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74"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93072-05E6-44C4-82E9-C6F3C8F660DC}" type="datetimeFigureOut">
              <a:rPr lang="en-US" smtClean="0"/>
              <a:t>24/02/2023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631C1-FFA7-4BB1-8ACE-BED1AE77E3C1}" type="slidenum">
              <a:rPr lang="en-US" smtClean="0"/>
              <a:t>‹#›</a:t>
            </a:fld>
            <a:endParaRPr lang="en-US"/>
          </a:p>
        </p:txBody>
      </p:sp>
    </p:spTree>
    <p:extLst>
      <p:ext uri="{BB962C8B-B14F-4D97-AF65-F5344CB8AC3E}">
        <p14:creationId xmlns:p14="http://schemas.microsoft.com/office/powerpoint/2010/main" val="2207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72638C-2D34-4C26-ABEC-9FBD9BA0EA4A}"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406798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4B647-9823-4A56-A5E6-D62307C1E516}"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240042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1F0AD-6B5D-46CD-A6D8-A171B37C9564}"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24891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72421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45D86-090A-43B6-9A94-1B8E85B8E95A}"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38577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EC1E98-12C1-4031-9EA1-FE81CE77E566}" type="datetime1">
              <a:rPr lang="en-US" smtClean="0"/>
              <a:t>24/02/2023</a:t>
            </a:fld>
            <a:endParaRPr lang="en-US"/>
          </a:p>
        </p:txBody>
      </p:sp>
      <p:sp>
        <p:nvSpPr>
          <p:cNvPr id="6" name="Footer Placeholder 5"/>
          <p:cNvSpPr>
            <a:spLocks noGrp="1"/>
          </p:cNvSpPr>
          <p:nvPr>
            <p:ph type="ftr" sz="quarter" idx="11"/>
          </p:nvPr>
        </p:nvSpPr>
        <p:spPr/>
        <p:txBody>
          <a:bodyPr/>
          <a:lstStyle/>
          <a:p>
            <a:r>
              <a:rPr lang="en-US"/>
              <a:t>Em yêu hòa bình</a:t>
            </a:r>
          </a:p>
        </p:txBody>
      </p:sp>
      <p:sp>
        <p:nvSpPr>
          <p:cNvPr id="7" name="Slide Number Placeholder 6"/>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179888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B0C236-8B02-4DAB-B17F-B853B4DE2749}" type="datetime1">
              <a:rPr lang="en-US" smtClean="0"/>
              <a:t>24/02/2023</a:t>
            </a:fld>
            <a:endParaRPr lang="en-US"/>
          </a:p>
        </p:txBody>
      </p:sp>
      <p:sp>
        <p:nvSpPr>
          <p:cNvPr id="8" name="Footer Placeholder 7"/>
          <p:cNvSpPr>
            <a:spLocks noGrp="1"/>
          </p:cNvSpPr>
          <p:nvPr>
            <p:ph type="ftr" sz="quarter" idx="11"/>
          </p:nvPr>
        </p:nvSpPr>
        <p:spPr/>
        <p:txBody>
          <a:bodyPr/>
          <a:lstStyle/>
          <a:p>
            <a:r>
              <a:rPr lang="en-US"/>
              <a:t>Em yêu hòa bình</a:t>
            </a:r>
          </a:p>
        </p:txBody>
      </p:sp>
      <p:sp>
        <p:nvSpPr>
          <p:cNvPr id="9" name="Slide Number Placeholder 8"/>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296579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F7DC65-4F9E-4BC4-A7D0-04BFCE761101}" type="datetime1">
              <a:rPr lang="en-US" smtClean="0"/>
              <a:t>24/02/2023</a:t>
            </a:fld>
            <a:endParaRPr lang="en-US"/>
          </a:p>
        </p:txBody>
      </p:sp>
      <p:sp>
        <p:nvSpPr>
          <p:cNvPr id="4" name="Footer Placeholder 3"/>
          <p:cNvSpPr>
            <a:spLocks noGrp="1"/>
          </p:cNvSpPr>
          <p:nvPr>
            <p:ph type="ftr" sz="quarter" idx="11"/>
          </p:nvPr>
        </p:nvSpPr>
        <p:spPr/>
        <p:txBody>
          <a:bodyPr/>
          <a:lstStyle/>
          <a:p>
            <a:r>
              <a:rPr lang="en-US"/>
              <a:t>Em yêu hòa bình</a:t>
            </a:r>
          </a:p>
        </p:txBody>
      </p:sp>
      <p:sp>
        <p:nvSpPr>
          <p:cNvPr id="5" name="Slide Number Placeholder 4"/>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344751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5A540-95C1-4E33-90BB-F0C455E7BB97}" type="datetime1">
              <a:rPr lang="en-US" smtClean="0"/>
              <a:t>24/02/2023</a:t>
            </a:fld>
            <a:endParaRPr lang="en-US"/>
          </a:p>
        </p:txBody>
      </p:sp>
      <p:sp>
        <p:nvSpPr>
          <p:cNvPr id="3" name="Footer Placeholder 2"/>
          <p:cNvSpPr>
            <a:spLocks noGrp="1"/>
          </p:cNvSpPr>
          <p:nvPr>
            <p:ph type="ftr" sz="quarter" idx="11"/>
          </p:nvPr>
        </p:nvSpPr>
        <p:spPr/>
        <p:txBody>
          <a:bodyPr/>
          <a:lstStyle/>
          <a:p>
            <a:r>
              <a:rPr lang="en-US"/>
              <a:t>Em yêu hòa bình</a:t>
            </a:r>
          </a:p>
        </p:txBody>
      </p:sp>
      <p:sp>
        <p:nvSpPr>
          <p:cNvPr id="4" name="Slide Number Placeholder 3"/>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385718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F07E0-B0F0-4F6C-B2C7-597E79A20325}" type="datetime1">
              <a:rPr lang="en-US" smtClean="0"/>
              <a:t>24/02/2023</a:t>
            </a:fld>
            <a:endParaRPr lang="en-US"/>
          </a:p>
        </p:txBody>
      </p:sp>
      <p:sp>
        <p:nvSpPr>
          <p:cNvPr id="6" name="Footer Placeholder 5"/>
          <p:cNvSpPr>
            <a:spLocks noGrp="1"/>
          </p:cNvSpPr>
          <p:nvPr>
            <p:ph type="ftr" sz="quarter" idx="11"/>
          </p:nvPr>
        </p:nvSpPr>
        <p:spPr/>
        <p:txBody>
          <a:bodyPr/>
          <a:lstStyle/>
          <a:p>
            <a:r>
              <a:rPr lang="en-US"/>
              <a:t>Em yêu hòa bình</a:t>
            </a:r>
          </a:p>
        </p:txBody>
      </p:sp>
      <p:sp>
        <p:nvSpPr>
          <p:cNvPr id="7" name="Slide Number Placeholder 6"/>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119623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7D75D-AC54-4D17-A610-F0B1C2D91E73}" type="datetime1">
              <a:rPr lang="en-US" smtClean="0"/>
              <a:t>24/02/2023</a:t>
            </a:fld>
            <a:endParaRPr lang="en-US"/>
          </a:p>
        </p:txBody>
      </p:sp>
      <p:sp>
        <p:nvSpPr>
          <p:cNvPr id="6" name="Footer Placeholder 5"/>
          <p:cNvSpPr>
            <a:spLocks noGrp="1"/>
          </p:cNvSpPr>
          <p:nvPr>
            <p:ph type="ftr" sz="quarter" idx="11"/>
          </p:nvPr>
        </p:nvSpPr>
        <p:spPr/>
        <p:txBody>
          <a:bodyPr/>
          <a:lstStyle/>
          <a:p>
            <a:r>
              <a:rPr lang="en-US"/>
              <a:t>Em yêu hòa bình</a:t>
            </a:r>
          </a:p>
        </p:txBody>
      </p:sp>
      <p:sp>
        <p:nvSpPr>
          <p:cNvPr id="7" name="Slide Number Placeholder 6"/>
          <p:cNvSpPr>
            <a:spLocks noGrp="1"/>
          </p:cNvSpPr>
          <p:nvPr>
            <p:ph type="sldNum" sz="quarter" idx="12"/>
          </p:nvPr>
        </p:nvSpPr>
        <p:spPr/>
        <p:txBody>
          <a:bodyPr/>
          <a:lstStyle/>
          <a:p>
            <a:fld id="{BC0415C4-02D2-44A4-A905-8930C2769E24}" type="slidenum">
              <a:rPr lang="en-US" smtClean="0"/>
              <a:t>‹#›</a:t>
            </a:fld>
            <a:endParaRPr lang="en-US"/>
          </a:p>
        </p:txBody>
      </p:sp>
    </p:spTree>
    <p:extLst>
      <p:ext uri="{BB962C8B-B14F-4D97-AF65-F5344CB8AC3E}">
        <p14:creationId xmlns:p14="http://schemas.microsoft.com/office/powerpoint/2010/main" val="95060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B15E3920-4709-455E-B270-8972710CFA9B}" type="datetime1">
              <a:rPr lang="en-US" smtClean="0"/>
              <a:t>24/02/2023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r>
              <a:rPr lang="en-US" dirty="0"/>
              <a:t>Em yêu hòa bình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BC0415C4-02D2-44A4-A905-8930C2769E24}" type="slidenum">
              <a:rPr lang="en-US" smtClean="0"/>
              <a:pPr/>
              <a:t>‹#›</a:t>
            </a:fld>
            <a:endParaRPr lang="en-US"/>
          </a:p>
        </p:txBody>
      </p:sp>
    </p:spTree>
    <p:extLst>
      <p:ext uri="{BB962C8B-B14F-4D97-AF65-F5344CB8AC3E}">
        <p14:creationId xmlns:p14="http://schemas.microsoft.com/office/powerpoint/2010/main" val="1216280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0415C4-02D2-44A4-A905-8930C2769E24}" type="slidenum">
              <a:rPr lang="en-US" smtClean="0"/>
              <a:t>1</a:t>
            </a:fld>
            <a:endParaRPr lang="en-US"/>
          </a:p>
        </p:txBody>
      </p:sp>
      <p:sp>
        <p:nvSpPr>
          <p:cNvPr id="10" name="Rectangle 9"/>
          <p:cNvSpPr/>
          <p:nvPr/>
        </p:nvSpPr>
        <p:spPr>
          <a:xfrm>
            <a:off x="4479636" y="2967335"/>
            <a:ext cx="184731"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Rectangle 10"/>
          <p:cNvSpPr/>
          <p:nvPr/>
        </p:nvSpPr>
        <p:spPr>
          <a:xfrm>
            <a:off x="228600" y="685800"/>
            <a:ext cx="8763000" cy="533400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TRƯỜNG TIỂU HỌC PHÚC LỢI</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2" name="Rectangle 11"/>
          <p:cNvSpPr/>
          <p:nvPr/>
        </p:nvSpPr>
        <p:spPr>
          <a:xfrm>
            <a:off x="1143000" y="2398068"/>
            <a:ext cx="6858000" cy="1569660"/>
          </a:xfrm>
          <a:prstGeom prst="rect">
            <a:avLst/>
          </a:prstGeom>
          <a:noFill/>
        </p:spPr>
        <p:txBody>
          <a:bodyPr wrap="square" lIns="91440" tIns="45720" rIns="91440" bIns="45720">
            <a:spAutoFit/>
          </a:bodyPr>
          <a:lstStyle/>
          <a:p>
            <a:pPr algn="ctr"/>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CHÀO</a:t>
            </a:r>
            <a:r>
              <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MỪNG </a:t>
            </a:r>
            <a:r>
              <a:rPr lang="vi-VN"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CÁC EM</a:t>
            </a:r>
          </a:p>
          <a:p>
            <a:pPr algn="ctr"/>
            <a:r>
              <a:rPr lang="vi-VN"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ĐẾN VỚI TIẾT HỌC</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
        <p:nvSpPr>
          <p:cNvPr id="13" name="Subtitle 10"/>
          <p:cNvSpPr txBox="1">
            <a:spLocks/>
          </p:cNvSpPr>
          <p:nvPr/>
        </p:nvSpPr>
        <p:spPr>
          <a:xfrm>
            <a:off x="838200" y="4459932"/>
            <a:ext cx="74676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dirty="0">
                <a:solidFill>
                  <a:schemeClr val="tx2">
                    <a:lumMod val="60000"/>
                    <a:lumOff val="40000"/>
                  </a:schemeClr>
                </a:solidFill>
              </a:rPr>
              <a:t>MÔN ĐẠO ĐỨC LỚP 5</a:t>
            </a:r>
          </a:p>
        </p:txBody>
      </p:sp>
    </p:spTree>
    <p:extLst>
      <p:ext uri="{BB962C8B-B14F-4D97-AF65-F5344CB8AC3E}">
        <p14:creationId xmlns:p14="http://schemas.microsoft.com/office/powerpoint/2010/main" val="282885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0" fill="hold"/>
                                        <p:tgtEl>
                                          <p:spTgt spid="12"/>
                                        </p:tgtEl>
                                        <p:attrNameLst>
                                          <p:attrName>ppt_x</p:attrName>
                                        </p:attrNameLst>
                                      </p:cBhvr>
                                      <p:tavLst>
                                        <p:tav tm="0">
                                          <p:val>
                                            <p:strVal val="#ppt_x"/>
                                          </p:val>
                                        </p:tav>
                                        <p:tav tm="100000">
                                          <p:val>
                                            <p:strVal val="#ppt_x"/>
                                          </p:val>
                                        </p:tav>
                                      </p:tavLst>
                                    </p:anim>
                                    <p:anim calcmode="lin" valueType="num">
                                      <p:cBhvr additive="base">
                                        <p:cTn id="13"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dissolve">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3396"/>
            <a:ext cx="8610600" cy="5745163"/>
          </a:xfrm>
        </p:spPr>
        <p:txBody>
          <a:bodyPr>
            <a:noAutofit/>
          </a:bodyPr>
          <a:lstStyle/>
          <a:p>
            <a:pPr marL="0" indent="0">
              <a:buNone/>
            </a:pPr>
            <a:r>
              <a:rPr lang="en-US" sz="2400" dirty="0"/>
              <a:t>Các cuộc chiến tranh phi nghĩa có ảnh hưởng vô cùng to lớn đối với nhân dân. Nó làm cho gia đình li tán, người dân phải sống trong lo sợ, nghèo đói, bệnh tật. Trong chiến tranh thế giới thứ 2 (1939-145), chỉ riêng ở châu Âu đã có hơn 49 triệu người thiệt mạng, nhiều thành phố đổ nát. Hay như vụ ném bom nguyên tử của Mỹ xuống hai thành phố Hiroshima và Narasaki của Nhật Bản đã cướp đi mạng sống của hơn 300 nghìn người và để lại những di chứng lâu dài. Trong chiến tranh của Mỹ ở Việt Nam, ngoài việc cướp đi nhiều triệ sinh mạng của người dân, thì dã man hơn cả là việc Quân đội Mỹ đã sử dụng chất độc màu da cam/dioxin dội xuống chiến trường miền Nam. Và những hậu của của nó đối với người dân Việt Nam đến nay vẫn hết sức nặng nề bởi chất độc màu da cam/dioxin là một chất độc cực mạnh, rất bền vững, khó phá hủy, tác động của nó có thể lên đến hơn 100 năm. Và người chịu thiệt thòi nhất khi có chiến tranh đó là trẻ em. Những nỗi đau cả về thể chất lẫn tinh thần mà trẻ em phải gánh chịu trong chiến tranh là không thể nào đong đếm được.</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10</a:t>
            </a:fld>
            <a:endParaRPr lang="en-US"/>
          </a:p>
        </p:txBody>
      </p:sp>
    </p:spTree>
    <p:extLst>
      <p:ext uri="{BB962C8B-B14F-4D97-AF65-F5344CB8AC3E}">
        <p14:creationId xmlns:p14="http://schemas.microsoft.com/office/powerpoint/2010/main" val="22311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11</a:t>
            </a:fld>
            <a:endParaRPr lang="en-US"/>
          </a:p>
        </p:txBody>
      </p:sp>
      <p:sp>
        <p:nvSpPr>
          <p:cNvPr id="8" name="Horizontal Scroll 7"/>
          <p:cNvSpPr/>
          <p:nvPr/>
        </p:nvSpPr>
        <p:spPr>
          <a:xfrm>
            <a:off x="828368" y="3505200"/>
            <a:ext cx="7772400" cy="27432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Trẻ em có quyền được sống trong hòa bình và có trách nhiệm tham gia các hoạt động bảo vệ hòa bình phù hợp với khả năng.</a:t>
            </a:r>
          </a:p>
        </p:txBody>
      </p:sp>
      <p:sp>
        <p:nvSpPr>
          <p:cNvPr id="9" name="Explosion 1 8"/>
          <p:cNvSpPr/>
          <p:nvPr/>
        </p:nvSpPr>
        <p:spPr>
          <a:xfrm>
            <a:off x="1971368" y="609600"/>
            <a:ext cx="5486400" cy="220980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Ghi nhớ</a:t>
            </a:r>
          </a:p>
        </p:txBody>
      </p:sp>
    </p:spTree>
    <p:extLst>
      <p:ext uri="{BB962C8B-B14F-4D97-AF65-F5344CB8AC3E}">
        <p14:creationId xmlns:p14="http://schemas.microsoft.com/office/powerpoint/2010/main" val="9513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038600" cy="1143000"/>
          </a:xfrm>
          <a:solidFill>
            <a:srgbClr val="FFFF00"/>
          </a:solidFill>
        </p:spPr>
        <p:txBody>
          <a:bodyPr/>
          <a:lstStyle/>
          <a:p>
            <a:r>
              <a:rPr lang="en-US" dirty="0"/>
              <a:t>BÀI TẬP</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a:t>Em tán thành với ý kiến nào sau đây? Vì sao?</a:t>
            </a:r>
          </a:p>
          <a:p>
            <a:pPr marL="514350" indent="-514350">
              <a:buAutoNum type="alphaLcParenR"/>
            </a:pPr>
            <a:r>
              <a:rPr lang="en-US" dirty="0"/>
              <a:t>Chiến tranh không mang lại cuộc sống hạnh phúc cho con người.</a:t>
            </a:r>
          </a:p>
          <a:p>
            <a:pPr marL="514350" indent="-514350">
              <a:buAutoNum type="alphaLcParenR"/>
            </a:pPr>
            <a:r>
              <a:rPr lang="en-US" dirty="0"/>
              <a:t>Chỉ trẻ em các nước giàu mới có quyền được sống trong hòa bình.</a:t>
            </a:r>
          </a:p>
          <a:p>
            <a:pPr marL="514350" indent="-514350">
              <a:buAutoNum type="alphaLcParenR"/>
            </a:pPr>
            <a:r>
              <a:rPr lang="en-US" dirty="0"/>
              <a:t>Chỉ nhà nước và quân đội nhân dân mới có trách nhiệm bảo vệ hòa bình.</a:t>
            </a:r>
          </a:p>
          <a:p>
            <a:pPr marL="514350" indent="-514350">
              <a:buAutoNum type="alphaLcParenR"/>
            </a:pPr>
            <a:r>
              <a:rPr lang="en-US" dirty="0"/>
              <a:t>Những người tiến bộ trên thế giới đều đấu tranh cho hòa bình.</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12</a:t>
            </a:fld>
            <a:endParaRPr lang="en-US"/>
          </a:p>
        </p:txBody>
      </p:sp>
      <p:sp>
        <p:nvSpPr>
          <p:cNvPr id="7" name="Rectangle 6"/>
          <p:cNvSpPr/>
          <p:nvPr/>
        </p:nvSpPr>
        <p:spPr>
          <a:xfrm>
            <a:off x="4483510" y="2698955"/>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Đ</a:t>
            </a:r>
          </a:p>
        </p:txBody>
      </p:sp>
      <p:sp>
        <p:nvSpPr>
          <p:cNvPr id="8" name="Rectangle 7"/>
          <p:cNvSpPr/>
          <p:nvPr/>
        </p:nvSpPr>
        <p:spPr>
          <a:xfrm>
            <a:off x="4483510" y="35814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S</a:t>
            </a:r>
          </a:p>
        </p:txBody>
      </p:sp>
      <p:sp>
        <p:nvSpPr>
          <p:cNvPr id="9" name="Rectangle 8"/>
          <p:cNvSpPr/>
          <p:nvPr/>
        </p:nvSpPr>
        <p:spPr>
          <a:xfrm>
            <a:off x="4293010" y="55626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Đ</a:t>
            </a:r>
          </a:p>
        </p:txBody>
      </p:sp>
      <p:sp>
        <p:nvSpPr>
          <p:cNvPr id="10" name="Rectangle 9"/>
          <p:cNvSpPr/>
          <p:nvPr/>
        </p:nvSpPr>
        <p:spPr>
          <a:xfrm>
            <a:off x="5791200" y="45720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S</a:t>
            </a:r>
          </a:p>
        </p:txBody>
      </p:sp>
    </p:spTree>
    <p:extLst>
      <p:ext uri="{BB962C8B-B14F-4D97-AF65-F5344CB8AC3E}">
        <p14:creationId xmlns:p14="http://schemas.microsoft.com/office/powerpoint/2010/main" val="26525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dirty="0"/>
              <a:t>2. Những hành động, việc làm nào dưới đây thể hiện lòng yêu hòa bình?</a:t>
            </a:r>
          </a:p>
          <a:p>
            <a:pPr marL="514350" indent="-514350">
              <a:buAutoNum type="alphaLcParenR"/>
            </a:pPr>
            <a:r>
              <a:rPr lang="en-US" dirty="0"/>
              <a:t>Thích chơi và cổ vũ cho các trò chơi bạo lực. </a:t>
            </a:r>
          </a:p>
          <a:p>
            <a:pPr marL="514350" indent="-514350">
              <a:buAutoNum type="alphaLcParenR"/>
            </a:pPr>
            <a:r>
              <a:rPr lang="en-US" dirty="0"/>
              <a:t>Biết thương lượng, đối thoại để giải quyết mâu thuẫn.</a:t>
            </a:r>
          </a:p>
          <a:p>
            <a:pPr marL="514350" indent="-514350">
              <a:buAutoNum type="alphaLcParenR"/>
            </a:pPr>
            <a:r>
              <a:rPr lang="en-US" dirty="0"/>
              <a:t>Đoàn kết, hữu nghị với các dân tộc khác.</a:t>
            </a:r>
          </a:p>
          <a:p>
            <a:pPr marL="514350" indent="-514350">
              <a:buAutoNum type="alphaLcParenR"/>
            </a:pPr>
            <a:r>
              <a:rPr lang="en-US" dirty="0"/>
              <a:t>Thích dùng bạo lực với người khác.</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13</a:t>
            </a:fld>
            <a:endParaRPr lang="en-US"/>
          </a:p>
        </p:txBody>
      </p:sp>
      <p:sp>
        <p:nvSpPr>
          <p:cNvPr id="7" name="Rectangle 6"/>
          <p:cNvSpPr/>
          <p:nvPr/>
        </p:nvSpPr>
        <p:spPr>
          <a:xfrm>
            <a:off x="8458200" y="19050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S</a:t>
            </a:r>
          </a:p>
        </p:txBody>
      </p:sp>
      <p:sp>
        <p:nvSpPr>
          <p:cNvPr id="8" name="Rectangle 7"/>
          <p:cNvSpPr/>
          <p:nvPr/>
        </p:nvSpPr>
        <p:spPr>
          <a:xfrm>
            <a:off x="7848600" y="35814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Đ</a:t>
            </a:r>
          </a:p>
        </p:txBody>
      </p:sp>
      <p:sp>
        <p:nvSpPr>
          <p:cNvPr id="9" name="Rectangle 8"/>
          <p:cNvSpPr/>
          <p:nvPr/>
        </p:nvSpPr>
        <p:spPr>
          <a:xfrm>
            <a:off x="7010400" y="41148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S</a:t>
            </a:r>
          </a:p>
        </p:txBody>
      </p:sp>
      <p:sp>
        <p:nvSpPr>
          <p:cNvPr id="10" name="Rectangle 9"/>
          <p:cNvSpPr/>
          <p:nvPr/>
        </p:nvSpPr>
        <p:spPr>
          <a:xfrm>
            <a:off x="2971800" y="2971800"/>
            <a:ext cx="3810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itchFamily="18" charset="0"/>
                <a:cs typeface="Times New Roman" pitchFamily="18" charset="0"/>
              </a:rPr>
              <a:t>Đ</a:t>
            </a:r>
          </a:p>
        </p:txBody>
      </p:sp>
    </p:spTree>
    <p:extLst>
      <p:ext uri="{BB962C8B-B14F-4D97-AF65-F5344CB8AC3E}">
        <p14:creationId xmlns:p14="http://schemas.microsoft.com/office/powerpoint/2010/main" val="16598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Để bảo vệ hòa bình, trước hết mỗi người phải có lòng yêu hòa bình và thể hiện điều đó ngay trong cuộc sống hàng ngày, trong các mối quan hệ giữa con người với con người, giữa các dân tộc giữa quốc gia này với dân tộc quốc gia khác như các hành động, việc làm b, c ở bài tập 2.</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14</a:t>
            </a:fld>
            <a:endParaRPr lang="en-US"/>
          </a:p>
        </p:txBody>
      </p:sp>
    </p:spTree>
    <p:extLst>
      <p:ext uri="{BB962C8B-B14F-4D97-AF65-F5344CB8AC3E}">
        <p14:creationId xmlns:p14="http://schemas.microsoft.com/office/powerpoint/2010/main" val="354331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marL="0" indent="0">
              <a:buNone/>
            </a:pPr>
            <a:r>
              <a:rPr lang="en-US" dirty="0"/>
              <a:t>3. Em biết những hoạt động vì hòa bình nào trong các hoạt động dưới đây?</a:t>
            </a:r>
          </a:p>
          <a:p>
            <a:pPr marL="514350" indent="-514350">
              <a:buAutoNum type="alphaLcParenR"/>
            </a:pPr>
            <a:r>
              <a:rPr lang="en-US" dirty="0"/>
              <a:t>Đi bộ vì hòa bình.</a:t>
            </a:r>
          </a:p>
          <a:p>
            <a:pPr marL="514350" indent="-514350">
              <a:buAutoNum type="alphaLcParenR"/>
            </a:pPr>
            <a:r>
              <a:rPr lang="en-US" dirty="0"/>
              <a:t>Vẽ tranh về chủ đề “Em yêu hòa bình”.</a:t>
            </a:r>
          </a:p>
          <a:p>
            <a:pPr marL="514350" indent="-514350">
              <a:buAutoNum type="alphaLcParenR"/>
            </a:pPr>
            <a:r>
              <a:rPr lang="en-US" dirty="0"/>
              <a:t>Diễn đàn “Trẻ em vì một thế giới không còn chiến tranh”.</a:t>
            </a:r>
          </a:p>
          <a:p>
            <a:pPr marL="514350" indent="-514350">
              <a:buAutoNum type="alphaLcParenR"/>
            </a:pPr>
            <a:r>
              <a:rPr lang="en-US" dirty="0"/>
              <a:t>Mít tinh, lấy chữ kí phản đối chiến tranh xâm lược.</a:t>
            </a:r>
          </a:p>
          <a:p>
            <a:pPr marL="515938" indent="-515938">
              <a:buNone/>
            </a:pPr>
            <a:r>
              <a:rPr lang="en-US" dirty="0"/>
              <a:t>đ)   Viết thư, gửi quà ủng hộ trẻ em và nhân dân các vùng có chiến tranh. </a:t>
            </a:r>
          </a:p>
          <a:p>
            <a:pPr marL="0" indent="0">
              <a:buNone/>
            </a:pPr>
            <a:r>
              <a:rPr lang="en-US" dirty="0"/>
              <a:t>e)   Giao lưu với thiếu nhi quốc tế.</a:t>
            </a:r>
          </a:p>
          <a:p>
            <a:pPr marL="574675" indent="-574675">
              <a:buNone/>
            </a:pPr>
            <a:r>
              <a:rPr lang="en-US" dirty="0"/>
              <a:t>g)   Viết thư kết bạn với thiếu nhi các địa phương khác, các nước khác.</a:t>
            </a:r>
          </a:p>
          <a:p>
            <a:pPr marL="0" indent="515938">
              <a:buNone/>
            </a:pPr>
            <a:r>
              <a:rPr lang="en-US" dirty="0"/>
              <a:t>Em đã tham gia những hoạt động nào trong các hoạt động trên.</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15</a:t>
            </a:fld>
            <a:endParaRPr lang="en-US"/>
          </a:p>
        </p:txBody>
      </p:sp>
    </p:spTree>
    <p:extLst>
      <p:ext uri="{BB962C8B-B14F-4D97-AF65-F5344CB8AC3E}">
        <p14:creationId xmlns:p14="http://schemas.microsoft.com/office/powerpoint/2010/main" val="24454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16</a:t>
            </a:fld>
            <a:endParaRPr lang="en-US"/>
          </a:p>
        </p:txBody>
      </p:sp>
      <p:sp>
        <p:nvSpPr>
          <p:cNvPr id="7" name="Rectangle 6"/>
          <p:cNvSpPr/>
          <p:nvPr/>
        </p:nvSpPr>
        <p:spPr>
          <a:xfrm>
            <a:off x="273818" y="406400"/>
            <a:ext cx="7520136" cy="830997"/>
          </a:xfrm>
          <a:prstGeom prst="rect">
            <a:avLst/>
          </a:prstGeom>
          <a:noFill/>
          <a:effectLst>
            <a:reflection blurRad="6350" stA="50000" endA="300" endPos="38500" dist="50800" dir="5400000" sy="-100000" algn="bl" rotWithShape="0"/>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HOẠT ĐỘNG ỨNG DỤNG</a:t>
            </a:r>
            <a:endParaRPr 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8" name="Oval 7"/>
          <p:cNvSpPr/>
          <p:nvPr/>
        </p:nvSpPr>
        <p:spPr>
          <a:xfrm>
            <a:off x="7850230" y="487065"/>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00</a:t>
            </a:r>
          </a:p>
        </p:txBody>
      </p:sp>
      <p:sp>
        <p:nvSpPr>
          <p:cNvPr id="9" name="Rounded Rectangle 8"/>
          <p:cNvSpPr/>
          <p:nvPr/>
        </p:nvSpPr>
        <p:spPr>
          <a:xfrm>
            <a:off x="7423336" y="1441000"/>
            <a:ext cx="1381044" cy="5490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Bắt đầu</a:t>
            </a:r>
          </a:p>
        </p:txBody>
      </p:sp>
      <p:sp>
        <p:nvSpPr>
          <p:cNvPr id="10" name="Oval 9"/>
          <p:cNvSpPr/>
          <p:nvPr/>
        </p:nvSpPr>
        <p:spPr>
          <a:xfrm>
            <a:off x="7848600" y="457200"/>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01</a:t>
            </a:r>
          </a:p>
        </p:txBody>
      </p:sp>
      <p:sp>
        <p:nvSpPr>
          <p:cNvPr id="11" name="Oval 10"/>
          <p:cNvSpPr/>
          <p:nvPr/>
        </p:nvSpPr>
        <p:spPr>
          <a:xfrm>
            <a:off x="7848600" y="457200"/>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02</a:t>
            </a:r>
          </a:p>
        </p:txBody>
      </p:sp>
      <p:sp>
        <p:nvSpPr>
          <p:cNvPr id="12" name="Oval 11"/>
          <p:cNvSpPr/>
          <p:nvPr/>
        </p:nvSpPr>
        <p:spPr>
          <a:xfrm>
            <a:off x="7848600" y="457200"/>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03</a:t>
            </a:r>
          </a:p>
        </p:txBody>
      </p:sp>
      <p:sp>
        <p:nvSpPr>
          <p:cNvPr id="13" name="Oval 12"/>
          <p:cNvSpPr/>
          <p:nvPr/>
        </p:nvSpPr>
        <p:spPr>
          <a:xfrm>
            <a:off x="7848600" y="457200"/>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04</a:t>
            </a:r>
          </a:p>
        </p:txBody>
      </p:sp>
      <p:sp>
        <p:nvSpPr>
          <p:cNvPr id="14" name="Oval 13"/>
          <p:cNvSpPr/>
          <p:nvPr/>
        </p:nvSpPr>
        <p:spPr>
          <a:xfrm>
            <a:off x="7848600" y="457200"/>
            <a:ext cx="7620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05</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7" y="1441000"/>
            <a:ext cx="1295400" cy="1845545"/>
          </a:xfrm>
          <a:prstGeom prst="rect">
            <a:avLst/>
          </a:prstGeom>
        </p:spPr>
      </p:pic>
      <p:sp>
        <p:nvSpPr>
          <p:cNvPr id="16" name="TextBox 15"/>
          <p:cNvSpPr txBox="1"/>
          <p:nvPr/>
        </p:nvSpPr>
        <p:spPr>
          <a:xfrm>
            <a:off x="1079317" y="1967805"/>
            <a:ext cx="7725064" cy="3108543"/>
          </a:xfrm>
          <a:prstGeom prst="rect">
            <a:avLst/>
          </a:prstGeom>
          <a:noFill/>
        </p:spPr>
        <p:txBody>
          <a:bodyPr wrap="square" rtlCol="0">
            <a:spAutoFit/>
          </a:bodyPr>
          <a:lstStyle/>
          <a:p>
            <a:r>
              <a:rPr lang="en-US" sz="2800" dirty="0">
                <a:latin typeface="Times New Roman" pitchFamily="18" charset="0"/>
                <a:cs typeface="Times New Roman" pitchFamily="18" charset="0"/>
              </a:rPr>
              <a:t>Nếu em đang sống trong đất nước có chiến tranh em sẽ làm gì?</a:t>
            </a:r>
          </a:p>
          <a:p>
            <a:pPr marL="514350" indent="-514350">
              <a:buAutoNum type="alphaLcParenR"/>
            </a:pPr>
            <a:r>
              <a:rPr lang="en-US" sz="2800" dirty="0">
                <a:latin typeface="Times New Roman" pitchFamily="18" charset="0"/>
                <a:cs typeface="Times New Roman" pitchFamily="18" charset="0"/>
              </a:rPr>
              <a:t>Mặc kệ, vì không liên quan tới mình.</a:t>
            </a:r>
          </a:p>
          <a:p>
            <a:pPr marL="514350" indent="-514350">
              <a:buAutoNum type="alphaLcParenR"/>
            </a:pPr>
            <a:r>
              <a:rPr lang="en-US" sz="2800" dirty="0">
                <a:latin typeface="Times New Roman" pitchFamily="18" charset="0"/>
                <a:cs typeface="Times New Roman" pitchFamily="18" charset="0"/>
              </a:rPr>
              <a:t>Cổ vũ cho nhân dân để đấu tranh giành hòa bình.</a:t>
            </a:r>
          </a:p>
          <a:p>
            <a:pPr marL="514350" indent="-514350">
              <a:buAutoNum type="alphaLcParenR"/>
            </a:pPr>
            <a:r>
              <a:rPr lang="en-US" sz="2800" dirty="0">
                <a:latin typeface="Times New Roman" pitchFamily="18" charset="0"/>
                <a:cs typeface="Times New Roman" pitchFamily="18" charset="0"/>
              </a:rPr>
              <a:t>Chỉ nhà nước và quân đội mới có trách nhiệm bảo vệ hòa bình.</a:t>
            </a:r>
          </a:p>
          <a:p>
            <a:endParaRPr lang="en-US" sz="2800" dirty="0">
              <a:latin typeface="Times New Roman" pitchFamily="18" charset="0"/>
              <a:cs typeface="Times New Roman" pitchFamily="18" charset="0"/>
            </a:endParaRPr>
          </a:p>
        </p:txBody>
      </p:sp>
      <p:sp>
        <p:nvSpPr>
          <p:cNvPr id="17" name="TextBox 16"/>
          <p:cNvSpPr txBox="1"/>
          <p:nvPr/>
        </p:nvSpPr>
        <p:spPr>
          <a:xfrm>
            <a:off x="1079316" y="5040813"/>
            <a:ext cx="7725064"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b) Cổ vũ cho nhân dân để đấu tranh giành hòa bình.</a:t>
            </a:r>
          </a:p>
        </p:txBody>
      </p:sp>
    </p:spTree>
    <p:extLst>
      <p:ext uri="{BB962C8B-B14F-4D97-AF65-F5344CB8AC3E}">
        <p14:creationId xmlns:p14="http://schemas.microsoft.com/office/powerpoint/2010/main" val="32817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80">
                                          <p:stCondLst>
                                            <p:cond delay="0"/>
                                          </p:stCondLst>
                                        </p:cTn>
                                        <p:tgtEl>
                                          <p:spTgt spid="17"/>
                                        </p:tgtEl>
                                      </p:cBhvr>
                                    </p:animEffect>
                                    <p:anim calcmode="lin" valueType="num">
                                      <p:cBhvr>
                                        <p:cTn id="3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6" dur="26">
                                          <p:stCondLst>
                                            <p:cond delay="650"/>
                                          </p:stCondLst>
                                        </p:cTn>
                                        <p:tgtEl>
                                          <p:spTgt spid="17"/>
                                        </p:tgtEl>
                                      </p:cBhvr>
                                      <p:to x="100000" y="60000"/>
                                    </p:animScale>
                                    <p:animScale>
                                      <p:cBhvr>
                                        <p:cTn id="37" dur="166" decel="50000">
                                          <p:stCondLst>
                                            <p:cond delay="676"/>
                                          </p:stCondLst>
                                        </p:cTn>
                                        <p:tgtEl>
                                          <p:spTgt spid="17"/>
                                        </p:tgtEl>
                                      </p:cBhvr>
                                      <p:to x="100000" y="100000"/>
                                    </p:animScale>
                                    <p:animScale>
                                      <p:cBhvr>
                                        <p:cTn id="38" dur="26">
                                          <p:stCondLst>
                                            <p:cond delay="1312"/>
                                          </p:stCondLst>
                                        </p:cTn>
                                        <p:tgtEl>
                                          <p:spTgt spid="17"/>
                                        </p:tgtEl>
                                      </p:cBhvr>
                                      <p:to x="100000" y="80000"/>
                                    </p:animScale>
                                    <p:animScale>
                                      <p:cBhvr>
                                        <p:cTn id="39" dur="166" decel="50000">
                                          <p:stCondLst>
                                            <p:cond delay="1338"/>
                                          </p:stCondLst>
                                        </p:cTn>
                                        <p:tgtEl>
                                          <p:spTgt spid="17"/>
                                        </p:tgtEl>
                                      </p:cBhvr>
                                      <p:to x="100000" y="100000"/>
                                    </p:animScale>
                                    <p:animScale>
                                      <p:cBhvr>
                                        <p:cTn id="40" dur="26">
                                          <p:stCondLst>
                                            <p:cond delay="1642"/>
                                          </p:stCondLst>
                                        </p:cTn>
                                        <p:tgtEl>
                                          <p:spTgt spid="17"/>
                                        </p:tgtEl>
                                      </p:cBhvr>
                                      <p:to x="100000" y="90000"/>
                                    </p:animScale>
                                    <p:animScale>
                                      <p:cBhvr>
                                        <p:cTn id="41" dur="166" decel="50000">
                                          <p:stCondLst>
                                            <p:cond delay="1668"/>
                                          </p:stCondLst>
                                        </p:cTn>
                                        <p:tgtEl>
                                          <p:spTgt spid="17"/>
                                        </p:tgtEl>
                                      </p:cBhvr>
                                      <p:to x="100000" y="100000"/>
                                    </p:animScale>
                                    <p:animScale>
                                      <p:cBhvr>
                                        <p:cTn id="42" dur="26">
                                          <p:stCondLst>
                                            <p:cond delay="1808"/>
                                          </p:stCondLst>
                                        </p:cTn>
                                        <p:tgtEl>
                                          <p:spTgt spid="17"/>
                                        </p:tgtEl>
                                      </p:cBhvr>
                                      <p:to x="100000" y="95000"/>
                                    </p:animScale>
                                    <p:animScale>
                                      <p:cBhvr>
                                        <p:cTn id="4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1000"/>
                                  </p:stCondLst>
                                  <p:childTnLst>
                                    <p:set>
                                      <p:cBhvr>
                                        <p:cTn id="48"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childTnLst>
                          </p:cTn>
                        </p:par>
                        <p:par>
                          <p:cTn id="49" fill="hold">
                            <p:stCondLst>
                              <p:cond delay="1000"/>
                            </p:stCondLst>
                            <p:childTnLst>
                              <p:par>
                                <p:cTn id="50" presetID="1" presetClass="exit" presetSubtype="0" fill="hold" grpId="0" nodeType="afterEffect">
                                  <p:stCondLst>
                                    <p:cond delay="1000"/>
                                  </p:stCondLst>
                                  <p:childTnLst>
                                    <p:set>
                                      <p:cBhvr>
                                        <p:cTn id="51"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p:stCondLst>
                              <p:cond delay="2000"/>
                            </p:stCondLst>
                            <p:childTnLst>
                              <p:par>
                                <p:cTn id="53" presetID="1" presetClass="exit" presetSubtype="0" fill="hold" grpId="0" nodeType="afterEffect">
                                  <p:stCondLst>
                                    <p:cond delay="1000"/>
                                  </p:stCondLst>
                                  <p:childTnLst>
                                    <p:set>
                                      <p:cBhvr>
                                        <p:cTn id="54"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p:stCondLst>
                              <p:cond delay="3000"/>
                            </p:stCondLst>
                            <p:childTnLst>
                              <p:par>
                                <p:cTn id="56" presetID="1" presetClass="exit" presetSubtype="0" fill="hold" grpId="0" nodeType="afterEffect">
                                  <p:stCondLst>
                                    <p:cond delay="1000"/>
                                  </p:stCondLst>
                                  <p:childTnLst>
                                    <p:set>
                                      <p:cBhvr>
                                        <p:cTn id="57"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p:stCondLst>
                              <p:cond delay="4000"/>
                            </p:stCondLst>
                            <p:childTnLst>
                              <p:par>
                                <p:cTn id="59" presetID="1" presetClass="exit" presetSubtype="0" fill="hold" grpId="0" nodeType="afterEffect">
                                  <p:stCondLst>
                                    <p:cond delay="1000"/>
                                  </p:stCondLst>
                                  <p:childTnLst>
                                    <p:set>
                                      <p:cBhvr>
                                        <p:cTn id="60"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1" fill="hold">
                            <p:stCondLst>
                              <p:cond delay="5000"/>
                            </p:stCondLst>
                            <p:childTnLst>
                              <p:par>
                                <p:cTn id="62" presetID="1" presetClass="entr" presetSubtype="0" fill="hold" grpId="0" nodeType="afterEffect">
                                  <p:stCondLst>
                                    <p:cond delay="1000"/>
                                  </p:stCondLst>
                                  <p:childTnLst>
                                    <p:set>
                                      <p:cBhvr>
                                        <p:cTn id="63" dur="1" fill="hold">
                                          <p:stCondLst>
                                            <p:cond delay="0"/>
                                          </p:stCondLst>
                                        </p:cTn>
                                        <p:tgtEl>
                                          <p:spTgt spid="8"/>
                                        </p:tgtEl>
                                        <p:attrNameLst>
                                          <p:attrName>style.visibility</p:attrName>
                                        </p:attrNameLst>
                                      </p:cBhvr>
                                      <p:to>
                                        <p:strVal val="visible"/>
                                      </p:to>
                                    </p:set>
                                  </p:childTnLst>
                                  <p:subTnLst>
                                    <p:audio>
                                      <p:cMediaNode vol="100000">
                                        <p:cTn display="0" masterRel="sameClick">
                                          <p:stCondLst>
                                            <p:cond evt="begin" delay="0">
                                              <p:tn val="6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9"/>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447800"/>
          </a:xfrm>
        </p:spPr>
        <p:txBody>
          <a:bodyPr/>
          <a:lstStyle/>
          <a:p>
            <a:r>
              <a:rPr lang="en-US" dirty="0"/>
              <a:t>Hôm nay chúng ta đã học bài gì?</a:t>
            </a:r>
          </a:p>
          <a:p>
            <a:r>
              <a:rPr lang="en-US" dirty="0"/>
              <a:t>Nhắc lại ghi nhớ ở sách giáo khoa.</a:t>
            </a:r>
          </a:p>
          <a:p>
            <a:pPr marL="0" indent="0">
              <a:buNone/>
            </a:pPr>
            <a:endParaRPr lang="en-US" dirty="0"/>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17</a:t>
            </a:fld>
            <a:endParaRPr lang="en-US"/>
          </a:p>
        </p:txBody>
      </p:sp>
      <p:sp>
        <p:nvSpPr>
          <p:cNvPr id="7" name="Rectangle 6"/>
          <p:cNvSpPr/>
          <p:nvPr/>
        </p:nvSpPr>
        <p:spPr>
          <a:xfrm>
            <a:off x="609600" y="3840540"/>
            <a:ext cx="7848600" cy="1569660"/>
          </a:xfrm>
          <a:prstGeom prst="rect">
            <a:avLst/>
          </a:prstGeom>
          <a:solidFill>
            <a:srgbClr val="FFC000"/>
          </a:solidFill>
        </p:spPr>
        <p:txBody>
          <a:bodyPr wrap="square">
            <a:spAutoFit/>
          </a:bodyPr>
          <a:lstStyle/>
          <a:p>
            <a:pPr algn="ctr"/>
            <a:r>
              <a:rPr lang="en-US" sz="3200" dirty="0">
                <a:latin typeface="Times New Roman" pitchFamily="18" charset="0"/>
                <a:cs typeface="Times New Roman" pitchFamily="18" charset="0"/>
              </a:rPr>
              <a:t>Trẻ em có quyền được sống trong hòa bình và có trách nhiệm tham gia các hoạt động bảo vệ hòa bình phù hợp với khả năng.</a:t>
            </a:r>
          </a:p>
        </p:txBody>
      </p:sp>
      <p:sp>
        <p:nvSpPr>
          <p:cNvPr id="8" name="Rectangle 7"/>
          <p:cNvSpPr/>
          <p:nvPr/>
        </p:nvSpPr>
        <p:spPr>
          <a:xfrm>
            <a:off x="2809339" y="533400"/>
            <a:ext cx="3525325" cy="923330"/>
          </a:xfrm>
          <a:prstGeom prst="rect">
            <a:avLst/>
          </a:prstGeom>
          <a:noFill/>
        </p:spPr>
        <p:txBody>
          <a:bodyPr wrap="none" lIns="91440" tIns="45720" rIns="91440" bIns="45720">
            <a:spAutoFit/>
          </a:bodyPr>
          <a:lstStyle/>
          <a:p>
            <a:pPr algn="ct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CỦNG CỐ</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99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pPr>
              <a:buFontTx/>
              <a:buChar char="-"/>
            </a:pPr>
            <a:r>
              <a:rPr lang="en-US" dirty="0"/>
              <a:t>Học thuộc ghi nhớ bài Em yêu hòa bình.</a:t>
            </a:r>
          </a:p>
          <a:p>
            <a:pPr>
              <a:buFontTx/>
              <a:buChar char="-"/>
            </a:pPr>
            <a:r>
              <a:rPr lang="en-US" dirty="0"/>
              <a:t>Sưu tầm một câu chuyện, tranh ảnh, bài thơ, bài hát, bài báo,…về cuộc sống của trẻ em, nhân dân nơi có có chiến tranh.</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18</a:t>
            </a:fld>
            <a:endParaRPr lang="en-US"/>
          </a:p>
        </p:txBody>
      </p:sp>
      <p:sp>
        <p:nvSpPr>
          <p:cNvPr id="8" name="Rectangle 7"/>
          <p:cNvSpPr/>
          <p:nvPr/>
        </p:nvSpPr>
        <p:spPr>
          <a:xfrm>
            <a:off x="3008112" y="457200"/>
            <a:ext cx="3127779"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DẶN DÒ</a:t>
            </a:r>
          </a:p>
        </p:txBody>
      </p:sp>
    </p:spTree>
    <p:extLst>
      <p:ext uri="{BB962C8B-B14F-4D97-AF65-F5344CB8AC3E}">
        <p14:creationId xmlns:p14="http://schemas.microsoft.com/office/powerpoint/2010/main" val="341129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AutoShape 28"/>
          <p:cNvSpPr>
            <a:spLocks noChangeArrowheads="1"/>
          </p:cNvSpPr>
          <p:nvPr/>
        </p:nvSpPr>
        <p:spPr bwMode="auto">
          <a:xfrm>
            <a:off x="5181600" y="1524000"/>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25" name="Picture 4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17" y="3093667"/>
            <a:ext cx="4631355" cy="3764333"/>
          </a:xfrm>
          <a:prstGeom prst="rect">
            <a:avLst/>
          </a:prstGeom>
        </p:spPr>
      </p:pic>
      <p:pic>
        <p:nvPicPr>
          <p:cNvPr id="426" name="Picture 4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 y="3100452"/>
            <a:ext cx="4497517" cy="3777036"/>
          </a:xfrm>
          <a:prstGeom prst="rect">
            <a:avLst/>
          </a:prstGeom>
        </p:spPr>
      </p:pic>
      <p:pic>
        <p:nvPicPr>
          <p:cNvPr id="427" name="Picture 4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 y="-14436"/>
            <a:ext cx="4497517" cy="3145809"/>
          </a:xfrm>
          <a:prstGeom prst="rect">
            <a:avLst/>
          </a:prstGeom>
        </p:spPr>
      </p:pic>
      <p:pic>
        <p:nvPicPr>
          <p:cNvPr id="428" name="Picture 4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17" y="-1"/>
            <a:ext cx="4631355" cy="3107141"/>
          </a:xfrm>
          <a:prstGeom prst="rect">
            <a:avLst/>
          </a:prstGeom>
        </p:spPr>
      </p:pic>
      <p:sp>
        <p:nvSpPr>
          <p:cNvPr id="429" name="Rectangle 428"/>
          <p:cNvSpPr/>
          <p:nvPr/>
        </p:nvSpPr>
        <p:spPr>
          <a:xfrm>
            <a:off x="465940" y="2575879"/>
            <a:ext cx="8279062" cy="2585323"/>
          </a:xfrm>
          <a:prstGeom prst="rect">
            <a:avLst/>
          </a:prstGeom>
          <a:noFill/>
        </p:spPr>
        <p:txBody>
          <a:bodyPr wrap="none" lIns="91440" tIns="45720" rIns="91440" bIns="45720">
            <a:prstTxWarp prst="textButton">
              <a:avLst/>
            </a:prstTxWarp>
            <a:spAutoFit/>
          </a:bodyPr>
          <a:lstStyle/>
          <a:p>
            <a:pPr algn="ctr"/>
            <a:r>
              <a:rPr lang="en-US" sz="54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 CHÂN THÀNH </a:t>
            </a:r>
          </a:p>
          <a:p>
            <a:pPr algn="ctr"/>
            <a:r>
              <a:rPr lang="en-US" sz="54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CẢM ƠN CÁC EM</a:t>
            </a:r>
          </a:p>
        </p:txBody>
      </p:sp>
      <p:grpSp>
        <p:nvGrpSpPr>
          <p:cNvPr id="430" name="Group 154"/>
          <p:cNvGrpSpPr>
            <a:grpSpLocks/>
          </p:cNvGrpSpPr>
          <p:nvPr/>
        </p:nvGrpSpPr>
        <p:grpSpPr bwMode="auto">
          <a:xfrm>
            <a:off x="5570238" y="2133600"/>
            <a:ext cx="2209800" cy="1981200"/>
            <a:chOff x="3115" y="0"/>
            <a:chExt cx="2170" cy="2486"/>
          </a:xfrm>
        </p:grpSpPr>
        <p:grpSp>
          <p:nvGrpSpPr>
            <p:cNvPr id="431" name="Group 155"/>
            <p:cNvGrpSpPr>
              <a:grpSpLocks/>
            </p:cNvGrpSpPr>
            <p:nvPr/>
          </p:nvGrpSpPr>
          <p:grpSpPr bwMode="auto">
            <a:xfrm>
              <a:off x="4080" y="1910"/>
              <a:ext cx="768" cy="576"/>
              <a:chOff x="0" y="0"/>
              <a:chExt cx="768" cy="576"/>
            </a:xfrm>
          </p:grpSpPr>
          <p:sp>
            <p:nvSpPr>
              <p:cNvPr id="563" name="Oval 156"/>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4" name="Oval 15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32" name="Group 158"/>
            <p:cNvGrpSpPr>
              <a:grpSpLocks/>
            </p:cNvGrpSpPr>
            <p:nvPr/>
          </p:nvGrpSpPr>
          <p:grpSpPr bwMode="auto">
            <a:xfrm>
              <a:off x="4257" y="1103"/>
              <a:ext cx="768" cy="576"/>
              <a:chOff x="0" y="0"/>
              <a:chExt cx="768" cy="576"/>
            </a:xfrm>
          </p:grpSpPr>
          <p:sp>
            <p:nvSpPr>
              <p:cNvPr id="561" name="Oval 159"/>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2" name="Oval 16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33" name="Group 161"/>
            <p:cNvGrpSpPr>
              <a:grpSpLocks/>
            </p:cNvGrpSpPr>
            <p:nvPr/>
          </p:nvGrpSpPr>
          <p:grpSpPr bwMode="auto">
            <a:xfrm>
              <a:off x="3134" y="0"/>
              <a:ext cx="768" cy="576"/>
              <a:chOff x="0" y="0"/>
              <a:chExt cx="768" cy="576"/>
            </a:xfrm>
          </p:grpSpPr>
          <p:sp>
            <p:nvSpPr>
              <p:cNvPr id="559" name="Oval 162"/>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0" name="Oval 16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34" name="Group 164"/>
            <p:cNvGrpSpPr>
              <a:grpSpLocks/>
            </p:cNvGrpSpPr>
            <p:nvPr/>
          </p:nvGrpSpPr>
          <p:grpSpPr bwMode="auto">
            <a:xfrm>
              <a:off x="3115" y="0"/>
              <a:ext cx="2170" cy="1702"/>
              <a:chOff x="3115" y="0"/>
              <a:chExt cx="2170" cy="1702"/>
            </a:xfrm>
          </p:grpSpPr>
          <p:grpSp>
            <p:nvGrpSpPr>
              <p:cNvPr id="435" name="Group 165"/>
              <p:cNvGrpSpPr>
                <a:grpSpLocks/>
              </p:cNvGrpSpPr>
              <p:nvPr/>
            </p:nvGrpSpPr>
            <p:grpSpPr bwMode="auto">
              <a:xfrm>
                <a:off x="3640" y="308"/>
                <a:ext cx="1145" cy="844"/>
                <a:chOff x="1265" y="814"/>
                <a:chExt cx="2919" cy="2151"/>
              </a:xfrm>
            </p:grpSpPr>
            <p:sp>
              <p:nvSpPr>
                <p:cNvPr id="557" name="Oval 16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8" name="Oval 16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36" name="Group 168"/>
              <p:cNvGrpSpPr>
                <a:grpSpLocks/>
              </p:cNvGrpSpPr>
              <p:nvPr/>
            </p:nvGrpSpPr>
            <p:grpSpPr bwMode="auto">
              <a:xfrm>
                <a:off x="3115" y="0"/>
                <a:ext cx="2145" cy="1702"/>
                <a:chOff x="3115" y="0"/>
                <a:chExt cx="2145" cy="1702"/>
              </a:xfrm>
            </p:grpSpPr>
            <p:grpSp>
              <p:nvGrpSpPr>
                <p:cNvPr id="459" name="Group 169"/>
                <p:cNvGrpSpPr>
                  <a:grpSpLocks/>
                </p:cNvGrpSpPr>
                <p:nvPr/>
              </p:nvGrpSpPr>
              <p:grpSpPr bwMode="auto">
                <a:xfrm>
                  <a:off x="4505" y="589"/>
                  <a:ext cx="493" cy="912"/>
                  <a:chOff x="3471" y="1530"/>
                  <a:chExt cx="1258" cy="2327"/>
                </a:xfrm>
              </p:grpSpPr>
              <p:sp>
                <p:nvSpPr>
                  <p:cNvPr id="555" name="Freeform 17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6" name="Freeform 17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0" name="Group 172"/>
                <p:cNvGrpSpPr>
                  <a:grpSpLocks/>
                </p:cNvGrpSpPr>
                <p:nvPr/>
              </p:nvGrpSpPr>
              <p:grpSpPr bwMode="auto">
                <a:xfrm>
                  <a:off x="4267" y="781"/>
                  <a:ext cx="966" cy="522"/>
                  <a:chOff x="2864" y="2019"/>
                  <a:chExt cx="2463" cy="1332"/>
                </a:xfrm>
              </p:grpSpPr>
              <p:sp>
                <p:nvSpPr>
                  <p:cNvPr id="553" name="Freeform 17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4" name="Freeform 17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1" name="Group 175"/>
                <p:cNvGrpSpPr>
                  <a:grpSpLocks/>
                </p:cNvGrpSpPr>
                <p:nvPr/>
              </p:nvGrpSpPr>
              <p:grpSpPr bwMode="auto">
                <a:xfrm>
                  <a:off x="4280" y="707"/>
                  <a:ext cx="971" cy="417"/>
                  <a:chOff x="2897" y="1832"/>
                  <a:chExt cx="2477" cy="1064"/>
                </a:xfrm>
              </p:grpSpPr>
              <p:sp>
                <p:nvSpPr>
                  <p:cNvPr id="551" name="Freeform 17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2" name="Freeform 17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2" name="Group 178"/>
                <p:cNvGrpSpPr>
                  <a:grpSpLocks/>
                </p:cNvGrpSpPr>
                <p:nvPr/>
              </p:nvGrpSpPr>
              <p:grpSpPr bwMode="auto">
                <a:xfrm>
                  <a:off x="4291" y="630"/>
                  <a:ext cx="969" cy="364"/>
                  <a:chOff x="2924" y="1636"/>
                  <a:chExt cx="2472" cy="927"/>
                </a:xfrm>
              </p:grpSpPr>
              <p:sp>
                <p:nvSpPr>
                  <p:cNvPr id="549" name="Freeform 17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0" name="Freeform 18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3" name="Group 181"/>
                <p:cNvGrpSpPr>
                  <a:grpSpLocks/>
                </p:cNvGrpSpPr>
                <p:nvPr/>
              </p:nvGrpSpPr>
              <p:grpSpPr bwMode="auto">
                <a:xfrm>
                  <a:off x="4304" y="543"/>
                  <a:ext cx="918" cy="258"/>
                  <a:chOff x="2958" y="1414"/>
                  <a:chExt cx="2342" cy="657"/>
                </a:xfrm>
              </p:grpSpPr>
              <p:sp>
                <p:nvSpPr>
                  <p:cNvPr id="547" name="Freeform 18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8" name="Freeform 18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4" name="Group 184"/>
                <p:cNvGrpSpPr>
                  <a:grpSpLocks/>
                </p:cNvGrpSpPr>
                <p:nvPr/>
              </p:nvGrpSpPr>
              <p:grpSpPr bwMode="auto">
                <a:xfrm>
                  <a:off x="4314" y="487"/>
                  <a:ext cx="843" cy="134"/>
                  <a:chOff x="2983" y="1269"/>
                  <a:chExt cx="2150" cy="343"/>
                </a:xfrm>
              </p:grpSpPr>
              <p:sp>
                <p:nvSpPr>
                  <p:cNvPr id="545" name="Freeform 18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6" name="Freeform 18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5" name="Group 187"/>
                <p:cNvGrpSpPr>
                  <a:grpSpLocks/>
                </p:cNvGrpSpPr>
                <p:nvPr/>
              </p:nvGrpSpPr>
              <p:grpSpPr bwMode="auto">
                <a:xfrm>
                  <a:off x="4296" y="349"/>
                  <a:ext cx="737" cy="167"/>
                  <a:chOff x="2938" y="917"/>
                  <a:chExt cx="1879" cy="427"/>
                </a:xfrm>
              </p:grpSpPr>
              <p:sp>
                <p:nvSpPr>
                  <p:cNvPr id="543" name="Freeform 18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4" name="Freeform 18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6" name="Group 190"/>
                <p:cNvGrpSpPr>
                  <a:grpSpLocks/>
                </p:cNvGrpSpPr>
                <p:nvPr/>
              </p:nvGrpSpPr>
              <p:grpSpPr bwMode="auto">
                <a:xfrm>
                  <a:off x="3394" y="637"/>
                  <a:ext cx="493" cy="912"/>
                  <a:chOff x="637" y="1653"/>
                  <a:chExt cx="1257" cy="2326"/>
                </a:xfrm>
              </p:grpSpPr>
              <p:sp>
                <p:nvSpPr>
                  <p:cNvPr id="541" name="Freeform 19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 name="Freeform 19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7" name="Group 193"/>
                <p:cNvGrpSpPr>
                  <a:grpSpLocks/>
                </p:cNvGrpSpPr>
                <p:nvPr/>
              </p:nvGrpSpPr>
              <p:grpSpPr bwMode="auto">
                <a:xfrm>
                  <a:off x="3142" y="850"/>
                  <a:ext cx="966" cy="522"/>
                  <a:chOff x="-5" y="2196"/>
                  <a:chExt cx="2463" cy="1332"/>
                </a:xfrm>
              </p:grpSpPr>
              <p:sp>
                <p:nvSpPr>
                  <p:cNvPr id="539" name="Freeform 19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0" name="Freeform 19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8" name="Group 196"/>
                <p:cNvGrpSpPr>
                  <a:grpSpLocks/>
                </p:cNvGrpSpPr>
                <p:nvPr/>
              </p:nvGrpSpPr>
              <p:grpSpPr bwMode="auto">
                <a:xfrm>
                  <a:off x="3124" y="777"/>
                  <a:ext cx="971" cy="417"/>
                  <a:chOff x="-52" y="2009"/>
                  <a:chExt cx="2477" cy="1064"/>
                </a:xfrm>
              </p:grpSpPr>
              <p:sp>
                <p:nvSpPr>
                  <p:cNvPr id="537" name="Freeform 19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8" name="Freeform 19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69" name="Group 199"/>
                <p:cNvGrpSpPr>
                  <a:grpSpLocks/>
                </p:cNvGrpSpPr>
                <p:nvPr/>
              </p:nvGrpSpPr>
              <p:grpSpPr bwMode="auto">
                <a:xfrm>
                  <a:off x="3115" y="700"/>
                  <a:ext cx="969" cy="363"/>
                  <a:chOff x="-74" y="1813"/>
                  <a:chExt cx="2472" cy="927"/>
                </a:xfrm>
              </p:grpSpPr>
              <p:sp>
                <p:nvSpPr>
                  <p:cNvPr id="535" name="Freeform 20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6" name="Freeform 20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0" name="Group 202"/>
                <p:cNvGrpSpPr>
                  <a:grpSpLocks/>
                </p:cNvGrpSpPr>
                <p:nvPr/>
              </p:nvGrpSpPr>
              <p:grpSpPr bwMode="auto">
                <a:xfrm>
                  <a:off x="3153" y="613"/>
                  <a:ext cx="918" cy="257"/>
                  <a:chOff x="22" y="1591"/>
                  <a:chExt cx="2342" cy="657"/>
                </a:xfrm>
              </p:grpSpPr>
              <p:sp>
                <p:nvSpPr>
                  <p:cNvPr id="533" name="Freeform 20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4" name="Freeform 20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1" name="Group 205"/>
                <p:cNvGrpSpPr>
                  <a:grpSpLocks/>
                </p:cNvGrpSpPr>
                <p:nvPr/>
              </p:nvGrpSpPr>
              <p:grpSpPr bwMode="auto">
                <a:xfrm>
                  <a:off x="3218" y="556"/>
                  <a:ext cx="843" cy="134"/>
                  <a:chOff x="189" y="1446"/>
                  <a:chExt cx="2150" cy="343"/>
                </a:xfrm>
              </p:grpSpPr>
              <p:sp>
                <p:nvSpPr>
                  <p:cNvPr id="531" name="Freeform 20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2" name="Freeform 20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2" name="Group 208"/>
                <p:cNvGrpSpPr>
                  <a:grpSpLocks/>
                </p:cNvGrpSpPr>
                <p:nvPr/>
              </p:nvGrpSpPr>
              <p:grpSpPr bwMode="auto">
                <a:xfrm>
                  <a:off x="3342" y="418"/>
                  <a:ext cx="737" cy="167"/>
                  <a:chOff x="505" y="1094"/>
                  <a:chExt cx="1879" cy="427"/>
                </a:xfrm>
              </p:grpSpPr>
              <p:sp>
                <p:nvSpPr>
                  <p:cNvPr id="529" name="Freeform 20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0" name="Freeform 21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3" name="Group 211"/>
                <p:cNvGrpSpPr>
                  <a:grpSpLocks/>
                </p:cNvGrpSpPr>
                <p:nvPr/>
              </p:nvGrpSpPr>
              <p:grpSpPr bwMode="auto">
                <a:xfrm>
                  <a:off x="3386" y="341"/>
                  <a:ext cx="725" cy="218"/>
                  <a:chOff x="616" y="899"/>
                  <a:chExt cx="1850" cy="554"/>
                </a:xfrm>
              </p:grpSpPr>
              <p:sp>
                <p:nvSpPr>
                  <p:cNvPr id="527" name="Freeform 21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8" name="Freeform 21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4" name="Group 214"/>
                <p:cNvGrpSpPr>
                  <a:grpSpLocks/>
                </p:cNvGrpSpPr>
                <p:nvPr/>
              </p:nvGrpSpPr>
              <p:grpSpPr bwMode="auto">
                <a:xfrm>
                  <a:off x="3472" y="231"/>
                  <a:ext cx="693" cy="291"/>
                  <a:chOff x="3472" y="231"/>
                  <a:chExt cx="693" cy="291"/>
                </a:xfrm>
              </p:grpSpPr>
              <p:sp>
                <p:nvSpPr>
                  <p:cNvPr id="525" name="Freeform 21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6" name="Freeform 21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5" name="Group 217"/>
                <p:cNvGrpSpPr>
                  <a:grpSpLocks/>
                </p:cNvGrpSpPr>
                <p:nvPr/>
              </p:nvGrpSpPr>
              <p:grpSpPr bwMode="auto">
                <a:xfrm>
                  <a:off x="3554" y="118"/>
                  <a:ext cx="664" cy="349"/>
                  <a:chOff x="3554" y="118"/>
                  <a:chExt cx="664" cy="349"/>
                </a:xfrm>
              </p:grpSpPr>
              <p:sp>
                <p:nvSpPr>
                  <p:cNvPr id="523" name="Freeform 21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4" name="Freeform 21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6" name="Group 220"/>
                <p:cNvGrpSpPr>
                  <a:grpSpLocks/>
                </p:cNvGrpSpPr>
                <p:nvPr/>
              </p:nvGrpSpPr>
              <p:grpSpPr bwMode="auto">
                <a:xfrm>
                  <a:off x="3784" y="30"/>
                  <a:ext cx="305" cy="593"/>
                  <a:chOff x="1633" y="104"/>
                  <a:chExt cx="778" cy="1512"/>
                </a:xfrm>
              </p:grpSpPr>
              <p:sp>
                <p:nvSpPr>
                  <p:cNvPr id="521" name="Freeform 22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 name="Freeform 22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7" name="Group 223"/>
                <p:cNvGrpSpPr>
                  <a:grpSpLocks/>
                </p:cNvGrpSpPr>
                <p:nvPr/>
              </p:nvGrpSpPr>
              <p:grpSpPr bwMode="auto">
                <a:xfrm>
                  <a:off x="3903" y="0"/>
                  <a:ext cx="248" cy="601"/>
                  <a:chOff x="1935" y="28"/>
                  <a:chExt cx="634" cy="1534"/>
                </a:xfrm>
              </p:grpSpPr>
              <p:sp>
                <p:nvSpPr>
                  <p:cNvPr id="519" name="Freeform 22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0" name="Freeform 22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8" name="Group 226"/>
                <p:cNvGrpSpPr>
                  <a:grpSpLocks/>
                </p:cNvGrpSpPr>
                <p:nvPr/>
              </p:nvGrpSpPr>
              <p:grpSpPr bwMode="auto">
                <a:xfrm>
                  <a:off x="4251" y="252"/>
                  <a:ext cx="723" cy="222"/>
                  <a:chOff x="2822" y="672"/>
                  <a:chExt cx="1845" cy="566"/>
                </a:xfrm>
              </p:grpSpPr>
              <p:sp>
                <p:nvSpPr>
                  <p:cNvPr id="517" name="Freeform 22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8" name="Freeform 22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79" name="Group 229"/>
                <p:cNvGrpSpPr>
                  <a:grpSpLocks/>
                </p:cNvGrpSpPr>
                <p:nvPr/>
              </p:nvGrpSpPr>
              <p:grpSpPr bwMode="auto">
                <a:xfrm>
                  <a:off x="4196" y="163"/>
                  <a:ext cx="699" cy="282"/>
                  <a:chOff x="2683" y="445"/>
                  <a:chExt cx="1781" cy="717"/>
                </a:xfrm>
              </p:grpSpPr>
              <p:sp>
                <p:nvSpPr>
                  <p:cNvPr id="515" name="Freeform 23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6" name="Freeform 23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0" name="Freeform 23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 name="Freeform 23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82" name="Group 234"/>
                <p:cNvGrpSpPr>
                  <a:grpSpLocks/>
                </p:cNvGrpSpPr>
                <p:nvPr/>
              </p:nvGrpSpPr>
              <p:grpSpPr bwMode="auto">
                <a:xfrm>
                  <a:off x="4242" y="5"/>
                  <a:ext cx="251" cy="596"/>
                  <a:chOff x="2800" y="41"/>
                  <a:chExt cx="640" cy="1520"/>
                </a:xfrm>
              </p:grpSpPr>
              <p:sp>
                <p:nvSpPr>
                  <p:cNvPr id="513" name="Freeform 23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 name="Freeform 23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3" name="Group 237"/>
                <p:cNvGrpSpPr>
                  <a:grpSpLocks/>
                </p:cNvGrpSpPr>
                <p:nvPr/>
              </p:nvGrpSpPr>
              <p:grpSpPr bwMode="auto">
                <a:xfrm>
                  <a:off x="4295" y="53"/>
                  <a:ext cx="398" cy="574"/>
                  <a:chOff x="2934" y="163"/>
                  <a:chExt cx="1017" cy="1464"/>
                </a:xfrm>
              </p:grpSpPr>
              <p:sp>
                <p:nvSpPr>
                  <p:cNvPr id="511" name="Freeform 23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 name="Freeform 23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4" name="Group 240"/>
                <p:cNvGrpSpPr>
                  <a:grpSpLocks/>
                </p:cNvGrpSpPr>
                <p:nvPr/>
              </p:nvGrpSpPr>
              <p:grpSpPr bwMode="auto">
                <a:xfrm>
                  <a:off x="4215" y="2"/>
                  <a:ext cx="95" cy="567"/>
                  <a:chOff x="2730" y="32"/>
                  <a:chExt cx="243" cy="1448"/>
                </a:xfrm>
              </p:grpSpPr>
              <p:sp>
                <p:nvSpPr>
                  <p:cNvPr id="509" name="Freeform 24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79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0" name="Freeform 24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5" name="Group 243"/>
                <p:cNvGrpSpPr>
                  <a:grpSpLocks/>
                </p:cNvGrpSpPr>
                <p:nvPr/>
              </p:nvGrpSpPr>
              <p:grpSpPr bwMode="auto">
                <a:xfrm>
                  <a:off x="3514" y="683"/>
                  <a:ext cx="425" cy="960"/>
                  <a:chOff x="943" y="1769"/>
                  <a:chExt cx="1085" cy="2450"/>
                </a:xfrm>
              </p:grpSpPr>
              <p:sp>
                <p:nvSpPr>
                  <p:cNvPr id="507" name="Freeform 24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8" name="Freeform 24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6" name="Group 246"/>
                <p:cNvGrpSpPr>
                  <a:grpSpLocks/>
                </p:cNvGrpSpPr>
                <p:nvPr/>
              </p:nvGrpSpPr>
              <p:grpSpPr bwMode="auto">
                <a:xfrm>
                  <a:off x="3715" y="748"/>
                  <a:ext cx="300" cy="930"/>
                  <a:chOff x="1455" y="1936"/>
                  <a:chExt cx="766" cy="2373"/>
                </a:xfrm>
              </p:grpSpPr>
              <p:sp>
                <p:nvSpPr>
                  <p:cNvPr id="505" name="Freeform 24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6" name="Freeform 24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7" name="Group 249"/>
                <p:cNvGrpSpPr>
                  <a:grpSpLocks/>
                </p:cNvGrpSpPr>
                <p:nvPr/>
              </p:nvGrpSpPr>
              <p:grpSpPr bwMode="auto">
                <a:xfrm rot="88588">
                  <a:off x="3923" y="769"/>
                  <a:ext cx="180" cy="913"/>
                  <a:chOff x="1956" y="1990"/>
                  <a:chExt cx="492" cy="2604"/>
                </a:xfrm>
              </p:grpSpPr>
              <p:sp>
                <p:nvSpPr>
                  <p:cNvPr id="503" name="Freeform 25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4" name="Freeform 25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8" name="Group 252"/>
                <p:cNvGrpSpPr>
                  <a:grpSpLocks/>
                </p:cNvGrpSpPr>
                <p:nvPr/>
              </p:nvGrpSpPr>
              <p:grpSpPr bwMode="auto">
                <a:xfrm>
                  <a:off x="4451" y="662"/>
                  <a:ext cx="442" cy="951"/>
                  <a:chOff x="3334" y="1717"/>
                  <a:chExt cx="1125" cy="2426"/>
                </a:xfrm>
              </p:grpSpPr>
              <p:sp>
                <p:nvSpPr>
                  <p:cNvPr id="501" name="Freeform 25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 name="Freeform 25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89" name="Group 255"/>
                <p:cNvGrpSpPr>
                  <a:grpSpLocks/>
                </p:cNvGrpSpPr>
                <p:nvPr/>
              </p:nvGrpSpPr>
              <p:grpSpPr bwMode="auto">
                <a:xfrm>
                  <a:off x="4391" y="721"/>
                  <a:ext cx="347" cy="951"/>
                  <a:chOff x="3181" y="1866"/>
                  <a:chExt cx="883" cy="2426"/>
                </a:xfrm>
              </p:grpSpPr>
              <p:sp>
                <p:nvSpPr>
                  <p:cNvPr id="499" name="Freeform 25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0" name="Freeform 25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0" name="Group 258"/>
                <p:cNvGrpSpPr>
                  <a:grpSpLocks/>
                </p:cNvGrpSpPr>
                <p:nvPr/>
              </p:nvGrpSpPr>
              <p:grpSpPr bwMode="auto">
                <a:xfrm>
                  <a:off x="4323" y="767"/>
                  <a:ext cx="243" cy="935"/>
                  <a:chOff x="3006" y="1983"/>
                  <a:chExt cx="619" cy="2386"/>
                </a:xfrm>
              </p:grpSpPr>
              <p:sp>
                <p:nvSpPr>
                  <p:cNvPr id="497" name="Freeform 25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8" name="Freeform 26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1" name="Group 261"/>
                <p:cNvGrpSpPr>
                  <a:grpSpLocks/>
                </p:cNvGrpSpPr>
                <p:nvPr/>
              </p:nvGrpSpPr>
              <p:grpSpPr bwMode="auto">
                <a:xfrm>
                  <a:off x="4249" y="813"/>
                  <a:ext cx="159" cy="870"/>
                  <a:chOff x="2819" y="2101"/>
                  <a:chExt cx="405" cy="2219"/>
                </a:xfrm>
              </p:grpSpPr>
              <p:sp>
                <p:nvSpPr>
                  <p:cNvPr id="495" name="Freeform 26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6" name="Freeform 26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2" name="Group 264"/>
                <p:cNvGrpSpPr>
                  <a:grpSpLocks/>
                </p:cNvGrpSpPr>
                <p:nvPr/>
              </p:nvGrpSpPr>
              <p:grpSpPr bwMode="auto">
                <a:xfrm>
                  <a:off x="4045" y="826"/>
                  <a:ext cx="167" cy="857"/>
                  <a:chOff x="2287" y="2135"/>
                  <a:chExt cx="426" cy="2185"/>
                </a:xfrm>
              </p:grpSpPr>
              <p:sp>
                <p:nvSpPr>
                  <p:cNvPr id="493" name="Freeform 26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4" name="Freeform 26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437" name="Freeform 26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8" name="Arc 268"/>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9" name="Arc 269"/>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 name="Arc 270"/>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1" name="Arc 271"/>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 name="Arc 272"/>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 name="Arc 273"/>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 name="Arc 274"/>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 name="Arc 275"/>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6" name="Freeform 27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7" name="Freeform 27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8" name="Arc 278"/>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9" name="Arc 279"/>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 name="Arc 280"/>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 name="Freeform 28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2" name="Freeform 28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3" name="Freeform 28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4" name="Freeform 28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5" name="Freeform 28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6" name="Freeform 28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7" name="Freeform 28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8" name="Freeform 28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65" name="AutoShape 33"/>
          <p:cNvSpPr>
            <a:spLocks noChangeArrowheads="1"/>
          </p:cNvSpPr>
          <p:nvPr/>
        </p:nvSpPr>
        <p:spPr bwMode="auto">
          <a:xfrm>
            <a:off x="994719" y="2790553"/>
            <a:ext cx="996950"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66" name="Group 4"/>
          <p:cNvGrpSpPr>
            <a:grpSpLocks/>
          </p:cNvGrpSpPr>
          <p:nvPr/>
        </p:nvGrpSpPr>
        <p:grpSpPr bwMode="auto">
          <a:xfrm>
            <a:off x="1370002" y="140537"/>
            <a:ext cx="2209800" cy="1981200"/>
            <a:chOff x="3115" y="0"/>
            <a:chExt cx="2170" cy="2486"/>
          </a:xfrm>
        </p:grpSpPr>
        <p:grpSp>
          <p:nvGrpSpPr>
            <p:cNvPr id="567" name="Group 5"/>
            <p:cNvGrpSpPr>
              <a:grpSpLocks/>
            </p:cNvGrpSpPr>
            <p:nvPr/>
          </p:nvGrpSpPr>
          <p:grpSpPr bwMode="auto">
            <a:xfrm>
              <a:off x="4080" y="1910"/>
              <a:ext cx="768" cy="576"/>
              <a:chOff x="0" y="0"/>
              <a:chExt cx="768" cy="576"/>
            </a:xfrm>
          </p:grpSpPr>
          <p:sp>
            <p:nvSpPr>
              <p:cNvPr id="699" name="Oval 6"/>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0"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68" name="Group 8"/>
            <p:cNvGrpSpPr>
              <a:grpSpLocks/>
            </p:cNvGrpSpPr>
            <p:nvPr/>
          </p:nvGrpSpPr>
          <p:grpSpPr bwMode="auto">
            <a:xfrm>
              <a:off x="4257" y="1103"/>
              <a:ext cx="768" cy="576"/>
              <a:chOff x="0" y="0"/>
              <a:chExt cx="768" cy="576"/>
            </a:xfrm>
          </p:grpSpPr>
          <p:sp>
            <p:nvSpPr>
              <p:cNvPr id="697" name="Oval 9"/>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8"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69" name="Group 11"/>
            <p:cNvGrpSpPr>
              <a:grpSpLocks/>
            </p:cNvGrpSpPr>
            <p:nvPr/>
          </p:nvGrpSpPr>
          <p:grpSpPr bwMode="auto">
            <a:xfrm>
              <a:off x="3134" y="0"/>
              <a:ext cx="768" cy="576"/>
              <a:chOff x="0" y="0"/>
              <a:chExt cx="768" cy="576"/>
            </a:xfrm>
          </p:grpSpPr>
          <p:sp>
            <p:nvSpPr>
              <p:cNvPr id="695" name="Oval 12"/>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0" name="Group 14"/>
            <p:cNvGrpSpPr>
              <a:grpSpLocks/>
            </p:cNvGrpSpPr>
            <p:nvPr/>
          </p:nvGrpSpPr>
          <p:grpSpPr bwMode="auto">
            <a:xfrm>
              <a:off x="3115" y="0"/>
              <a:ext cx="2170" cy="1702"/>
              <a:chOff x="3115" y="0"/>
              <a:chExt cx="2170" cy="1702"/>
            </a:xfrm>
          </p:grpSpPr>
          <p:grpSp>
            <p:nvGrpSpPr>
              <p:cNvPr id="571" name="Group 15"/>
              <p:cNvGrpSpPr>
                <a:grpSpLocks/>
              </p:cNvGrpSpPr>
              <p:nvPr/>
            </p:nvGrpSpPr>
            <p:grpSpPr bwMode="auto">
              <a:xfrm>
                <a:off x="3640" y="308"/>
                <a:ext cx="1145" cy="844"/>
                <a:chOff x="1265" y="814"/>
                <a:chExt cx="2919" cy="2151"/>
              </a:xfrm>
            </p:grpSpPr>
            <p:sp>
              <p:nvSpPr>
                <p:cNvPr id="693"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4"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72" name="Group 18"/>
              <p:cNvGrpSpPr>
                <a:grpSpLocks/>
              </p:cNvGrpSpPr>
              <p:nvPr/>
            </p:nvGrpSpPr>
            <p:grpSpPr bwMode="auto">
              <a:xfrm>
                <a:off x="3115" y="0"/>
                <a:ext cx="2145" cy="1702"/>
                <a:chOff x="3115" y="0"/>
                <a:chExt cx="2145" cy="1702"/>
              </a:xfrm>
            </p:grpSpPr>
            <p:grpSp>
              <p:nvGrpSpPr>
                <p:cNvPr id="595" name="Group 19"/>
                <p:cNvGrpSpPr>
                  <a:grpSpLocks/>
                </p:cNvGrpSpPr>
                <p:nvPr/>
              </p:nvGrpSpPr>
              <p:grpSpPr bwMode="auto">
                <a:xfrm>
                  <a:off x="4505" y="589"/>
                  <a:ext cx="493" cy="912"/>
                  <a:chOff x="3471" y="1530"/>
                  <a:chExt cx="1258" cy="2327"/>
                </a:xfrm>
              </p:grpSpPr>
              <p:sp>
                <p:nvSpPr>
                  <p:cNvPr id="691" name="Freeform 2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2" name="Freeform 2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6" name="Group 22"/>
                <p:cNvGrpSpPr>
                  <a:grpSpLocks/>
                </p:cNvGrpSpPr>
                <p:nvPr/>
              </p:nvGrpSpPr>
              <p:grpSpPr bwMode="auto">
                <a:xfrm>
                  <a:off x="4267" y="781"/>
                  <a:ext cx="966" cy="522"/>
                  <a:chOff x="2864" y="2019"/>
                  <a:chExt cx="2463" cy="1332"/>
                </a:xfrm>
              </p:grpSpPr>
              <p:sp>
                <p:nvSpPr>
                  <p:cNvPr id="689" name="Freeform 2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0" name="Freeform 2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7" name="Group 25"/>
                <p:cNvGrpSpPr>
                  <a:grpSpLocks/>
                </p:cNvGrpSpPr>
                <p:nvPr/>
              </p:nvGrpSpPr>
              <p:grpSpPr bwMode="auto">
                <a:xfrm>
                  <a:off x="4280" y="707"/>
                  <a:ext cx="971" cy="417"/>
                  <a:chOff x="2897" y="1832"/>
                  <a:chExt cx="2477" cy="1064"/>
                </a:xfrm>
              </p:grpSpPr>
              <p:sp>
                <p:nvSpPr>
                  <p:cNvPr id="687" name="Freeform 2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8" name="Freeform 2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8" name="Group 28"/>
                <p:cNvGrpSpPr>
                  <a:grpSpLocks/>
                </p:cNvGrpSpPr>
                <p:nvPr/>
              </p:nvGrpSpPr>
              <p:grpSpPr bwMode="auto">
                <a:xfrm>
                  <a:off x="4291" y="630"/>
                  <a:ext cx="969" cy="364"/>
                  <a:chOff x="2924" y="1636"/>
                  <a:chExt cx="2472" cy="927"/>
                </a:xfrm>
              </p:grpSpPr>
              <p:sp>
                <p:nvSpPr>
                  <p:cNvPr id="685" name="Freeform 2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 name="Freeform 3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9" name="Group 31"/>
                <p:cNvGrpSpPr>
                  <a:grpSpLocks/>
                </p:cNvGrpSpPr>
                <p:nvPr/>
              </p:nvGrpSpPr>
              <p:grpSpPr bwMode="auto">
                <a:xfrm>
                  <a:off x="4304" y="543"/>
                  <a:ext cx="918" cy="258"/>
                  <a:chOff x="2958" y="1414"/>
                  <a:chExt cx="2342" cy="657"/>
                </a:xfrm>
              </p:grpSpPr>
              <p:sp>
                <p:nvSpPr>
                  <p:cNvPr id="683" name="Freeform 3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4" name="Freeform 3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0" name="Group 34"/>
                <p:cNvGrpSpPr>
                  <a:grpSpLocks/>
                </p:cNvGrpSpPr>
                <p:nvPr/>
              </p:nvGrpSpPr>
              <p:grpSpPr bwMode="auto">
                <a:xfrm>
                  <a:off x="4314" y="487"/>
                  <a:ext cx="843" cy="134"/>
                  <a:chOff x="2983" y="1269"/>
                  <a:chExt cx="2150" cy="343"/>
                </a:xfrm>
              </p:grpSpPr>
              <p:sp>
                <p:nvSpPr>
                  <p:cNvPr id="681" name="Freeform 3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2" name="Freeform 3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1" name="Group 37"/>
                <p:cNvGrpSpPr>
                  <a:grpSpLocks/>
                </p:cNvGrpSpPr>
                <p:nvPr/>
              </p:nvGrpSpPr>
              <p:grpSpPr bwMode="auto">
                <a:xfrm>
                  <a:off x="4296" y="349"/>
                  <a:ext cx="737" cy="167"/>
                  <a:chOff x="2938" y="917"/>
                  <a:chExt cx="1879" cy="427"/>
                </a:xfrm>
              </p:grpSpPr>
              <p:sp>
                <p:nvSpPr>
                  <p:cNvPr id="679" name="Freeform 3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0" name="Freeform 3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2" name="Group 40"/>
                <p:cNvGrpSpPr>
                  <a:grpSpLocks/>
                </p:cNvGrpSpPr>
                <p:nvPr/>
              </p:nvGrpSpPr>
              <p:grpSpPr bwMode="auto">
                <a:xfrm>
                  <a:off x="3394" y="637"/>
                  <a:ext cx="493" cy="912"/>
                  <a:chOff x="637" y="1653"/>
                  <a:chExt cx="1257" cy="2326"/>
                </a:xfrm>
              </p:grpSpPr>
              <p:sp>
                <p:nvSpPr>
                  <p:cNvPr id="677" name="Freeform 4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8" name="Freeform 4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3" name="Group 43"/>
                <p:cNvGrpSpPr>
                  <a:grpSpLocks/>
                </p:cNvGrpSpPr>
                <p:nvPr/>
              </p:nvGrpSpPr>
              <p:grpSpPr bwMode="auto">
                <a:xfrm>
                  <a:off x="3142" y="850"/>
                  <a:ext cx="966" cy="522"/>
                  <a:chOff x="-5" y="2196"/>
                  <a:chExt cx="2463" cy="1332"/>
                </a:xfrm>
              </p:grpSpPr>
              <p:sp>
                <p:nvSpPr>
                  <p:cNvPr id="675" name="Freeform 4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 name="Freeform 4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4" name="Group 46"/>
                <p:cNvGrpSpPr>
                  <a:grpSpLocks/>
                </p:cNvGrpSpPr>
                <p:nvPr/>
              </p:nvGrpSpPr>
              <p:grpSpPr bwMode="auto">
                <a:xfrm>
                  <a:off x="3124" y="777"/>
                  <a:ext cx="971" cy="417"/>
                  <a:chOff x="-52" y="2009"/>
                  <a:chExt cx="2477" cy="1064"/>
                </a:xfrm>
              </p:grpSpPr>
              <p:sp>
                <p:nvSpPr>
                  <p:cNvPr id="673" name="Freeform 4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4" name="Freeform 4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5" name="Group 49"/>
                <p:cNvGrpSpPr>
                  <a:grpSpLocks/>
                </p:cNvGrpSpPr>
                <p:nvPr/>
              </p:nvGrpSpPr>
              <p:grpSpPr bwMode="auto">
                <a:xfrm>
                  <a:off x="3115" y="700"/>
                  <a:ext cx="969" cy="363"/>
                  <a:chOff x="-74" y="1813"/>
                  <a:chExt cx="2472" cy="927"/>
                </a:xfrm>
              </p:grpSpPr>
              <p:sp>
                <p:nvSpPr>
                  <p:cNvPr id="671" name="Freeform 5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2" name="Freeform 5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6" name="Group 52"/>
                <p:cNvGrpSpPr>
                  <a:grpSpLocks/>
                </p:cNvGrpSpPr>
                <p:nvPr/>
              </p:nvGrpSpPr>
              <p:grpSpPr bwMode="auto">
                <a:xfrm>
                  <a:off x="3153" y="613"/>
                  <a:ext cx="918" cy="257"/>
                  <a:chOff x="22" y="1591"/>
                  <a:chExt cx="2342" cy="657"/>
                </a:xfrm>
              </p:grpSpPr>
              <p:sp>
                <p:nvSpPr>
                  <p:cNvPr id="669" name="Freeform 5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0" name="Freeform 5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7" name="Group 55"/>
                <p:cNvGrpSpPr>
                  <a:grpSpLocks/>
                </p:cNvGrpSpPr>
                <p:nvPr/>
              </p:nvGrpSpPr>
              <p:grpSpPr bwMode="auto">
                <a:xfrm>
                  <a:off x="3218" y="556"/>
                  <a:ext cx="843" cy="134"/>
                  <a:chOff x="189" y="1446"/>
                  <a:chExt cx="2150" cy="343"/>
                </a:xfrm>
              </p:grpSpPr>
              <p:sp>
                <p:nvSpPr>
                  <p:cNvPr id="667" name="Freeform 5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8" name="Freeform 5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8" name="Group 58"/>
                <p:cNvGrpSpPr>
                  <a:grpSpLocks/>
                </p:cNvGrpSpPr>
                <p:nvPr/>
              </p:nvGrpSpPr>
              <p:grpSpPr bwMode="auto">
                <a:xfrm>
                  <a:off x="3342" y="418"/>
                  <a:ext cx="737" cy="167"/>
                  <a:chOff x="505" y="1094"/>
                  <a:chExt cx="1879" cy="427"/>
                </a:xfrm>
              </p:grpSpPr>
              <p:sp>
                <p:nvSpPr>
                  <p:cNvPr id="665" name="Freeform 5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6" name="Freeform 6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9" name="Group 61"/>
                <p:cNvGrpSpPr>
                  <a:grpSpLocks/>
                </p:cNvGrpSpPr>
                <p:nvPr/>
              </p:nvGrpSpPr>
              <p:grpSpPr bwMode="auto">
                <a:xfrm>
                  <a:off x="3386" y="341"/>
                  <a:ext cx="725" cy="218"/>
                  <a:chOff x="616" y="899"/>
                  <a:chExt cx="1850" cy="554"/>
                </a:xfrm>
              </p:grpSpPr>
              <p:sp>
                <p:nvSpPr>
                  <p:cNvPr id="663" name="Freeform 6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4" name="Freeform 6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0" name="Group 64"/>
                <p:cNvGrpSpPr>
                  <a:grpSpLocks/>
                </p:cNvGrpSpPr>
                <p:nvPr/>
              </p:nvGrpSpPr>
              <p:grpSpPr bwMode="auto">
                <a:xfrm>
                  <a:off x="3472" y="231"/>
                  <a:ext cx="693" cy="291"/>
                  <a:chOff x="3472" y="231"/>
                  <a:chExt cx="693" cy="291"/>
                </a:xfrm>
              </p:grpSpPr>
              <p:sp>
                <p:nvSpPr>
                  <p:cNvPr id="661" name="Freeform 6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2" name="Freeform 6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1" name="Group 67"/>
                <p:cNvGrpSpPr>
                  <a:grpSpLocks/>
                </p:cNvGrpSpPr>
                <p:nvPr/>
              </p:nvGrpSpPr>
              <p:grpSpPr bwMode="auto">
                <a:xfrm>
                  <a:off x="3554" y="118"/>
                  <a:ext cx="664" cy="349"/>
                  <a:chOff x="3554" y="118"/>
                  <a:chExt cx="664" cy="349"/>
                </a:xfrm>
              </p:grpSpPr>
              <p:sp>
                <p:nvSpPr>
                  <p:cNvPr id="659" name="Freeform 6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0" name="Freeform 6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2" name="Group 70"/>
                <p:cNvGrpSpPr>
                  <a:grpSpLocks/>
                </p:cNvGrpSpPr>
                <p:nvPr/>
              </p:nvGrpSpPr>
              <p:grpSpPr bwMode="auto">
                <a:xfrm>
                  <a:off x="3784" y="30"/>
                  <a:ext cx="305" cy="593"/>
                  <a:chOff x="1633" y="104"/>
                  <a:chExt cx="778" cy="1512"/>
                </a:xfrm>
              </p:grpSpPr>
              <p:sp>
                <p:nvSpPr>
                  <p:cNvPr id="657" name="Freeform 7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8" name="Freeform 7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3" name="Group 73"/>
                <p:cNvGrpSpPr>
                  <a:grpSpLocks/>
                </p:cNvGrpSpPr>
                <p:nvPr/>
              </p:nvGrpSpPr>
              <p:grpSpPr bwMode="auto">
                <a:xfrm>
                  <a:off x="3903" y="0"/>
                  <a:ext cx="248" cy="601"/>
                  <a:chOff x="1935" y="28"/>
                  <a:chExt cx="634" cy="1534"/>
                </a:xfrm>
              </p:grpSpPr>
              <p:sp>
                <p:nvSpPr>
                  <p:cNvPr id="655" name="Freeform 7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6" name="Freeform 7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4" name="Group 76"/>
                <p:cNvGrpSpPr>
                  <a:grpSpLocks/>
                </p:cNvGrpSpPr>
                <p:nvPr/>
              </p:nvGrpSpPr>
              <p:grpSpPr bwMode="auto">
                <a:xfrm>
                  <a:off x="4251" y="252"/>
                  <a:ext cx="723" cy="222"/>
                  <a:chOff x="2822" y="672"/>
                  <a:chExt cx="1845" cy="566"/>
                </a:xfrm>
              </p:grpSpPr>
              <p:sp>
                <p:nvSpPr>
                  <p:cNvPr id="653" name="Freeform 7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4" name="Freeform 7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5" name="Group 79"/>
                <p:cNvGrpSpPr>
                  <a:grpSpLocks/>
                </p:cNvGrpSpPr>
                <p:nvPr/>
              </p:nvGrpSpPr>
              <p:grpSpPr bwMode="auto">
                <a:xfrm>
                  <a:off x="4196" y="163"/>
                  <a:ext cx="699" cy="282"/>
                  <a:chOff x="2683" y="445"/>
                  <a:chExt cx="1781" cy="717"/>
                </a:xfrm>
              </p:grpSpPr>
              <p:sp>
                <p:nvSpPr>
                  <p:cNvPr id="651" name="Freeform 8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2" name="Freeform 8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16" name="Freeform 8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7" name="Freeform 8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18" name="Group 84"/>
                <p:cNvGrpSpPr>
                  <a:grpSpLocks/>
                </p:cNvGrpSpPr>
                <p:nvPr/>
              </p:nvGrpSpPr>
              <p:grpSpPr bwMode="auto">
                <a:xfrm>
                  <a:off x="4242" y="5"/>
                  <a:ext cx="251" cy="596"/>
                  <a:chOff x="2800" y="41"/>
                  <a:chExt cx="640" cy="1520"/>
                </a:xfrm>
              </p:grpSpPr>
              <p:sp>
                <p:nvSpPr>
                  <p:cNvPr id="649" name="Freeform 8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0" name="Freeform 8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9" name="Group 87"/>
                <p:cNvGrpSpPr>
                  <a:grpSpLocks/>
                </p:cNvGrpSpPr>
                <p:nvPr/>
              </p:nvGrpSpPr>
              <p:grpSpPr bwMode="auto">
                <a:xfrm>
                  <a:off x="4295" y="53"/>
                  <a:ext cx="398" cy="574"/>
                  <a:chOff x="2934" y="163"/>
                  <a:chExt cx="1017" cy="1464"/>
                </a:xfrm>
              </p:grpSpPr>
              <p:sp>
                <p:nvSpPr>
                  <p:cNvPr id="647" name="Freeform 8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8" name="Freeform 8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0" name="Group 90"/>
                <p:cNvGrpSpPr>
                  <a:grpSpLocks/>
                </p:cNvGrpSpPr>
                <p:nvPr/>
              </p:nvGrpSpPr>
              <p:grpSpPr bwMode="auto">
                <a:xfrm>
                  <a:off x="4215" y="2"/>
                  <a:ext cx="95" cy="567"/>
                  <a:chOff x="2730" y="32"/>
                  <a:chExt cx="243" cy="1448"/>
                </a:xfrm>
              </p:grpSpPr>
              <p:sp>
                <p:nvSpPr>
                  <p:cNvPr id="645" name="Freeform 9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79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6" name="Freeform 9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1" name="Group 93"/>
                <p:cNvGrpSpPr>
                  <a:grpSpLocks/>
                </p:cNvGrpSpPr>
                <p:nvPr/>
              </p:nvGrpSpPr>
              <p:grpSpPr bwMode="auto">
                <a:xfrm>
                  <a:off x="3514" y="683"/>
                  <a:ext cx="425" cy="960"/>
                  <a:chOff x="943" y="1769"/>
                  <a:chExt cx="1085" cy="2450"/>
                </a:xfrm>
              </p:grpSpPr>
              <p:sp>
                <p:nvSpPr>
                  <p:cNvPr id="643" name="Freeform 9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4" name="Freeform 9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2" name="Group 96"/>
                <p:cNvGrpSpPr>
                  <a:grpSpLocks/>
                </p:cNvGrpSpPr>
                <p:nvPr/>
              </p:nvGrpSpPr>
              <p:grpSpPr bwMode="auto">
                <a:xfrm>
                  <a:off x="3715" y="748"/>
                  <a:ext cx="300" cy="930"/>
                  <a:chOff x="1455" y="1936"/>
                  <a:chExt cx="766" cy="2373"/>
                </a:xfrm>
              </p:grpSpPr>
              <p:sp>
                <p:nvSpPr>
                  <p:cNvPr id="641" name="Freeform 9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2" name="Freeform 9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3" name="Group 99"/>
                <p:cNvGrpSpPr>
                  <a:grpSpLocks/>
                </p:cNvGrpSpPr>
                <p:nvPr/>
              </p:nvGrpSpPr>
              <p:grpSpPr bwMode="auto">
                <a:xfrm rot="88588">
                  <a:off x="3923" y="769"/>
                  <a:ext cx="180" cy="913"/>
                  <a:chOff x="1956" y="1990"/>
                  <a:chExt cx="492" cy="2604"/>
                </a:xfrm>
              </p:grpSpPr>
              <p:sp>
                <p:nvSpPr>
                  <p:cNvPr id="639" name="Freeform 10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0" name="Freeform 10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4" name="Group 102"/>
                <p:cNvGrpSpPr>
                  <a:grpSpLocks/>
                </p:cNvGrpSpPr>
                <p:nvPr/>
              </p:nvGrpSpPr>
              <p:grpSpPr bwMode="auto">
                <a:xfrm>
                  <a:off x="4451" y="662"/>
                  <a:ext cx="442" cy="951"/>
                  <a:chOff x="3334" y="1717"/>
                  <a:chExt cx="1125" cy="2426"/>
                </a:xfrm>
              </p:grpSpPr>
              <p:sp>
                <p:nvSpPr>
                  <p:cNvPr id="637" name="Freeform 10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8" name="Freeform 10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5" name="Group 105"/>
                <p:cNvGrpSpPr>
                  <a:grpSpLocks/>
                </p:cNvGrpSpPr>
                <p:nvPr/>
              </p:nvGrpSpPr>
              <p:grpSpPr bwMode="auto">
                <a:xfrm>
                  <a:off x="4391" y="721"/>
                  <a:ext cx="347" cy="951"/>
                  <a:chOff x="3181" y="1866"/>
                  <a:chExt cx="883" cy="2426"/>
                </a:xfrm>
              </p:grpSpPr>
              <p:sp>
                <p:nvSpPr>
                  <p:cNvPr id="635" name="Freeform 10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6" name="Freeform 10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6" name="Group 108"/>
                <p:cNvGrpSpPr>
                  <a:grpSpLocks/>
                </p:cNvGrpSpPr>
                <p:nvPr/>
              </p:nvGrpSpPr>
              <p:grpSpPr bwMode="auto">
                <a:xfrm>
                  <a:off x="4323" y="767"/>
                  <a:ext cx="243" cy="935"/>
                  <a:chOff x="3006" y="1983"/>
                  <a:chExt cx="619" cy="2386"/>
                </a:xfrm>
              </p:grpSpPr>
              <p:sp>
                <p:nvSpPr>
                  <p:cNvPr id="633" name="Freeform 10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4" name="Freeform 11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7" name="Group 111"/>
                <p:cNvGrpSpPr>
                  <a:grpSpLocks/>
                </p:cNvGrpSpPr>
                <p:nvPr/>
              </p:nvGrpSpPr>
              <p:grpSpPr bwMode="auto">
                <a:xfrm>
                  <a:off x="4249" y="813"/>
                  <a:ext cx="159" cy="870"/>
                  <a:chOff x="2819" y="2101"/>
                  <a:chExt cx="405" cy="2219"/>
                </a:xfrm>
              </p:grpSpPr>
              <p:sp>
                <p:nvSpPr>
                  <p:cNvPr id="631" name="Freeform 11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2" name="Freeform 11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8" name="Group 114"/>
                <p:cNvGrpSpPr>
                  <a:grpSpLocks/>
                </p:cNvGrpSpPr>
                <p:nvPr/>
              </p:nvGrpSpPr>
              <p:grpSpPr bwMode="auto">
                <a:xfrm>
                  <a:off x="4045" y="826"/>
                  <a:ext cx="167" cy="857"/>
                  <a:chOff x="2287" y="2135"/>
                  <a:chExt cx="426" cy="2185"/>
                </a:xfrm>
              </p:grpSpPr>
              <p:sp>
                <p:nvSpPr>
                  <p:cNvPr id="629" name="Freeform 11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0" name="Freeform 11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573" name="Freeform 11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4" name="Arc 118"/>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5" name="Arc 119"/>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6" name="Arc 120"/>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7" name="Arc 121"/>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8" name="Arc 122"/>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9" name="Arc 123"/>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0" name="Arc 124"/>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1" name="Arc 125"/>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2" name="Freeform 12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 name="Freeform 12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4" name="Arc 128"/>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5" name="Arc 129"/>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6" name="Arc 130"/>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7" name="Freeform 13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8" name="Freeform 13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9" name="Freeform 13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0" name="Freeform 13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1" name="Freeform 13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2" name="Freeform 13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 name="Freeform 13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 name="Freeform 13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01" name="Group 4"/>
          <p:cNvGrpSpPr>
            <a:grpSpLocks/>
          </p:cNvGrpSpPr>
          <p:nvPr/>
        </p:nvGrpSpPr>
        <p:grpSpPr bwMode="auto">
          <a:xfrm>
            <a:off x="2676549" y="4579359"/>
            <a:ext cx="2209800" cy="1981200"/>
            <a:chOff x="3115" y="0"/>
            <a:chExt cx="2170" cy="2486"/>
          </a:xfrm>
        </p:grpSpPr>
        <p:grpSp>
          <p:nvGrpSpPr>
            <p:cNvPr id="702" name="Group 5"/>
            <p:cNvGrpSpPr>
              <a:grpSpLocks/>
            </p:cNvGrpSpPr>
            <p:nvPr/>
          </p:nvGrpSpPr>
          <p:grpSpPr bwMode="auto">
            <a:xfrm>
              <a:off x="4080" y="1910"/>
              <a:ext cx="768" cy="576"/>
              <a:chOff x="0" y="0"/>
              <a:chExt cx="768" cy="576"/>
            </a:xfrm>
          </p:grpSpPr>
          <p:sp>
            <p:nvSpPr>
              <p:cNvPr id="834" name="Oval 6"/>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5"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03" name="Group 8"/>
            <p:cNvGrpSpPr>
              <a:grpSpLocks/>
            </p:cNvGrpSpPr>
            <p:nvPr/>
          </p:nvGrpSpPr>
          <p:grpSpPr bwMode="auto">
            <a:xfrm>
              <a:off x="4257" y="1103"/>
              <a:ext cx="768" cy="576"/>
              <a:chOff x="0" y="0"/>
              <a:chExt cx="768" cy="576"/>
            </a:xfrm>
          </p:grpSpPr>
          <p:sp>
            <p:nvSpPr>
              <p:cNvPr id="832" name="Oval 9"/>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3"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04" name="Group 11"/>
            <p:cNvGrpSpPr>
              <a:grpSpLocks/>
            </p:cNvGrpSpPr>
            <p:nvPr/>
          </p:nvGrpSpPr>
          <p:grpSpPr bwMode="auto">
            <a:xfrm>
              <a:off x="3134" y="0"/>
              <a:ext cx="768" cy="576"/>
              <a:chOff x="0" y="0"/>
              <a:chExt cx="768" cy="576"/>
            </a:xfrm>
          </p:grpSpPr>
          <p:sp>
            <p:nvSpPr>
              <p:cNvPr id="830" name="Oval 12"/>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1"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05" name="Group 14"/>
            <p:cNvGrpSpPr>
              <a:grpSpLocks/>
            </p:cNvGrpSpPr>
            <p:nvPr/>
          </p:nvGrpSpPr>
          <p:grpSpPr bwMode="auto">
            <a:xfrm>
              <a:off x="3115" y="0"/>
              <a:ext cx="2170" cy="1702"/>
              <a:chOff x="3115" y="0"/>
              <a:chExt cx="2170" cy="1702"/>
            </a:xfrm>
          </p:grpSpPr>
          <p:grpSp>
            <p:nvGrpSpPr>
              <p:cNvPr id="706" name="Group 15"/>
              <p:cNvGrpSpPr>
                <a:grpSpLocks/>
              </p:cNvGrpSpPr>
              <p:nvPr/>
            </p:nvGrpSpPr>
            <p:grpSpPr bwMode="auto">
              <a:xfrm>
                <a:off x="3640" y="308"/>
                <a:ext cx="1145" cy="844"/>
                <a:chOff x="1265" y="814"/>
                <a:chExt cx="2919" cy="2151"/>
              </a:xfrm>
            </p:grpSpPr>
            <p:sp>
              <p:nvSpPr>
                <p:cNvPr id="828"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07" name="Group 18"/>
              <p:cNvGrpSpPr>
                <a:grpSpLocks/>
              </p:cNvGrpSpPr>
              <p:nvPr/>
            </p:nvGrpSpPr>
            <p:grpSpPr bwMode="auto">
              <a:xfrm>
                <a:off x="3115" y="0"/>
                <a:ext cx="2145" cy="1702"/>
                <a:chOff x="3115" y="0"/>
                <a:chExt cx="2145" cy="1702"/>
              </a:xfrm>
            </p:grpSpPr>
            <p:grpSp>
              <p:nvGrpSpPr>
                <p:cNvPr id="730" name="Group 19"/>
                <p:cNvGrpSpPr>
                  <a:grpSpLocks/>
                </p:cNvGrpSpPr>
                <p:nvPr/>
              </p:nvGrpSpPr>
              <p:grpSpPr bwMode="auto">
                <a:xfrm>
                  <a:off x="4505" y="589"/>
                  <a:ext cx="493" cy="912"/>
                  <a:chOff x="3471" y="1530"/>
                  <a:chExt cx="1258" cy="2327"/>
                </a:xfrm>
              </p:grpSpPr>
              <p:sp>
                <p:nvSpPr>
                  <p:cNvPr id="826" name="Freeform 2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7" name="Freeform 2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1" name="Group 22"/>
                <p:cNvGrpSpPr>
                  <a:grpSpLocks/>
                </p:cNvGrpSpPr>
                <p:nvPr/>
              </p:nvGrpSpPr>
              <p:grpSpPr bwMode="auto">
                <a:xfrm>
                  <a:off x="4267" y="781"/>
                  <a:ext cx="966" cy="522"/>
                  <a:chOff x="2864" y="2019"/>
                  <a:chExt cx="2463" cy="1332"/>
                </a:xfrm>
              </p:grpSpPr>
              <p:sp>
                <p:nvSpPr>
                  <p:cNvPr id="824" name="Freeform 2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5" name="Freeform 2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2" name="Group 25"/>
                <p:cNvGrpSpPr>
                  <a:grpSpLocks/>
                </p:cNvGrpSpPr>
                <p:nvPr/>
              </p:nvGrpSpPr>
              <p:grpSpPr bwMode="auto">
                <a:xfrm>
                  <a:off x="4280" y="707"/>
                  <a:ext cx="971" cy="417"/>
                  <a:chOff x="2897" y="1832"/>
                  <a:chExt cx="2477" cy="1064"/>
                </a:xfrm>
              </p:grpSpPr>
              <p:sp>
                <p:nvSpPr>
                  <p:cNvPr id="822" name="Freeform 2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3" name="Freeform 2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3" name="Group 28"/>
                <p:cNvGrpSpPr>
                  <a:grpSpLocks/>
                </p:cNvGrpSpPr>
                <p:nvPr/>
              </p:nvGrpSpPr>
              <p:grpSpPr bwMode="auto">
                <a:xfrm>
                  <a:off x="4291" y="630"/>
                  <a:ext cx="969" cy="364"/>
                  <a:chOff x="2924" y="1636"/>
                  <a:chExt cx="2472" cy="927"/>
                </a:xfrm>
              </p:grpSpPr>
              <p:sp>
                <p:nvSpPr>
                  <p:cNvPr id="820" name="Freeform 2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1" name="Freeform 3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4" name="Group 31"/>
                <p:cNvGrpSpPr>
                  <a:grpSpLocks/>
                </p:cNvGrpSpPr>
                <p:nvPr/>
              </p:nvGrpSpPr>
              <p:grpSpPr bwMode="auto">
                <a:xfrm>
                  <a:off x="4304" y="543"/>
                  <a:ext cx="918" cy="258"/>
                  <a:chOff x="2958" y="1414"/>
                  <a:chExt cx="2342" cy="657"/>
                </a:xfrm>
              </p:grpSpPr>
              <p:sp>
                <p:nvSpPr>
                  <p:cNvPr id="818" name="Freeform 3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 name="Freeform 3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5" name="Group 34"/>
                <p:cNvGrpSpPr>
                  <a:grpSpLocks/>
                </p:cNvGrpSpPr>
                <p:nvPr/>
              </p:nvGrpSpPr>
              <p:grpSpPr bwMode="auto">
                <a:xfrm>
                  <a:off x="4314" y="487"/>
                  <a:ext cx="843" cy="134"/>
                  <a:chOff x="2983" y="1269"/>
                  <a:chExt cx="2150" cy="343"/>
                </a:xfrm>
              </p:grpSpPr>
              <p:sp>
                <p:nvSpPr>
                  <p:cNvPr id="816" name="Freeform 3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7" name="Freeform 3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6" name="Group 37"/>
                <p:cNvGrpSpPr>
                  <a:grpSpLocks/>
                </p:cNvGrpSpPr>
                <p:nvPr/>
              </p:nvGrpSpPr>
              <p:grpSpPr bwMode="auto">
                <a:xfrm>
                  <a:off x="4296" y="349"/>
                  <a:ext cx="737" cy="167"/>
                  <a:chOff x="2938" y="917"/>
                  <a:chExt cx="1879" cy="427"/>
                </a:xfrm>
              </p:grpSpPr>
              <p:sp>
                <p:nvSpPr>
                  <p:cNvPr id="814" name="Freeform 3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5" name="Freeform 3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7" name="Group 40"/>
                <p:cNvGrpSpPr>
                  <a:grpSpLocks/>
                </p:cNvGrpSpPr>
                <p:nvPr/>
              </p:nvGrpSpPr>
              <p:grpSpPr bwMode="auto">
                <a:xfrm>
                  <a:off x="3394" y="637"/>
                  <a:ext cx="493" cy="912"/>
                  <a:chOff x="637" y="1653"/>
                  <a:chExt cx="1257" cy="2326"/>
                </a:xfrm>
              </p:grpSpPr>
              <p:sp>
                <p:nvSpPr>
                  <p:cNvPr id="812" name="Freeform 4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3" name="Freeform 4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8" name="Group 43"/>
                <p:cNvGrpSpPr>
                  <a:grpSpLocks/>
                </p:cNvGrpSpPr>
                <p:nvPr/>
              </p:nvGrpSpPr>
              <p:grpSpPr bwMode="auto">
                <a:xfrm>
                  <a:off x="3142" y="850"/>
                  <a:ext cx="966" cy="522"/>
                  <a:chOff x="-5" y="2196"/>
                  <a:chExt cx="2463" cy="1332"/>
                </a:xfrm>
              </p:grpSpPr>
              <p:sp>
                <p:nvSpPr>
                  <p:cNvPr id="810" name="Freeform 4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1" name="Freeform 4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39" name="Group 46"/>
                <p:cNvGrpSpPr>
                  <a:grpSpLocks/>
                </p:cNvGrpSpPr>
                <p:nvPr/>
              </p:nvGrpSpPr>
              <p:grpSpPr bwMode="auto">
                <a:xfrm>
                  <a:off x="3124" y="777"/>
                  <a:ext cx="971" cy="417"/>
                  <a:chOff x="-52" y="2009"/>
                  <a:chExt cx="2477" cy="1064"/>
                </a:xfrm>
              </p:grpSpPr>
              <p:sp>
                <p:nvSpPr>
                  <p:cNvPr id="808" name="Freeform 4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 name="Freeform 4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0" name="Group 49"/>
                <p:cNvGrpSpPr>
                  <a:grpSpLocks/>
                </p:cNvGrpSpPr>
                <p:nvPr/>
              </p:nvGrpSpPr>
              <p:grpSpPr bwMode="auto">
                <a:xfrm>
                  <a:off x="3115" y="700"/>
                  <a:ext cx="969" cy="363"/>
                  <a:chOff x="-74" y="1813"/>
                  <a:chExt cx="2472" cy="927"/>
                </a:xfrm>
              </p:grpSpPr>
              <p:sp>
                <p:nvSpPr>
                  <p:cNvPr id="806" name="Freeform 5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7" name="Freeform 5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1" name="Group 52"/>
                <p:cNvGrpSpPr>
                  <a:grpSpLocks/>
                </p:cNvGrpSpPr>
                <p:nvPr/>
              </p:nvGrpSpPr>
              <p:grpSpPr bwMode="auto">
                <a:xfrm>
                  <a:off x="3153" y="613"/>
                  <a:ext cx="918" cy="257"/>
                  <a:chOff x="22" y="1591"/>
                  <a:chExt cx="2342" cy="657"/>
                </a:xfrm>
              </p:grpSpPr>
              <p:sp>
                <p:nvSpPr>
                  <p:cNvPr id="804" name="Freeform 5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5" name="Freeform 5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2" name="Group 55"/>
                <p:cNvGrpSpPr>
                  <a:grpSpLocks/>
                </p:cNvGrpSpPr>
                <p:nvPr/>
              </p:nvGrpSpPr>
              <p:grpSpPr bwMode="auto">
                <a:xfrm>
                  <a:off x="3218" y="556"/>
                  <a:ext cx="843" cy="134"/>
                  <a:chOff x="189" y="1446"/>
                  <a:chExt cx="2150" cy="343"/>
                </a:xfrm>
              </p:grpSpPr>
              <p:sp>
                <p:nvSpPr>
                  <p:cNvPr id="802" name="Freeform 5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3" name="Freeform 5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3" name="Group 58"/>
                <p:cNvGrpSpPr>
                  <a:grpSpLocks/>
                </p:cNvGrpSpPr>
                <p:nvPr/>
              </p:nvGrpSpPr>
              <p:grpSpPr bwMode="auto">
                <a:xfrm>
                  <a:off x="3342" y="418"/>
                  <a:ext cx="737" cy="167"/>
                  <a:chOff x="505" y="1094"/>
                  <a:chExt cx="1879" cy="427"/>
                </a:xfrm>
              </p:grpSpPr>
              <p:sp>
                <p:nvSpPr>
                  <p:cNvPr id="800" name="Freeform 5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1" name="Freeform 6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4" name="Group 61"/>
                <p:cNvGrpSpPr>
                  <a:grpSpLocks/>
                </p:cNvGrpSpPr>
                <p:nvPr/>
              </p:nvGrpSpPr>
              <p:grpSpPr bwMode="auto">
                <a:xfrm>
                  <a:off x="3386" y="341"/>
                  <a:ext cx="725" cy="218"/>
                  <a:chOff x="616" y="899"/>
                  <a:chExt cx="1850" cy="554"/>
                </a:xfrm>
              </p:grpSpPr>
              <p:sp>
                <p:nvSpPr>
                  <p:cNvPr id="798" name="Freeform 6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9" name="Freeform 6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5" name="Group 64"/>
                <p:cNvGrpSpPr>
                  <a:grpSpLocks/>
                </p:cNvGrpSpPr>
                <p:nvPr/>
              </p:nvGrpSpPr>
              <p:grpSpPr bwMode="auto">
                <a:xfrm>
                  <a:off x="3472" y="231"/>
                  <a:ext cx="693" cy="291"/>
                  <a:chOff x="3472" y="231"/>
                  <a:chExt cx="693" cy="291"/>
                </a:xfrm>
              </p:grpSpPr>
              <p:sp>
                <p:nvSpPr>
                  <p:cNvPr id="796" name="Freeform 6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7" name="Freeform 6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6" name="Group 67"/>
                <p:cNvGrpSpPr>
                  <a:grpSpLocks/>
                </p:cNvGrpSpPr>
                <p:nvPr/>
              </p:nvGrpSpPr>
              <p:grpSpPr bwMode="auto">
                <a:xfrm>
                  <a:off x="3554" y="118"/>
                  <a:ext cx="664" cy="349"/>
                  <a:chOff x="3554" y="118"/>
                  <a:chExt cx="664" cy="349"/>
                </a:xfrm>
              </p:grpSpPr>
              <p:sp>
                <p:nvSpPr>
                  <p:cNvPr id="794" name="Freeform 6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5" name="Freeform 6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7" name="Group 70"/>
                <p:cNvGrpSpPr>
                  <a:grpSpLocks/>
                </p:cNvGrpSpPr>
                <p:nvPr/>
              </p:nvGrpSpPr>
              <p:grpSpPr bwMode="auto">
                <a:xfrm>
                  <a:off x="3784" y="30"/>
                  <a:ext cx="305" cy="593"/>
                  <a:chOff x="1633" y="104"/>
                  <a:chExt cx="778" cy="1512"/>
                </a:xfrm>
              </p:grpSpPr>
              <p:sp>
                <p:nvSpPr>
                  <p:cNvPr id="792" name="Freeform 7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3" name="Freeform 7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8" name="Group 73"/>
                <p:cNvGrpSpPr>
                  <a:grpSpLocks/>
                </p:cNvGrpSpPr>
                <p:nvPr/>
              </p:nvGrpSpPr>
              <p:grpSpPr bwMode="auto">
                <a:xfrm>
                  <a:off x="3903" y="0"/>
                  <a:ext cx="248" cy="601"/>
                  <a:chOff x="1935" y="28"/>
                  <a:chExt cx="634" cy="1534"/>
                </a:xfrm>
              </p:grpSpPr>
              <p:sp>
                <p:nvSpPr>
                  <p:cNvPr id="790" name="Freeform 7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1" name="Freeform 7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49" name="Group 76"/>
                <p:cNvGrpSpPr>
                  <a:grpSpLocks/>
                </p:cNvGrpSpPr>
                <p:nvPr/>
              </p:nvGrpSpPr>
              <p:grpSpPr bwMode="auto">
                <a:xfrm>
                  <a:off x="4251" y="252"/>
                  <a:ext cx="723" cy="222"/>
                  <a:chOff x="2822" y="672"/>
                  <a:chExt cx="1845" cy="566"/>
                </a:xfrm>
              </p:grpSpPr>
              <p:sp>
                <p:nvSpPr>
                  <p:cNvPr id="788" name="Freeform 7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9" name="Freeform 7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0" name="Group 79"/>
                <p:cNvGrpSpPr>
                  <a:grpSpLocks/>
                </p:cNvGrpSpPr>
                <p:nvPr/>
              </p:nvGrpSpPr>
              <p:grpSpPr bwMode="auto">
                <a:xfrm>
                  <a:off x="4196" y="163"/>
                  <a:ext cx="699" cy="282"/>
                  <a:chOff x="2683" y="445"/>
                  <a:chExt cx="1781" cy="717"/>
                </a:xfrm>
              </p:grpSpPr>
              <p:sp>
                <p:nvSpPr>
                  <p:cNvPr id="786" name="Freeform 8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7" name="Freeform 8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751" name="Freeform 8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2" name="Freeform 8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53" name="Group 84"/>
                <p:cNvGrpSpPr>
                  <a:grpSpLocks/>
                </p:cNvGrpSpPr>
                <p:nvPr/>
              </p:nvGrpSpPr>
              <p:grpSpPr bwMode="auto">
                <a:xfrm>
                  <a:off x="4242" y="5"/>
                  <a:ext cx="251" cy="596"/>
                  <a:chOff x="2800" y="41"/>
                  <a:chExt cx="640" cy="1520"/>
                </a:xfrm>
              </p:grpSpPr>
              <p:sp>
                <p:nvSpPr>
                  <p:cNvPr id="784" name="Freeform 8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5" name="Freeform 8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4" name="Group 87"/>
                <p:cNvGrpSpPr>
                  <a:grpSpLocks/>
                </p:cNvGrpSpPr>
                <p:nvPr/>
              </p:nvGrpSpPr>
              <p:grpSpPr bwMode="auto">
                <a:xfrm>
                  <a:off x="4295" y="53"/>
                  <a:ext cx="398" cy="574"/>
                  <a:chOff x="2934" y="163"/>
                  <a:chExt cx="1017" cy="1464"/>
                </a:xfrm>
              </p:grpSpPr>
              <p:sp>
                <p:nvSpPr>
                  <p:cNvPr id="782" name="Freeform 8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3" name="Freeform 8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5" name="Group 90"/>
                <p:cNvGrpSpPr>
                  <a:grpSpLocks/>
                </p:cNvGrpSpPr>
                <p:nvPr/>
              </p:nvGrpSpPr>
              <p:grpSpPr bwMode="auto">
                <a:xfrm>
                  <a:off x="4215" y="2"/>
                  <a:ext cx="95" cy="567"/>
                  <a:chOff x="2730" y="32"/>
                  <a:chExt cx="243" cy="1448"/>
                </a:xfrm>
              </p:grpSpPr>
              <p:sp>
                <p:nvSpPr>
                  <p:cNvPr id="780" name="Freeform 9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79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1" name="Freeform 9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6" name="Group 93"/>
                <p:cNvGrpSpPr>
                  <a:grpSpLocks/>
                </p:cNvGrpSpPr>
                <p:nvPr/>
              </p:nvGrpSpPr>
              <p:grpSpPr bwMode="auto">
                <a:xfrm>
                  <a:off x="3514" y="683"/>
                  <a:ext cx="425" cy="960"/>
                  <a:chOff x="943" y="1769"/>
                  <a:chExt cx="1085" cy="2450"/>
                </a:xfrm>
              </p:grpSpPr>
              <p:sp>
                <p:nvSpPr>
                  <p:cNvPr id="778" name="Freeform 9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9" name="Freeform 9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7" name="Group 96"/>
                <p:cNvGrpSpPr>
                  <a:grpSpLocks/>
                </p:cNvGrpSpPr>
                <p:nvPr/>
              </p:nvGrpSpPr>
              <p:grpSpPr bwMode="auto">
                <a:xfrm>
                  <a:off x="3715" y="748"/>
                  <a:ext cx="300" cy="930"/>
                  <a:chOff x="1455" y="1936"/>
                  <a:chExt cx="766" cy="2373"/>
                </a:xfrm>
              </p:grpSpPr>
              <p:sp>
                <p:nvSpPr>
                  <p:cNvPr id="776" name="Freeform 9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7" name="Freeform 9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8" name="Group 99"/>
                <p:cNvGrpSpPr>
                  <a:grpSpLocks/>
                </p:cNvGrpSpPr>
                <p:nvPr/>
              </p:nvGrpSpPr>
              <p:grpSpPr bwMode="auto">
                <a:xfrm rot="88588">
                  <a:off x="3923" y="769"/>
                  <a:ext cx="180" cy="913"/>
                  <a:chOff x="1956" y="1990"/>
                  <a:chExt cx="492" cy="2604"/>
                </a:xfrm>
              </p:grpSpPr>
              <p:sp>
                <p:nvSpPr>
                  <p:cNvPr id="774" name="Freeform 10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5" name="Freeform 10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59" name="Group 102"/>
                <p:cNvGrpSpPr>
                  <a:grpSpLocks/>
                </p:cNvGrpSpPr>
                <p:nvPr/>
              </p:nvGrpSpPr>
              <p:grpSpPr bwMode="auto">
                <a:xfrm>
                  <a:off x="4451" y="662"/>
                  <a:ext cx="442" cy="951"/>
                  <a:chOff x="3334" y="1717"/>
                  <a:chExt cx="1125" cy="2426"/>
                </a:xfrm>
              </p:grpSpPr>
              <p:sp>
                <p:nvSpPr>
                  <p:cNvPr id="772" name="Freeform 10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3" name="Freeform 10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60" name="Group 105"/>
                <p:cNvGrpSpPr>
                  <a:grpSpLocks/>
                </p:cNvGrpSpPr>
                <p:nvPr/>
              </p:nvGrpSpPr>
              <p:grpSpPr bwMode="auto">
                <a:xfrm>
                  <a:off x="4391" y="721"/>
                  <a:ext cx="347" cy="951"/>
                  <a:chOff x="3181" y="1866"/>
                  <a:chExt cx="883" cy="2426"/>
                </a:xfrm>
              </p:grpSpPr>
              <p:sp>
                <p:nvSpPr>
                  <p:cNvPr id="770" name="Freeform 10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1" name="Freeform 10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61" name="Group 108"/>
                <p:cNvGrpSpPr>
                  <a:grpSpLocks/>
                </p:cNvGrpSpPr>
                <p:nvPr/>
              </p:nvGrpSpPr>
              <p:grpSpPr bwMode="auto">
                <a:xfrm>
                  <a:off x="4323" y="767"/>
                  <a:ext cx="243" cy="935"/>
                  <a:chOff x="3006" y="1983"/>
                  <a:chExt cx="619" cy="2386"/>
                </a:xfrm>
              </p:grpSpPr>
              <p:sp>
                <p:nvSpPr>
                  <p:cNvPr id="768" name="Freeform 10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9" name="Freeform 11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62" name="Group 111"/>
                <p:cNvGrpSpPr>
                  <a:grpSpLocks/>
                </p:cNvGrpSpPr>
                <p:nvPr/>
              </p:nvGrpSpPr>
              <p:grpSpPr bwMode="auto">
                <a:xfrm>
                  <a:off x="4249" y="813"/>
                  <a:ext cx="159" cy="870"/>
                  <a:chOff x="2819" y="2101"/>
                  <a:chExt cx="405" cy="2219"/>
                </a:xfrm>
              </p:grpSpPr>
              <p:sp>
                <p:nvSpPr>
                  <p:cNvPr id="766" name="Freeform 11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7" name="Freeform 11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63" name="Group 114"/>
                <p:cNvGrpSpPr>
                  <a:grpSpLocks/>
                </p:cNvGrpSpPr>
                <p:nvPr/>
              </p:nvGrpSpPr>
              <p:grpSpPr bwMode="auto">
                <a:xfrm>
                  <a:off x="4045" y="826"/>
                  <a:ext cx="167" cy="857"/>
                  <a:chOff x="2287" y="2135"/>
                  <a:chExt cx="426" cy="2185"/>
                </a:xfrm>
              </p:grpSpPr>
              <p:sp>
                <p:nvSpPr>
                  <p:cNvPr id="764" name="Freeform 11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5" name="Freeform 11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708" name="Freeform 11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9" name="Arc 118"/>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0" name="Arc 119"/>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1" name="Arc 120"/>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2" name="Arc 121"/>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3" name="Arc 122"/>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4" name="Arc 123"/>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5" name="Arc 124"/>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 name="Arc 125"/>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 name="Freeform 12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 name="Freeform 12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 name="Arc 128"/>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0" name="Arc 129"/>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1" name="Arc 130"/>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2" name="Freeform 13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3" name="Freeform 13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4" name="Freeform 13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 name="Freeform 13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 name="Freeform 13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 name="Freeform 13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8" name="Freeform 13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9" name="Freeform 13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836" name="AutoShape 33"/>
          <p:cNvSpPr>
            <a:spLocks noChangeArrowheads="1"/>
          </p:cNvSpPr>
          <p:nvPr/>
        </p:nvSpPr>
        <p:spPr bwMode="auto">
          <a:xfrm>
            <a:off x="3685085" y="3351305"/>
            <a:ext cx="996950"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7" name="AutoShape 24"/>
          <p:cNvSpPr>
            <a:spLocks noChangeArrowheads="1"/>
          </p:cNvSpPr>
          <p:nvPr/>
        </p:nvSpPr>
        <p:spPr bwMode="auto">
          <a:xfrm rot="19926999">
            <a:off x="5371714" y="4698619"/>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8" name="AutoShape 33"/>
          <p:cNvSpPr>
            <a:spLocks noChangeArrowheads="1"/>
          </p:cNvSpPr>
          <p:nvPr/>
        </p:nvSpPr>
        <p:spPr bwMode="auto">
          <a:xfrm>
            <a:off x="4075467" y="457037"/>
            <a:ext cx="996950" cy="795338"/>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9" name="AutoShape 32"/>
          <p:cNvSpPr>
            <a:spLocks noChangeArrowheads="1"/>
          </p:cNvSpPr>
          <p:nvPr/>
        </p:nvSpPr>
        <p:spPr bwMode="auto">
          <a:xfrm rot="17331562">
            <a:off x="418439" y="3646362"/>
            <a:ext cx="715963" cy="596900"/>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p>
        </p:txBody>
      </p:sp>
      <p:sp>
        <p:nvSpPr>
          <p:cNvPr id="840" name="AutoShape 24"/>
          <p:cNvSpPr>
            <a:spLocks noChangeArrowheads="1"/>
          </p:cNvSpPr>
          <p:nvPr/>
        </p:nvSpPr>
        <p:spPr bwMode="auto">
          <a:xfrm rot="19926999">
            <a:off x="7154372" y="503944"/>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41" name="AutoShape 24"/>
          <p:cNvSpPr>
            <a:spLocks noChangeArrowheads="1"/>
          </p:cNvSpPr>
          <p:nvPr/>
        </p:nvSpPr>
        <p:spPr bwMode="auto">
          <a:xfrm rot="19926999">
            <a:off x="1465942" y="4449793"/>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6281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701"/>
                                        </p:tgtEl>
                                        <p:attrNameLst>
                                          <p:attrName>style.visibility</p:attrName>
                                        </p:attrNameLst>
                                      </p:cBhvr>
                                      <p:to>
                                        <p:strVal val="visible"/>
                                      </p:to>
                                    </p:set>
                                    <p:anim calcmode="lin" valueType="num">
                                      <p:cBhvr>
                                        <p:cTn id="7" dur="2000" fill="hold"/>
                                        <p:tgtEl>
                                          <p:spTgt spid="701"/>
                                        </p:tgtEl>
                                        <p:attrNameLst>
                                          <p:attrName>ppt_w</p:attrName>
                                        </p:attrNameLst>
                                      </p:cBhvr>
                                      <p:tavLst>
                                        <p:tav tm="0">
                                          <p:val>
                                            <p:fltVal val="0"/>
                                          </p:val>
                                        </p:tav>
                                        <p:tav tm="100000">
                                          <p:val>
                                            <p:strVal val="#ppt_w"/>
                                          </p:val>
                                        </p:tav>
                                      </p:tavLst>
                                    </p:anim>
                                    <p:anim calcmode="lin" valueType="num">
                                      <p:cBhvr>
                                        <p:cTn id="8" dur="2000" fill="hold"/>
                                        <p:tgtEl>
                                          <p:spTgt spid="701"/>
                                        </p:tgtEl>
                                        <p:attrNameLst>
                                          <p:attrName>ppt_h</p:attrName>
                                        </p:attrNameLst>
                                      </p:cBhvr>
                                      <p:tavLst>
                                        <p:tav tm="0">
                                          <p:val>
                                            <p:fltVal val="0"/>
                                          </p:val>
                                        </p:tav>
                                        <p:tav tm="100000">
                                          <p:val>
                                            <p:strVal val="#ppt_h"/>
                                          </p:val>
                                        </p:tav>
                                      </p:tavLst>
                                    </p:anim>
                                  </p:childTnLst>
                                </p:cTn>
                              </p:par>
                              <p:par>
                                <p:cTn id="9" presetID="31" presetClass="entr" presetSubtype="0" repeatCount="indefinite" fill="hold" grpId="0" nodeType="withEffect">
                                  <p:stCondLst>
                                    <p:cond delay="1000"/>
                                  </p:stCondLst>
                                  <p:iterate type="lt">
                                    <p:tmPct val="5000"/>
                                  </p:iterate>
                                  <p:childTnLst>
                                    <p:set>
                                      <p:cBhvr>
                                        <p:cTn id="10" dur="1" fill="hold">
                                          <p:stCondLst>
                                            <p:cond delay="0"/>
                                          </p:stCondLst>
                                        </p:cTn>
                                        <p:tgtEl>
                                          <p:spTgt spid="565"/>
                                        </p:tgtEl>
                                        <p:attrNameLst>
                                          <p:attrName>style.visibility</p:attrName>
                                        </p:attrNameLst>
                                      </p:cBhvr>
                                      <p:to>
                                        <p:strVal val="visible"/>
                                      </p:to>
                                    </p:set>
                                    <p:anim calcmode="lin" valueType="num">
                                      <p:cBhvr>
                                        <p:cTn id="11" dur="3000" fill="hold"/>
                                        <p:tgtEl>
                                          <p:spTgt spid="565"/>
                                        </p:tgtEl>
                                        <p:attrNameLst>
                                          <p:attrName>ppt_w</p:attrName>
                                        </p:attrNameLst>
                                      </p:cBhvr>
                                      <p:tavLst>
                                        <p:tav tm="0">
                                          <p:val>
                                            <p:fltVal val="0"/>
                                          </p:val>
                                        </p:tav>
                                        <p:tav tm="100000">
                                          <p:val>
                                            <p:strVal val="#ppt_w"/>
                                          </p:val>
                                        </p:tav>
                                      </p:tavLst>
                                    </p:anim>
                                    <p:anim calcmode="lin" valueType="num">
                                      <p:cBhvr>
                                        <p:cTn id="12" dur="3000" fill="hold"/>
                                        <p:tgtEl>
                                          <p:spTgt spid="565"/>
                                        </p:tgtEl>
                                        <p:attrNameLst>
                                          <p:attrName>ppt_h</p:attrName>
                                        </p:attrNameLst>
                                      </p:cBhvr>
                                      <p:tavLst>
                                        <p:tav tm="0">
                                          <p:val>
                                            <p:fltVal val="0"/>
                                          </p:val>
                                        </p:tav>
                                        <p:tav tm="100000">
                                          <p:val>
                                            <p:strVal val="#ppt_h"/>
                                          </p:val>
                                        </p:tav>
                                      </p:tavLst>
                                    </p:anim>
                                    <p:anim calcmode="lin" valueType="num">
                                      <p:cBhvr>
                                        <p:cTn id="13" dur="3000" fill="hold"/>
                                        <p:tgtEl>
                                          <p:spTgt spid="565"/>
                                        </p:tgtEl>
                                        <p:attrNameLst>
                                          <p:attrName>style.rotation</p:attrName>
                                        </p:attrNameLst>
                                      </p:cBhvr>
                                      <p:tavLst>
                                        <p:tav tm="0">
                                          <p:val>
                                            <p:fltVal val="90"/>
                                          </p:val>
                                        </p:tav>
                                        <p:tav tm="100000">
                                          <p:val>
                                            <p:fltVal val="0"/>
                                          </p:val>
                                        </p:tav>
                                      </p:tavLst>
                                    </p:anim>
                                    <p:animEffect transition="in" filter="fade">
                                      <p:cBhvr>
                                        <p:cTn id="14" dur="3000"/>
                                        <p:tgtEl>
                                          <p:spTgt spid="565"/>
                                        </p:tgtEl>
                                      </p:cBhvr>
                                    </p:animEffect>
                                  </p:childTnLst>
                                </p:cTn>
                              </p:par>
                              <p:par>
                                <p:cTn id="15" presetID="31" presetClass="entr" presetSubtype="0" repeatCount="indefinite" fill="hold" grpId="0" nodeType="withEffect">
                                  <p:stCondLst>
                                    <p:cond delay="1000"/>
                                  </p:stCondLst>
                                  <p:iterate type="lt">
                                    <p:tmPct val="5000"/>
                                  </p:iterate>
                                  <p:childTnLst>
                                    <p:set>
                                      <p:cBhvr>
                                        <p:cTn id="16" dur="1" fill="hold">
                                          <p:stCondLst>
                                            <p:cond delay="0"/>
                                          </p:stCondLst>
                                        </p:cTn>
                                        <p:tgtEl>
                                          <p:spTgt spid="836"/>
                                        </p:tgtEl>
                                        <p:attrNameLst>
                                          <p:attrName>style.visibility</p:attrName>
                                        </p:attrNameLst>
                                      </p:cBhvr>
                                      <p:to>
                                        <p:strVal val="visible"/>
                                      </p:to>
                                    </p:set>
                                    <p:anim calcmode="lin" valueType="num">
                                      <p:cBhvr>
                                        <p:cTn id="17" dur="3000" fill="hold"/>
                                        <p:tgtEl>
                                          <p:spTgt spid="836"/>
                                        </p:tgtEl>
                                        <p:attrNameLst>
                                          <p:attrName>ppt_w</p:attrName>
                                        </p:attrNameLst>
                                      </p:cBhvr>
                                      <p:tavLst>
                                        <p:tav tm="0">
                                          <p:val>
                                            <p:fltVal val="0"/>
                                          </p:val>
                                        </p:tav>
                                        <p:tav tm="100000">
                                          <p:val>
                                            <p:strVal val="#ppt_w"/>
                                          </p:val>
                                        </p:tav>
                                      </p:tavLst>
                                    </p:anim>
                                    <p:anim calcmode="lin" valueType="num">
                                      <p:cBhvr>
                                        <p:cTn id="18" dur="3000" fill="hold"/>
                                        <p:tgtEl>
                                          <p:spTgt spid="836"/>
                                        </p:tgtEl>
                                        <p:attrNameLst>
                                          <p:attrName>ppt_h</p:attrName>
                                        </p:attrNameLst>
                                      </p:cBhvr>
                                      <p:tavLst>
                                        <p:tav tm="0">
                                          <p:val>
                                            <p:fltVal val="0"/>
                                          </p:val>
                                        </p:tav>
                                        <p:tav tm="100000">
                                          <p:val>
                                            <p:strVal val="#ppt_h"/>
                                          </p:val>
                                        </p:tav>
                                      </p:tavLst>
                                    </p:anim>
                                    <p:anim calcmode="lin" valueType="num">
                                      <p:cBhvr>
                                        <p:cTn id="19" dur="3000" fill="hold"/>
                                        <p:tgtEl>
                                          <p:spTgt spid="836"/>
                                        </p:tgtEl>
                                        <p:attrNameLst>
                                          <p:attrName>style.rotation</p:attrName>
                                        </p:attrNameLst>
                                      </p:cBhvr>
                                      <p:tavLst>
                                        <p:tav tm="0">
                                          <p:val>
                                            <p:fltVal val="90"/>
                                          </p:val>
                                        </p:tav>
                                        <p:tav tm="100000">
                                          <p:val>
                                            <p:fltVal val="0"/>
                                          </p:val>
                                        </p:tav>
                                      </p:tavLst>
                                    </p:anim>
                                    <p:animEffect transition="in" filter="fade">
                                      <p:cBhvr>
                                        <p:cTn id="20" dur="3000"/>
                                        <p:tgtEl>
                                          <p:spTgt spid="836"/>
                                        </p:tgtEl>
                                      </p:cBhvr>
                                    </p:animEffect>
                                  </p:childTnLst>
                                </p:cTn>
                              </p:par>
                              <p:par>
                                <p:cTn id="21" presetID="31" presetClass="entr" presetSubtype="0" repeatCount="indefinite" fill="hold" grpId="0" nodeType="withEffect">
                                  <p:stCondLst>
                                    <p:cond delay="1000"/>
                                  </p:stCondLst>
                                  <p:iterate type="lt">
                                    <p:tmPct val="5000"/>
                                  </p:iterate>
                                  <p:childTnLst>
                                    <p:set>
                                      <p:cBhvr>
                                        <p:cTn id="22" dur="1" fill="hold">
                                          <p:stCondLst>
                                            <p:cond delay="0"/>
                                          </p:stCondLst>
                                        </p:cTn>
                                        <p:tgtEl>
                                          <p:spTgt spid="838"/>
                                        </p:tgtEl>
                                        <p:attrNameLst>
                                          <p:attrName>style.visibility</p:attrName>
                                        </p:attrNameLst>
                                      </p:cBhvr>
                                      <p:to>
                                        <p:strVal val="visible"/>
                                      </p:to>
                                    </p:set>
                                    <p:anim calcmode="lin" valueType="num">
                                      <p:cBhvr>
                                        <p:cTn id="23" dur="3000" fill="hold"/>
                                        <p:tgtEl>
                                          <p:spTgt spid="838"/>
                                        </p:tgtEl>
                                        <p:attrNameLst>
                                          <p:attrName>ppt_w</p:attrName>
                                        </p:attrNameLst>
                                      </p:cBhvr>
                                      <p:tavLst>
                                        <p:tav tm="0">
                                          <p:val>
                                            <p:fltVal val="0"/>
                                          </p:val>
                                        </p:tav>
                                        <p:tav tm="100000">
                                          <p:val>
                                            <p:strVal val="#ppt_w"/>
                                          </p:val>
                                        </p:tav>
                                      </p:tavLst>
                                    </p:anim>
                                    <p:anim calcmode="lin" valueType="num">
                                      <p:cBhvr>
                                        <p:cTn id="24" dur="3000" fill="hold"/>
                                        <p:tgtEl>
                                          <p:spTgt spid="838"/>
                                        </p:tgtEl>
                                        <p:attrNameLst>
                                          <p:attrName>ppt_h</p:attrName>
                                        </p:attrNameLst>
                                      </p:cBhvr>
                                      <p:tavLst>
                                        <p:tav tm="0">
                                          <p:val>
                                            <p:fltVal val="0"/>
                                          </p:val>
                                        </p:tav>
                                        <p:tav tm="100000">
                                          <p:val>
                                            <p:strVal val="#ppt_h"/>
                                          </p:val>
                                        </p:tav>
                                      </p:tavLst>
                                    </p:anim>
                                    <p:anim calcmode="lin" valueType="num">
                                      <p:cBhvr>
                                        <p:cTn id="25" dur="3000" fill="hold"/>
                                        <p:tgtEl>
                                          <p:spTgt spid="838"/>
                                        </p:tgtEl>
                                        <p:attrNameLst>
                                          <p:attrName>style.rotation</p:attrName>
                                        </p:attrNameLst>
                                      </p:cBhvr>
                                      <p:tavLst>
                                        <p:tav tm="0">
                                          <p:val>
                                            <p:fltVal val="90"/>
                                          </p:val>
                                        </p:tav>
                                        <p:tav tm="100000">
                                          <p:val>
                                            <p:fltVal val="0"/>
                                          </p:val>
                                        </p:tav>
                                      </p:tavLst>
                                    </p:anim>
                                    <p:animEffect transition="in" filter="fade">
                                      <p:cBhvr>
                                        <p:cTn id="26" dur="3000"/>
                                        <p:tgtEl>
                                          <p:spTgt spid="838"/>
                                        </p:tgtEl>
                                      </p:cBhvr>
                                    </p:animEffect>
                                  </p:childTnLst>
                                </p:cTn>
                              </p:par>
                              <p:par>
                                <p:cTn id="27" presetID="31" presetClass="entr" presetSubtype="0" repeatCount="indefinite" fill="hold" grpId="0" nodeType="withEffect">
                                  <p:stCondLst>
                                    <p:cond delay="500"/>
                                  </p:stCondLst>
                                  <p:iterate type="lt">
                                    <p:tmPct val="5000"/>
                                  </p:iterate>
                                  <p:childTnLst>
                                    <p:set>
                                      <p:cBhvr>
                                        <p:cTn id="28" dur="1" fill="hold">
                                          <p:stCondLst>
                                            <p:cond delay="0"/>
                                          </p:stCondLst>
                                        </p:cTn>
                                        <p:tgtEl>
                                          <p:spTgt spid="424"/>
                                        </p:tgtEl>
                                        <p:attrNameLst>
                                          <p:attrName>style.visibility</p:attrName>
                                        </p:attrNameLst>
                                      </p:cBhvr>
                                      <p:to>
                                        <p:strVal val="visible"/>
                                      </p:to>
                                    </p:set>
                                    <p:anim calcmode="lin" valueType="num">
                                      <p:cBhvr>
                                        <p:cTn id="29" dur="3000" fill="hold"/>
                                        <p:tgtEl>
                                          <p:spTgt spid="424"/>
                                        </p:tgtEl>
                                        <p:attrNameLst>
                                          <p:attrName>ppt_w</p:attrName>
                                        </p:attrNameLst>
                                      </p:cBhvr>
                                      <p:tavLst>
                                        <p:tav tm="0">
                                          <p:val>
                                            <p:fltVal val="0"/>
                                          </p:val>
                                        </p:tav>
                                        <p:tav tm="100000">
                                          <p:val>
                                            <p:strVal val="#ppt_w"/>
                                          </p:val>
                                        </p:tav>
                                      </p:tavLst>
                                    </p:anim>
                                    <p:anim calcmode="lin" valueType="num">
                                      <p:cBhvr>
                                        <p:cTn id="30" dur="3000" fill="hold"/>
                                        <p:tgtEl>
                                          <p:spTgt spid="424"/>
                                        </p:tgtEl>
                                        <p:attrNameLst>
                                          <p:attrName>ppt_h</p:attrName>
                                        </p:attrNameLst>
                                      </p:cBhvr>
                                      <p:tavLst>
                                        <p:tav tm="0">
                                          <p:val>
                                            <p:fltVal val="0"/>
                                          </p:val>
                                        </p:tav>
                                        <p:tav tm="100000">
                                          <p:val>
                                            <p:strVal val="#ppt_h"/>
                                          </p:val>
                                        </p:tav>
                                      </p:tavLst>
                                    </p:anim>
                                    <p:anim calcmode="lin" valueType="num">
                                      <p:cBhvr>
                                        <p:cTn id="31" dur="3000" fill="hold"/>
                                        <p:tgtEl>
                                          <p:spTgt spid="424"/>
                                        </p:tgtEl>
                                        <p:attrNameLst>
                                          <p:attrName>style.rotation</p:attrName>
                                        </p:attrNameLst>
                                      </p:cBhvr>
                                      <p:tavLst>
                                        <p:tav tm="0">
                                          <p:val>
                                            <p:fltVal val="90"/>
                                          </p:val>
                                        </p:tav>
                                        <p:tav tm="100000">
                                          <p:val>
                                            <p:fltVal val="0"/>
                                          </p:val>
                                        </p:tav>
                                      </p:tavLst>
                                    </p:anim>
                                    <p:animEffect transition="in" filter="fade">
                                      <p:cBhvr>
                                        <p:cTn id="32" dur="3000"/>
                                        <p:tgtEl>
                                          <p:spTgt spid="424"/>
                                        </p:tgtEl>
                                      </p:cBhvr>
                                    </p:animEffect>
                                  </p:childTnLst>
                                </p:cTn>
                              </p:par>
                              <p:par>
                                <p:cTn id="33" presetID="31" presetClass="entr" presetSubtype="0" repeatCount="indefinite" fill="hold" grpId="0" nodeType="withEffect">
                                  <p:stCondLst>
                                    <p:cond delay="1500"/>
                                  </p:stCondLst>
                                  <p:iterate type="lt">
                                    <p:tmPct val="5000"/>
                                  </p:iterate>
                                  <p:childTnLst>
                                    <p:set>
                                      <p:cBhvr>
                                        <p:cTn id="34" dur="1" fill="hold">
                                          <p:stCondLst>
                                            <p:cond delay="0"/>
                                          </p:stCondLst>
                                        </p:cTn>
                                        <p:tgtEl>
                                          <p:spTgt spid="839"/>
                                        </p:tgtEl>
                                        <p:attrNameLst>
                                          <p:attrName>style.visibility</p:attrName>
                                        </p:attrNameLst>
                                      </p:cBhvr>
                                      <p:to>
                                        <p:strVal val="visible"/>
                                      </p:to>
                                    </p:set>
                                    <p:anim calcmode="lin" valueType="num">
                                      <p:cBhvr>
                                        <p:cTn id="35" dur="3000" fill="hold"/>
                                        <p:tgtEl>
                                          <p:spTgt spid="839"/>
                                        </p:tgtEl>
                                        <p:attrNameLst>
                                          <p:attrName>ppt_w</p:attrName>
                                        </p:attrNameLst>
                                      </p:cBhvr>
                                      <p:tavLst>
                                        <p:tav tm="0">
                                          <p:val>
                                            <p:fltVal val="0"/>
                                          </p:val>
                                        </p:tav>
                                        <p:tav tm="100000">
                                          <p:val>
                                            <p:strVal val="#ppt_w"/>
                                          </p:val>
                                        </p:tav>
                                      </p:tavLst>
                                    </p:anim>
                                    <p:anim calcmode="lin" valueType="num">
                                      <p:cBhvr>
                                        <p:cTn id="36" dur="3000" fill="hold"/>
                                        <p:tgtEl>
                                          <p:spTgt spid="839"/>
                                        </p:tgtEl>
                                        <p:attrNameLst>
                                          <p:attrName>ppt_h</p:attrName>
                                        </p:attrNameLst>
                                      </p:cBhvr>
                                      <p:tavLst>
                                        <p:tav tm="0">
                                          <p:val>
                                            <p:fltVal val="0"/>
                                          </p:val>
                                        </p:tav>
                                        <p:tav tm="100000">
                                          <p:val>
                                            <p:strVal val="#ppt_h"/>
                                          </p:val>
                                        </p:tav>
                                      </p:tavLst>
                                    </p:anim>
                                    <p:anim calcmode="lin" valueType="num">
                                      <p:cBhvr>
                                        <p:cTn id="37" dur="3000" fill="hold"/>
                                        <p:tgtEl>
                                          <p:spTgt spid="839"/>
                                        </p:tgtEl>
                                        <p:attrNameLst>
                                          <p:attrName>style.rotation</p:attrName>
                                        </p:attrNameLst>
                                      </p:cBhvr>
                                      <p:tavLst>
                                        <p:tav tm="0">
                                          <p:val>
                                            <p:fltVal val="90"/>
                                          </p:val>
                                        </p:tav>
                                        <p:tav tm="100000">
                                          <p:val>
                                            <p:fltVal val="0"/>
                                          </p:val>
                                        </p:tav>
                                      </p:tavLst>
                                    </p:anim>
                                    <p:animEffect transition="in" filter="fade">
                                      <p:cBhvr>
                                        <p:cTn id="38" dur="3000"/>
                                        <p:tgtEl>
                                          <p:spTgt spid="839"/>
                                        </p:tgtEl>
                                      </p:cBhvr>
                                    </p:animEffect>
                                  </p:childTnLst>
                                </p:cTn>
                              </p:par>
                              <p:par>
                                <p:cTn id="39" presetID="31" presetClass="entr" presetSubtype="0" repeatCount="indefinite" fill="hold" grpId="0" nodeType="withEffect">
                                  <p:stCondLst>
                                    <p:cond delay="500"/>
                                  </p:stCondLst>
                                  <p:iterate type="lt">
                                    <p:tmPct val="5000"/>
                                  </p:iterate>
                                  <p:childTnLst>
                                    <p:set>
                                      <p:cBhvr>
                                        <p:cTn id="40" dur="1" fill="hold">
                                          <p:stCondLst>
                                            <p:cond delay="0"/>
                                          </p:stCondLst>
                                        </p:cTn>
                                        <p:tgtEl>
                                          <p:spTgt spid="837"/>
                                        </p:tgtEl>
                                        <p:attrNameLst>
                                          <p:attrName>style.visibility</p:attrName>
                                        </p:attrNameLst>
                                      </p:cBhvr>
                                      <p:to>
                                        <p:strVal val="visible"/>
                                      </p:to>
                                    </p:set>
                                    <p:anim calcmode="lin" valueType="num">
                                      <p:cBhvr>
                                        <p:cTn id="41" dur="3000" fill="hold"/>
                                        <p:tgtEl>
                                          <p:spTgt spid="837"/>
                                        </p:tgtEl>
                                        <p:attrNameLst>
                                          <p:attrName>ppt_w</p:attrName>
                                        </p:attrNameLst>
                                      </p:cBhvr>
                                      <p:tavLst>
                                        <p:tav tm="0">
                                          <p:val>
                                            <p:fltVal val="0"/>
                                          </p:val>
                                        </p:tav>
                                        <p:tav tm="100000">
                                          <p:val>
                                            <p:strVal val="#ppt_w"/>
                                          </p:val>
                                        </p:tav>
                                      </p:tavLst>
                                    </p:anim>
                                    <p:anim calcmode="lin" valueType="num">
                                      <p:cBhvr>
                                        <p:cTn id="42" dur="3000" fill="hold"/>
                                        <p:tgtEl>
                                          <p:spTgt spid="837"/>
                                        </p:tgtEl>
                                        <p:attrNameLst>
                                          <p:attrName>ppt_h</p:attrName>
                                        </p:attrNameLst>
                                      </p:cBhvr>
                                      <p:tavLst>
                                        <p:tav tm="0">
                                          <p:val>
                                            <p:fltVal val="0"/>
                                          </p:val>
                                        </p:tav>
                                        <p:tav tm="100000">
                                          <p:val>
                                            <p:strVal val="#ppt_h"/>
                                          </p:val>
                                        </p:tav>
                                      </p:tavLst>
                                    </p:anim>
                                    <p:anim calcmode="lin" valueType="num">
                                      <p:cBhvr>
                                        <p:cTn id="43" dur="3000" fill="hold"/>
                                        <p:tgtEl>
                                          <p:spTgt spid="837"/>
                                        </p:tgtEl>
                                        <p:attrNameLst>
                                          <p:attrName>style.rotation</p:attrName>
                                        </p:attrNameLst>
                                      </p:cBhvr>
                                      <p:tavLst>
                                        <p:tav tm="0">
                                          <p:val>
                                            <p:fltVal val="90"/>
                                          </p:val>
                                        </p:tav>
                                        <p:tav tm="100000">
                                          <p:val>
                                            <p:fltVal val="0"/>
                                          </p:val>
                                        </p:tav>
                                      </p:tavLst>
                                    </p:anim>
                                    <p:animEffect transition="in" filter="fade">
                                      <p:cBhvr>
                                        <p:cTn id="44" dur="3000"/>
                                        <p:tgtEl>
                                          <p:spTgt spid="837"/>
                                        </p:tgtEl>
                                      </p:cBhvr>
                                    </p:animEffect>
                                  </p:childTnLst>
                                </p:cTn>
                              </p:par>
                              <p:par>
                                <p:cTn id="45" presetID="23" presetClass="entr" presetSubtype="16" repeatCount="indefinite" fill="hold" nodeType="withEffect">
                                  <p:stCondLst>
                                    <p:cond delay="0"/>
                                  </p:stCondLst>
                                  <p:childTnLst>
                                    <p:set>
                                      <p:cBhvr>
                                        <p:cTn id="46" dur="1" fill="hold">
                                          <p:stCondLst>
                                            <p:cond delay="0"/>
                                          </p:stCondLst>
                                        </p:cTn>
                                        <p:tgtEl>
                                          <p:spTgt spid="430"/>
                                        </p:tgtEl>
                                        <p:attrNameLst>
                                          <p:attrName>style.visibility</p:attrName>
                                        </p:attrNameLst>
                                      </p:cBhvr>
                                      <p:to>
                                        <p:strVal val="visible"/>
                                      </p:to>
                                    </p:set>
                                    <p:anim calcmode="lin" valueType="num">
                                      <p:cBhvr>
                                        <p:cTn id="47" dur="2000" fill="hold"/>
                                        <p:tgtEl>
                                          <p:spTgt spid="430"/>
                                        </p:tgtEl>
                                        <p:attrNameLst>
                                          <p:attrName>ppt_w</p:attrName>
                                        </p:attrNameLst>
                                      </p:cBhvr>
                                      <p:tavLst>
                                        <p:tav tm="0">
                                          <p:val>
                                            <p:fltVal val="0"/>
                                          </p:val>
                                        </p:tav>
                                        <p:tav tm="100000">
                                          <p:val>
                                            <p:strVal val="#ppt_w"/>
                                          </p:val>
                                        </p:tav>
                                      </p:tavLst>
                                    </p:anim>
                                    <p:anim calcmode="lin" valueType="num">
                                      <p:cBhvr>
                                        <p:cTn id="48" dur="2000" fill="hold"/>
                                        <p:tgtEl>
                                          <p:spTgt spid="43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429"/>
                                        </p:tgtEl>
                                        <p:attrNameLst>
                                          <p:attrName>style.visibility</p:attrName>
                                        </p:attrNameLst>
                                      </p:cBhvr>
                                      <p:to>
                                        <p:strVal val="visible"/>
                                      </p:to>
                                    </p:set>
                                    <p:animEffect transition="in" filter="wipe(down)">
                                      <p:cBhvr>
                                        <p:cTn id="53" dur="580">
                                          <p:stCondLst>
                                            <p:cond delay="0"/>
                                          </p:stCondLst>
                                        </p:cTn>
                                        <p:tgtEl>
                                          <p:spTgt spid="429"/>
                                        </p:tgtEl>
                                      </p:cBhvr>
                                    </p:animEffect>
                                    <p:anim calcmode="lin" valueType="num">
                                      <p:cBhvr>
                                        <p:cTn id="54" dur="1822" tmFilter="0,0; 0.14,0.36; 0.43,0.73; 0.71,0.91; 1.0,1.0">
                                          <p:stCondLst>
                                            <p:cond delay="0"/>
                                          </p:stCondLst>
                                        </p:cTn>
                                        <p:tgtEl>
                                          <p:spTgt spid="42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2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2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2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29"/>
                                        </p:tgtEl>
                                        <p:attrNameLst>
                                          <p:attrName>ppt_y</p:attrName>
                                        </p:attrNameLst>
                                      </p:cBhvr>
                                      <p:tavLst>
                                        <p:tav tm="0" fmla="#ppt_y-sin(pi*$)/81">
                                          <p:val>
                                            <p:fltVal val="0"/>
                                          </p:val>
                                        </p:tav>
                                        <p:tav tm="100000">
                                          <p:val>
                                            <p:fltVal val="1"/>
                                          </p:val>
                                        </p:tav>
                                      </p:tavLst>
                                    </p:anim>
                                    <p:animScale>
                                      <p:cBhvr>
                                        <p:cTn id="59" dur="26">
                                          <p:stCondLst>
                                            <p:cond delay="650"/>
                                          </p:stCondLst>
                                        </p:cTn>
                                        <p:tgtEl>
                                          <p:spTgt spid="429"/>
                                        </p:tgtEl>
                                      </p:cBhvr>
                                      <p:to x="100000" y="60000"/>
                                    </p:animScale>
                                    <p:animScale>
                                      <p:cBhvr>
                                        <p:cTn id="60" dur="166" decel="50000">
                                          <p:stCondLst>
                                            <p:cond delay="676"/>
                                          </p:stCondLst>
                                        </p:cTn>
                                        <p:tgtEl>
                                          <p:spTgt spid="429"/>
                                        </p:tgtEl>
                                      </p:cBhvr>
                                      <p:to x="100000" y="100000"/>
                                    </p:animScale>
                                    <p:animScale>
                                      <p:cBhvr>
                                        <p:cTn id="61" dur="26">
                                          <p:stCondLst>
                                            <p:cond delay="1312"/>
                                          </p:stCondLst>
                                        </p:cTn>
                                        <p:tgtEl>
                                          <p:spTgt spid="429"/>
                                        </p:tgtEl>
                                      </p:cBhvr>
                                      <p:to x="100000" y="80000"/>
                                    </p:animScale>
                                    <p:animScale>
                                      <p:cBhvr>
                                        <p:cTn id="62" dur="166" decel="50000">
                                          <p:stCondLst>
                                            <p:cond delay="1338"/>
                                          </p:stCondLst>
                                        </p:cTn>
                                        <p:tgtEl>
                                          <p:spTgt spid="429"/>
                                        </p:tgtEl>
                                      </p:cBhvr>
                                      <p:to x="100000" y="100000"/>
                                    </p:animScale>
                                    <p:animScale>
                                      <p:cBhvr>
                                        <p:cTn id="63" dur="26">
                                          <p:stCondLst>
                                            <p:cond delay="1642"/>
                                          </p:stCondLst>
                                        </p:cTn>
                                        <p:tgtEl>
                                          <p:spTgt spid="429"/>
                                        </p:tgtEl>
                                      </p:cBhvr>
                                      <p:to x="100000" y="90000"/>
                                    </p:animScale>
                                    <p:animScale>
                                      <p:cBhvr>
                                        <p:cTn id="64" dur="166" decel="50000">
                                          <p:stCondLst>
                                            <p:cond delay="1668"/>
                                          </p:stCondLst>
                                        </p:cTn>
                                        <p:tgtEl>
                                          <p:spTgt spid="429"/>
                                        </p:tgtEl>
                                      </p:cBhvr>
                                      <p:to x="100000" y="100000"/>
                                    </p:animScale>
                                    <p:animScale>
                                      <p:cBhvr>
                                        <p:cTn id="65" dur="26">
                                          <p:stCondLst>
                                            <p:cond delay="1808"/>
                                          </p:stCondLst>
                                        </p:cTn>
                                        <p:tgtEl>
                                          <p:spTgt spid="429"/>
                                        </p:tgtEl>
                                      </p:cBhvr>
                                      <p:to x="100000" y="95000"/>
                                    </p:animScale>
                                    <p:animScale>
                                      <p:cBhvr>
                                        <p:cTn id="66" dur="166" decel="50000">
                                          <p:stCondLst>
                                            <p:cond delay="1834"/>
                                          </p:stCondLst>
                                        </p:cTn>
                                        <p:tgtEl>
                                          <p:spTgt spid="429"/>
                                        </p:tgtEl>
                                      </p:cBhvr>
                                      <p:to x="100000" y="100000"/>
                                    </p:animScale>
                                  </p:childTnLst>
                                </p:cTn>
                              </p:par>
                              <p:par>
                                <p:cTn id="67" presetID="23" presetClass="entr" presetSubtype="16" repeatCount="indefinite" fill="hold" nodeType="withEffect">
                                  <p:stCondLst>
                                    <p:cond delay="0"/>
                                  </p:stCondLst>
                                  <p:childTnLst>
                                    <p:set>
                                      <p:cBhvr>
                                        <p:cTn id="68" dur="1" fill="hold">
                                          <p:stCondLst>
                                            <p:cond delay="0"/>
                                          </p:stCondLst>
                                        </p:cTn>
                                        <p:tgtEl>
                                          <p:spTgt spid="566"/>
                                        </p:tgtEl>
                                        <p:attrNameLst>
                                          <p:attrName>style.visibility</p:attrName>
                                        </p:attrNameLst>
                                      </p:cBhvr>
                                      <p:to>
                                        <p:strVal val="visible"/>
                                      </p:to>
                                    </p:set>
                                    <p:anim calcmode="lin" valueType="num">
                                      <p:cBhvr>
                                        <p:cTn id="69" dur="2000" fill="hold"/>
                                        <p:tgtEl>
                                          <p:spTgt spid="566"/>
                                        </p:tgtEl>
                                        <p:attrNameLst>
                                          <p:attrName>ppt_w</p:attrName>
                                        </p:attrNameLst>
                                      </p:cBhvr>
                                      <p:tavLst>
                                        <p:tav tm="0">
                                          <p:val>
                                            <p:fltVal val="0"/>
                                          </p:val>
                                        </p:tav>
                                        <p:tav tm="100000">
                                          <p:val>
                                            <p:strVal val="#ppt_w"/>
                                          </p:val>
                                        </p:tav>
                                      </p:tavLst>
                                    </p:anim>
                                    <p:anim calcmode="lin" valueType="num">
                                      <p:cBhvr>
                                        <p:cTn id="70" dur="2000" fill="hold"/>
                                        <p:tgtEl>
                                          <p:spTgt spid="566"/>
                                        </p:tgtEl>
                                        <p:attrNameLst>
                                          <p:attrName>ppt_h</p:attrName>
                                        </p:attrNameLst>
                                      </p:cBhvr>
                                      <p:tavLst>
                                        <p:tav tm="0">
                                          <p:val>
                                            <p:fltVal val="0"/>
                                          </p:val>
                                        </p:tav>
                                        <p:tav tm="100000">
                                          <p:val>
                                            <p:strVal val="#ppt_h"/>
                                          </p:val>
                                        </p:tav>
                                      </p:tavLst>
                                    </p:anim>
                                  </p:childTnLst>
                                </p:cTn>
                              </p:par>
                              <p:par>
                                <p:cTn id="71" presetID="31" presetClass="entr" presetSubtype="0" repeatCount="indefinite" fill="hold" grpId="0" nodeType="withEffect">
                                  <p:stCondLst>
                                    <p:cond delay="500"/>
                                  </p:stCondLst>
                                  <p:iterate type="lt">
                                    <p:tmPct val="5000"/>
                                  </p:iterate>
                                  <p:childTnLst>
                                    <p:set>
                                      <p:cBhvr>
                                        <p:cTn id="72" dur="1" fill="hold">
                                          <p:stCondLst>
                                            <p:cond delay="0"/>
                                          </p:stCondLst>
                                        </p:cTn>
                                        <p:tgtEl>
                                          <p:spTgt spid="840"/>
                                        </p:tgtEl>
                                        <p:attrNameLst>
                                          <p:attrName>style.visibility</p:attrName>
                                        </p:attrNameLst>
                                      </p:cBhvr>
                                      <p:to>
                                        <p:strVal val="visible"/>
                                      </p:to>
                                    </p:set>
                                    <p:anim calcmode="lin" valueType="num">
                                      <p:cBhvr>
                                        <p:cTn id="73" dur="3000" fill="hold"/>
                                        <p:tgtEl>
                                          <p:spTgt spid="840"/>
                                        </p:tgtEl>
                                        <p:attrNameLst>
                                          <p:attrName>ppt_w</p:attrName>
                                        </p:attrNameLst>
                                      </p:cBhvr>
                                      <p:tavLst>
                                        <p:tav tm="0">
                                          <p:val>
                                            <p:fltVal val="0"/>
                                          </p:val>
                                        </p:tav>
                                        <p:tav tm="100000">
                                          <p:val>
                                            <p:strVal val="#ppt_w"/>
                                          </p:val>
                                        </p:tav>
                                      </p:tavLst>
                                    </p:anim>
                                    <p:anim calcmode="lin" valueType="num">
                                      <p:cBhvr>
                                        <p:cTn id="74" dur="3000" fill="hold"/>
                                        <p:tgtEl>
                                          <p:spTgt spid="840"/>
                                        </p:tgtEl>
                                        <p:attrNameLst>
                                          <p:attrName>ppt_h</p:attrName>
                                        </p:attrNameLst>
                                      </p:cBhvr>
                                      <p:tavLst>
                                        <p:tav tm="0">
                                          <p:val>
                                            <p:fltVal val="0"/>
                                          </p:val>
                                        </p:tav>
                                        <p:tav tm="100000">
                                          <p:val>
                                            <p:strVal val="#ppt_h"/>
                                          </p:val>
                                        </p:tav>
                                      </p:tavLst>
                                    </p:anim>
                                    <p:anim calcmode="lin" valueType="num">
                                      <p:cBhvr>
                                        <p:cTn id="75" dur="3000" fill="hold"/>
                                        <p:tgtEl>
                                          <p:spTgt spid="840"/>
                                        </p:tgtEl>
                                        <p:attrNameLst>
                                          <p:attrName>style.rotation</p:attrName>
                                        </p:attrNameLst>
                                      </p:cBhvr>
                                      <p:tavLst>
                                        <p:tav tm="0">
                                          <p:val>
                                            <p:fltVal val="90"/>
                                          </p:val>
                                        </p:tav>
                                        <p:tav tm="100000">
                                          <p:val>
                                            <p:fltVal val="0"/>
                                          </p:val>
                                        </p:tav>
                                      </p:tavLst>
                                    </p:anim>
                                    <p:animEffect transition="in" filter="fade">
                                      <p:cBhvr>
                                        <p:cTn id="76" dur="3000"/>
                                        <p:tgtEl>
                                          <p:spTgt spid="840"/>
                                        </p:tgtEl>
                                      </p:cBhvr>
                                    </p:animEffect>
                                  </p:childTnLst>
                                </p:cTn>
                              </p:par>
                              <p:par>
                                <p:cTn id="77" presetID="31" presetClass="entr" presetSubtype="0" repeatCount="indefinite" fill="hold" grpId="0" nodeType="withEffect">
                                  <p:stCondLst>
                                    <p:cond delay="500"/>
                                  </p:stCondLst>
                                  <p:iterate type="lt">
                                    <p:tmPct val="5000"/>
                                  </p:iterate>
                                  <p:childTnLst>
                                    <p:set>
                                      <p:cBhvr>
                                        <p:cTn id="78" dur="1" fill="hold">
                                          <p:stCondLst>
                                            <p:cond delay="0"/>
                                          </p:stCondLst>
                                        </p:cTn>
                                        <p:tgtEl>
                                          <p:spTgt spid="841"/>
                                        </p:tgtEl>
                                        <p:attrNameLst>
                                          <p:attrName>style.visibility</p:attrName>
                                        </p:attrNameLst>
                                      </p:cBhvr>
                                      <p:to>
                                        <p:strVal val="visible"/>
                                      </p:to>
                                    </p:set>
                                    <p:anim calcmode="lin" valueType="num">
                                      <p:cBhvr>
                                        <p:cTn id="79" dur="3000" fill="hold"/>
                                        <p:tgtEl>
                                          <p:spTgt spid="841"/>
                                        </p:tgtEl>
                                        <p:attrNameLst>
                                          <p:attrName>ppt_w</p:attrName>
                                        </p:attrNameLst>
                                      </p:cBhvr>
                                      <p:tavLst>
                                        <p:tav tm="0">
                                          <p:val>
                                            <p:fltVal val="0"/>
                                          </p:val>
                                        </p:tav>
                                        <p:tav tm="100000">
                                          <p:val>
                                            <p:strVal val="#ppt_w"/>
                                          </p:val>
                                        </p:tav>
                                      </p:tavLst>
                                    </p:anim>
                                    <p:anim calcmode="lin" valueType="num">
                                      <p:cBhvr>
                                        <p:cTn id="80" dur="3000" fill="hold"/>
                                        <p:tgtEl>
                                          <p:spTgt spid="841"/>
                                        </p:tgtEl>
                                        <p:attrNameLst>
                                          <p:attrName>ppt_h</p:attrName>
                                        </p:attrNameLst>
                                      </p:cBhvr>
                                      <p:tavLst>
                                        <p:tav tm="0">
                                          <p:val>
                                            <p:fltVal val="0"/>
                                          </p:val>
                                        </p:tav>
                                        <p:tav tm="100000">
                                          <p:val>
                                            <p:strVal val="#ppt_h"/>
                                          </p:val>
                                        </p:tav>
                                      </p:tavLst>
                                    </p:anim>
                                    <p:anim calcmode="lin" valueType="num">
                                      <p:cBhvr>
                                        <p:cTn id="81" dur="3000" fill="hold"/>
                                        <p:tgtEl>
                                          <p:spTgt spid="841"/>
                                        </p:tgtEl>
                                        <p:attrNameLst>
                                          <p:attrName>style.rotation</p:attrName>
                                        </p:attrNameLst>
                                      </p:cBhvr>
                                      <p:tavLst>
                                        <p:tav tm="0">
                                          <p:val>
                                            <p:fltVal val="90"/>
                                          </p:val>
                                        </p:tav>
                                        <p:tav tm="100000">
                                          <p:val>
                                            <p:fltVal val="0"/>
                                          </p:val>
                                        </p:tav>
                                      </p:tavLst>
                                    </p:anim>
                                    <p:animEffect transition="in" filter="fade">
                                      <p:cBhvr>
                                        <p:cTn id="82" dur="30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p:bldP spid="429" grpId="0"/>
      <p:bldP spid="565" grpId="0" animBg="1"/>
      <p:bldP spid="836" grpId="0" animBg="1"/>
      <p:bldP spid="837" grpId="0" animBg="1"/>
      <p:bldP spid="838" grpId="0" animBg="1"/>
      <p:bldP spid="839" grpId="0" animBg="1"/>
      <p:bldP spid="840" grpId="0" animBg="1"/>
      <p:bldP spid="8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92682"/>
            <a:ext cx="8229600" cy="1219200"/>
          </a:xfrm>
        </p:spPr>
        <p:txBody>
          <a:bodyPr/>
          <a:lstStyle/>
          <a:p>
            <a:pPr marL="0" indent="0">
              <a:buNone/>
            </a:pPr>
            <a:r>
              <a:rPr lang="en-US" dirty="0">
                <a:solidFill>
                  <a:srgbClr val="FF0000"/>
                </a:solidFill>
              </a:rPr>
              <a:t>KHỞI ĐỘNG:</a:t>
            </a:r>
          </a:p>
          <a:p>
            <a:pPr marL="0" indent="0">
              <a:buNone/>
            </a:pPr>
            <a:endParaRPr lang="en-US" dirty="0">
              <a:solidFill>
                <a:srgbClr val="FF0000"/>
              </a:solidFill>
            </a:endParaRPr>
          </a:p>
          <a:p>
            <a:pPr marL="0" indent="0">
              <a:buNone/>
            </a:pPr>
            <a:endParaRPr lang="en-US" dirty="0"/>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2</a:t>
            </a:fld>
            <a:endParaRPr lang="en-US"/>
          </a:p>
        </p:txBody>
      </p:sp>
      <p:sp>
        <p:nvSpPr>
          <p:cNvPr id="7" name="TextBox 6"/>
          <p:cNvSpPr txBox="1"/>
          <p:nvPr/>
        </p:nvSpPr>
        <p:spPr>
          <a:xfrm>
            <a:off x="2438400" y="1295400"/>
            <a:ext cx="2971800" cy="523220"/>
          </a:xfrm>
          <a:prstGeom prst="rect">
            <a:avLst/>
          </a:prstGeom>
          <a:noFill/>
        </p:spPr>
        <p:txBody>
          <a:bodyPr wrap="square" rtlCol="0">
            <a:spAutoFit/>
          </a:bodyPr>
          <a:lstStyle/>
          <a:p>
            <a:endParaRPr lang="en-US" sz="2800" dirty="0">
              <a:latin typeface="Times New Roman" pitchFamily="18" charset="0"/>
              <a:cs typeface="Times New Roman" pitchFamily="18" charset="0"/>
            </a:endParaRPr>
          </a:p>
        </p:txBody>
      </p:sp>
      <p:sp>
        <p:nvSpPr>
          <p:cNvPr id="8" name="Rectangle 7"/>
          <p:cNvSpPr/>
          <p:nvPr/>
        </p:nvSpPr>
        <p:spPr>
          <a:xfrm>
            <a:off x="2847809" y="895290"/>
            <a:ext cx="34483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ĐẠO ĐỨC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 name="Trai-dat-nay-la-cua-chung-minh-mp3-CLB.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2503" y="4648200"/>
            <a:ext cx="771832" cy="771832"/>
          </a:xfrm>
          <a:prstGeom prst="rect">
            <a:avLst/>
          </a:prstGeom>
          <a:solidFill>
            <a:srgbClr val="FFFF00"/>
          </a:solidFill>
        </p:spPr>
      </p:pic>
    </p:spTree>
    <p:extLst>
      <p:ext uri="{BB962C8B-B14F-4D97-AF65-F5344CB8AC3E}">
        <p14:creationId xmlns:p14="http://schemas.microsoft.com/office/powerpoint/2010/main" val="37499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0"/>
                </p:tgtEl>
              </p:cMediaNode>
            </p:audio>
          </p:childTnLst>
        </p:cTn>
      </p:par>
    </p:tnLst>
    <p:bldLst>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576563" cy="3848894"/>
          </a:xfrm>
        </p:spPr>
      </p:pic>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dirty="0"/>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3</a:t>
            </a:fld>
            <a:endParaRPr lang="en-US"/>
          </a:p>
        </p:txBody>
      </p:sp>
      <p:sp>
        <p:nvSpPr>
          <p:cNvPr id="10" name="Rectangle 9"/>
          <p:cNvSpPr/>
          <p:nvPr/>
        </p:nvSpPr>
        <p:spPr>
          <a:xfrm>
            <a:off x="1371600" y="381000"/>
            <a:ext cx="6564810"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EM YÊU HÒA BÌNH</a:t>
            </a:r>
          </a:p>
        </p:txBody>
      </p:sp>
      <p:sp>
        <p:nvSpPr>
          <p:cNvPr id="12" name="TextBox 11"/>
          <p:cNvSpPr txBox="1"/>
          <p:nvPr/>
        </p:nvSpPr>
        <p:spPr>
          <a:xfrm>
            <a:off x="990600" y="5675756"/>
            <a:ext cx="7162799"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Bệnh viện Bạch Mai (Hà Nội) bị máy bay Mĩ ném bom ngày 26 tháng 12 năm 1972</a:t>
            </a:r>
          </a:p>
        </p:txBody>
      </p:sp>
    </p:spTree>
    <p:extLst>
      <p:ext uri="{BB962C8B-B14F-4D97-AF65-F5344CB8AC3E}">
        <p14:creationId xmlns:p14="http://schemas.microsoft.com/office/powerpoint/2010/main" val="35188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457200" indent="-398463">
              <a:buNone/>
            </a:pPr>
            <a:r>
              <a:rPr lang="en-US" dirty="0"/>
              <a:t>1. Trong khoảng thời gian từ năm 1900 đến năm 2000, các cuộc chiến tranh và xung đột thế giới đã làm cho hơn 2 triệu trẻ em bị chết, hơn 6 triệu trẻ em bị thương tích, tàn phế, 20 triệu trẻ em phải sống bơ vơ do bị mất nhà cửa, hơn 300 000 trẻ ở độ tuổi thiếu niên buộc phải đi lính, cầm súng giết người.</a:t>
            </a:r>
          </a:p>
          <a:p>
            <a:pPr marL="0" indent="0">
              <a:buNone/>
            </a:pPr>
            <a:r>
              <a:rPr lang="en-US" dirty="0"/>
              <a:t>       </a:t>
            </a:r>
            <a:r>
              <a:rPr lang="en-US" i="1" dirty="0"/>
              <a:t>Theo báo Quốc tế (23/5/2002 – 29/5/2002)  </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4</a:t>
            </a:fld>
            <a:endParaRPr lang="en-US"/>
          </a:p>
        </p:txBody>
      </p:sp>
    </p:spTree>
    <p:extLst>
      <p:ext uri="{BB962C8B-B14F-4D97-AF65-F5344CB8AC3E}">
        <p14:creationId xmlns:p14="http://schemas.microsoft.com/office/powerpoint/2010/main" val="247762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398463" indent="-398463">
              <a:buNone/>
            </a:pPr>
            <a:r>
              <a:rPr lang="en-US" dirty="0"/>
              <a:t>2. Cuộc chiến tranh xâm lược do đế quốc Mĩ tiến hành ở Việt Nam đã làm cho gần 3 triệu người chết, 4,4 triệu người tàn tật, 2 triệu người nhiễm chất độc da cam đang bị di chứng; nhiều làng mạc, đường sá, di tích lịch sử và văn hóa, … bị phá hủy.</a:t>
            </a:r>
          </a:p>
          <a:p>
            <a:pPr marL="457200" indent="-457200">
              <a:buNone/>
            </a:pPr>
            <a:r>
              <a:rPr lang="en-US" dirty="0"/>
              <a:t>3. Là một dân tộc yêu chuộng hòa bình, nhân dân Việt Nam luôn sát cánh cùng với nhân dân tiến bộ trên thế giới trong việc bảo vệ hòa bình, chống chiến tranh.</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5</a:t>
            </a:fld>
            <a:endParaRPr lang="en-US"/>
          </a:p>
        </p:txBody>
      </p:sp>
    </p:spTree>
    <p:extLst>
      <p:ext uri="{BB962C8B-B14F-4D97-AF65-F5344CB8AC3E}">
        <p14:creationId xmlns:p14="http://schemas.microsoft.com/office/powerpoint/2010/main" val="87878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81000"/>
            <a:ext cx="7857006" cy="4525963"/>
          </a:xfrm>
        </p:spPr>
      </p:pic>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6</a:t>
            </a:fld>
            <a:endParaRPr lang="en-US"/>
          </a:p>
        </p:txBody>
      </p:sp>
      <p:sp>
        <p:nvSpPr>
          <p:cNvPr id="8" name="TextBox 7"/>
          <p:cNvSpPr txBox="1"/>
          <p:nvPr/>
        </p:nvSpPr>
        <p:spPr>
          <a:xfrm>
            <a:off x="838200" y="5410200"/>
            <a:ext cx="754380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a:t>
            </a:r>
            <a:r>
              <a:rPr lang="vi-VN" sz="2400" dirty="0">
                <a:latin typeface="Times New Roman" pitchFamily="18" charset="0"/>
                <a:cs typeface="Times New Roman" pitchFamily="18" charset="0"/>
              </a:rPr>
              <a:t>hó chủ tịch nước Nguyễn Thị Bình cùng nhân dân Hà Nội thả chim hòa bình trước Lăng chủ tịch Hồ Chí Minh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010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239963"/>
          </a:xfrm>
        </p:spPr>
        <p:txBody>
          <a:bodyPr>
            <a:normAutofit/>
          </a:bodyPr>
          <a:lstStyle/>
          <a:p>
            <a:pPr marL="0" indent="0">
              <a:buNone/>
            </a:pPr>
            <a:r>
              <a:rPr lang="en-US" dirty="0"/>
              <a:t>Người dân sống rất khổ cực. Đặc biệt là tổn thất mà trẻ em phải gánh chịu như: mồ côi ch mẹ, bị thương tích tàn phế, sống bơ vơ mất nhà, nhiều trẻ em phải đi lính, cầm súng giết người.</a:t>
            </a:r>
          </a:p>
        </p:txBody>
      </p:sp>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7</a:t>
            </a:fld>
            <a:endParaRPr lang="en-US"/>
          </a:p>
        </p:txBody>
      </p:sp>
      <p:sp>
        <p:nvSpPr>
          <p:cNvPr id="7" name="Cloud Callout 6"/>
          <p:cNvSpPr/>
          <p:nvPr/>
        </p:nvSpPr>
        <p:spPr>
          <a:xfrm>
            <a:off x="152400" y="457200"/>
            <a:ext cx="87630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atin typeface="Times New Roman" pitchFamily="18" charset="0"/>
                <a:cs typeface="Times New Roman" pitchFamily="18" charset="0"/>
              </a:rPr>
              <a:t>Câu 1: Em có nhận xét gì về cuộc sống của người dân, đặc biệt là trẻ em, ở các vùng có chiến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3485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8</a:t>
            </a:fld>
            <a:endParaRPr lang="en-US"/>
          </a:p>
        </p:txBody>
      </p:sp>
      <p:sp>
        <p:nvSpPr>
          <p:cNvPr id="8" name="Oval 7"/>
          <p:cNvSpPr/>
          <p:nvPr/>
        </p:nvSpPr>
        <p:spPr>
          <a:xfrm>
            <a:off x="589935" y="3962400"/>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Nghèo đói</a:t>
            </a:r>
          </a:p>
        </p:txBody>
      </p:sp>
      <p:sp>
        <p:nvSpPr>
          <p:cNvPr id="9" name="Oval 8"/>
          <p:cNvSpPr/>
          <p:nvPr/>
        </p:nvSpPr>
        <p:spPr>
          <a:xfrm>
            <a:off x="2784987" y="4953000"/>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Đau thương</a:t>
            </a:r>
          </a:p>
        </p:txBody>
      </p:sp>
      <p:sp>
        <p:nvSpPr>
          <p:cNvPr id="10" name="Oval 9"/>
          <p:cNvSpPr/>
          <p:nvPr/>
        </p:nvSpPr>
        <p:spPr>
          <a:xfrm>
            <a:off x="4953000" y="5080819"/>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Chết chóc</a:t>
            </a:r>
          </a:p>
        </p:txBody>
      </p:sp>
      <p:sp>
        <p:nvSpPr>
          <p:cNvPr id="11" name="Oval 10"/>
          <p:cNvSpPr/>
          <p:nvPr/>
        </p:nvSpPr>
        <p:spPr>
          <a:xfrm>
            <a:off x="206477" y="1981200"/>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Đổ nát</a:t>
            </a:r>
          </a:p>
        </p:txBody>
      </p:sp>
      <p:sp>
        <p:nvSpPr>
          <p:cNvPr id="12" name="Oval 11"/>
          <p:cNvSpPr/>
          <p:nvPr/>
        </p:nvSpPr>
        <p:spPr>
          <a:xfrm>
            <a:off x="6781800" y="3962400"/>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Bệnh tật</a:t>
            </a:r>
          </a:p>
        </p:txBody>
      </p:sp>
      <p:sp>
        <p:nvSpPr>
          <p:cNvPr id="13" name="Oval 12"/>
          <p:cNvSpPr/>
          <p:nvPr/>
        </p:nvSpPr>
        <p:spPr>
          <a:xfrm>
            <a:off x="6934200" y="1981200"/>
            <a:ext cx="1828800" cy="1371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itchFamily="18" charset="0"/>
                <a:cs typeface="Times New Roman" pitchFamily="18" charset="0"/>
              </a:rPr>
              <a:t>Thất học</a:t>
            </a:r>
          </a:p>
        </p:txBody>
      </p:sp>
      <p:sp>
        <p:nvSpPr>
          <p:cNvPr id="14" name="Oval Callout 13"/>
          <p:cNvSpPr/>
          <p:nvPr/>
        </p:nvSpPr>
        <p:spPr>
          <a:xfrm>
            <a:off x="2403986" y="414875"/>
            <a:ext cx="4606413" cy="201286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itchFamily="18" charset="0"/>
                <a:cs typeface="Times New Roman" pitchFamily="18" charset="0"/>
              </a:rPr>
              <a:t>2. Chiến tranh gây ra những hậu quả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cxnSp>
        <p:nvCxnSpPr>
          <p:cNvPr id="16" name="Straight Arrow Connector 15"/>
          <p:cNvCxnSpPr>
            <a:cxnSpLocks/>
            <a:stCxn id="14" idx="8"/>
          </p:cNvCxnSpPr>
          <p:nvPr/>
        </p:nvCxnSpPr>
        <p:spPr>
          <a:xfrm flipH="1">
            <a:off x="1977498" y="2679345"/>
            <a:ext cx="1770040" cy="38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cxnSpLocks/>
            <a:stCxn id="14" idx="8"/>
            <a:endCxn id="8" idx="7"/>
          </p:cNvCxnSpPr>
          <p:nvPr/>
        </p:nvCxnSpPr>
        <p:spPr>
          <a:xfrm flipH="1">
            <a:off x="2150913" y="2679345"/>
            <a:ext cx="1596625" cy="1483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cxnSpLocks/>
            <a:stCxn id="14" idx="8"/>
            <a:endCxn id="9" idx="0"/>
          </p:cNvCxnSpPr>
          <p:nvPr/>
        </p:nvCxnSpPr>
        <p:spPr>
          <a:xfrm flipH="1">
            <a:off x="3699387" y="2679345"/>
            <a:ext cx="48151" cy="2273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cxnSpLocks/>
            <a:stCxn id="14" idx="8"/>
            <a:endCxn id="12" idx="1"/>
          </p:cNvCxnSpPr>
          <p:nvPr/>
        </p:nvCxnSpPr>
        <p:spPr>
          <a:xfrm>
            <a:off x="3747538" y="2679345"/>
            <a:ext cx="3302084" cy="1483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cxnSpLocks/>
            <a:stCxn id="14" idx="8"/>
            <a:endCxn id="10" idx="0"/>
          </p:cNvCxnSpPr>
          <p:nvPr/>
        </p:nvCxnSpPr>
        <p:spPr>
          <a:xfrm>
            <a:off x="3747538" y="2679345"/>
            <a:ext cx="2119862" cy="24014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V="1">
            <a:off x="3710463" y="2724128"/>
            <a:ext cx="3223737" cy="19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75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EACB35-743A-4C1A-AD18-F69F336761CE}" type="datetime1">
              <a:rPr lang="en-US" smtClean="0"/>
              <a:t>24/02/2023</a:t>
            </a:fld>
            <a:endParaRPr lang="en-US"/>
          </a:p>
        </p:txBody>
      </p:sp>
      <p:sp>
        <p:nvSpPr>
          <p:cNvPr id="5" name="Footer Placeholder 4"/>
          <p:cNvSpPr>
            <a:spLocks noGrp="1"/>
          </p:cNvSpPr>
          <p:nvPr>
            <p:ph type="ftr" sz="quarter" idx="11"/>
          </p:nvPr>
        </p:nvSpPr>
        <p:spPr/>
        <p:txBody>
          <a:bodyPr/>
          <a:lstStyle/>
          <a:p>
            <a:r>
              <a:rPr lang="en-US"/>
              <a:t>Em yêu hòa bình</a:t>
            </a:r>
          </a:p>
        </p:txBody>
      </p:sp>
      <p:sp>
        <p:nvSpPr>
          <p:cNvPr id="6" name="Slide Number Placeholder 5"/>
          <p:cNvSpPr>
            <a:spLocks noGrp="1"/>
          </p:cNvSpPr>
          <p:nvPr>
            <p:ph type="sldNum" sz="quarter" idx="12"/>
          </p:nvPr>
        </p:nvSpPr>
        <p:spPr/>
        <p:txBody>
          <a:bodyPr/>
          <a:lstStyle/>
          <a:p>
            <a:fld id="{BC0415C4-02D2-44A4-A905-8930C2769E24}" type="slidenum">
              <a:rPr lang="en-US" smtClean="0"/>
              <a:t>9</a:t>
            </a:fld>
            <a:endParaRPr lang="en-US"/>
          </a:p>
        </p:txBody>
      </p:sp>
      <p:sp>
        <p:nvSpPr>
          <p:cNvPr id="13" name="Horizontal Scroll 12"/>
          <p:cNvSpPr/>
          <p:nvPr/>
        </p:nvSpPr>
        <p:spPr>
          <a:xfrm>
            <a:off x="990600" y="3200400"/>
            <a:ext cx="7543800" cy="3200400"/>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pPr marL="457200" indent="-457200">
              <a:buFontTx/>
              <a:buChar char="-"/>
            </a:pPr>
            <a:r>
              <a:rPr lang="en-US" sz="3200" dirty="0">
                <a:solidFill>
                  <a:schemeClr val="tx1"/>
                </a:solidFill>
                <a:latin typeface="Times New Roman" pitchFamily="18" charset="0"/>
                <a:cs typeface="Times New Roman" pitchFamily="18" charset="0"/>
              </a:rPr>
              <a:t>Sát cánh cùng nhân dân tiến bộ trên thế giới trong việc bảo vệ hòa bình, chống chiến tranh.</a:t>
            </a:r>
          </a:p>
          <a:p>
            <a:pPr marL="457200" indent="-457200">
              <a:buFontTx/>
              <a:buChar char="-"/>
            </a:pPr>
            <a:r>
              <a:rPr lang="en-US" sz="3200" dirty="0">
                <a:solidFill>
                  <a:schemeClr val="tx1"/>
                </a:solidFill>
                <a:latin typeface="Times New Roman" pitchFamily="18" charset="0"/>
                <a:cs typeface="Times New Roman" pitchFamily="18" charset="0"/>
              </a:rPr>
              <a:t>Lên án, phê phán cuộc chiến tranh phi nghĩa.</a:t>
            </a:r>
          </a:p>
        </p:txBody>
      </p:sp>
      <p:sp>
        <p:nvSpPr>
          <p:cNvPr id="12" name="Cloud Callout 11"/>
          <p:cNvSpPr/>
          <p:nvPr/>
        </p:nvSpPr>
        <p:spPr>
          <a:xfrm>
            <a:off x="685800" y="76200"/>
            <a:ext cx="7315200" cy="31242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marL="398463" indent="-398463">
              <a:buNone/>
            </a:pPr>
            <a:r>
              <a:rPr lang="en-US" sz="2800" dirty="0">
                <a:solidFill>
                  <a:schemeClr val="tx1"/>
                </a:solidFill>
                <a:latin typeface="Times New Roman" pitchFamily="18" charset="0"/>
                <a:cs typeface="Times New Roman" pitchFamily="18" charset="0"/>
              </a:rPr>
              <a:t>3.Để thế giới không còn chiến tranh, để mọi người đều được sống trong hòa bình, chúng ta cần phải làm gì?</a:t>
            </a:r>
          </a:p>
        </p:txBody>
      </p:sp>
    </p:spTree>
    <p:extLst>
      <p:ext uri="{BB962C8B-B14F-4D97-AF65-F5344CB8AC3E}">
        <p14:creationId xmlns:p14="http://schemas.microsoft.com/office/powerpoint/2010/main" val="32142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215</TotalTime>
  <Words>1319</Words>
  <Application>Microsoft Office PowerPoint</Application>
  <PresentationFormat>On-screen Show (4:3)</PresentationFormat>
  <Paragraphs>131</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HPFO</dc:creator>
  <cp:lastModifiedBy>53857-NHTAN</cp:lastModifiedBy>
  <cp:revision>24</cp:revision>
  <dcterms:created xsi:type="dcterms:W3CDTF">2020-05-23T13:15:57Z</dcterms:created>
  <dcterms:modified xsi:type="dcterms:W3CDTF">2023-02-24T02:23:26Z</dcterms:modified>
</cp:coreProperties>
</file>