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564" r:id="rId3"/>
    <p:sldId id="256" r:id="rId4"/>
    <p:sldId id="257" r:id="rId5"/>
    <p:sldId id="258" r:id="rId6"/>
    <p:sldId id="286" r:id="rId7"/>
    <p:sldId id="293" r:id="rId8"/>
    <p:sldId id="294" r:id="rId9"/>
    <p:sldId id="316" r:id="rId10"/>
    <p:sldId id="298" r:id="rId11"/>
    <p:sldId id="299" r:id="rId12"/>
    <p:sldId id="303" r:id="rId13"/>
    <p:sldId id="305" r:id="rId14"/>
    <p:sldId id="302" r:id="rId15"/>
    <p:sldId id="306" r:id="rId16"/>
    <p:sldId id="307" r:id="rId17"/>
    <p:sldId id="308" r:id="rId18"/>
    <p:sldId id="310" r:id="rId19"/>
    <p:sldId id="311" r:id="rId20"/>
    <p:sldId id="313" r:id="rId21"/>
    <p:sldId id="3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75E"/>
    <a:srgbClr val="ED5565"/>
    <a:srgbClr val="80816F"/>
    <a:srgbClr val="38C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108DC-FF5B-4D91-AA4A-B7C4299EFD63}" type="datetimeFigureOut">
              <a:rPr lang="en-US" smtClean="0"/>
              <a:t>30-Jan-23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0DFCB-30BD-4E15-BB6D-6E907F60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1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1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51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9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DEE5-6CE4-40C3-B707-52A9B18B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0A205-5349-4DD5-82DD-8EB720838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66EAE-A137-45BD-920B-E0D93BB7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30-Jan-23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6303E-2442-4575-8EA3-5D8B2A2F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5C800-A732-4A54-982C-66170718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1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755E3-A1C3-4A23-B2CA-833B7B2C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09702-8390-4E62-9C93-EF71F0E21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69D7-F855-4415-8642-7B099C09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30-Jan-23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1F9CA-B02C-4438-A39D-BD6F88B2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2588C-0AB4-4DDB-9933-E38EF748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5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758B4F-5265-4A71-BF43-4D5D091B2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8DF3D-7B52-4E8B-90EF-7A78F36D2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3C803-B7BB-4DC7-8AF5-1E8E3E1D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30-Jan-23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97F1C-6611-41F9-AA8E-1D0F183F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988D-3945-4027-B328-365AB66E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1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75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5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"/>
          <p:cNvSpPr/>
          <p:nvPr/>
        </p:nvSpPr>
        <p:spPr>
          <a:xfrm>
            <a:off x="963800" y="1662313"/>
            <a:ext cx="10264400" cy="4655700"/>
          </a:xfrm>
          <a:prstGeom prst="plaque">
            <a:avLst>
              <a:gd name="adj" fmla="val 2726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9" name="Google Shape;309;p6"/>
          <p:cNvSpPr/>
          <p:nvPr/>
        </p:nvSpPr>
        <p:spPr>
          <a:xfrm>
            <a:off x="967600" y="539988"/>
            <a:ext cx="10264400" cy="816900"/>
          </a:xfrm>
          <a:prstGeom prst="plaque">
            <a:avLst>
              <a:gd name="adj" fmla="val 14810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0" name="Google Shape;310;p6"/>
          <p:cNvSpPr txBox="1">
            <a:spLocks noGrp="1"/>
          </p:cNvSpPr>
          <p:nvPr>
            <p:ph type="title"/>
          </p:nvPr>
        </p:nvSpPr>
        <p:spPr>
          <a:xfrm>
            <a:off x="960000" y="593363"/>
            <a:ext cx="102720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>
                <a:solidFill>
                  <a:srgbClr val="3318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6"/>
          <p:cNvGrpSpPr/>
          <p:nvPr/>
        </p:nvGrpSpPr>
        <p:grpSpPr>
          <a:xfrm>
            <a:off x="1250445" y="1677993"/>
            <a:ext cx="9691116" cy="4487597"/>
            <a:chOff x="937833" y="1720955"/>
            <a:chExt cx="7268337" cy="4487597"/>
          </a:xfrm>
        </p:grpSpPr>
        <p:grpSp>
          <p:nvGrpSpPr>
            <p:cNvPr id="312" name="Google Shape;312;p6"/>
            <p:cNvGrpSpPr/>
            <p:nvPr/>
          </p:nvGrpSpPr>
          <p:grpSpPr>
            <a:xfrm>
              <a:off x="937833" y="1720955"/>
              <a:ext cx="7268337" cy="3024497"/>
              <a:chOff x="1047370" y="1835680"/>
              <a:chExt cx="7268337" cy="3024497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879092" y="2285221"/>
                <a:ext cx="58210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519" extrusionOk="0">
                    <a:moveTo>
                      <a:pt x="490" y="1"/>
                    </a:moveTo>
                    <a:lnTo>
                      <a:pt x="1" y="62"/>
                    </a:lnTo>
                    <a:lnTo>
                      <a:pt x="195" y="1519"/>
                    </a:lnTo>
                    <a:lnTo>
                      <a:pt x="684" y="1458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994886" y="3401594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0" y="347"/>
                    </a:lnTo>
                    <a:lnTo>
                      <a:pt x="1040" y="1387"/>
                    </a:lnTo>
                    <a:lnTo>
                      <a:pt x="1386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804363" y="4048626"/>
                <a:ext cx="65858" cy="13078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539" extrusionOk="0">
                    <a:moveTo>
                      <a:pt x="489" y="0"/>
                    </a:moveTo>
                    <a:lnTo>
                      <a:pt x="0" y="92"/>
                    </a:lnTo>
                    <a:lnTo>
                      <a:pt x="295" y="1539"/>
                    </a:lnTo>
                    <a:lnTo>
                      <a:pt x="775" y="1448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559199" y="4796019"/>
                <a:ext cx="130865" cy="6415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55" extrusionOk="0">
                    <a:moveTo>
                      <a:pt x="93" y="1"/>
                    </a:moveTo>
                    <a:lnTo>
                      <a:pt x="0" y="480"/>
                    </a:lnTo>
                    <a:lnTo>
                      <a:pt x="1448" y="755"/>
                    </a:lnTo>
                    <a:lnTo>
                      <a:pt x="1540" y="27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2608094" y="3231805"/>
                <a:ext cx="174119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93" extrusionOk="0">
                    <a:moveTo>
                      <a:pt x="377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8" y="1133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7414931" y="2976357"/>
                <a:ext cx="11268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438" extrusionOk="0">
                    <a:moveTo>
                      <a:pt x="958" y="1"/>
                    </a:moveTo>
                    <a:lnTo>
                      <a:pt x="0" y="1111"/>
                    </a:lnTo>
                    <a:lnTo>
                      <a:pt x="367" y="1437"/>
                    </a:lnTo>
                    <a:lnTo>
                      <a:pt x="1325" y="316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7950978" y="2803169"/>
                <a:ext cx="128316" cy="52856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22" extrusionOk="0">
                    <a:moveTo>
                      <a:pt x="41" y="0"/>
                    </a:moveTo>
                    <a:lnTo>
                      <a:pt x="1" y="490"/>
                    </a:lnTo>
                    <a:lnTo>
                      <a:pt x="1468" y="622"/>
                    </a:lnTo>
                    <a:lnTo>
                      <a:pt x="1509" y="13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443118" y="3774058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19" y="530"/>
                      <a:pt x="531" y="41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7898206" y="4618497"/>
                <a:ext cx="144717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43" extrusionOk="0">
                    <a:moveTo>
                      <a:pt x="622" y="1"/>
                    </a:moveTo>
                    <a:lnTo>
                      <a:pt x="0" y="368"/>
                    </a:lnTo>
                    <a:lnTo>
                      <a:pt x="1081" y="2243"/>
                    </a:lnTo>
                    <a:lnTo>
                      <a:pt x="1702" y="1886"/>
                    </a:lnTo>
                    <a:lnTo>
                      <a:pt x="62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6742832" y="2001135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2" y="1"/>
                    </a:moveTo>
                    <a:lnTo>
                      <a:pt x="0" y="1346"/>
                    </a:lnTo>
                    <a:lnTo>
                      <a:pt x="449" y="1550"/>
                    </a:lnTo>
                    <a:lnTo>
                      <a:pt x="1040" y="204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842" y="3399894"/>
                <a:ext cx="113530" cy="121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28" extrusionOk="0">
                    <a:moveTo>
                      <a:pt x="368" y="0"/>
                    </a:moveTo>
                    <a:lnTo>
                      <a:pt x="1" y="326"/>
                    </a:lnTo>
                    <a:lnTo>
                      <a:pt x="969" y="1427"/>
                    </a:lnTo>
                    <a:lnTo>
                      <a:pt x="1336" y="1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329664" y="478650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23"/>
                      <a:pt x="0" y="266"/>
                    </a:cubicBezTo>
                    <a:cubicBezTo>
                      <a:pt x="0" y="409"/>
                      <a:pt x="113" y="531"/>
                      <a:pt x="265" y="531"/>
                    </a:cubicBezTo>
                    <a:cubicBezTo>
                      <a:pt x="408" y="531"/>
                      <a:pt x="530" y="40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6352184" y="257967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13"/>
                      <a:pt x="0" y="266"/>
                    </a:cubicBezTo>
                    <a:cubicBezTo>
                      <a:pt x="0" y="408"/>
                      <a:pt x="113" y="531"/>
                      <a:pt x="265" y="531"/>
                    </a:cubicBezTo>
                    <a:cubicBezTo>
                      <a:pt x="408" y="531"/>
                      <a:pt x="530" y="408"/>
                      <a:pt x="530" y="266"/>
                    </a:cubicBezTo>
                    <a:cubicBezTo>
                      <a:pt x="530" y="11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825092" y="4121368"/>
                <a:ext cx="58125" cy="13001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530" extrusionOk="0">
                    <a:moveTo>
                      <a:pt x="489" y="0"/>
                    </a:moveTo>
                    <a:lnTo>
                      <a:pt x="0" y="62"/>
                    </a:lnTo>
                    <a:lnTo>
                      <a:pt x="194" y="1529"/>
                    </a:lnTo>
                    <a:lnTo>
                      <a:pt x="683" y="145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571344" y="3125326"/>
                <a:ext cx="137749" cy="155084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825" extrusionOk="0">
                    <a:moveTo>
                      <a:pt x="1142" y="1"/>
                    </a:moveTo>
                    <a:lnTo>
                      <a:pt x="0" y="1448"/>
                    </a:lnTo>
                    <a:lnTo>
                      <a:pt x="479" y="1825"/>
                    </a:lnTo>
                    <a:lnTo>
                      <a:pt x="1621" y="377"/>
                    </a:lnTo>
                    <a:lnTo>
                      <a:pt x="114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5224512" y="3210220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1" y="347"/>
                    </a:lnTo>
                    <a:lnTo>
                      <a:pt x="1040" y="1387"/>
                    </a:lnTo>
                    <a:lnTo>
                      <a:pt x="1387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5803984" y="3288996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76"/>
                    </a:cubicBezTo>
                    <a:cubicBezTo>
                      <a:pt x="0" y="419"/>
                      <a:pt x="123" y="541"/>
                      <a:pt x="265" y="541"/>
                    </a:cubicBezTo>
                    <a:cubicBezTo>
                      <a:pt x="408" y="541"/>
                      <a:pt x="530" y="419"/>
                      <a:pt x="530" y="27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6933355" y="358863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2" y="1"/>
                      <a:pt x="1" y="123"/>
                      <a:pt x="1" y="266"/>
                    </a:cubicBezTo>
                    <a:cubicBezTo>
                      <a:pt x="1" y="409"/>
                      <a:pt x="112" y="531"/>
                      <a:pt x="266" y="531"/>
                    </a:cubicBezTo>
                    <a:cubicBezTo>
                      <a:pt x="408" y="531"/>
                      <a:pt x="531" y="40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208216" y="286206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13" y="0"/>
                      <a:pt x="1" y="123"/>
                      <a:pt x="1" y="265"/>
                    </a:cubicBezTo>
                    <a:cubicBezTo>
                      <a:pt x="1" y="418"/>
                      <a:pt x="113" y="530"/>
                      <a:pt x="266" y="530"/>
                    </a:cubicBezTo>
                    <a:cubicBezTo>
                      <a:pt x="409" y="530"/>
                      <a:pt x="531" y="418"/>
                      <a:pt x="531" y="265"/>
                    </a:cubicBezTo>
                    <a:cubicBezTo>
                      <a:pt x="531" y="12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48220" y="3068985"/>
                <a:ext cx="174204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693" extrusionOk="0">
                    <a:moveTo>
                      <a:pt x="378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9" y="1133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47370" y="2328560"/>
                <a:ext cx="174119" cy="14293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82" extrusionOk="0">
                    <a:moveTo>
                      <a:pt x="377" y="0"/>
                    </a:moveTo>
                    <a:lnTo>
                      <a:pt x="0" y="551"/>
                    </a:lnTo>
                    <a:lnTo>
                      <a:pt x="1672" y="1681"/>
                    </a:lnTo>
                    <a:lnTo>
                      <a:pt x="2049" y="112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648427" y="2699240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5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18"/>
                      <a:pt x="123" y="530"/>
                      <a:pt x="275" y="530"/>
                    </a:cubicBezTo>
                    <a:cubicBezTo>
                      <a:pt x="418" y="530"/>
                      <a:pt x="540" y="418"/>
                      <a:pt x="540" y="265"/>
                    </a:cubicBezTo>
                    <a:cubicBezTo>
                      <a:pt x="540" y="123"/>
                      <a:pt x="418" y="0"/>
                      <a:pt x="27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7310067" y="4701692"/>
                <a:ext cx="45123" cy="4503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0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7563899" y="379657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2"/>
                      <a:pt x="0" y="265"/>
                    </a:cubicBezTo>
                    <a:cubicBezTo>
                      <a:pt x="0" y="418"/>
                      <a:pt x="112" y="530"/>
                      <a:pt x="265" y="530"/>
                    </a:cubicBezTo>
                    <a:cubicBezTo>
                      <a:pt x="408" y="530"/>
                      <a:pt x="530" y="418"/>
                      <a:pt x="530" y="265"/>
                    </a:cubicBezTo>
                    <a:cubicBezTo>
                      <a:pt x="530" y="122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8270584" y="4280705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08"/>
                      <a:pt x="113" y="531"/>
                      <a:pt x="266" y="531"/>
                    </a:cubicBezTo>
                    <a:cubicBezTo>
                      <a:pt x="409" y="531"/>
                      <a:pt x="531" y="408"/>
                      <a:pt x="531" y="266"/>
                    </a:cubicBezTo>
                    <a:cubicBezTo>
                      <a:pt x="531" y="123"/>
                      <a:pt x="40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7057169" y="267842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23" y="1"/>
                      <a:pt x="1" y="112"/>
                      <a:pt x="1" y="266"/>
                    </a:cubicBezTo>
                    <a:cubicBezTo>
                      <a:pt x="1" y="408"/>
                      <a:pt x="123" y="531"/>
                      <a:pt x="266" y="531"/>
                    </a:cubicBezTo>
                    <a:cubicBezTo>
                      <a:pt x="419" y="531"/>
                      <a:pt x="531" y="408"/>
                      <a:pt x="531" y="266"/>
                    </a:cubicBezTo>
                    <a:cubicBezTo>
                      <a:pt x="531" y="112"/>
                      <a:pt x="41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4365375" y="3003211"/>
                <a:ext cx="11353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38" extrusionOk="0">
                    <a:moveTo>
                      <a:pt x="958" y="0"/>
                    </a:moveTo>
                    <a:lnTo>
                      <a:pt x="0" y="1112"/>
                    </a:lnTo>
                    <a:lnTo>
                      <a:pt x="378" y="1438"/>
                    </a:lnTo>
                    <a:lnTo>
                      <a:pt x="1336" y="317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4901507" y="2829938"/>
                <a:ext cx="128231" cy="52091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613" extrusionOk="0">
                    <a:moveTo>
                      <a:pt x="51" y="1"/>
                    </a:moveTo>
                    <a:lnTo>
                      <a:pt x="0" y="490"/>
                    </a:lnTo>
                    <a:lnTo>
                      <a:pt x="1468" y="612"/>
                    </a:lnTo>
                    <a:lnTo>
                      <a:pt x="1509" y="123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3693276" y="2027988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1" y="0"/>
                    </a:moveTo>
                    <a:lnTo>
                      <a:pt x="0" y="1345"/>
                    </a:lnTo>
                    <a:lnTo>
                      <a:pt x="449" y="1549"/>
                    </a:lnTo>
                    <a:lnTo>
                      <a:pt x="1040" y="204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4445000" y="2440223"/>
                <a:ext cx="104012" cy="12746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500" extrusionOk="0">
                    <a:moveTo>
                      <a:pt x="827" y="1"/>
                    </a:moveTo>
                    <a:lnTo>
                      <a:pt x="1" y="1224"/>
                    </a:lnTo>
                    <a:lnTo>
                      <a:pt x="409" y="1499"/>
                    </a:lnTo>
                    <a:lnTo>
                      <a:pt x="1224" y="276"/>
                    </a:lnTo>
                    <a:lnTo>
                      <a:pt x="82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253150" y="2004619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3"/>
                      <a:pt x="0" y="265"/>
                    </a:cubicBezTo>
                    <a:cubicBezTo>
                      <a:pt x="0" y="408"/>
                      <a:pt x="112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2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5674051" y="2161321"/>
                <a:ext cx="126531" cy="10494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5" extrusionOk="0">
                    <a:moveTo>
                      <a:pt x="1213" y="1"/>
                    </a:moveTo>
                    <a:lnTo>
                      <a:pt x="1" y="827"/>
                    </a:lnTo>
                    <a:lnTo>
                      <a:pt x="275" y="1234"/>
                    </a:lnTo>
                    <a:lnTo>
                      <a:pt x="1489" y="399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5383083" y="355574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2" y="1"/>
                      <a:pt x="0" y="123"/>
                      <a:pt x="0" y="266"/>
                    </a:cubicBezTo>
                    <a:cubicBezTo>
                      <a:pt x="0" y="419"/>
                      <a:pt x="112" y="531"/>
                      <a:pt x="265" y="531"/>
                    </a:cubicBezTo>
                    <a:cubicBezTo>
                      <a:pt x="408" y="531"/>
                      <a:pt x="530" y="41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5803984" y="3712533"/>
                <a:ext cx="126531" cy="10486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4" extrusionOk="0">
                    <a:moveTo>
                      <a:pt x="1213" y="1"/>
                    </a:moveTo>
                    <a:lnTo>
                      <a:pt x="0" y="826"/>
                    </a:lnTo>
                    <a:lnTo>
                      <a:pt x="275" y="1234"/>
                    </a:lnTo>
                    <a:lnTo>
                      <a:pt x="1488" y="39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6227434" y="413003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1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5399484" y="433696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9" y="531"/>
                      <a:pt x="530" y="408"/>
                      <a:pt x="530" y="266"/>
                    </a:cubicBezTo>
                    <a:cubicBezTo>
                      <a:pt x="530" y="123"/>
                      <a:pt x="419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5820385" y="4492898"/>
                <a:ext cx="126531" cy="10571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4" extrusionOk="0">
                    <a:moveTo>
                      <a:pt x="1214" y="0"/>
                    </a:moveTo>
                    <a:lnTo>
                      <a:pt x="1" y="836"/>
                    </a:lnTo>
                    <a:lnTo>
                      <a:pt x="276" y="1244"/>
                    </a:lnTo>
                    <a:lnTo>
                      <a:pt x="1489" y="408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6097587" y="2577974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0"/>
                    </a:moveTo>
                    <a:cubicBezTo>
                      <a:pt x="122" y="0"/>
                      <a:pt x="0" y="123"/>
                      <a:pt x="0" y="275"/>
                    </a:cubicBezTo>
                    <a:cubicBezTo>
                      <a:pt x="0" y="418"/>
                      <a:pt x="122" y="540"/>
                      <a:pt x="265" y="540"/>
                    </a:cubicBezTo>
                    <a:cubicBezTo>
                      <a:pt x="418" y="540"/>
                      <a:pt x="530" y="418"/>
                      <a:pt x="530" y="275"/>
                    </a:cubicBezTo>
                    <a:cubicBezTo>
                      <a:pt x="530" y="12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5009771" y="2480928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1"/>
                    </a:moveTo>
                    <a:cubicBezTo>
                      <a:pt x="122" y="1"/>
                      <a:pt x="0" y="123"/>
                      <a:pt x="0" y="266"/>
                    </a:cubicBezTo>
                    <a:cubicBezTo>
                      <a:pt x="0" y="418"/>
                      <a:pt x="122" y="541"/>
                      <a:pt x="265" y="541"/>
                    </a:cubicBezTo>
                    <a:cubicBezTo>
                      <a:pt x="408" y="541"/>
                      <a:pt x="530" y="418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4346340" y="2261001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6" y="0"/>
                    </a:moveTo>
                    <a:cubicBezTo>
                      <a:pt x="122" y="0"/>
                      <a:pt x="0" y="112"/>
                      <a:pt x="0" y="265"/>
                    </a:cubicBezTo>
                    <a:cubicBezTo>
                      <a:pt x="0" y="408"/>
                      <a:pt x="122" y="530"/>
                      <a:pt x="276" y="530"/>
                    </a:cubicBezTo>
                    <a:cubicBezTo>
                      <a:pt x="418" y="530"/>
                      <a:pt x="541" y="408"/>
                      <a:pt x="541" y="265"/>
                    </a:cubicBezTo>
                    <a:cubicBezTo>
                      <a:pt x="541" y="112"/>
                      <a:pt x="418" y="0"/>
                      <a:pt x="27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3302713" y="260652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22" y="0"/>
                      <a:pt x="0" y="113"/>
                      <a:pt x="0" y="265"/>
                    </a:cubicBezTo>
                    <a:cubicBezTo>
                      <a:pt x="0" y="408"/>
                      <a:pt x="122" y="530"/>
                      <a:pt x="265" y="530"/>
                    </a:cubicBezTo>
                    <a:cubicBezTo>
                      <a:pt x="418" y="530"/>
                      <a:pt x="530" y="408"/>
                      <a:pt x="530" y="265"/>
                    </a:cubicBezTo>
                    <a:cubicBezTo>
                      <a:pt x="530" y="11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4008548" y="270527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3" y="0"/>
                      <a:pt x="0" y="113"/>
                      <a:pt x="0" y="265"/>
                    </a:cubicBezTo>
                    <a:cubicBezTo>
                      <a:pt x="0" y="408"/>
                      <a:pt x="113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1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3128591" y="4353447"/>
                <a:ext cx="13086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65" extrusionOk="0">
                    <a:moveTo>
                      <a:pt x="92" y="1"/>
                    </a:moveTo>
                    <a:lnTo>
                      <a:pt x="0" y="479"/>
                    </a:lnTo>
                    <a:lnTo>
                      <a:pt x="1447" y="765"/>
                    </a:lnTo>
                    <a:lnTo>
                      <a:pt x="1540" y="286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4718718" y="4148137"/>
                <a:ext cx="117864" cy="11794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8" extrusionOk="0">
                    <a:moveTo>
                      <a:pt x="347" y="1"/>
                    </a:moveTo>
                    <a:lnTo>
                      <a:pt x="1" y="348"/>
                    </a:lnTo>
                    <a:lnTo>
                      <a:pt x="1040" y="1387"/>
                    </a:lnTo>
                    <a:lnTo>
                      <a:pt x="1387" y="104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3643054" y="4669570"/>
                <a:ext cx="98829" cy="12916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20" extrusionOk="0">
                    <a:moveTo>
                      <a:pt x="734" y="1"/>
                    </a:moveTo>
                    <a:lnTo>
                      <a:pt x="0" y="1275"/>
                    </a:lnTo>
                    <a:lnTo>
                      <a:pt x="428" y="1520"/>
                    </a:lnTo>
                    <a:lnTo>
                      <a:pt x="1162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3135474" y="3640640"/>
                <a:ext cx="6942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550" extrusionOk="0">
                    <a:moveTo>
                      <a:pt x="480" y="1"/>
                    </a:moveTo>
                    <a:lnTo>
                      <a:pt x="1" y="113"/>
                    </a:lnTo>
                    <a:lnTo>
                      <a:pt x="337" y="1550"/>
                    </a:lnTo>
                    <a:lnTo>
                      <a:pt x="816" y="1427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4374893" y="4618497"/>
                <a:ext cx="109196" cy="124832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469" extrusionOk="0">
                    <a:moveTo>
                      <a:pt x="898" y="1"/>
                    </a:moveTo>
                    <a:lnTo>
                      <a:pt x="1" y="1172"/>
                    </a:lnTo>
                    <a:lnTo>
                      <a:pt x="388" y="1468"/>
                    </a:lnTo>
                    <a:lnTo>
                      <a:pt x="1285" y="30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4193038" y="3715167"/>
                <a:ext cx="102313" cy="12823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09" extrusionOk="0">
                    <a:moveTo>
                      <a:pt x="408" y="0"/>
                    </a:moveTo>
                    <a:lnTo>
                      <a:pt x="0" y="255"/>
                    </a:lnTo>
                    <a:lnTo>
                      <a:pt x="785" y="1508"/>
                    </a:lnTo>
                    <a:lnTo>
                      <a:pt x="1203" y="124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3965209" y="4362965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19"/>
                      <a:pt x="113" y="541"/>
                      <a:pt x="266" y="541"/>
                    </a:cubicBezTo>
                    <a:cubicBezTo>
                      <a:pt x="408" y="541"/>
                      <a:pt x="531" y="41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1998370" y="2552820"/>
                <a:ext cx="69342" cy="13086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540" extrusionOk="0">
                    <a:moveTo>
                      <a:pt x="479" y="0"/>
                    </a:moveTo>
                    <a:lnTo>
                      <a:pt x="0" y="113"/>
                    </a:lnTo>
                    <a:lnTo>
                      <a:pt x="336" y="1540"/>
                    </a:lnTo>
                    <a:lnTo>
                      <a:pt x="816" y="1427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331743" y="2141436"/>
                <a:ext cx="98829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19" extrusionOk="0">
                    <a:moveTo>
                      <a:pt x="734" y="1"/>
                    </a:moveTo>
                    <a:lnTo>
                      <a:pt x="1" y="1274"/>
                    </a:lnTo>
                    <a:lnTo>
                      <a:pt x="419" y="1519"/>
                    </a:lnTo>
                    <a:lnTo>
                      <a:pt x="1163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2653133" y="183568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8" y="531"/>
                      <a:pt x="530" y="408"/>
                      <a:pt x="530" y="266"/>
                    </a:cubicBezTo>
                    <a:cubicBezTo>
                      <a:pt x="530" y="123"/>
                      <a:pt x="41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4818313" y="3756722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09" y="530"/>
                      <a:pt x="531" y="408"/>
                      <a:pt x="531" y="265"/>
                    </a:cubicBezTo>
                    <a:cubicBezTo>
                      <a:pt x="531" y="11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2637497" y="403732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8" y="530"/>
                      <a:pt x="531" y="408"/>
                      <a:pt x="531" y="265"/>
                    </a:cubicBezTo>
                    <a:cubicBezTo>
                      <a:pt x="531" y="123"/>
                      <a:pt x="41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3647387" y="394818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08" y="530"/>
                      <a:pt x="531" y="418"/>
                      <a:pt x="531" y="265"/>
                    </a:cubicBezTo>
                    <a:cubicBezTo>
                      <a:pt x="531" y="122"/>
                      <a:pt x="40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8" name="Google Shape;368;p6"/>
            <p:cNvSpPr/>
            <p:nvPr/>
          </p:nvSpPr>
          <p:spPr>
            <a:xfrm>
              <a:off x="2769555" y="5280921"/>
              <a:ext cx="58210" cy="129081"/>
            </a:xfrm>
            <a:custGeom>
              <a:avLst/>
              <a:gdLst/>
              <a:ahLst/>
              <a:cxnLst/>
              <a:rect l="l" t="t" r="r" b="b"/>
              <a:pathLst>
                <a:path w="685" h="1519" extrusionOk="0">
                  <a:moveTo>
                    <a:pt x="490" y="1"/>
                  </a:moveTo>
                  <a:lnTo>
                    <a:pt x="1" y="62"/>
                  </a:lnTo>
                  <a:lnTo>
                    <a:pt x="195" y="1519"/>
                  </a:lnTo>
                  <a:lnTo>
                    <a:pt x="684" y="145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7305393" y="5972057"/>
              <a:ext cx="112680" cy="122198"/>
            </a:xfrm>
            <a:custGeom>
              <a:avLst/>
              <a:gdLst/>
              <a:ahLst/>
              <a:cxnLst/>
              <a:rect l="l" t="t" r="r" b="b"/>
              <a:pathLst>
                <a:path w="1326" h="1438" extrusionOk="0">
                  <a:moveTo>
                    <a:pt x="958" y="1"/>
                  </a:moveTo>
                  <a:lnTo>
                    <a:pt x="0" y="1111"/>
                  </a:lnTo>
                  <a:lnTo>
                    <a:pt x="367" y="1437"/>
                  </a:lnTo>
                  <a:lnTo>
                    <a:pt x="1325" y="316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7841441" y="5798869"/>
              <a:ext cx="128316" cy="52856"/>
            </a:xfrm>
            <a:custGeom>
              <a:avLst/>
              <a:gdLst/>
              <a:ahLst/>
              <a:cxnLst/>
              <a:rect l="l" t="t" r="r" b="b"/>
              <a:pathLst>
                <a:path w="1510" h="622" extrusionOk="0">
                  <a:moveTo>
                    <a:pt x="41" y="0"/>
                  </a:moveTo>
                  <a:lnTo>
                    <a:pt x="1" y="490"/>
                  </a:lnTo>
                  <a:lnTo>
                    <a:pt x="1468" y="622"/>
                  </a:lnTo>
                  <a:lnTo>
                    <a:pt x="1509" y="1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6633294" y="4996835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2" y="1"/>
                  </a:moveTo>
                  <a:lnTo>
                    <a:pt x="0" y="1346"/>
                  </a:lnTo>
                  <a:lnTo>
                    <a:pt x="449" y="1550"/>
                  </a:lnTo>
                  <a:lnTo>
                    <a:pt x="1040" y="204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6242646" y="5575374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13" y="1"/>
                    <a:pt x="0" y="113"/>
                    <a:pt x="0" y="266"/>
                  </a:cubicBezTo>
                  <a:cubicBezTo>
                    <a:pt x="0" y="408"/>
                    <a:pt x="113" y="531"/>
                    <a:pt x="265" y="531"/>
                  </a:cubicBezTo>
                  <a:cubicBezTo>
                    <a:pt x="408" y="531"/>
                    <a:pt x="530" y="408"/>
                    <a:pt x="530" y="266"/>
                  </a:cubicBezTo>
                  <a:cubicBezTo>
                    <a:pt x="530" y="11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098679" y="585776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0"/>
                  </a:moveTo>
                  <a:cubicBezTo>
                    <a:pt x="113" y="0"/>
                    <a:pt x="1" y="123"/>
                    <a:pt x="1" y="265"/>
                  </a:cubicBezTo>
                  <a:cubicBezTo>
                    <a:pt x="1" y="418"/>
                    <a:pt x="113" y="530"/>
                    <a:pt x="266" y="530"/>
                  </a:cubicBezTo>
                  <a:cubicBezTo>
                    <a:pt x="409" y="530"/>
                    <a:pt x="531" y="418"/>
                    <a:pt x="531" y="265"/>
                  </a:cubicBezTo>
                  <a:cubicBezTo>
                    <a:pt x="531" y="123"/>
                    <a:pt x="409" y="0"/>
                    <a:pt x="26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938683" y="6064685"/>
              <a:ext cx="174204" cy="143867"/>
            </a:xfrm>
            <a:custGeom>
              <a:avLst/>
              <a:gdLst/>
              <a:ahLst/>
              <a:cxnLst/>
              <a:rect l="l" t="t" r="r" b="b"/>
              <a:pathLst>
                <a:path w="2050" h="1693" extrusionOk="0">
                  <a:moveTo>
                    <a:pt x="378" y="1"/>
                  </a:moveTo>
                  <a:lnTo>
                    <a:pt x="0" y="562"/>
                  </a:lnTo>
                  <a:lnTo>
                    <a:pt x="1672" y="1693"/>
                  </a:lnTo>
                  <a:lnTo>
                    <a:pt x="2049" y="113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937833" y="5324260"/>
              <a:ext cx="174119" cy="142932"/>
            </a:xfrm>
            <a:custGeom>
              <a:avLst/>
              <a:gdLst/>
              <a:ahLst/>
              <a:cxnLst/>
              <a:rect l="l" t="t" r="r" b="b"/>
              <a:pathLst>
                <a:path w="2049" h="1682" extrusionOk="0">
                  <a:moveTo>
                    <a:pt x="377" y="0"/>
                  </a:moveTo>
                  <a:lnTo>
                    <a:pt x="0" y="551"/>
                  </a:lnTo>
                  <a:lnTo>
                    <a:pt x="1672" y="1681"/>
                  </a:lnTo>
                  <a:lnTo>
                    <a:pt x="2049" y="112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1538889" y="5694940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5" y="0"/>
                  </a:moveTo>
                  <a:cubicBezTo>
                    <a:pt x="123" y="0"/>
                    <a:pt x="1" y="123"/>
                    <a:pt x="1" y="265"/>
                  </a:cubicBezTo>
                  <a:cubicBezTo>
                    <a:pt x="1" y="418"/>
                    <a:pt x="123" y="530"/>
                    <a:pt x="275" y="530"/>
                  </a:cubicBezTo>
                  <a:cubicBezTo>
                    <a:pt x="418" y="530"/>
                    <a:pt x="540" y="418"/>
                    <a:pt x="540" y="265"/>
                  </a:cubicBezTo>
                  <a:cubicBezTo>
                    <a:pt x="540" y="123"/>
                    <a:pt x="418" y="0"/>
                    <a:pt x="27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947632" y="567412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1"/>
                  </a:moveTo>
                  <a:cubicBezTo>
                    <a:pt x="123" y="1"/>
                    <a:pt x="1" y="112"/>
                    <a:pt x="1" y="266"/>
                  </a:cubicBezTo>
                  <a:cubicBezTo>
                    <a:pt x="1" y="408"/>
                    <a:pt x="123" y="531"/>
                    <a:pt x="266" y="531"/>
                  </a:cubicBezTo>
                  <a:cubicBezTo>
                    <a:pt x="419" y="531"/>
                    <a:pt x="531" y="408"/>
                    <a:pt x="531" y="266"/>
                  </a:cubicBezTo>
                  <a:cubicBezTo>
                    <a:pt x="531" y="112"/>
                    <a:pt x="419" y="1"/>
                    <a:pt x="266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255837" y="5998911"/>
              <a:ext cx="113530" cy="122198"/>
            </a:xfrm>
            <a:custGeom>
              <a:avLst/>
              <a:gdLst/>
              <a:ahLst/>
              <a:cxnLst/>
              <a:rect l="l" t="t" r="r" b="b"/>
              <a:pathLst>
                <a:path w="1336" h="1438" extrusionOk="0">
                  <a:moveTo>
                    <a:pt x="958" y="0"/>
                  </a:moveTo>
                  <a:lnTo>
                    <a:pt x="0" y="1112"/>
                  </a:lnTo>
                  <a:lnTo>
                    <a:pt x="378" y="1438"/>
                  </a:lnTo>
                  <a:lnTo>
                    <a:pt x="1336" y="317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791970" y="5825638"/>
              <a:ext cx="128231" cy="52091"/>
            </a:xfrm>
            <a:custGeom>
              <a:avLst/>
              <a:gdLst/>
              <a:ahLst/>
              <a:cxnLst/>
              <a:rect l="l" t="t" r="r" b="b"/>
              <a:pathLst>
                <a:path w="1509" h="613" extrusionOk="0">
                  <a:moveTo>
                    <a:pt x="51" y="1"/>
                  </a:moveTo>
                  <a:lnTo>
                    <a:pt x="0" y="490"/>
                  </a:lnTo>
                  <a:lnTo>
                    <a:pt x="1468" y="612"/>
                  </a:lnTo>
                  <a:lnTo>
                    <a:pt x="1509" y="1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583739" y="5023688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1" y="0"/>
                  </a:moveTo>
                  <a:lnTo>
                    <a:pt x="0" y="1345"/>
                  </a:lnTo>
                  <a:lnTo>
                    <a:pt x="449" y="1549"/>
                  </a:lnTo>
                  <a:lnTo>
                    <a:pt x="1040" y="20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4335463" y="5435923"/>
              <a:ext cx="104012" cy="127466"/>
            </a:xfrm>
            <a:custGeom>
              <a:avLst/>
              <a:gdLst/>
              <a:ahLst/>
              <a:cxnLst/>
              <a:rect l="l" t="t" r="r" b="b"/>
              <a:pathLst>
                <a:path w="1224" h="1500" extrusionOk="0">
                  <a:moveTo>
                    <a:pt x="827" y="1"/>
                  </a:moveTo>
                  <a:lnTo>
                    <a:pt x="1" y="1224"/>
                  </a:lnTo>
                  <a:lnTo>
                    <a:pt x="409" y="1499"/>
                  </a:lnTo>
                  <a:lnTo>
                    <a:pt x="1224" y="276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5143613" y="5000319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2" y="0"/>
                    <a:pt x="0" y="123"/>
                    <a:pt x="0" y="265"/>
                  </a:cubicBezTo>
                  <a:cubicBezTo>
                    <a:pt x="0" y="408"/>
                    <a:pt x="112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2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5564514" y="5157021"/>
              <a:ext cx="126531" cy="104947"/>
            </a:xfrm>
            <a:custGeom>
              <a:avLst/>
              <a:gdLst/>
              <a:ahLst/>
              <a:cxnLst/>
              <a:rect l="l" t="t" r="r" b="b"/>
              <a:pathLst>
                <a:path w="1489" h="1235" extrusionOk="0">
                  <a:moveTo>
                    <a:pt x="1213" y="1"/>
                  </a:moveTo>
                  <a:lnTo>
                    <a:pt x="1" y="827"/>
                  </a:lnTo>
                  <a:lnTo>
                    <a:pt x="275" y="1234"/>
                  </a:lnTo>
                  <a:lnTo>
                    <a:pt x="1489" y="399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5988049" y="5573674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0"/>
                  </a:moveTo>
                  <a:cubicBezTo>
                    <a:pt x="122" y="0"/>
                    <a:pt x="0" y="123"/>
                    <a:pt x="0" y="275"/>
                  </a:cubicBezTo>
                  <a:cubicBezTo>
                    <a:pt x="0" y="418"/>
                    <a:pt x="122" y="540"/>
                    <a:pt x="265" y="540"/>
                  </a:cubicBezTo>
                  <a:cubicBezTo>
                    <a:pt x="418" y="540"/>
                    <a:pt x="530" y="418"/>
                    <a:pt x="530" y="275"/>
                  </a:cubicBezTo>
                  <a:cubicBezTo>
                    <a:pt x="530" y="12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900233" y="5476628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1"/>
                  </a:moveTo>
                  <a:cubicBezTo>
                    <a:pt x="122" y="1"/>
                    <a:pt x="0" y="123"/>
                    <a:pt x="0" y="266"/>
                  </a:cubicBezTo>
                  <a:cubicBezTo>
                    <a:pt x="0" y="418"/>
                    <a:pt x="122" y="541"/>
                    <a:pt x="265" y="541"/>
                  </a:cubicBezTo>
                  <a:cubicBezTo>
                    <a:pt x="408" y="541"/>
                    <a:pt x="530" y="418"/>
                    <a:pt x="530" y="266"/>
                  </a:cubicBezTo>
                  <a:cubicBezTo>
                    <a:pt x="530" y="12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236802" y="5256701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6" y="0"/>
                  </a:moveTo>
                  <a:cubicBezTo>
                    <a:pt x="122" y="0"/>
                    <a:pt x="0" y="112"/>
                    <a:pt x="0" y="265"/>
                  </a:cubicBezTo>
                  <a:cubicBezTo>
                    <a:pt x="0" y="408"/>
                    <a:pt x="122" y="530"/>
                    <a:pt x="276" y="530"/>
                  </a:cubicBezTo>
                  <a:cubicBezTo>
                    <a:pt x="418" y="530"/>
                    <a:pt x="541" y="408"/>
                    <a:pt x="541" y="265"/>
                  </a:cubicBezTo>
                  <a:cubicBezTo>
                    <a:pt x="541" y="112"/>
                    <a:pt x="418" y="0"/>
                    <a:pt x="27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193175" y="5602227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22" y="0"/>
                    <a:pt x="0" y="113"/>
                    <a:pt x="0" y="265"/>
                  </a:cubicBezTo>
                  <a:cubicBezTo>
                    <a:pt x="0" y="408"/>
                    <a:pt x="122" y="530"/>
                    <a:pt x="265" y="530"/>
                  </a:cubicBezTo>
                  <a:cubicBezTo>
                    <a:pt x="418" y="530"/>
                    <a:pt x="530" y="408"/>
                    <a:pt x="530" y="265"/>
                  </a:cubicBezTo>
                  <a:cubicBezTo>
                    <a:pt x="530" y="11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899011" y="5700973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3" y="0"/>
                    <a:pt x="0" y="113"/>
                    <a:pt x="0" y="265"/>
                  </a:cubicBezTo>
                  <a:cubicBezTo>
                    <a:pt x="0" y="408"/>
                    <a:pt x="113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1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8833" y="5548520"/>
              <a:ext cx="69342" cy="130865"/>
            </a:xfrm>
            <a:custGeom>
              <a:avLst/>
              <a:gdLst/>
              <a:ahLst/>
              <a:cxnLst/>
              <a:rect l="l" t="t" r="r" b="b"/>
              <a:pathLst>
                <a:path w="816" h="1540" extrusionOk="0">
                  <a:moveTo>
                    <a:pt x="479" y="0"/>
                  </a:moveTo>
                  <a:lnTo>
                    <a:pt x="0" y="113"/>
                  </a:lnTo>
                  <a:lnTo>
                    <a:pt x="336" y="1540"/>
                  </a:lnTo>
                  <a:lnTo>
                    <a:pt x="816" y="142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2222205" y="5137136"/>
              <a:ext cx="98829" cy="129081"/>
            </a:xfrm>
            <a:custGeom>
              <a:avLst/>
              <a:gdLst/>
              <a:ahLst/>
              <a:cxnLst/>
              <a:rect l="l" t="t" r="r" b="b"/>
              <a:pathLst>
                <a:path w="1163" h="1519" extrusionOk="0">
                  <a:moveTo>
                    <a:pt x="734" y="1"/>
                  </a:moveTo>
                  <a:lnTo>
                    <a:pt x="1" y="1274"/>
                  </a:lnTo>
                  <a:lnTo>
                    <a:pt x="419" y="1519"/>
                  </a:lnTo>
                  <a:lnTo>
                    <a:pt x="1163" y="24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543596" y="483138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23" y="1"/>
                    <a:pt x="0" y="123"/>
                    <a:pt x="0" y="266"/>
                  </a:cubicBezTo>
                  <a:cubicBezTo>
                    <a:pt x="0" y="408"/>
                    <a:pt x="123" y="531"/>
                    <a:pt x="265" y="531"/>
                  </a:cubicBezTo>
                  <a:cubicBezTo>
                    <a:pt x="418" y="531"/>
                    <a:pt x="530" y="408"/>
                    <a:pt x="530" y="266"/>
                  </a:cubicBezTo>
                  <a:cubicBezTo>
                    <a:pt x="530" y="123"/>
                    <a:pt x="41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97755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30-Jan-23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5CB4-E5E5-4D61-8760-AFCF427E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CCBE3-D786-46E9-A36E-E5FBC7460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607DD-3DE7-41CB-A57D-53F8B03B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30-Jan-23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2790B-1947-49B2-810D-717869F0B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3FC94-794C-4E74-81D6-ABFC321C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96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BF09E-CF85-4D3B-8A0E-CA703FCD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D38E2-F0FF-4234-9C70-DF2EFCB86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59D4A-3953-49E2-B389-BEA9D41B9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7061B-64BE-407D-BAD5-140E0B40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30-Jan-23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C1FCF-9085-4AA2-BD8F-109CE975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B0389-EC19-4F04-B5C0-4CAA1FEF5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7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1A9B-DE97-4F25-9020-6F538381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24B98-9B23-465B-A045-68783F105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60F33-0382-4877-BDAB-0688DAFA8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5548F-60B6-4EFF-973D-A4245A2FB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AD12B9-58D4-45DC-BB8E-D9A91D068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83207-23CD-4B33-978E-02022BA4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30-Jan-23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5BA4F-B6AF-4FC7-A323-61F795D3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E6FF7B-258A-48C2-98AD-5CB89923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7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B2AD-A17E-4515-B3F4-6629E4570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DA26C-FEC9-47B0-AFC7-9D7664C2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30-Jan-23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C3CD4-8153-44B3-B5CE-B0F784ED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2F5AC-7598-44A9-ABB0-EE73002DD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8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9B7ED-9B62-4731-A3F4-210195058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30-Jan-23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CFFD2-4F27-4E3E-B854-7BB4F806D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10A27-C251-40EA-92B1-3C675EE0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99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2DE-0BB4-4961-882A-37C9489B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03201-1442-45A9-8862-E87E9CFA0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DC521-FC48-46A2-99EF-5951F78E4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ABECD-797D-4957-9D6E-CF49BCB3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30-Jan-23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3E131-0B42-4849-AA96-11F8799D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5D964-26CC-48A0-9308-F63EDD890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86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C0B7-0C02-40E1-AA85-7632D3E5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DECB-4EE7-4E44-BB30-4AA2228CE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70139-0E19-49DD-A2C9-B10029D19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E87E4-25D4-4367-AE9D-F97B2DC32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30-Jan-23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63DB2-6032-4F45-B324-920D3B14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74D89-C176-4C1D-B01E-BB0A65F5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4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3571E90-FA4B-4E02-9F97-8564176645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FAD617-CEE3-4CA6-997B-1EB417B7D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8B253-E6F9-4EE1-92D5-C8B2DE359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0090E-64C6-46F4-B30D-513A353E3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48109-FE08-4833-90B2-4C52B1374BA3}" type="datetimeFigureOut">
              <a:rPr lang="en-US" smtClean="0"/>
              <a:t>30-Jan-23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48944-F410-44A9-B9F3-D5AD0D5A8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062B2-A7F9-47FF-B481-BEFFAFE6E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9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AEE559F-2C4D-4286-B05B-5964690EED1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455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48.png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openxmlformats.org/officeDocument/2006/relationships/image" Target="../media/image44.sv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23.emf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4.png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e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4.png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3.e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18" Type="http://schemas.openxmlformats.org/officeDocument/2006/relationships/audio" Target="../media/audio2.wav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90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3.e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2.png"/><Relationship Id="rId1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كرتون بسيط خلفية الإعلان الغابات الكبيرة, بساطة, كرتون, خيال صورة الخلفية  للتحميل مجانا">
            <a:extLst>
              <a:ext uri="{FF2B5EF4-FFF2-40B4-BE49-F238E27FC236}">
                <a16:creationId xmlns:a16="http://schemas.microsoft.com/office/drawing/2014/main" id="{3B7B8EE5-DF70-4D1B-8A61-CE0D5D65D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526" y="8832"/>
            <a:ext cx="12755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0BB5F0-8458-4B7F-8970-9F36B8533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36178"/>
            <a:ext cx="6479140" cy="15908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 defTabSz="514350">
              <a:defRPr/>
            </a:pP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 defTabSz="514350">
              <a:defRPr/>
            </a:pP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858C36-91FF-4B1C-9916-7A345838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074569"/>
            <a:ext cx="7162800" cy="22679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514350"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             </a:t>
            </a:r>
          </a:p>
        </p:txBody>
      </p:sp>
    </p:spTree>
    <p:extLst>
      <p:ext uri="{BB962C8B-B14F-4D97-AF65-F5344CB8AC3E}">
        <p14:creationId xmlns:p14="http://schemas.microsoft.com/office/powerpoint/2010/main" val="41279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988FE6D9-3A49-4983-8BF0-29D91DE93F8F}"/>
              </a:ext>
            </a:extLst>
          </p:cNvPr>
          <p:cNvSpPr/>
          <p:nvPr/>
        </p:nvSpPr>
        <p:spPr>
          <a:xfrm>
            <a:off x="4445597" y="1118963"/>
            <a:ext cx="7104146" cy="553052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514AF56-6931-4A9D-9E81-3D65D64277FB}"/>
              </a:ext>
            </a:extLst>
          </p:cNvPr>
          <p:cNvSpPr/>
          <p:nvPr/>
        </p:nvSpPr>
        <p:spPr>
          <a:xfrm>
            <a:off x="8446024" y="4469724"/>
            <a:ext cx="1643369" cy="544489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98C246B-9FC0-4227-B84D-979F04FA3DCF}"/>
              </a:ext>
            </a:extLst>
          </p:cNvPr>
          <p:cNvSpPr/>
          <p:nvPr/>
        </p:nvSpPr>
        <p:spPr>
          <a:xfrm>
            <a:off x="8358940" y="3294313"/>
            <a:ext cx="1832205" cy="544489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EF57ED-118B-4B0B-B1A5-AD0A75D4EBCB}"/>
              </a:ext>
            </a:extLst>
          </p:cNvPr>
          <p:cNvGrpSpPr/>
          <p:nvPr/>
        </p:nvGrpSpPr>
        <p:grpSpPr>
          <a:xfrm>
            <a:off x="175927" y="208509"/>
            <a:ext cx="8097216" cy="723716"/>
            <a:chOff x="-1067331" y="-1872504"/>
            <a:chExt cx="11537950" cy="1455779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5BA77597-BF5E-4E72-B14D-5E4082264134}"/>
                </a:ext>
              </a:extLst>
            </p:cNvPr>
            <p:cNvSpPr/>
            <p:nvPr/>
          </p:nvSpPr>
          <p:spPr>
            <a:xfrm>
              <a:off x="-1067331" y="-1872504"/>
              <a:ext cx="11537950" cy="1455779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0C11B7F-7B7E-408D-B52A-596B71D81736}"/>
                </a:ext>
              </a:extLst>
            </p:cNvPr>
            <p:cNvSpPr/>
            <p:nvPr/>
          </p:nvSpPr>
          <p:spPr>
            <a:xfrm>
              <a:off x="-929072" y="-1754661"/>
              <a:ext cx="11203782" cy="1192170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E21D8FB-4679-43E3-8488-D6882D1FE7DA}"/>
              </a:ext>
            </a:extLst>
          </p:cNvPr>
          <p:cNvSpPr/>
          <p:nvPr/>
        </p:nvSpPr>
        <p:spPr>
          <a:xfrm>
            <a:off x="541122" y="1379337"/>
            <a:ext cx="3101654" cy="847195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r = 9m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-272895" y="267094"/>
            <a:ext cx="8934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E57DAA-7CFF-44BF-918B-166B193DBE81}"/>
              </a:ext>
            </a:extLst>
          </p:cNvPr>
          <p:cNvSpPr txBox="1"/>
          <p:nvPr/>
        </p:nvSpPr>
        <p:spPr>
          <a:xfrm>
            <a:off x="3257550" y="1337372"/>
            <a:ext cx="89344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CF8CC2-CEA2-4448-AA40-AB3BCAB4AD72}"/>
              </a:ext>
            </a:extLst>
          </p:cNvPr>
          <p:cNvSpPr txBox="1"/>
          <p:nvPr/>
        </p:nvSpPr>
        <p:spPr>
          <a:xfrm>
            <a:off x="3519559" y="2769943"/>
            <a:ext cx="893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Chu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4,4 dm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6C6ECC-F196-493E-A4E3-469E5A01C0EE}"/>
              </a:ext>
            </a:extLst>
          </p:cNvPr>
          <p:cNvSpPr txBox="1"/>
          <p:nvPr/>
        </p:nvSpPr>
        <p:spPr>
          <a:xfrm>
            <a:off x="3982059" y="3376319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4,4 x 2 x 3,14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7CE57C-97C9-49C6-A6D7-DA9C9769E0C7}"/>
              </a:ext>
            </a:extLst>
          </p:cNvPr>
          <p:cNvSpPr txBox="1"/>
          <p:nvPr/>
        </p:nvSpPr>
        <p:spPr>
          <a:xfrm>
            <a:off x="8273143" y="3346528"/>
            <a:ext cx="20682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27,632 (dm)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64E051-73EC-4DD0-A91A-BC70FA9985BE}"/>
                  </a:ext>
                </a:extLst>
              </p:cNvPr>
              <p:cNvSpPr txBox="1"/>
              <p:nvPr/>
            </p:nvSpPr>
            <p:spPr>
              <a:xfrm>
                <a:off x="3467780" y="3784386"/>
                <a:ext cx="8934450" cy="739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baseline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Chu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64E051-73EC-4DD0-A91A-BC70FA998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780" y="3784386"/>
                <a:ext cx="8934450" cy="739754"/>
              </a:xfrm>
              <a:prstGeom prst="rect">
                <a:avLst/>
              </a:prstGeom>
              <a:blipFill>
                <a:blip r:embed="rId3"/>
                <a:stretch>
                  <a:fillRect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7CE0D9-7FDE-4373-B4F5-4494BA7E51A5}"/>
                  </a:ext>
                </a:extLst>
              </p:cNvPr>
              <p:cNvSpPr txBox="1"/>
              <p:nvPr/>
            </p:nvSpPr>
            <p:spPr>
              <a:xfrm>
                <a:off x="4178146" y="4363176"/>
                <a:ext cx="6313714" cy="7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2 x 3,14 = 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7CE0D9-7FDE-4373-B4F5-4494BA7E5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146" y="4363176"/>
                <a:ext cx="6313714" cy="712631"/>
              </a:xfrm>
              <a:prstGeom prst="rect">
                <a:avLst/>
              </a:prstGeom>
              <a:blipFill>
                <a:blip r:embed="rId4"/>
                <a:stretch>
                  <a:fillRect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8EE2912-8C6C-4DEE-9AA8-C39CE849B3AB}"/>
              </a:ext>
            </a:extLst>
          </p:cNvPr>
          <p:cNvSpPr txBox="1"/>
          <p:nvPr/>
        </p:nvSpPr>
        <p:spPr>
          <a:xfrm>
            <a:off x="8122858" y="4445489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6,28 (cm)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C33344-3B5C-4BBE-B9DE-7392FA14C052}"/>
              </a:ext>
            </a:extLst>
          </p:cNvPr>
          <p:cNvSpPr txBox="1"/>
          <p:nvPr/>
        </p:nvSpPr>
        <p:spPr>
          <a:xfrm>
            <a:off x="6776186" y="5069780"/>
            <a:ext cx="42446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6,28 m</a:t>
            </a:r>
            <a:endParaRPr lang="en-US" sz="2800" b="1" dirty="0">
              <a:solidFill>
                <a:srgbClr val="1737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b) 27,632 dm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c)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6,28 cm</a:t>
            </a:r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9646D9B1-4370-404C-A3AB-37A642DACCAF}"/>
              </a:ext>
            </a:extLst>
          </p:cNvPr>
          <p:cNvSpPr/>
          <p:nvPr/>
        </p:nvSpPr>
        <p:spPr>
          <a:xfrm>
            <a:off x="530845" y="2557982"/>
            <a:ext cx="3101654" cy="847195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r = 4,4 dm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19BADB30-5B0E-48FF-8841-DAA1631AC2D0}"/>
                  </a:ext>
                </a:extLst>
              </p:cNvPr>
              <p:cNvSpPr/>
              <p:nvPr/>
            </p:nvSpPr>
            <p:spPr>
              <a:xfrm>
                <a:off x="530845" y="3798419"/>
                <a:ext cx="3101654" cy="847195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r = 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</a:p>
            </p:txBody>
          </p:sp>
        </mc:Choice>
        <mc:Fallback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19BADB30-5B0E-48FF-8841-DAA1631AC2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45" y="3798419"/>
                <a:ext cx="3101654" cy="847195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blipFill>
                <a:blip r:embed="rId5"/>
                <a:stretch>
                  <a:fillRect b="-11724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C573B8-BCA3-4D30-83EF-56D5F517986F}"/>
              </a:ext>
            </a:extLst>
          </p:cNvPr>
          <p:cNvSpPr/>
          <p:nvPr/>
        </p:nvSpPr>
        <p:spPr>
          <a:xfrm>
            <a:off x="8209942" y="2246950"/>
            <a:ext cx="1770289" cy="500346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1DA17D-08BD-4666-80EF-E8F77282E637}"/>
              </a:ext>
            </a:extLst>
          </p:cNvPr>
          <p:cNvSpPr txBox="1"/>
          <p:nvPr/>
        </p:nvSpPr>
        <p:spPr>
          <a:xfrm>
            <a:off x="8021106" y="2229585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56,52 (m)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07839B-1B81-4990-A124-BEB6A21A2B1E}"/>
              </a:ext>
            </a:extLst>
          </p:cNvPr>
          <p:cNvSpPr txBox="1"/>
          <p:nvPr/>
        </p:nvSpPr>
        <p:spPr>
          <a:xfrm>
            <a:off x="3982059" y="221244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 x 2 x 3,14 = </a:t>
            </a:r>
          </a:p>
        </p:txBody>
      </p:sp>
    </p:spTree>
    <p:extLst>
      <p:ext uri="{BB962C8B-B14F-4D97-AF65-F5344CB8AC3E}">
        <p14:creationId xmlns:p14="http://schemas.microsoft.com/office/powerpoint/2010/main" val="16186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 animBg="1"/>
      <p:bldP spid="32" grpId="0" animBg="1"/>
      <p:bldP spid="16" grpId="0" build="p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  <p:bldP spid="3" grpId="0" animBg="1"/>
      <p:bldP spid="2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479F74A-FE58-4395-8176-B3CDA12B1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4000" y="292100"/>
            <a:ext cx="6324600" cy="6565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9F384D-107E-44C0-9F2C-F011B63302F6}"/>
              </a:ext>
            </a:extLst>
          </p:cNvPr>
          <p:cNvSpPr txBox="1"/>
          <p:nvPr/>
        </p:nvSpPr>
        <p:spPr>
          <a:xfrm>
            <a:off x="3981450" y="4146034"/>
            <a:ext cx="3949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8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24C09D-524B-47E5-A191-7B39854CBDC6}"/>
              </a:ext>
            </a:extLst>
          </p:cNvPr>
          <p:cNvGrpSpPr/>
          <p:nvPr/>
        </p:nvGrpSpPr>
        <p:grpSpPr>
          <a:xfrm>
            <a:off x="-2146300" y="0"/>
            <a:ext cx="12890500" cy="6858000"/>
            <a:chOff x="-2146300" y="0"/>
            <a:chExt cx="128905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D66FA-56A5-457C-A2FA-43081260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6300" y="0"/>
              <a:ext cx="12890500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48D747-4859-4AD6-98A2-7A943F1D28A7}"/>
                </a:ext>
              </a:extLst>
            </p:cNvPr>
            <p:cNvSpPr txBox="1"/>
            <p:nvPr/>
          </p:nvSpPr>
          <p:spPr>
            <a:xfrm>
              <a:off x="1162050" y="920234"/>
              <a:ext cx="4222750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3,14.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2F980B-E884-4F85-979F-A82673D39133}"/>
                </a:ext>
              </a:extLst>
            </p:cNvPr>
            <p:cNvSpPr txBox="1"/>
            <p:nvPr/>
          </p:nvSpPr>
          <p:spPr>
            <a:xfrm>
              <a:off x="1162050" y="2504122"/>
              <a:ext cx="42227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 = d x 3,14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6588C0-663B-4C56-AAFB-5C4233CBE256}"/>
              </a:ext>
            </a:extLst>
          </p:cNvPr>
          <p:cNvGrpSpPr/>
          <p:nvPr/>
        </p:nvGrpSpPr>
        <p:grpSpPr>
          <a:xfrm>
            <a:off x="3581400" y="0"/>
            <a:ext cx="12890500" cy="6858000"/>
            <a:chOff x="3581400" y="0"/>
            <a:chExt cx="128905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CF3B02-1D24-42D5-B5D9-E7FFC2EC0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0"/>
              <a:ext cx="128905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80AD14-960F-4E0C-A63E-742F15308D15}"/>
                </a:ext>
              </a:extLst>
            </p:cNvPr>
            <p:cNvSpPr txBox="1"/>
            <p:nvPr/>
          </p:nvSpPr>
          <p:spPr>
            <a:xfrm>
              <a:off x="6889750" y="920234"/>
              <a:ext cx="4222750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3,14.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639683-F8BD-44D1-95EE-9223DA82CA62}"/>
                </a:ext>
              </a:extLst>
            </p:cNvPr>
            <p:cNvSpPr txBox="1"/>
            <p:nvPr/>
          </p:nvSpPr>
          <p:spPr>
            <a:xfrm>
              <a:off x="6978650" y="2474893"/>
              <a:ext cx="42227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 = r x 2 x 3,14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BF301-07A7-45E0-BD45-F3FB2244D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39E195-5DEB-4F82-9402-4F620168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-2" b="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50FBE5D-C841-44C8-A49C-571B3D93CECB}"/>
              </a:ext>
            </a:extLst>
          </p:cNvPr>
          <p:cNvGrpSpPr/>
          <p:nvPr/>
        </p:nvGrpSpPr>
        <p:grpSpPr>
          <a:xfrm>
            <a:off x="2451370" y="953310"/>
            <a:ext cx="13231767" cy="7524079"/>
            <a:chOff x="-622672" y="219776"/>
            <a:chExt cx="12192000" cy="68579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E57CFEF-7F94-4DD1-A86D-620612003CF0}"/>
                </a:ext>
              </a:extLst>
            </p:cNvPr>
            <p:cNvGrpSpPr/>
            <p:nvPr/>
          </p:nvGrpSpPr>
          <p:grpSpPr>
            <a:xfrm>
              <a:off x="-622672" y="219776"/>
              <a:ext cx="12192000" cy="6857999"/>
              <a:chOff x="-622672" y="219776"/>
              <a:chExt cx="12192000" cy="685799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73CBED7-3AFF-4EBF-B959-124408BDE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22672" y="219776"/>
                <a:ext cx="12192000" cy="6857999"/>
              </a:xfrm>
              <a:prstGeom prst="rect">
                <a:avLst/>
              </a:prstGeom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E7E30790-8F6D-4422-AF42-86083E32EB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-1" b="37201"/>
              <a:stretch/>
            </p:blipFill>
            <p:spPr>
              <a:xfrm rot="21204930">
                <a:off x="3966034" y="2364693"/>
                <a:ext cx="951718" cy="1382998"/>
              </a:xfrm>
              <a:prstGeom prst="rect">
                <a:avLst/>
              </a:prstGeom>
            </p:spPr>
          </p:pic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61B2BA-AA7D-4050-B6FC-29120F7C2470}"/>
                </a:ext>
              </a:extLst>
            </p:cNvPr>
            <p:cNvSpPr/>
            <p:nvPr/>
          </p:nvSpPr>
          <p:spPr>
            <a:xfrm>
              <a:off x="3386488" y="1506883"/>
              <a:ext cx="1607419" cy="2290813"/>
            </a:xfrm>
            <a:custGeom>
              <a:avLst/>
              <a:gdLst>
                <a:gd name="connsiteX0" fmla="*/ 635267 w 1607419"/>
                <a:gd name="connsiteY0" fmla="*/ 0 h 2290813"/>
                <a:gd name="connsiteX1" fmla="*/ 336884 w 1607419"/>
                <a:gd name="connsiteY1" fmla="*/ 125129 h 2290813"/>
                <a:gd name="connsiteX2" fmla="*/ 154004 w 1607419"/>
                <a:gd name="connsiteY2" fmla="*/ 404261 h 2290813"/>
                <a:gd name="connsiteX3" fmla="*/ 28876 w 1607419"/>
                <a:gd name="connsiteY3" fmla="*/ 693019 h 2290813"/>
                <a:gd name="connsiteX4" fmla="*/ 0 w 1607419"/>
                <a:gd name="connsiteY4" fmla="*/ 875899 h 2290813"/>
                <a:gd name="connsiteX5" fmla="*/ 67377 w 1607419"/>
                <a:gd name="connsiteY5" fmla="*/ 1280160 h 2290813"/>
                <a:gd name="connsiteX6" fmla="*/ 240631 w 1607419"/>
                <a:gd name="connsiteY6" fmla="*/ 1694047 h 2290813"/>
                <a:gd name="connsiteX7" fmla="*/ 606391 w 1607419"/>
                <a:gd name="connsiteY7" fmla="*/ 2050181 h 2290813"/>
                <a:gd name="connsiteX8" fmla="*/ 972151 w 1607419"/>
                <a:gd name="connsiteY8" fmla="*/ 2204186 h 2290813"/>
                <a:gd name="connsiteX9" fmla="*/ 1443789 w 1607419"/>
                <a:gd name="connsiteY9" fmla="*/ 2290813 h 2290813"/>
                <a:gd name="connsiteX10" fmla="*/ 1568918 w 1607419"/>
                <a:gd name="connsiteY10" fmla="*/ 2213811 h 2290813"/>
                <a:gd name="connsiteX11" fmla="*/ 1588168 w 1607419"/>
                <a:gd name="connsiteY11" fmla="*/ 1944303 h 2290813"/>
                <a:gd name="connsiteX12" fmla="*/ 1607419 w 1607419"/>
                <a:gd name="connsiteY12" fmla="*/ 1713297 h 2290813"/>
                <a:gd name="connsiteX13" fmla="*/ 1453415 w 1607419"/>
                <a:gd name="connsiteY13" fmla="*/ 1116531 h 2290813"/>
                <a:gd name="connsiteX14" fmla="*/ 1357162 w 1607419"/>
                <a:gd name="connsiteY14" fmla="*/ 808522 h 2290813"/>
                <a:gd name="connsiteX15" fmla="*/ 1183907 w 1607419"/>
                <a:gd name="connsiteY15" fmla="*/ 423512 h 2290813"/>
                <a:gd name="connsiteX16" fmla="*/ 952901 w 1607419"/>
                <a:gd name="connsiteY16" fmla="*/ 125129 h 2290813"/>
                <a:gd name="connsiteX17" fmla="*/ 779646 w 1607419"/>
                <a:gd name="connsiteY17" fmla="*/ 0 h 2290813"/>
                <a:gd name="connsiteX18" fmla="*/ 635267 w 1607419"/>
                <a:gd name="connsiteY18" fmla="*/ 0 h 229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7419" h="2290813">
                  <a:moveTo>
                    <a:pt x="635267" y="0"/>
                  </a:moveTo>
                  <a:lnTo>
                    <a:pt x="336884" y="125129"/>
                  </a:lnTo>
                  <a:lnTo>
                    <a:pt x="154004" y="404261"/>
                  </a:lnTo>
                  <a:lnTo>
                    <a:pt x="28876" y="693019"/>
                  </a:lnTo>
                  <a:lnTo>
                    <a:pt x="0" y="875899"/>
                  </a:lnTo>
                  <a:lnTo>
                    <a:pt x="67377" y="1280160"/>
                  </a:lnTo>
                  <a:lnTo>
                    <a:pt x="240631" y="1694047"/>
                  </a:lnTo>
                  <a:lnTo>
                    <a:pt x="606391" y="2050181"/>
                  </a:lnTo>
                  <a:lnTo>
                    <a:pt x="972151" y="2204186"/>
                  </a:lnTo>
                  <a:lnTo>
                    <a:pt x="1443789" y="2290813"/>
                  </a:lnTo>
                  <a:lnTo>
                    <a:pt x="1568918" y="2213811"/>
                  </a:lnTo>
                  <a:lnTo>
                    <a:pt x="1588168" y="1944303"/>
                  </a:lnTo>
                  <a:lnTo>
                    <a:pt x="1607419" y="1713297"/>
                  </a:lnTo>
                  <a:lnTo>
                    <a:pt x="1453415" y="1116531"/>
                  </a:lnTo>
                  <a:lnTo>
                    <a:pt x="1357162" y="808522"/>
                  </a:lnTo>
                  <a:lnTo>
                    <a:pt x="1183907" y="423512"/>
                  </a:lnTo>
                  <a:lnTo>
                    <a:pt x="952901" y="125129"/>
                  </a:lnTo>
                  <a:lnTo>
                    <a:pt x="779646" y="0"/>
                  </a:lnTo>
                  <a:lnTo>
                    <a:pt x="635267" y="0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7EF06-D464-4553-B3DD-C7BAD578F8A1}"/>
              </a:ext>
            </a:extLst>
          </p:cNvPr>
          <p:cNvGrpSpPr/>
          <p:nvPr/>
        </p:nvGrpSpPr>
        <p:grpSpPr>
          <a:xfrm>
            <a:off x="278773" y="185467"/>
            <a:ext cx="2807327" cy="1144630"/>
            <a:chOff x="108114" y="258720"/>
            <a:chExt cx="12141343" cy="1455780"/>
          </a:xfrm>
        </p:grpSpPr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23F34BEF-0D09-4A59-8C37-854CB49AF2E0}"/>
                </a:ext>
              </a:extLst>
            </p:cNvPr>
            <p:cNvSpPr/>
            <p:nvPr/>
          </p:nvSpPr>
          <p:spPr>
            <a:xfrm>
              <a:off x="108114" y="258720"/>
              <a:ext cx="12141343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C07DDAE7-772F-4B63-9320-B0B45386CFE5}"/>
                </a:ext>
              </a:extLst>
            </p:cNvPr>
            <p:cNvSpPr/>
            <p:nvPr/>
          </p:nvSpPr>
          <p:spPr>
            <a:xfrm>
              <a:off x="576892" y="380173"/>
              <a:ext cx="11203783" cy="1192169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E5A115EF-CC78-4137-A2DD-2E0F297F5652}"/>
              </a:ext>
            </a:extLst>
          </p:cNvPr>
          <p:cNvSpPr/>
          <p:nvPr/>
        </p:nvSpPr>
        <p:spPr>
          <a:xfrm>
            <a:off x="278773" y="1595024"/>
            <a:ext cx="11537950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C = 15,7m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D77F6EE1-1092-49A8-BD72-33912A1E592D}"/>
              </a:ext>
            </a:extLst>
          </p:cNvPr>
          <p:cNvSpPr/>
          <p:nvPr/>
        </p:nvSpPr>
        <p:spPr>
          <a:xfrm>
            <a:off x="278773" y="3173036"/>
            <a:ext cx="11537950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C = 18,84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D0FA5-483E-42C3-B2AE-40A5D64AC8BB}"/>
              </a:ext>
            </a:extLst>
          </p:cNvPr>
          <p:cNvSpPr txBox="1"/>
          <p:nvPr/>
        </p:nvSpPr>
        <p:spPr>
          <a:xfrm>
            <a:off x="742636" y="4264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2367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75 -0.17801 L -0.41862 -0.11574 L -0.61302 -0.08171 L -0.89245 -0.01088 L -1.01693 0.30972 L -1.02175 0.31551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344" y="2467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75 -0.17801 L -0.41862 -0.11574 L -0.61302 -0.08171 L -0.89245 -0.01088 L -1.01693 0.30972 L -1.02175 0.31551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344" y="2467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079FC-43E2-4C11-8F9A-2247C347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colorTemperature colorTemp="7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24C09D-524B-47E5-A191-7B39854CBDC6}"/>
              </a:ext>
            </a:extLst>
          </p:cNvPr>
          <p:cNvGrpSpPr/>
          <p:nvPr/>
        </p:nvGrpSpPr>
        <p:grpSpPr>
          <a:xfrm>
            <a:off x="-1936402" y="-29229"/>
            <a:ext cx="12890500" cy="6858000"/>
            <a:chOff x="-2146300" y="0"/>
            <a:chExt cx="128905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D66FA-56A5-457C-A2FA-43081260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6300" y="0"/>
              <a:ext cx="12890500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48D747-4859-4AD6-98A2-7A943F1D28A7}"/>
                </a:ext>
              </a:extLst>
            </p:cNvPr>
            <p:cNvSpPr txBox="1"/>
            <p:nvPr/>
          </p:nvSpPr>
          <p:spPr>
            <a:xfrm>
              <a:off x="1162050" y="920234"/>
              <a:ext cx="4222750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3,14.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2F980B-E884-4F85-979F-A82673D39133}"/>
                </a:ext>
              </a:extLst>
            </p:cNvPr>
            <p:cNvSpPr txBox="1"/>
            <p:nvPr/>
          </p:nvSpPr>
          <p:spPr>
            <a:xfrm>
              <a:off x="1162050" y="2504122"/>
              <a:ext cx="42227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 = d x 3,14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6588C0-663B-4C56-AAFB-5C4233CBE256}"/>
              </a:ext>
            </a:extLst>
          </p:cNvPr>
          <p:cNvGrpSpPr/>
          <p:nvPr/>
        </p:nvGrpSpPr>
        <p:grpSpPr>
          <a:xfrm>
            <a:off x="3937000" y="29229"/>
            <a:ext cx="12890500" cy="6858000"/>
            <a:chOff x="3581400" y="0"/>
            <a:chExt cx="128905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CF3B02-1D24-42D5-B5D9-E7FFC2EC0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0"/>
              <a:ext cx="128905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80AD14-960F-4E0C-A63E-742F15308D15}"/>
                </a:ext>
              </a:extLst>
            </p:cNvPr>
            <p:cNvSpPr txBox="1"/>
            <p:nvPr/>
          </p:nvSpPr>
          <p:spPr>
            <a:xfrm>
              <a:off x="6889750" y="920234"/>
              <a:ext cx="4222750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3,14.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639683-F8BD-44D1-95EE-9223DA82CA62}"/>
                </a:ext>
              </a:extLst>
            </p:cNvPr>
            <p:cNvSpPr txBox="1"/>
            <p:nvPr/>
          </p:nvSpPr>
          <p:spPr>
            <a:xfrm>
              <a:off x="6978650" y="2474893"/>
              <a:ext cx="42227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 = r x 2 x 3,14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FB11FF40-0C65-4176-AFDB-A89F125F0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2122" y="3780233"/>
            <a:ext cx="2758449" cy="30777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87CC8CF-0F8D-4147-96CA-F4E3878CAA61}"/>
              </a:ext>
            </a:extLst>
          </p:cNvPr>
          <p:cNvGrpSpPr/>
          <p:nvPr/>
        </p:nvGrpSpPr>
        <p:grpSpPr>
          <a:xfrm>
            <a:off x="1237902" y="5180433"/>
            <a:ext cx="10610850" cy="1514666"/>
            <a:chOff x="1237902" y="5180433"/>
            <a:chExt cx="10610850" cy="1514666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8E7CFD77-7AF6-422A-AD89-D7BDB0E8E823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A8129F-1283-45EC-9860-AD0C7B9FB745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vi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18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079FC-43E2-4C11-8F9A-2247C347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colorTemperature colorTemp="7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D66FA-56A5-457C-A2FA-43081260E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800" y="0"/>
            <a:ext cx="128905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2F980B-E884-4F85-979F-A82673D39133}"/>
              </a:ext>
            </a:extLst>
          </p:cNvPr>
          <p:cNvSpPr txBox="1"/>
          <p:nvPr/>
        </p:nvSpPr>
        <p:spPr>
          <a:xfrm>
            <a:off x="1412875" y="953600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= d x 3,14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E110E-8D2E-4C37-AC05-48446E983036}"/>
              </a:ext>
            </a:extLst>
          </p:cNvPr>
          <p:cNvSpPr txBox="1"/>
          <p:nvPr/>
        </p:nvSpPr>
        <p:spPr>
          <a:xfrm>
            <a:off x="2710992" y="2758144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631F29-5AEC-4871-9227-DC8B055D1A8A}"/>
              </a:ext>
            </a:extLst>
          </p:cNvPr>
          <p:cNvSpPr txBox="1"/>
          <p:nvPr/>
        </p:nvSpPr>
        <p:spPr>
          <a:xfrm>
            <a:off x="3045912" y="2755504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41049F-EE1B-4961-BE35-8B454CA88B28}"/>
              </a:ext>
            </a:extLst>
          </p:cNvPr>
          <p:cNvSpPr txBox="1"/>
          <p:nvPr/>
        </p:nvSpPr>
        <p:spPr>
          <a:xfrm>
            <a:off x="3819191" y="278489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3,14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D48404-AD4E-47A9-B88A-E61B7B9D9BBF}"/>
              </a:ext>
            </a:extLst>
          </p:cNvPr>
          <p:cNvSpPr txBox="1"/>
          <p:nvPr/>
        </p:nvSpPr>
        <p:spPr>
          <a:xfrm>
            <a:off x="1742741" y="278489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CF3B02-1D24-42D5-B5D9-E7FFC2EC0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76" y="27166"/>
            <a:ext cx="128905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639683-F8BD-44D1-95EE-9223DA82CA62}"/>
              </a:ext>
            </a:extLst>
          </p:cNvPr>
          <p:cNvSpPr txBox="1"/>
          <p:nvPr/>
        </p:nvSpPr>
        <p:spPr>
          <a:xfrm>
            <a:off x="7139154" y="924920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= r x 2 x 3,14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2B788B3-FF5C-4377-8A74-96D81718D502}"/>
              </a:ext>
            </a:extLst>
          </p:cNvPr>
          <p:cNvSpPr/>
          <p:nvPr/>
        </p:nvSpPr>
        <p:spPr>
          <a:xfrm rot="5400000">
            <a:off x="2890101" y="2204197"/>
            <a:ext cx="646331" cy="3235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0DEC14-3BB7-41E0-9B61-333EE97E234E}"/>
              </a:ext>
            </a:extLst>
          </p:cNvPr>
          <p:cNvSpPr txBox="1"/>
          <p:nvPr/>
        </p:nvSpPr>
        <p:spPr>
          <a:xfrm>
            <a:off x="8120482" y="2700077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E7C664-A5C4-4857-8E7D-A3E40331B927}"/>
              </a:ext>
            </a:extLst>
          </p:cNvPr>
          <p:cNvSpPr txBox="1"/>
          <p:nvPr/>
        </p:nvSpPr>
        <p:spPr>
          <a:xfrm>
            <a:off x="8455402" y="269743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2444D8-CF85-40BB-9E91-337DD6117F1E}"/>
              </a:ext>
            </a:extLst>
          </p:cNvPr>
          <p:cNvSpPr txBox="1"/>
          <p:nvPr/>
        </p:nvSpPr>
        <p:spPr>
          <a:xfrm>
            <a:off x="8935913" y="269743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B66A16-6CBB-466F-A44F-3A35E4DC0655}"/>
              </a:ext>
            </a:extLst>
          </p:cNvPr>
          <p:cNvSpPr txBox="1"/>
          <p:nvPr/>
        </p:nvSpPr>
        <p:spPr>
          <a:xfrm>
            <a:off x="7225863" y="268439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B0D62E7-CBD3-4EDD-8C57-E746B7F81883}"/>
              </a:ext>
            </a:extLst>
          </p:cNvPr>
          <p:cNvSpPr/>
          <p:nvPr/>
        </p:nvSpPr>
        <p:spPr>
          <a:xfrm rot="5400000">
            <a:off x="8299591" y="2146130"/>
            <a:ext cx="646331" cy="3235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3BBABD-A8E1-4E35-9AEA-DD3A34D58491}"/>
              </a:ext>
            </a:extLst>
          </p:cNvPr>
          <p:cNvSpPr txBox="1"/>
          <p:nvPr/>
        </p:nvSpPr>
        <p:spPr>
          <a:xfrm>
            <a:off x="10261935" y="267542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3,14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47A3C5-2BCB-442C-997E-EDA7AD690D90}"/>
              </a:ext>
            </a:extLst>
          </p:cNvPr>
          <p:cNvSpPr txBox="1"/>
          <p:nvPr/>
        </p:nvSpPr>
        <p:spPr>
          <a:xfrm>
            <a:off x="9469981" y="269386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377069-1449-4C5D-9C43-DE2E554545C5}"/>
              </a:ext>
            </a:extLst>
          </p:cNvPr>
          <p:cNvSpPr txBox="1"/>
          <p:nvPr/>
        </p:nvSpPr>
        <p:spPr>
          <a:xfrm>
            <a:off x="7225863" y="3330728"/>
            <a:ext cx="9972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B272AE-AEFF-40AA-B465-859334760717}"/>
              </a:ext>
            </a:extLst>
          </p:cNvPr>
          <p:cNvSpPr txBox="1"/>
          <p:nvPr/>
        </p:nvSpPr>
        <p:spPr>
          <a:xfrm>
            <a:off x="8034522" y="3840908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102071-EB43-4888-92FB-366F5050DCA5}"/>
              </a:ext>
            </a:extLst>
          </p:cNvPr>
          <p:cNvSpPr txBox="1"/>
          <p:nvPr/>
        </p:nvSpPr>
        <p:spPr>
          <a:xfrm>
            <a:off x="8369442" y="383826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B9A8EF-83F3-40FC-8A34-7FF236254FC3}"/>
              </a:ext>
            </a:extLst>
          </p:cNvPr>
          <p:cNvSpPr txBox="1"/>
          <p:nvPr/>
        </p:nvSpPr>
        <p:spPr>
          <a:xfrm>
            <a:off x="10311406" y="384090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A7C4CF-F51D-4485-A95C-5D19205D1478}"/>
              </a:ext>
            </a:extLst>
          </p:cNvPr>
          <p:cNvSpPr txBox="1"/>
          <p:nvPr/>
        </p:nvSpPr>
        <p:spPr>
          <a:xfrm>
            <a:off x="7139903" y="382522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87EFBE-8F99-4D19-BFBE-3EF47D2426E0}"/>
              </a:ext>
            </a:extLst>
          </p:cNvPr>
          <p:cNvSpPr txBox="1"/>
          <p:nvPr/>
        </p:nvSpPr>
        <p:spPr>
          <a:xfrm>
            <a:off x="9044971" y="385394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3,14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63A7C0-4F8E-4290-B846-142B38D41981}"/>
              </a:ext>
            </a:extLst>
          </p:cNvPr>
          <p:cNvSpPr txBox="1"/>
          <p:nvPr/>
        </p:nvSpPr>
        <p:spPr>
          <a:xfrm>
            <a:off x="9763293" y="383193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2D5627-8C0C-4C07-BA18-53DEFEEA9D06}"/>
              </a:ext>
            </a:extLst>
          </p:cNvPr>
          <p:cNvGrpSpPr/>
          <p:nvPr/>
        </p:nvGrpSpPr>
        <p:grpSpPr>
          <a:xfrm>
            <a:off x="704502" y="4714913"/>
            <a:ext cx="5391498" cy="1931413"/>
            <a:chOff x="1237902" y="5180433"/>
            <a:chExt cx="10610850" cy="1514666"/>
          </a:xfrm>
        </p:grpSpPr>
        <p:sp>
          <p:nvSpPr>
            <p:cNvPr id="39" name="Rectangle: Diagonal Corners Rounded 38">
              <a:extLst>
                <a:ext uri="{FF2B5EF4-FFF2-40B4-BE49-F238E27FC236}">
                  <a16:creationId xmlns:a16="http://schemas.microsoft.com/office/drawing/2014/main" id="{E9F1E05A-08E5-4E19-A20B-9F40BE636660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B3B643E-6825-449F-BA89-453768D72C5A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23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vi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 vi 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3,14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FEE8BD-C7DD-4467-B68F-50913C857E8C}"/>
              </a:ext>
            </a:extLst>
          </p:cNvPr>
          <p:cNvGrpSpPr/>
          <p:nvPr/>
        </p:nvGrpSpPr>
        <p:grpSpPr>
          <a:xfrm>
            <a:off x="6600563" y="4714913"/>
            <a:ext cx="5391498" cy="2341007"/>
            <a:chOff x="1237902" y="5180433"/>
            <a:chExt cx="10610850" cy="1835881"/>
          </a:xfrm>
        </p:grpSpPr>
        <p:sp>
          <p:nvSpPr>
            <p:cNvPr id="42" name="Rectangle: Diagonal Corners Rounded 41">
              <a:extLst>
                <a:ext uri="{FF2B5EF4-FFF2-40B4-BE49-F238E27FC236}">
                  <a16:creationId xmlns:a16="http://schemas.microsoft.com/office/drawing/2014/main" id="{B13BDC90-1E7B-4DC2-B5AC-DE577A14A28A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3B9535E-5E48-4F77-87FD-DB5362E5A349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617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vi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 vi chia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3,14.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4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17" grpId="0"/>
      <p:bldP spid="2" grpId="0" animBg="1"/>
      <p:bldP spid="24" grpId="0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D2F1ADC-0081-4DE0-BBED-0BBEBE751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018DA106-4953-4E4A-A14C-6A0C6A5D1A45}"/>
              </a:ext>
            </a:extLst>
          </p:cNvPr>
          <p:cNvSpPr/>
          <p:nvPr/>
        </p:nvSpPr>
        <p:spPr>
          <a:xfrm>
            <a:off x="3529973" y="214432"/>
            <a:ext cx="7785727" cy="114463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7EF06-D464-4553-B3DD-C7BAD578F8A1}"/>
              </a:ext>
            </a:extLst>
          </p:cNvPr>
          <p:cNvGrpSpPr/>
          <p:nvPr/>
        </p:nvGrpSpPr>
        <p:grpSpPr>
          <a:xfrm>
            <a:off x="278773" y="185467"/>
            <a:ext cx="2807327" cy="1144630"/>
            <a:chOff x="108114" y="258720"/>
            <a:chExt cx="12141343" cy="1455780"/>
          </a:xfrm>
        </p:grpSpPr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23F34BEF-0D09-4A59-8C37-854CB49AF2E0}"/>
                </a:ext>
              </a:extLst>
            </p:cNvPr>
            <p:cNvSpPr/>
            <p:nvPr/>
          </p:nvSpPr>
          <p:spPr>
            <a:xfrm>
              <a:off x="108114" y="258720"/>
              <a:ext cx="12141343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C07DDAE7-772F-4B63-9320-B0B45386CFE5}"/>
                </a:ext>
              </a:extLst>
            </p:cNvPr>
            <p:cNvSpPr/>
            <p:nvPr/>
          </p:nvSpPr>
          <p:spPr>
            <a:xfrm>
              <a:off x="576892" y="380173"/>
              <a:ext cx="11203783" cy="1192169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E5A115EF-CC78-4137-A2DD-2E0F297F5652}"/>
              </a:ext>
            </a:extLst>
          </p:cNvPr>
          <p:cNvSpPr/>
          <p:nvPr/>
        </p:nvSpPr>
        <p:spPr>
          <a:xfrm>
            <a:off x="278773" y="1595024"/>
            <a:ext cx="8027027" cy="646331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C = 15,7m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D77F6EE1-1092-49A8-BD72-33912A1E592D}"/>
              </a:ext>
            </a:extLst>
          </p:cNvPr>
          <p:cNvSpPr/>
          <p:nvPr/>
        </p:nvSpPr>
        <p:spPr>
          <a:xfrm>
            <a:off x="278772" y="2376403"/>
            <a:ext cx="8027027" cy="646331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C = 18,84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D0FA5-483E-42C3-B2AE-40A5D64AC8BB}"/>
              </a:ext>
            </a:extLst>
          </p:cNvPr>
          <p:cNvSpPr txBox="1"/>
          <p:nvPr/>
        </p:nvSpPr>
        <p:spPr>
          <a:xfrm>
            <a:off x="742636" y="4264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EC1E8B-4E3B-4F9A-A913-862A5BA41EC2}"/>
              </a:ext>
            </a:extLst>
          </p:cNvPr>
          <p:cNvSpPr txBox="1"/>
          <p:nvPr/>
        </p:nvSpPr>
        <p:spPr>
          <a:xfrm>
            <a:off x="3635375" y="258903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: 3,14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CE0F18-69F6-4C2B-8A0F-E874B087D452}"/>
              </a:ext>
            </a:extLst>
          </p:cNvPr>
          <p:cNvSpPr txBox="1"/>
          <p:nvPr/>
        </p:nvSpPr>
        <p:spPr>
          <a:xfrm>
            <a:off x="6886575" y="653333"/>
            <a:ext cx="4222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: 2 : 3,14</a:t>
            </a:r>
          </a:p>
        </p:txBody>
      </p:sp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0CE26509-62CC-4D0E-85F1-37FC0969C125}"/>
              </a:ext>
            </a:extLst>
          </p:cNvPr>
          <p:cNvSpPr/>
          <p:nvPr/>
        </p:nvSpPr>
        <p:spPr>
          <a:xfrm>
            <a:off x="278772" y="3287661"/>
            <a:ext cx="11270971" cy="3361829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E99486-03A4-444D-9F74-9F5EA616DF28}"/>
              </a:ext>
            </a:extLst>
          </p:cNvPr>
          <p:cNvSpPr txBox="1"/>
          <p:nvPr/>
        </p:nvSpPr>
        <p:spPr>
          <a:xfrm>
            <a:off x="742636" y="3287661"/>
            <a:ext cx="9838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15,7m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A4A04B-BCB3-4B86-BB3C-85A8920E9A0A}"/>
              </a:ext>
            </a:extLst>
          </p:cNvPr>
          <p:cNvSpPr txBox="1"/>
          <p:nvPr/>
        </p:nvSpPr>
        <p:spPr>
          <a:xfrm>
            <a:off x="1194885" y="4834317"/>
            <a:ext cx="893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b</a:t>
            </a:r>
            <a:r>
              <a:rPr lang="en-US" sz="2800" b="1" dirty="0">
                <a:solidFill>
                  <a:srgbClr val="002060"/>
                </a:solidFill>
              </a:rPr>
              <a:t> ) </a:t>
            </a:r>
            <a:r>
              <a:rPr lang="en-US" sz="2800" b="1" dirty="0" err="1">
                <a:solidFill>
                  <a:srgbClr val="002060"/>
                </a:solidFill>
              </a:rPr>
              <a:t>Bán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tròn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chu vi 18,84 dm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8A9846-D527-4B45-9E85-83DF02F98DF7}"/>
              </a:ext>
            </a:extLst>
          </p:cNvPr>
          <p:cNvSpPr txBox="1"/>
          <p:nvPr/>
        </p:nvSpPr>
        <p:spPr>
          <a:xfrm>
            <a:off x="5681048" y="5782230"/>
            <a:ext cx="39311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5m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 b) 3dm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AF66116-8149-4FFA-B48F-F9B86A2864C3}"/>
              </a:ext>
            </a:extLst>
          </p:cNvPr>
          <p:cNvSpPr/>
          <p:nvPr/>
        </p:nvSpPr>
        <p:spPr>
          <a:xfrm>
            <a:off x="6594804" y="4342578"/>
            <a:ext cx="947338" cy="4607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570F7F-CD9E-4B27-BC18-2195758E0767}"/>
              </a:ext>
            </a:extLst>
          </p:cNvPr>
          <p:cNvSpPr txBox="1"/>
          <p:nvPr/>
        </p:nvSpPr>
        <p:spPr>
          <a:xfrm>
            <a:off x="2957918" y="431109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15,7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3,14 = 5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52BCDA9-2B43-45D2-A574-2EFC0F59F8D1}"/>
              </a:ext>
            </a:extLst>
          </p:cNvPr>
          <p:cNvSpPr/>
          <p:nvPr/>
        </p:nvSpPr>
        <p:spPr>
          <a:xfrm>
            <a:off x="6867422" y="5392092"/>
            <a:ext cx="947338" cy="4607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E255FE-F3A3-4183-9BDA-6CCBFF32C2D2}"/>
              </a:ext>
            </a:extLst>
          </p:cNvPr>
          <p:cNvSpPr txBox="1"/>
          <p:nvPr/>
        </p:nvSpPr>
        <p:spPr>
          <a:xfrm>
            <a:off x="2977307" y="5325811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18,84 :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3,14 = 3 (dm)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6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/>
      <p:bldP spid="38" grpId="0"/>
      <p:bldP spid="41" grpId="0"/>
      <p:bldP spid="42" grpId="0" animBg="1"/>
      <p:bldP spid="44" grpId="0"/>
      <p:bldP spid="45" grpId="0" animBg="1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CB35C49-B381-4C24-BD7A-C3EEB091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Diagonal Corners Rounded 45">
            <a:extLst>
              <a:ext uri="{FF2B5EF4-FFF2-40B4-BE49-F238E27FC236}">
                <a16:creationId xmlns:a16="http://schemas.microsoft.com/office/drawing/2014/main" id="{71F4FA45-3C50-40AF-BB3E-A88F344E2113}"/>
              </a:ext>
            </a:extLst>
          </p:cNvPr>
          <p:cNvSpPr/>
          <p:nvPr/>
        </p:nvSpPr>
        <p:spPr>
          <a:xfrm>
            <a:off x="198167" y="2705099"/>
            <a:ext cx="7112156" cy="3955104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2C9C7A8-A102-438A-8AE3-622113C87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2B35F-163C-40FD-B45B-0FB427EC4F0B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52AF2C1-8E61-4D1B-9973-DB7E9924E907}"/>
              </a:ext>
            </a:extLst>
          </p:cNvPr>
          <p:cNvSpPr/>
          <p:nvPr/>
        </p:nvSpPr>
        <p:spPr>
          <a:xfrm>
            <a:off x="2666999" y="197797"/>
            <a:ext cx="9036051" cy="2062803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55519-1CCA-4586-813F-33B8BF293267}"/>
              </a:ext>
            </a:extLst>
          </p:cNvPr>
          <p:cNvSpPr txBox="1"/>
          <p:nvPr/>
        </p:nvSpPr>
        <p:spPr>
          <a:xfrm>
            <a:off x="2806700" y="258903"/>
            <a:ext cx="88010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0,65m.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E3006E3-0F94-493D-8098-15316C82A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55712" y="3072544"/>
            <a:ext cx="2486059" cy="37773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95B5A2-D184-41A4-804A-DE156667951D}"/>
              </a:ext>
            </a:extLst>
          </p:cNvPr>
          <p:cNvCxnSpPr/>
          <p:nvPr/>
        </p:nvCxnSpPr>
        <p:spPr>
          <a:xfrm>
            <a:off x="2959100" y="723900"/>
            <a:ext cx="168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FDA021-48D1-4740-B67F-083747E42CB2}"/>
              </a:ext>
            </a:extLst>
          </p:cNvPr>
          <p:cNvCxnSpPr>
            <a:cxnSpLocks/>
          </p:cNvCxnSpPr>
          <p:nvPr/>
        </p:nvCxnSpPr>
        <p:spPr>
          <a:xfrm>
            <a:off x="8305800" y="685800"/>
            <a:ext cx="876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78D129-6F9A-4187-8C34-7189B03A7410}"/>
              </a:ext>
            </a:extLst>
          </p:cNvPr>
          <p:cNvCxnSpPr>
            <a:cxnSpLocks/>
          </p:cNvCxnSpPr>
          <p:nvPr/>
        </p:nvCxnSpPr>
        <p:spPr>
          <a:xfrm>
            <a:off x="4102100" y="1123607"/>
            <a:ext cx="2565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1296FE-0804-491C-B792-0AF2E25D86DE}"/>
              </a:ext>
            </a:extLst>
          </p:cNvPr>
          <p:cNvCxnSpPr>
            <a:cxnSpLocks/>
          </p:cNvCxnSpPr>
          <p:nvPr/>
        </p:nvCxnSpPr>
        <p:spPr>
          <a:xfrm>
            <a:off x="3530600" y="1540224"/>
            <a:ext cx="21463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A7DF2D-7D3C-4B0C-98DA-5E4C18505140}"/>
              </a:ext>
            </a:extLst>
          </p:cNvPr>
          <p:cNvCxnSpPr>
            <a:cxnSpLocks/>
          </p:cNvCxnSpPr>
          <p:nvPr/>
        </p:nvCxnSpPr>
        <p:spPr>
          <a:xfrm>
            <a:off x="6311900" y="1531048"/>
            <a:ext cx="2667000" cy="9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8668CE-83A0-4D15-A7AD-F722A5DB46D9}"/>
              </a:ext>
            </a:extLst>
          </p:cNvPr>
          <p:cNvCxnSpPr>
            <a:cxnSpLocks/>
          </p:cNvCxnSpPr>
          <p:nvPr/>
        </p:nvCxnSpPr>
        <p:spPr>
          <a:xfrm>
            <a:off x="9715501" y="1540224"/>
            <a:ext cx="18922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068255-3918-48F1-93AA-04776E4FA7B4}"/>
              </a:ext>
            </a:extLst>
          </p:cNvPr>
          <p:cNvCxnSpPr>
            <a:cxnSpLocks/>
          </p:cNvCxnSpPr>
          <p:nvPr/>
        </p:nvCxnSpPr>
        <p:spPr>
          <a:xfrm>
            <a:off x="2857501" y="1984724"/>
            <a:ext cx="69722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05F1E3-D1B1-4D59-B42D-1211CDC1E2BD}"/>
              </a:ext>
            </a:extLst>
          </p:cNvPr>
          <p:cNvGrpSpPr/>
          <p:nvPr/>
        </p:nvGrpSpPr>
        <p:grpSpPr>
          <a:xfrm>
            <a:off x="6022266" y="2802532"/>
            <a:ext cx="3957285" cy="2828288"/>
            <a:chOff x="6022266" y="2802532"/>
            <a:chExt cx="3957285" cy="2828288"/>
          </a:xfrm>
        </p:grpSpPr>
        <p:pic>
          <p:nvPicPr>
            <p:cNvPr id="32" name="图片 3">
              <a:extLst>
                <a:ext uri="{FF2B5EF4-FFF2-40B4-BE49-F238E27FC236}">
                  <a16:creationId xmlns:a16="http://schemas.microsoft.com/office/drawing/2014/main" id="{A4E4EA0C-3D11-4972-A829-96F12EF5E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431110">
              <a:off x="6022266" y="2802532"/>
              <a:ext cx="3957285" cy="2828288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84A76CD-726A-4448-96AC-B791CF2AF578}"/>
                </a:ext>
              </a:extLst>
            </p:cNvPr>
            <p:cNvSpPr/>
            <p:nvPr/>
          </p:nvSpPr>
          <p:spPr>
            <a:xfrm rot="21397472">
              <a:off x="6554176" y="4074812"/>
              <a:ext cx="2897302" cy="538081"/>
            </a:xfrm>
            <a:prstGeom prst="roundRect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D9E408-A447-462A-B4A9-F548E3016AED}"/>
                </a:ext>
              </a:extLst>
            </p:cNvPr>
            <p:cNvSpPr txBox="1"/>
            <p:nvPr/>
          </p:nvSpPr>
          <p:spPr>
            <a:xfrm rot="21437367" flipH="1">
              <a:off x="6455812" y="3370808"/>
              <a:ext cx="30849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vi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4ADA1A3-6ABE-4D33-9E79-EB047672C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0262" y="983722"/>
            <a:ext cx="13015068" cy="79549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6EC811-A128-4CDE-A994-B315F2DB3A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0380" y1="10963" x2="25000" y2="9037"/>
                        <a14:foregroundMark x1="26359" y1="9037" x2="40761" y2="5926"/>
                        <a14:foregroundMark x1="29348" y1="8000" x2="34239" y2="7259"/>
                        <a14:foregroundMark x1="47283" y1="5926" x2="59783" y2="8444"/>
                        <a14:foregroundMark x1="60598" y1="9481" x2="67663" y2="14370"/>
                        <a14:foregroundMark x1="67663" y1="14222" x2="69022" y2="11704"/>
                        <a14:foregroundMark x1="69022" y1="11704" x2="72554" y2="16444"/>
                        <a14:foregroundMark x1="72283" y1="16148" x2="78533" y2="15407"/>
                        <a14:foregroundMark x1="75543" y1="16296" x2="78804" y2="16889"/>
                        <a14:foregroundMark x1="79348" y1="16889" x2="72011" y2="17926"/>
                        <a14:foregroundMark x1="73098" y1="17926" x2="77717" y2="22963"/>
                        <a14:foregroundMark x1="76630" y1="24296" x2="73370" y2="27852"/>
                        <a14:foregroundMark x1="72283" y1="30370" x2="69565" y2="35111"/>
                        <a14:foregroundMark x1="70380" y1="35259" x2="74185" y2="38074"/>
                        <a14:foregroundMark x1="69837" y1="36889" x2="57880" y2="42074"/>
                        <a14:foregroundMark x1="67391" y1="39111" x2="60326" y2="42222"/>
                        <a14:foregroundMark x1="70109" y1="37333" x2="72011" y2="38074"/>
                        <a14:foregroundMark x1="69837" y1="37481" x2="63043" y2="43111"/>
                        <a14:foregroundMark x1="70380" y1="41778" x2="85054" y2="43556"/>
                        <a14:foregroundMark x1="69837" y1="41185" x2="80978" y2="42815"/>
                        <a14:foregroundMark x1="81522" y1="42963" x2="96196" y2="47407"/>
                        <a14:foregroundMark x1="96196" y1="46963" x2="98913" y2="51259"/>
                        <a14:foregroundMark x1="98098" y1="51407" x2="92663" y2="58074"/>
                        <a14:foregroundMark x1="95652" y1="57630" x2="97554" y2="58815"/>
                        <a14:foregroundMark x1="97554" y1="58963" x2="99457" y2="63407"/>
                        <a14:foregroundMark x1="97554" y1="65481" x2="72011" y2="82519"/>
                        <a14:foregroundMark x1="99185" y1="65926" x2="95109" y2="70519"/>
                        <a14:foregroundMark x1="95652" y1="69630" x2="91848" y2="73333"/>
                        <a14:foregroundMark x1="99185" y1="67259" x2="94022" y2="72148"/>
                        <a14:foregroundMark x1="92120" y1="73481" x2="84783" y2="77926"/>
                        <a14:foregroundMark x1="84239" y1="78519" x2="84511" y2="86370"/>
                        <a14:foregroundMark x1="85326" y1="86963" x2="88587" y2="90370"/>
                        <a14:foregroundMark x1="88587" y1="90815" x2="86957" y2="93630"/>
                        <a14:foregroundMark x1="87500" y1="93185" x2="88315" y2="96741"/>
                        <a14:foregroundMark x1="89130" y1="94222" x2="80707" y2="99407"/>
                        <a14:foregroundMark x1="83696" y1="95407" x2="71739" y2="99852"/>
                        <a14:foregroundMark x1="78261" y1="93333" x2="61413" y2="96889"/>
                        <a14:foregroundMark x1="65489" y1="77481" x2="50272" y2="96000"/>
                        <a14:foregroundMark x1="62228" y1="67407" x2="52717" y2="72444"/>
                        <a14:foregroundMark x1="59511" y1="68148" x2="53804" y2="71407"/>
                        <a14:foregroundMark x1="53261" y1="71852" x2="48370" y2="77185"/>
                        <a14:foregroundMark x1="52174" y1="72148" x2="48370" y2="75852"/>
                        <a14:foregroundMark x1="48641" y1="76296" x2="50272" y2="81481"/>
                        <a14:foregroundMark x1="50272" y1="81630" x2="50543" y2="84889"/>
                        <a14:foregroundMark x1="50543" y1="84889" x2="48641" y2="87259"/>
                        <a14:foregroundMark x1="48641" y1="87407" x2="50000" y2="89926"/>
                        <a14:foregroundMark x1="50000" y1="89926" x2="48098" y2="91852"/>
                        <a14:foregroundMark x1="47554" y1="92593" x2="47826" y2="94222"/>
                        <a14:foregroundMark x1="47554" y1="96148" x2="57880" y2="99704"/>
                        <a14:foregroundMark x1="60598" y1="96444" x2="64402" y2="98667"/>
                        <a14:foregroundMark x1="44293" y1="96148" x2="50000" y2="98815"/>
                        <a14:foregroundMark x1="53533" y1="58815" x2="61413" y2="63111"/>
                        <a14:foregroundMark x1="61413" y1="63259" x2="61957" y2="65185"/>
                        <a14:foregroundMark x1="62500" y1="63852" x2="60326" y2="67259"/>
                        <a14:foregroundMark x1="61413" y1="64741" x2="58696" y2="68889"/>
                        <a14:foregroundMark x1="46739" y1="51111" x2="54076" y2="59111"/>
                        <a14:foregroundMark x1="47826" y1="54815" x2="45652" y2="58667"/>
                        <a14:foregroundMark x1="50272" y1="56000" x2="50000" y2="57778"/>
                        <a14:foregroundMark x1="50272" y1="56148" x2="51630" y2="57630"/>
                        <a14:foregroundMark x1="48641" y1="57037" x2="45924" y2="59556"/>
                        <a14:foregroundMark x1="48641" y1="58074" x2="49185" y2="58815"/>
                        <a14:foregroundMark x1="49728" y1="57630" x2="49728" y2="58815"/>
                        <a14:foregroundMark x1="46196" y1="58667" x2="41033" y2="61630"/>
                        <a14:foregroundMark x1="41304" y1="61481" x2="25815" y2="62963"/>
                        <a14:foregroundMark x1="26630" y1="62667" x2="23913" y2="65333"/>
                        <a14:foregroundMark x1="23913" y1="65333" x2="20380" y2="66222"/>
                        <a14:foregroundMark x1="20924" y1="65926" x2="13315" y2="65481"/>
                        <a14:foregroundMark x1="13043" y1="65481" x2="7880" y2="67407"/>
                        <a14:foregroundMark x1="7880" y1="65926" x2="6793" y2="65926"/>
                        <a14:foregroundMark x1="7337" y1="65481" x2="13859" y2="61185"/>
                        <a14:foregroundMark x1="8967" y1="64741" x2="17391" y2="59111"/>
                        <a14:foregroundMark x1="20380" y1="59704" x2="27989" y2="59407"/>
                        <a14:foregroundMark x1="29348" y1="59111" x2="38587" y2="56889"/>
                        <a14:foregroundMark x1="38043" y1="56444" x2="36685" y2="54370"/>
                        <a14:foregroundMark x1="35870" y1="53926" x2="36957" y2="52593"/>
                        <a14:foregroundMark x1="38859" y1="52000" x2="42391" y2="45185"/>
                        <a14:foregroundMark x1="42391" y1="45185" x2="45109" y2="46815"/>
                        <a14:foregroundMark x1="44022" y1="44148" x2="36957" y2="41778"/>
                        <a14:foregroundMark x1="38587" y1="41926" x2="25815" y2="38963"/>
                        <a14:foregroundMark x1="35326" y1="41630" x2="30707" y2="40741"/>
                        <a14:foregroundMark x1="26359" y1="39407" x2="20652" y2="35259"/>
                        <a14:foregroundMark x1="20652" y1="34074" x2="21467" y2="30370"/>
                        <a14:foregroundMark x1="21467" y1="29630" x2="20652" y2="25778"/>
                        <a14:foregroundMark x1="19837" y1="24889" x2="16304" y2="21926"/>
                        <a14:foregroundMark x1="15761" y1="21481" x2="13587" y2="17926"/>
                        <a14:foregroundMark x1="13587" y1="17778" x2="15761" y2="14222"/>
                        <a14:foregroundMark x1="16576" y1="14222" x2="19293" y2="11407"/>
                        <a14:foregroundMark x1="35054" y1="25926" x2="40489" y2="41926"/>
                        <a14:foregroundMark x1="46739" y1="22963" x2="44565" y2="294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7825" y="3396149"/>
            <a:ext cx="1779513" cy="326405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68E2DE1-4DFE-48DC-8989-1CFF4D1FF577}"/>
              </a:ext>
            </a:extLst>
          </p:cNvPr>
          <p:cNvGrpSpPr/>
          <p:nvPr/>
        </p:nvGrpSpPr>
        <p:grpSpPr>
          <a:xfrm flipH="1">
            <a:off x="6343650" y="2481046"/>
            <a:ext cx="4019575" cy="2106977"/>
            <a:chOff x="3743621" y="2310927"/>
            <a:chExt cx="3957285" cy="2828288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id="{0D457FFE-D00C-420F-8618-6F47C66EF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431110">
              <a:off x="3743621" y="2310927"/>
              <a:ext cx="3957285" cy="2828288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714D50E-CBF6-408A-B4E4-03D05D9E6151}"/>
                </a:ext>
              </a:extLst>
            </p:cNvPr>
            <p:cNvSpPr/>
            <p:nvPr/>
          </p:nvSpPr>
          <p:spPr>
            <a:xfrm rot="21397472">
              <a:off x="4284214" y="3455628"/>
              <a:ext cx="2897302" cy="1001309"/>
            </a:xfrm>
            <a:prstGeom prst="roundRect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20C915-FC2A-464C-B91D-C9D2D55B8434}"/>
                </a:ext>
              </a:extLst>
            </p:cNvPr>
            <p:cNvSpPr txBox="1"/>
            <p:nvPr/>
          </p:nvSpPr>
          <p:spPr>
            <a:xfrm rot="21437367" flipH="1">
              <a:off x="4174913" y="2726062"/>
              <a:ext cx="3115903" cy="1859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 vi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endParaRPr lang="en-US" sz="2800" b="1" dirty="0">
                <a:ln w="12700">
                  <a:solidFill>
                    <a:srgbClr val="C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FAB4A84-EAC1-4ADA-9F9C-B6F8459432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1934"/>
          <a:stretch/>
        </p:blipFill>
        <p:spPr>
          <a:xfrm>
            <a:off x="3546492" y="4612770"/>
            <a:ext cx="925173" cy="19341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7F8017D-8210-4A84-8BEC-8742CCDDC03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982"/>
          <a:stretch/>
        </p:blipFill>
        <p:spPr>
          <a:xfrm>
            <a:off x="4431305" y="4612770"/>
            <a:ext cx="925173" cy="19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CB35C49-B381-4C24-BD7A-C3EEB091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Diagonal Corners Rounded 45">
            <a:extLst>
              <a:ext uri="{FF2B5EF4-FFF2-40B4-BE49-F238E27FC236}">
                <a16:creationId xmlns:a16="http://schemas.microsoft.com/office/drawing/2014/main" id="{71F4FA45-3C50-40AF-BB3E-A88F344E2113}"/>
              </a:ext>
            </a:extLst>
          </p:cNvPr>
          <p:cNvSpPr/>
          <p:nvPr/>
        </p:nvSpPr>
        <p:spPr>
          <a:xfrm>
            <a:off x="449191" y="2446552"/>
            <a:ext cx="11293617" cy="4116872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2C9C7A8-A102-438A-8AE3-622113C87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2B35F-163C-40FD-B45B-0FB427EC4F0B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52AF2C1-8E61-4D1B-9973-DB7E9924E907}"/>
              </a:ext>
            </a:extLst>
          </p:cNvPr>
          <p:cNvSpPr/>
          <p:nvPr/>
        </p:nvSpPr>
        <p:spPr>
          <a:xfrm>
            <a:off x="2666999" y="197797"/>
            <a:ext cx="9036051" cy="2062803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55519-1CCA-4586-813F-33B8BF293267}"/>
              </a:ext>
            </a:extLst>
          </p:cNvPr>
          <p:cNvSpPr txBox="1"/>
          <p:nvPr/>
        </p:nvSpPr>
        <p:spPr>
          <a:xfrm>
            <a:off x="2806700" y="258903"/>
            <a:ext cx="88010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0,65m.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95B5A2-D184-41A4-804A-DE156667951D}"/>
              </a:ext>
            </a:extLst>
          </p:cNvPr>
          <p:cNvCxnSpPr/>
          <p:nvPr/>
        </p:nvCxnSpPr>
        <p:spPr>
          <a:xfrm>
            <a:off x="2959100" y="723900"/>
            <a:ext cx="168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FDA021-48D1-4740-B67F-083747E42CB2}"/>
              </a:ext>
            </a:extLst>
          </p:cNvPr>
          <p:cNvCxnSpPr>
            <a:cxnSpLocks/>
          </p:cNvCxnSpPr>
          <p:nvPr/>
        </p:nvCxnSpPr>
        <p:spPr>
          <a:xfrm>
            <a:off x="8305800" y="685800"/>
            <a:ext cx="876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78D129-6F9A-4187-8C34-7189B03A7410}"/>
              </a:ext>
            </a:extLst>
          </p:cNvPr>
          <p:cNvCxnSpPr>
            <a:cxnSpLocks/>
          </p:cNvCxnSpPr>
          <p:nvPr/>
        </p:nvCxnSpPr>
        <p:spPr>
          <a:xfrm>
            <a:off x="4102100" y="1123607"/>
            <a:ext cx="2565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1296FE-0804-491C-B792-0AF2E25D86DE}"/>
              </a:ext>
            </a:extLst>
          </p:cNvPr>
          <p:cNvCxnSpPr>
            <a:cxnSpLocks/>
          </p:cNvCxnSpPr>
          <p:nvPr/>
        </p:nvCxnSpPr>
        <p:spPr>
          <a:xfrm>
            <a:off x="3530600" y="1540224"/>
            <a:ext cx="21463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A7DF2D-7D3C-4B0C-98DA-5E4C18505140}"/>
              </a:ext>
            </a:extLst>
          </p:cNvPr>
          <p:cNvCxnSpPr>
            <a:cxnSpLocks/>
          </p:cNvCxnSpPr>
          <p:nvPr/>
        </p:nvCxnSpPr>
        <p:spPr>
          <a:xfrm>
            <a:off x="6311900" y="1531048"/>
            <a:ext cx="2667000" cy="9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8668CE-83A0-4D15-A7AD-F722A5DB46D9}"/>
              </a:ext>
            </a:extLst>
          </p:cNvPr>
          <p:cNvCxnSpPr>
            <a:cxnSpLocks/>
          </p:cNvCxnSpPr>
          <p:nvPr/>
        </p:nvCxnSpPr>
        <p:spPr>
          <a:xfrm>
            <a:off x="9715501" y="1540224"/>
            <a:ext cx="18922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068255-3918-48F1-93AA-04776E4FA7B4}"/>
              </a:ext>
            </a:extLst>
          </p:cNvPr>
          <p:cNvCxnSpPr>
            <a:cxnSpLocks/>
          </p:cNvCxnSpPr>
          <p:nvPr/>
        </p:nvCxnSpPr>
        <p:spPr>
          <a:xfrm>
            <a:off x="2857501" y="1984724"/>
            <a:ext cx="69722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6AEFDDF-58C5-4244-A2FF-480D98974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31" y="-415543"/>
            <a:ext cx="3716058" cy="22713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1755FD4-5A5D-4910-ADEB-C90872B0F142}"/>
              </a:ext>
            </a:extLst>
          </p:cNvPr>
          <p:cNvSpPr txBox="1"/>
          <p:nvPr/>
        </p:nvSpPr>
        <p:spPr>
          <a:xfrm>
            <a:off x="-2168652" y="2671917"/>
            <a:ext cx="9838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B9879F-774A-4616-AA5C-BF9662B6CF5D}"/>
              </a:ext>
            </a:extLst>
          </p:cNvPr>
          <p:cNvSpPr txBox="1"/>
          <p:nvPr/>
        </p:nvSpPr>
        <p:spPr>
          <a:xfrm>
            <a:off x="652221" y="3678553"/>
            <a:ext cx="82030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b</a:t>
            </a:r>
            <a:r>
              <a:rPr lang="en-US" sz="2800" b="1" dirty="0">
                <a:solidFill>
                  <a:srgbClr val="17375E"/>
                </a:solidFill>
              </a:rPr>
              <a:t> )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Nếu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bánh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lăn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trên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mặt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đất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10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thì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người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đạp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số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mét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là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: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48383C-12BD-4354-996E-059AB3EA6E08}"/>
              </a:ext>
            </a:extLst>
          </p:cNvPr>
          <p:cNvSpPr txBox="1"/>
          <p:nvPr/>
        </p:nvSpPr>
        <p:spPr>
          <a:xfrm>
            <a:off x="7541062" y="5620293"/>
            <a:ext cx="39311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2,041m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 b) </a:t>
            </a:r>
            <a:r>
              <a:rPr lang="en-US" sz="2800" b="1">
                <a:solidFill>
                  <a:srgbClr val="17375E"/>
                </a:solidFill>
                <a:latin typeface="Calibri" panose="020F0502020204030204"/>
              </a:rPr>
              <a:t>20,41m  </a:t>
            </a: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204,1m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949180D-8E90-45C5-8F98-7EAF44F6CE16}"/>
              </a:ext>
            </a:extLst>
          </p:cNvPr>
          <p:cNvSpPr/>
          <p:nvPr/>
        </p:nvSpPr>
        <p:spPr>
          <a:xfrm>
            <a:off x="6793992" y="3132353"/>
            <a:ext cx="1511808" cy="46554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8809CE-24BA-47A6-A9FC-E2A58CDB6C9E}"/>
              </a:ext>
            </a:extLst>
          </p:cNvPr>
          <p:cNvSpPr txBox="1"/>
          <p:nvPr/>
        </p:nvSpPr>
        <p:spPr>
          <a:xfrm>
            <a:off x="3401787" y="310584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0,65 x 3,14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2,041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3A1CF03-82AC-4DE3-A8B5-91D733A7B9A2}"/>
              </a:ext>
            </a:extLst>
          </p:cNvPr>
          <p:cNvSpPr/>
          <p:nvPr/>
        </p:nvSpPr>
        <p:spPr>
          <a:xfrm>
            <a:off x="5333542" y="4663952"/>
            <a:ext cx="1556184" cy="45011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8139F0-0AA0-4343-9348-28F889BF5054}"/>
              </a:ext>
            </a:extLst>
          </p:cNvPr>
          <p:cNvSpPr txBox="1"/>
          <p:nvPr/>
        </p:nvSpPr>
        <p:spPr>
          <a:xfrm>
            <a:off x="2039284" y="460782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2,041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10 = 20,41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07A898F-AEEB-450B-A8B4-B08051A8EE9E}"/>
              </a:ext>
            </a:extLst>
          </p:cNvPr>
          <p:cNvSpPr txBox="1"/>
          <p:nvPr/>
        </p:nvSpPr>
        <p:spPr>
          <a:xfrm>
            <a:off x="652221" y="5085990"/>
            <a:ext cx="82030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17375E"/>
                </a:solidFill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Nếu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bánh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lăn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trên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mặt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đất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100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thì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người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đạp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số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mét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là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: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13B17E4-DE02-4F04-8B36-E05A21F81257}"/>
              </a:ext>
            </a:extLst>
          </p:cNvPr>
          <p:cNvSpPr/>
          <p:nvPr/>
        </p:nvSpPr>
        <p:spPr>
          <a:xfrm>
            <a:off x="5420924" y="6041144"/>
            <a:ext cx="1670946" cy="414496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D3F80F-B3C1-4A18-B1B3-0FD6B3E101C3}"/>
              </a:ext>
            </a:extLst>
          </p:cNvPr>
          <p:cNvSpPr txBox="1"/>
          <p:nvPr/>
        </p:nvSpPr>
        <p:spPr>
          <a:xfrm>
            <a:off x="2039284" y="6015264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2,041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100 = 204,1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7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0" grpId="0"/>
      <p:bldP spid="31" grpId="0"/>
      <p:bldP spid="35" grpId="0"/>
      <p:bldP spid="37" grpId="0" animBg="1"/>
      <p:bldP spid="47" grpId="0"/>
      <p:bldP spid="48" grpId="0" animBg="1"/>
      <p:bldP spid="49" grpId="0"/>
      <p:bldP spid="50" grpId="0"/>
      <p:bldP spid="52" grpId="0" animBg="1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C022-4E82-4185-AE61-8889E170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F321-F209-4393-AE37-918AE3A74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6EF7B57B-2D24-47AA-B813-EAC4D0187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9ABB201-4A02-4613-95F6-3FE3C94A56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6F288C-11E1-47D8-B55F-48E5A433C971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C0D391-6E0F-474E-88A2-FD908607330E}"/>
              </a:ext>
            </a:extLst>
          </p:cNvPr>
          <p:cNvGrpSpPr/>
          <p:nvPr/>
        </p:nvGrpSpPr>
        <p:grpSpPr>
          <a:xfrm>
            <a:off x="285941" y="5578239"/>
            <a:ext cx="2744142" cy="1040240"/>
            <a:chOff x="2590800" y="5298831"/>
            <a:chExt cx="4458988" cy="131063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474132B-2CCA-49C9-83A7-D271C9BA60A2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6E1751-D7BB-4D8D-89FE-EAAE38C925B1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18,84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D7E9B3-2062-4420-AAB3-90D02ABFAD4D}"/>
              </a:ext>
            </a:extLst>
          </p:cNvPr>
          <p:cNvGrpSpPr/>
          <p:nvPr/>
        </p:nvGrpSpPr>
        <p:grpSpPr>
          <a:xfrm>
            <a:off x="3128753" y="-1575200"/>
            <a:ext cx="6858000" cy="8776215"/>
            <a:chOff x="3053340" y="-1433384"/>
            <a:chExt cx="6858000" cy="877621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B013179-5E15-44FB-83BA-07BFC418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94232" y="-474276"/>
              <a:ext cx="8776215" cy="68580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5009262-98A4-4C71-974C-727F78FA9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6" t="12355" r="47543" b="15994"/>
            <a:stretch/>
          </p:blipFill>
          <p:spPr>
            <a:xfrm rot="16200000">
              <a:off x="5479517" y="459635"/>
              <a:ext cx="2005645" cy="5393922"/>
            </a:xfrm>
            <a:prstGeom prst="rect">
              <a:avLst/>
            </a:prstGeom>
          </p:spPr>
        </p:pic>
      </p:grpSp>
      <p:sp>
        <p:nvSpPr>
          <p:cNvPr id="37" name="Arc 36">
            <a:extLst>
              <a:ext uri="{FF2B5EF4-FFF2-40B4-BE49-F238E27FC236}">
                <a16:creationId xmlns:a16="http://schemas.microsoft.com/office/drawing/2014/main" id="{97813C7A-58D5-42B0-9371-B061C1D2E55A}"/>
              </a:ext>
            </a:extLst>
          </p:cNvPr>
          <p:cNvSpPr/>
          <p:nvPr/>
        </p:nvSpPr>
        <p:spPr>
          <a:xfrm>
            <a:off x="4810640" y="2595190"/>
            <a:ext cx="3316670" cy="2876219"/>
          </a:xfrm>
          <a:prstGeom prst="arc">
            <a:avLst>
              <a:gd name="adj1" fmla="val 10760880"/>
              <a:gd name="adj2" fmla="val 0"/>
            </a:avLst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4193090-8993-41AC-9857-62F04431C48D}"/>
              </a:ext>
            </a:extLst>
          </p:cNvPr>
          <p:cNvCxnSpPr>
            <a:cxnSpLocks/>
          </p:cNvCxnSpPr>
          <p:nvPr/>
        </p:nvCxnSpPr>
        <p:spPr>
          <a:xfrm>
            <a:off x="4810640" y="4027550"/>
            <a:ext cx="3335720" cy="0"/>
          </a:xfrm>
          <a:prstGeom prst="line">
            <a:avLst/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523F694-B671-4B5B-9F86-5AE84CC8B9D2}"/>
              </a:ext>
            </a:extLst>
          </p:cNvPr>
          <p:cNvSpPr/>
          <p:nvPr/>
        </p:nvSpPr>
        <p:spPr>
          <a:xfrm>
            <a:off x="6424085" y="3959394"/>
            <a:ext cx="129115" cy="134931"/>
          </a:xfrm>
          <a:prstGeom prst="ellipse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DC165A-173E-4A14-95C4-B07EAF3DEE65}"/>
              </a:ext>
            </a:extLst>
          </p:cNvPr>
          <p:cNvSpPr txBox="1"/>
          <p:nvPr/>
        </p:nvSpPr>
        <p:spPr>
          <a:xfrm>
            <a:off x="5548842" y="3503349"/>
            <a:ext cx="187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583595-7268-4F38-905A-BF268EE7FE71}"/>
              </a:ext>
            </a:extLst>
          </p:cNvPr>
          <p:cNvGrpSpPr/>
          <p:nvPr/>
        </p:nvGrpSpPr>
        <p:grpSpPr>
          <a:xfrm>
            <a:off x="3313356" y="5552627"/>
            <a:ext cx="2617887" cy="1066329"/>
            <a:chOff x="2590800" y="5298832"/>
            <a:chExt cx="4417435" cy="131063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5611F10-240B-4B3A-9B4C-64A08C7CEEB7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07FEA2-1D7C-42C4-8901-899F2AE2B1DC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9,42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94856E-AB47-4933-8391-74204BC29866}"/>
              </a:ext>
            </a:extLst>
          </p:cNvPr>
          <p:cNvGrpSpPr/>
          <p:nvPr/>
        </p:nvGrpSpPr>
        <p:grpSpPr>
          <a:xfrm>
            <a:off x="6231730" y="5552627"/>
            <a:ext cx="2807954" cy="1074807"/>
            <a:chOff x="2590800" y="5298831"/>
            <a:chExt cx="4458988" cy="131063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A3253D4-C489-4BE0-B882-C63500160E34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53DD4D-E32B-4EF9-A180-949E71A631BD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24,84 cm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D00079-0C65-4C5B-A6C6-04CE5F672509}"/>
              </a:ext>
            </a:extLst>
          </p:cNvPr>
          <p:cNvGrpSpPr/>
          <p:nvPr/>
        </p:nvGrpSpPr>
        <p:grpSpPr>
          <a:xfrm>
            <a:off x="9275061" y="5595704"/>
            <a:ext cx="3288046" cy="1005311"/>
            <a:chOff x="2590456" y="3469209"/>
            <a:chExt cx="4349859" cy="100531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9A34B17-B5EA-4CDC-8506-128066E638B1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B4FBB9-4D12-452B-999E-06781DA9FA2E}"/>
                </a:ext>
              </a:extLst>
            </p:cNvPr>
            <p:cNvSpPr txBox="1"/>
            <p:nvPr/>
          </p:nvSpPr>
          <p:spPr>
            <a:xfrm>
              <a:off x="2889658" y="3718551"/>
              <a:ext cx="405065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15,42 cm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5580AAF-E190-4148-A0C2-56E1B3A0F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111" y="4925291"/>
            <a:ext cx="1288377" cy="10307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D6458C-FBD3-41C9-B917-3DF71CF09D6F}"/>
              </a:ext>
            </a:extLst>
          </p:cNvPr>
          <p:cNvGrpSpPr/>
          <p:nvPr/>
        </p:nvGrpSpPr>
        <p:grpSpPr>
          <a:xfrm>
            <a:off x="2883051" y="306144"/>
            <a:ext cx="8889849" cy="1261428"/>
            <a:chOff x="2434105" y="288785"/>
            <a:chExt cx="9628379" cy="24065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34F1EB-541E-4497-B7EB-A30443C85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6DB1A3-53BE-4041-8711-EB0A1DBA6419}"/>
                </a:ext>
              </a:extLst>
            </p:cNvPr>
            <p:cNvSpPr txBox="1"/>
            <p:nvPr/>
          </p:nvSpPr>
          <p:spPr>
            <a:xfrm>
              <a:off x="2887371" y="882885"/>
              <a:ext cx="9175113" cy="9065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 (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). Chu vi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671F53F-57F7-40D4-BA99-48B06D2C9DA8}"/>
              </a:ext>
            </a:extLst>
          </p:cNvPr>
          <p:cNvSpPr txBox="1"/>
          <p:nvPr/>
        </p:nvSpPr>
        <p:spPr>
          <a:xfrm>
            <a:off x="5587327" y="4223814"/>
            <a:ext cx="187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</a:p>
        </p:txBody>
      </p:sp>
      <p:pic>
        <p:nvPicPr>
          <p:cNvPr id="3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9A14EA5-6432-47B4-BACB-8B6C021EB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7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37" grpId="0" animBg="1"/>
          <p:bldP spid="34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7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37" grpId="0" animBg="1"/>
          <p:bldP spid="34" grpId="0"/>
          <p:bldP spid="3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9DAF3AB7-18C3-4A0B-8401-EB73B7CF9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FD41E1-F997-4FCC-8A21-27BF2636FE14}"/>
              </a:ext>
            </a:extLst>
          </p:cNvPr>
          <p:cNvSpPr/>
          <p:nvPr/>
        </p:nvSpPr>
        <p:spPr>
          <a:xfrm>
            <a:off x="1176337" y="1195387"/>
            <a:ext cx="9839325" cy="4467225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C74FAD6-FE24-488E-B1E2-E8A34D5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06001" y="0"/>
            <a:ext cx="1924050" cy="484037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D99E73A-C54F-487E-8C77-3DCB38A84A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2634" y="3422370"/>
            <a:ext cx="3267076" cy="34356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34FB22B-78CE-4CB5-8F52-48A4D3228373}"/>
              </a:ext>
            </a:extLst>
          </p:cNvPr>
          <p:cNvGrpSpPr/>
          <p:nvPr/>
        </p:nvGrpSpPr>
        <p:grpSpPr>
          <a:xfrm>
            <a:off x="742949" y="157470"/>
            <a:ext cx="10706100" cy="1105574"/>
            <a:chOff x="-219077" y="122100"/>
            <a:chExt cx="12272964" cy="11484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5CDC91-E576-4117-A25D-94558F885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F094E6-4B11-48D4-8023-B0ECFBAD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086A52-5F20-4FB2-AF5E-C2F460FA80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4455" y="1817063"/>
            <a:ext cx="6297714" cy="2694666"/>
          </a:xfrm>
          <a:prstGeom prst="rect">
            <a:avLst/>
          </a:prstGeom>
        </p:spPr>
      </p:pic>
      <p:pic>
        <p:nvPicPr>
          <p:cNvPr id="1026" name="Picture 2" descr="Birds GIFs - Get the best GIF on GIPHY">
            <a:extLst>
              <a:ext uri="{FF2B5EF4-FFF2-40B4-BE49-F238E27FC236}">
                <a16:creationId xmlns:a16="http://schemas.microsoft.com/office/drawing/2014/main" id="{C3CB4967-A06B-48C1-848A-4AEDD9B1AD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384" y="3935589"/>
            <a:ext cx="3913026" cy="38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A9DF10-FE91-4228-AE31-F6DD52DCE2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9988" y="1192922"/>
            <a:ext cx="6206266" cy="1310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83A5A1-8878-4BF1-8F97-3C1FB5A336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12171" y="4511729"/>
            <a:ext cx="6206266" cy="774259"/>
          </a:xfrm>
          <a:prstGeom prst="rect">
            <a:avLst/>
          </a:prstGeom>
        </p:spPr>
      </p:pic>
      <p:pic>
        <p:nvPicPr>
          <p:cNvPr id="8" name="Bài hát Dậy Đi Thôi">
            <a:hlinkClick r:id="" action="ppaction://media"/>
            <a:extLst>
              <a:ext uri="{FF2B5EF4-FFF2-40B4-BE49-F238E27FC236}">
                <a16:creationId xmlns:a16="http://schemas.microsoft.com/office/drawing/2014/main" id="{2882AE80-DBA7-43C1-91BA-E374D2191C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49233" y="996670"/>
            <a:ext cx="1225830" cy="12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5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6182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18 -0.0412 L -0.36875 0.03473 L -0.62773 -0.32338 L -0.8621 -0.72477 L -1.11575 -0.70694 L -1.30078 -0.925 " pathEditMode="relative" rAng="0" ptsTypes="AAAAAA">
                                      <p:cBhvr>
                                        <p:cTn id="29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36" y="-4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182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2182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2682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781F2C2D-D127-4C87-8C0E-3191C3870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A752CD-A4DB-4DAC-BBD2-BE382509311B}"/>
              </a:ext>
            </a:extLst>
          </p:cNvPr>
          <p:cNvGrpSpPr/>
          <p:nvPr/>
        </p:nvGrpSpPr>
        <p:grpSpPr>
          <a:xfrm>
            <a:off x="-698500" y="-304800"/>
            <a:ext cx="13436600" cy="7585120"/>
            <a:chOff x="-121928" y="0"/>
            <a:chExt cx="12313928" cy="7280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28B438-D668-42A2-9506-C8A3B8EA0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41" r="36058"/>
            <a:stretch/>
          </p:blipFill>
          <p:spPr>
            <a:xfrm rot="16200000">
              <a:off x="2394876" y="-2516804"/>
              <a:ext cx="7280320" cy="123139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4F075A-DB88-4C0C-90C5-7F0F1743E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6" t="12355" r="47543" b="15994"/>
            <a:stretch/>
          </p:blipFill>
          <p:spPr>
            <a:xfrm rot="16200000">
              <a:off x="5029674" y="-2214070"/>
              <a:ext cx="2005645" cy="9702811"/>
            </a:xfrm>
            <a:prstGeom prst="rect">
              <a:avLst/>
            </a:prstGeom>
          </p:spPr>
        </p:pic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714AF93A-C55D-409D-998E-AAAD56C27708}"/>
              </a:ext>
            </a:extLst>
          </p:cNvPr>
          <p:cNvSpPr/>
          <p:nvPr/>
        </p:nvSpPr>
        <p:spPr>
          <a:xfrm>
            <a:off x="742145" y="1899442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AA2F73-C309-4459-ABB9-BF4EE581132E}"/>
              </a:ext>
            </a:extLst>
          </p:cNvPr>
          <p:cNvCxnSpPr>
            <a:cxnSpLocks/>
          </p:cNvCxnSpPr>
          <p:nvPr/>
        </p:nvCxnSpPr>
        <p:spPr>
          <a:xfrm>
            <a:off x="744187" y="3331802"/>
            <a:ext cx="2978338" cy="0"/>
          </a:xfrm>
          <a:prstGeom prst="line">
            <a:avLst/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16E0AFC-8BBA-4237-B824-327F05A0F958}"/>
              </a:ext>
            </a:extLst>
          </p:cNvPr>
          <p:cNvSpPr/>
          <p:nvPr/>
        </p:nvSpPr>
        <p:spPr>
          <a:xfrm>
            <a:off x="2165168" y="3260837"/>
            <a:ext cx="115282" cy="130752"/>
          </a:xfrm>
          <a:prstGeom prst="ellipse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EC31F9-D8B5-46D5-A6DF-640C26C954CD}"/>
              </a:ext>
            </a:extLst>
          </p:cNvPr>
          <p:cNvSpPr txBox="1"/>
          <p:nvPr/>
        </p:nvSpPr>
        <p:spPr>
          <a:xfrm>
            <a:off x="1459188" y="2786560"/>
            <a:ext cx="167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53924-5658-440B-A612-5D6918B43D7D}"/>
              </a:ext>
            </a:extLst>
          </p:cNvPr>
          <p:cNvSpPr txBox="1"/>
          <p:nvPr/>
        </p:nvSpPr>
        <p:spPr>
          <a:xfrm>
            <a:off x="1364867" y="3377968"/>
            <a:ext cx="167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4C9A8D-F598-4DCA-988B-050466ABC1B4}"/>
              </a:ext>
            </a:extLst>
          </p:cNvPr>
          <p:cNvSpPr/>
          <p:nvPr/>
        </p:nvSpPr>
        <p:spPr>
          <a:xfrm>
            <a:off x="3714597" y="916417"/>
            <a:ext cx="3839552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7D526-3958-4207-BE29-20CA47BBFA6B}"/>
              </a:ext>
            </a:extLst>
          </p:cNvPr>
          <p:cNvSpPr txBox="1"/>
          <p:nvPr/>
        </p:nvSpPr>
        <p:spPr>
          <a:xfrm>
            <a:off x="3490499" y="984122"/>
            <a:ext cx="4183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78C73E-D683-4FA9-A68C-4057121DE308}"/>
              </a:ext>
            </a:extLst>
          </p:cNvPr>
          <p:cNvSpPr/>
          <p:nvPr/>
        </p:nvSpPr>
        <p:spPr>
          <a:xfrm>
            <a:off x="7902720" y="901539"/>
            <a:ext cx="3012839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6067E-62EF-4173-974C-5A64B831707B}"/>
              </a:ext>
            </a:extLst>
          </p:cNvPr>
          <p:cNvSpPr txBox="1"/>
          <p:nvPr/>
        </p:nvSpPr>
        <p:spPr>
          <a:xfrm>
            <a:off x="7554149" y="984121"/>
            <a:ext cx="4188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6cm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29D7984-09D7-481A-B251-51872A8A3513}"/>
              </a:ext>
            </a:extLst>
          </p:cNvPr>
          <p:cNvSpPr/>
          <p:nvPr/>
        </p:nvSpPr>
        <p:spPr>
          <a:xfrm>
            <a:off x="1070938" y="907661"/>
            <a:ext cx="2295088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DD1E92-547E-49FA-9133-2F0B4497B92F}"/>
              </a:ext>
            </a:extLst>
          </p:cNvPr>
          <p:cNvSpPr txBox="1"/>
          <p:nvPr/>
        </p:nvSpPr>
        <p:spPr>
          <a:xfrm>
            <a:off x="931195" y="1006697"/>
            <a:ext cx="28962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F218860B-684E-40C3-B50B-F232F6414F57}"/>
              </a:ext>
            </a:extLst>
          </p:cNvPr>
          <p:cNvSpPr/>
          <p:nvPr/>
        </p:nvSpPr>
        <p:spPr>
          <a:xfrm>
            <a:off x="742145" y="1908198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763B28-B059-40CC-B53A-523B1708CEB5}"/>
              </a:ext>
            </a:extLst>
          </p:cNvPr>
          <p:cNvCxnSpPr>
            <a:cxnSpLocks/>
          </p:cNvCxnSpPr>
          <p:nvPr/>
        </p:nvCxnSpPr>
        <p:spPr>
          <a:xfrm>
            <a:off x="725136" y="3338913"/>
            <a:ext cx="29783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CBB35ECF-03A0-4F7A-AAD9-15A7B2E281F3}"/>
              </a:ext>
            </a:extLst>
          </p:cNvPr>
          <p:cNvSpPr/>
          <p:nvPr/>
        </p:nvSpPr>
        <p:spPr>
          <a:xfrm>
            <a:off x="723315" y="1916954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BBCCB22-6A25-49B1-87BD-273F39E2925B}"/>
              </a:ext>
            </a:extLst>
          </p:cNvPr>
          <p:cNvCxnSpPr>
            <a:cxnSpLocks/>
          </p:cNvCxnSpPr>
          <p:nvPr/>
        </p:nvCxnSpPr>
        <p:spPr>
          <a:xfrm>
            <a:off x="725136" y="3338913"/>
            <a:ext cx="29783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8A80C2B-BBBE-4F68-AB44-4DFB428ABE7E}"/>
              </a:ext>
            </a:extLst>
          </p:cNvPr>
          <p:cNvSpPr txBox="1"/>
          <p:nvPr/>
        </p:nvSpPr>
        <p:spPr>
          <a:xfrm>
            <a:off x="3624461" y="2215046"/>
            <a:ext cx="598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EBC4C9-A5AE-48C1-A31C-E4E5D981E75D}"/>
              </a:ext>
            </a:extLst>
          </p:cNvPr>
          <p:cNvSpPr txBox="1"/>
          <p:nvPr/>
        </p:nvSpPr>
        <p:spPr>
          <a:xfrm>
            <a:off x="7476759" y="2227885"/>
            <a:ext cx="598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14EC1DC-ED69-4599-9A7F-5115365D7F93}"/>
              </a:ext>
            </a:extLst>
          </p:cNvPr>
          <p:cNvSpPr/>
          <p:nvPr/>
        </p:nvSpPr>
        <p:spPr>
          <a:xfrm>
            <a:off x="370220" y="4136153"/>
            <a:ext cx="11293617" cy="2418840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953038-A1CF-49F3-A77C-3B2522A8B253}"/>
              </a:ext>
            </a:extLst>
          </p:cNvPr>
          <p:cNvSpPr txBox="1"/>
          <p:nvPr/>
        </p:nvSpPr>
        <p:spPr>
          <a:xfrm>
            <a:off x="370220" y="4198384"/>
            <a:ext cx="54288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2E7122-7DD6-42C9-90A4-83D66DBFA3DA}"/>
              </a:ext>
            </a:extLst>
          </p:cNvPr>
          <p:cNvSpPr txBox="1"/>
          <p:nvPr/>
        </p:nvSpPr>
        <p:spPr>
          <a:xfrm>
            <a:off x="4749354" y="4624291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3,14 = 18,84 (cm)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062460-B597-4220-857E-55AC58406EA2}"/>
              </a:ext>
            </a:extLst>
          </p:cNvPr>
          <p:cNvSpPr txBox="1"/>
          <p:nvPr/>
        </p:nvSpPr>
        <p:spPr>
          <a:xfrm>
            <a:off x="823217" y="5128716"/>
            <a:ext cx="533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2AC246-17D7-4523-94A9-B56BA1F01105}"/>
              </a:ext>
            </a:extLst>
          </p:cNvPr>
          <p:cNvSpPr txBox="1"/>
          <p:nvPr/>
        </p:nvSpPr>
        <p:spPr>
          <a:xfrm>
            <a:off x="5414301" y="5132217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18,84 : 2 = 9,42 (cm)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DFF537-912B-483F-9991-BD0C7F6BED51}"/>
              </a:ext>
            </a:extLst>
          </p:cNvPr>
          <p:cNvSpPr txBox="1"/>
          <p:nvPr/>
        </p:nvSpPr>
        <p:spPr>
          <a:xfrm>
            <a:off x="0" y="5679973"/>
            <a:ext cx="533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0EE645-9DC6-4CEE-8EB2-1BED9EFDA41B}"/>
              </a:ext>
            </a:extLst>
          </p:cNvPr>
          <p:cNvSpPr txBox="1"/>
          <p:nvPr/>
        </p:nvSpPr>
        <p:spPr>
          <a:xfrm>
            <a:off x="3827468" y="5705050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9,42  + 6 = 15,42 (cm)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4E6FF56-A218-49AE-8E31-3FF7BB3E77C5}"/>
              </a:ext>
            </a:extLst>
          </p:cNvPr>
          <p:cNvSpPr txBox="1"/>
          <p:nvPr/>
        </p:nvSpPr>
        <p:spPr>
          <a:xfrm>
            <a:off x="7890679" y="6057609"/>
            <a:ext cx="3931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15,42 cm</a:t>
            </a:r>
          </a:p>
        </p:txBody>
      </p:sp>
    </p:spTree>
    <p:extLst>
      <p:ext uri="{BB962C8B-B14F-4D97-AF65-F5344CB8AC3E}">
        <p14:creationId xmlns:p14="http://schemas.microsoft.com/office/powerpoint/2010/main" val="20902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11111E-6 L 0.28437 0.00671 L 0.28437 0.00579 " pathEditMode="relative" rAng="0" ptsTypes="AAA">
                                          <p:cBhvr>
                                            <p:cTn id="3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19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0.59805 4.44444E-6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8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4" grpId="0"/>
          <p:bldP spid="20" grpId="0" animBg="1"/>
          <p:bldP spid="16" grpId="0"/>
          <p:bldP spid="21" grpId="0" animBg="1"/>
          <p:bldP spid="13" grpId="0"/>
          <p:bldP spid="22" grpId="0" animBg="1"/>
          <p:bldP spid="28" grpId="0" animBg="1"/>
          <p:bldP spid="28" grpId="1" animBg="1"/>
          <p:bldP spid="35" grpId="0"/>
          <p:bldP spid="36" grpId="0"/>
          <p:bldP spid="37" grpId="0" animBg="1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11111E-6 L 0.28437 0.00671 L 0.28437 0.00579 " pathEditMode="relative" rAng="0" ptsTypes="AAA">
                                          <p:cBhvr>
                                            <p:cTn id="3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19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0.59805 4.44444E-6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8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4" grpId="0"/>
          <p:bldP spid="20" grpId="0" animBg="1"/>
          <p:bldP spid="16" grpId="0"/>
          <p:bldP spid="21" grpId="0" animBg="1"/>
          <p:bldP spid="13" grpId="0"/>
          <p:bldP spid="22" grpId="0" animBg="1"/>
          <p:bldP spid="28" grpId="0" animBg="1"/>
          <p:bldP spid="28" grpId="1" animBg="1"/>
          <p:bldP spid="35" grpId="0"/>
          <p:bldP spid="36" grpId="0"/>
          <p:bldP spid="37" grpId="0" animBg="1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72D12E52-91D5-4FAF-8079-E20DC5E93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717128" y="940403"/>
            <a:ext cx="10621206" cy="5409960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23D44D-5B05-4FBC-8182-24CF05E63A87}"/>
              </a:ext>
            </a:extLst>
          </p:cNvPr>
          <p:cNvGrpSpPr/>
          <p:nvPr/>
        </p:nvGrpSpPr>
        <p:grpSpPr>
          <a:xfrm>
            <a:off x="2655600" y="147279"/>
            <a:ext cx="6619399" cy="1275866"/>
            <a:chOff x="387313" y="473408"/>
            <a:chExt cx="6435833" cy="15637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3FEA1B1-5D3D-40BC-8BAE-2A8A90BA605D}"/>
                </a:ext>
              </a:extLst>
            </p:cNvPr>
            <p:cNvSpPr/>
            <p:nvPr/>
          </p:nvSpPr>
          <p:spPr>
            <a:xfrm>
              <a:off x="508714" y="623105"/>
              <a:ext cx="6314432" cy="1414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35">
              <a:extLst>
                <a:ext uri="{FF2B5EF4-FFF2-40B4-BE49-F238E27FC236}">
                  <a16:creationId xmlns:a16="http://schemas.microsoft.com/office/drawing/2014/main" id="{280E6CB9-5F53-4EBF-B627-EF2E28DF7FD2}"/>
                </a:ext>
              </a:extLst>
            </p:cNvPr>
            <p:cNvSpPr/>
            <p:nvPr/>
          </p:nvSpPr>
          <p:spPr>
            <a:xfrm>
              <a:off x="387313" y="473408"/>
              <a:ext cx="6314432" cy="1414029"/>
            </a:xfrm>
            <a:custGeom>
              <a:avLst/>
              <a:gdLst>
                <a:gd name="connsiteX0" fmla="*/ 0 w 6314432"/>
                <a:gd name="connsiteY0" fmla="*/ 235676 h 1414029"/>
                <a:gd name="connsiteX1" fmla="*/ 235676 w 6314432"/>
                <a:gd name="connsiteY1" fmla="*/ 0 h 1414029"/>
                <a:gd name="connsiteX2" fmla="*/ 1001769 w 6314432"/>
                <a:gd name="connsiteY2" fmla="*/ 0 h 1414029"/>
                <a:gd name="connsiteX3" fmla="*/ 1592569 w 6314432"/>
                <a:gd name="connsiteY3" fmla="*/ 0 h 1414029"/>
                <a:gd name="connsiteX4" fmla="*/ 2124939 w 6314432"/>
                <a:gd name="connsiteY4" fmla="*/ 0 h 1414029"/>
                <a:gd name="connsiteX5" fmla="*/ 2832600 w 6314432"/>
                <a:gd name="connsiteY5" fmla="*/ 0 h 1414029"/>
                <a:gd name="connsiteX6" fmla="*/ 3423401 w 6314432"/>
                <a:gd name="connsiteY6" fmla="*/ 0 h 1414029"/>
                <a:gd name="connsiteX7" fmla="*/ 4189493 w 6314432"/>
                <a:gd name="connsiteY7" fmla="*/ 0 h 1414029"/>
                <a:gd name="connsiteX8" fmla="*/ 4721863 w 6314432"/>
                <a:gd name="connsiteY8" fmla="*/ 0 h 1414029"/>
                <a:gd name="connsiteX9" fmla="*/ 5487956 w 6314432"/>
                <a:gd name="connsiteY9" fmla="*/ 0 h 1414029"/>
                <a:gd name="connsiteX10" fmla="*/ 6078756 w 6314432"/>
                <a:gd name="connsiteY10" fmla="*/ 0 h 1414029"/>
                <a:gd name="connsiteX11" fmla="*/ 6314432 w 6314432"/>
                <a:gd name="connsiteY11" fmla="*/ 235676 h 1414029"/>
                <a:gd name="connsiteX12" fmla="*/ 6314432 w 6314432"/>
                <a:gd name="connsiteY12" fmla="*/ 716441 h 1414029"/>
                <a:gd name="connsiteX13" fmla="*/ 6314432 w 6314432"/>
                <a:gd name="connsiteY13" fmla="*/ 1178353 h 1414029"/>
                <a:gd name="connsiteX14" fmla="*/ 6078756 w 6314432"/>
                <a:gd name="connsiteY14" fmla="*/ 1414029 h 1414029"/>
                <a:gd name="connsiteX15" fmla="*/ 5429525 w 6314432"/>
                <a:gd name="connsiteY15" fmla="*/ 1414029 h 1414029"/>
                <a:gd name="connsiteX16" fmla="*/ 4663432 w 6314432"/>
                <a:gd name="connsiteY16" fmla="*/ 1414029 h 1414029"/>
                <a:gd name="connsiteX17" fmla="*/ 4014201 w 6314432"/>
                <a:gd name="connsiteY17" fmla="*/ 1414029 h 1414029"/>
                <a:gd name="connsiteX18" fmla="*/ 3540262 w 6314432"/>
                <a:gd name="connsiteY18" fmla="*/ 1414029 h 1414029"/>
                <a:gd name="connsiteX19" fmla="*/ 3007893 w 6314432"/>
                <a:gd name="connsiteY19" fmla="*/ 1414029 h 1414029"/>
                <a:gd name="connsiteX20" fmla="*/ 2241800 w 6314432"/>
                <a:gd name="connsiteY20" fmla="*/ 1414029 h 1414029"/>
                <a:gd name="connsiteX21" fmla="*/ 1592569 w 6314432"/>
                <a:gd name="connsiteY21" fmla="*/ 1414029 h 1414029"/>
                <a:gd name="connsiteX22" fmla="*/ 1060200 w 6314432"/>
                <a:gd name="connsiteY22" fmla="*/ 1414029 h 1414029"/>
                <a:gd name="connsiteX23" fmla="*/ 235676 w 6314432"/>
                <a:gd name="connsiteY23" fmla="*/ 1414029 h 1414029"/>
                <a:gd name="connsiteX24" fmla="*/ 0 w 6314432"/>
                <a:gd name="connsiteY24" fmla="*/ 1178353 h 1414029"/>
                <a:gd name="connsiteX25" fmla="*/ 0 w 6314432"/>
                <a:gd name="connsiteY25" fmla="*/ 707015 h 1414029"/>
                <a:gd name="connsiteX26" fmla="*/ 0 w 6314432"/>
                <a:gd name="connsiteY26" fmla="*/ 235676 h 141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14432" h="1414029" extrusionOk="0">
                  <a:moveTo>
                    <a:pt x="0" y="235676"/>
                  </a:moveTo>
                  <a:cubicBezTo>
                    <a:pt x="-2746" y="103822"/>
                    <a:pt x="102013" y="1315"/>
                    <a:pt x="235676" y="0"/>
                  </a:cubicBezTo>
                  <a:cubicBezTo>
                    <a:pt x="524085" y="12075"/>
                    <a:pt x="727160" y="32704"/>
                    <a:pt x="1001769" y="0"/>
                  </a:cubicBezTo>
                  <a:cubicBezTo>
                    <a:pt x="1276378" y="-32704"/>
                    <a:pt x="1383476" y="-9344"/>
                    <a:pt x="1592569" y="0"/>
                  </a:cubicBezTo>
                  <a:cubicBezTo>
                    <a:pt x="1801662" y="9344"/>
                    <a:pt x="2007575" y="-4680"/>
                    <a:pt x="2124939" y="0"/>
                  </a:cubicBezTo>
                  <a:cubicBezTo>
                    <a:pt x="2242303" y="4680"/>
                    <a:pt x="2563601" y="-6402"/>
                    <a:pt x="2832600" y="0"/>
                  </a:cubicBezTo>
                  <a:cubicBezTo>
                    <a:pt x="3101599" y="6402"/>
                    <a:pt x="3188639" y="-19948"/>
                    <a:pt x="3423401" y="0"/>
                  </a:cubicBezTo>
                  <a:cubicBezTo>
                    <a:pt x="3658163" y="19948"/>
                    <a:pt x="3966269" y="-36550"/>
                    <a:pt x="4189493" y="0"/>
                  </a:cubicBezTo>
                  <a:cubicBezTo>
                    <a:pt x="4412717" y="36550"/>
                    <a:pt x="4521013" y="8351"/>
                    <a:pt x="4721863" y="0"/>
                  </a:cubicBezTo>
                  <a:cubicBezTo>
                    <a:pt x="4922713" y="-8351"/>
                    <a:pt x="5176003" y="17884"/>
                    <a:pt x="5487956" y="0"/>
                  </a:cubicBezTo>
                  <a:cubicBezTo>
                    <a:pt x="5799909" y="-17884"/>
                    <a:pt x="5836378" y="3807"/>
                    <a:pt x="6078756" y="0"/>
                  </a:cubicBezTo>
                  <a:cubicBezTo>
                    <a:pt x="6202678" y="-357"/>
                    <a:pt x="6321919" y="84985"/>
                    <a:pt x="6314432" y="235676"/>
                  </a:cubicBezTo>
                  <a:cubicBezTo>
                    <a:pt x="6303916" y="430636"/>
                    <a:pt x="6296991" y="545176"/>
                    <a:pt x="6314432" y="716441"/>
                  </a:cubicBezTo>
                  <a:cubicBezTo>
                    <a:pt x="6331873" y="887706"/>
                    <a:pt x="6321237" y="1049045"/>
                    <a:pt x="6314432" y="1178353"/>
                  </a:cubicBezTo>
                  <a:cubicBezTo>
                    <a:pt x="6331070" y="1287859"/>
                    <a:pt x="6201797" y="1411277"/>
                    <a:pt x="6078756" y="1414029"/>
                  </a:cubicBezTo>
                  <a:cubicBezTo>
                    <a:pt x="5793994" y="1406761"/>
                    <a:pt x="5674627" y="1388149"/>
                    <a:pt x="5429525" y="1414029"/>
                  </a:cubicBezTo>
                  <a:cubicBezTo>
                    <a:pt x="5184423" y="1439909"/>
                    <a:pt x="4922782" y="1439782"/>
                    <a:pt x="4663432" y="1414029"/>
                  </a:cubicBezTo>
                  <a:cubicBezTo>
                    <a:pt x="4404082" y="1388276"/>
                    <a:pt x="4275959" y="1412847"/>
                    <a:pt x="4014201" y="1414029"/>
                  </a:cubicBezTo>
                  <a:cubicBezTo>
                    <a:pt x="3752443" y="1415211"/>
                    <a:pt x="3667118" y="1410640"/>
                    <a:pt x="3540262" y="1414029"/>
                  </a:cubicBezTo>
                  <a:cubicBezTo>
                    <a:pt x="3413406" y="1417418"/>
                    <a:pt x="3120155" y="1396417"/>
                    <a:pt x="3007893" y="1414029"/>
                  </a:cubicBezTo>
                  <a:cubicBezTo>
                    <a:pt x="2895631" y="1431641"/>
                    <a:pt x="2544559" y="1394496"/>
                    <a:pt x="2241800" y="1414029"/>
                  </a:cubicBezTo>
                  <a:cubicBezTo>
                    <a:pt x="1939041" y="1433562"/>
                    <a:pt x="1815605" y="1402217"/>
                    <a:pt x="1592569" y="1414029"/>
                  </a:cubicBezTo>
                  <a:cubicBezTo>
                    <a:pt x="1369533" y="1425841"/>
                    <a:pt x="1274715" y="1422445"/>
                    <a:pt x="1060200" y="1414029"/>
                  </a:cubicBezTo>
                  <a:cubicBezTo>
                    <a:pt x="845685" y="1405613"/>
                    <a:pt x="499682" y="1405273"/>
                    <a:pt x="235676" y="1414029"/>
                  </a:cubicBezTo>
                  <a:cubicBezTo>
                    <a:pt x="79110" y="1412535"/>
                    <a:pt x="9683" y="1316850"/>
                    <a:pt x="0" y="1178353"/>
                  </a:cubicBezTo>
                  <a:cubicBezTo>
                    <a:pt x="23220" y="995706"/>
                    <a:pt x="6845" y="855788"/>
                    <a:pt x="0" y="707015"/>
                  </a:cubicBezTo>
                  <a:cubicBezTo>
                    <a:pt x="-6845" y="558242"/>
                    <a:pt x="5056" y="396643"/>
                    <a:pt x="0" y="235676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AE3F58-BB4F-49ED-B708-933BD9FDD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2136" y="2255353"/>
            <a:ext cx="1268078" cy="77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47FD1-7521-4BE4-8097-8989F2CDC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214" y="103247"/>
            <a:ext cx="6206266" cy="1786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0877E7-BB74-4C89-9EF2-58BE4618D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028" y="3515071"/>
            <a:ext cx="1268078" cy="774259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77A503F0-A3D9-43DD-BBDF-4B0226DC4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83937" y="3899616"/>
            <a:ext cx="2014839" cy="2760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02CD69-7555-4E59-8993-5F369801B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1694" y="2172297"/>
            <a:ext cx="7858425" cy="11766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B1F5A11-3DF2-4D30-BE7D-FC2B9951B6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1694" y="3184080"/>
            <a:ext cx="835224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B3CE8E-6DDD-4EA8-B34C-2B231F9D3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43175" y="172173"/>
            <a:ext cx="7396162" cy="6685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28D675-A987-488F-A7AF-A094019F1483}"/>
              </a:ext>
            </a:extLst>
          </p:cNvPr>
          <p:cNvSpPr txBox="1"/>
          <p:nvPr/>
        </p:nvSpPr>
        <p:spPr>
          <a:xfrm>
            <a:off x="4691776" y="4069393"/>
            <a:ext cx="6205536" cy="1336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2901" algn="ctr" defTabSz="674294">
              <a:lnSpc>
                <a:spcPct val="130000"/>
              </a:lnSpc>
            </a:pPr>
            <a:r>
              <a:rPr lang="en-US" sz="6600" b="1" spc="-51" dirty="0" err="1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b="1" spc="-51" dirty="0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-51" dirty="0" err="1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spc="-51" dirty="0">
              <a:solidFill>
                <a:srgbClr val="5B3422"/>
              </a:solidFill>
              <a:latin typeface="Great Vib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9729D9A-3F35-41FB-9D7C-5B423566F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52700" y="172173"/>
            <a:ext cx="7396162" cy="6685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8ADE49-D811-4DF8-B287-927C0A6E2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776" y="4069393"/>
            <a:ext cx="620626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9845847" cy="1619775"/>
            <a:chOff x="2434105" y="288785"/>
            <a:chExt cx="9869750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3737568" y="904055"/>
              <a:ext cx="8566287" cy="103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r>
                <a:rPr lang="en-US" sz="40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0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vi </a:t>
              </a:r>
              <a:r>
                <a:rPr lang="en-US" sz="40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0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40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6872318" y="4511680"/>
            <a:ext cx="4120260" cy="1086769"/>
            <a:chOff x="2590456" y="3469209"/>
            <a:chExt cx="4019937" cy="101817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2748391" y="3564662"/>
              <a:ext cx="3862002" cy="9227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3798030" cy="1066329"/>
            <a:chOff x="2590800" y="5298832"/>
            <a:chExt cx="4417435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 = d x 2 x 3,14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3958384" cy="1354910"/>
            <a:chOff x="2590800" y="5298831"/>
            <a:chExt cx="4458988" cy="1707104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13960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 = r x 2 x 3,14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-78449" y="-540138"/>
            <a:ext cx="217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1911025" y="2587123"/>
            <a:ext cx="3690140" cy="1354910"/>
            <a:chOff x="2590800" y="5298831"/>
            <a:chExt cx="4458988" cy="170710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13960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 = d x 3,14 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86" y="491342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E1F52C5D-2B48-41F4-9E99-A2D336EA35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9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9463925" cy="1706394"/>
            <a:chOff x="2434105" y="288785"/>
            <a:chExt cx="9486901" cy="253520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3112433" y="920427"/>
              <a:ext cx="8566287" cy="19035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3,5 cm?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1782247" y="2604615"/>
            <a:ext cx="4313753" cy="1005311"/>
            <a:chOff x="2590456" y="3469209"/>
            <a:chExt cx="4349859" cy="100531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2889658" y="3718551"/>
              <a:ext cx="405065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10,99 cm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3798030" cy="1066329"/>
            <a:chOff x="2590800" y="5298832"/>
            <a:chExt cx="4417435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21,98 cm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3690140" cy="1040240"/>
            <a:chOff x="2590800" y="5298831"/>
            <a:chExt cx="4458988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9,9 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-78449" y="-540138"/>
            <a:ext cx="217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6980208" y="4507983"/>
            <a:ext cx="3690140" cy="1040240"/>
            <a:chOff x="2590800" y="5298831"/>
            <a:chExt cx="4458988" cy="131063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219,8 cm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76" y="263574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B6830B1E-99FB-471F-8EB5-1B975667FA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10663585" cy="1619775"/>
            <a:chOff x="2434105" y="288785"/>
            <a:chExt cx="10689473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A6A9AA0-461D-4D5A-8C77-5AB748953BCF}"/>
                    </a:ext>
                  </a:extLst>
                </p:cNvPr>
                <p:cNvSpPr txBox="1"/>
                <p:nvPr/>
              </p:nvSpPr>
              <p:spPr>
                <a:xfrm>
                  <a:off x="3489455" y="596730"/>
                  <a:ext cx="9634123" cy="152402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21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chu vi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tròn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4000" b="1" dirty="0">
                      <a:solidFill>
                        <a:srgbClr val="ED556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r =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m?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A6A9AA0-461D-4D5A-8C77-5AB748953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9455" y="596730"/>
                  <a:ext cx="9634123" cy="1524029"/>
                </a:xfrm>
                <a:prstGeom prst="rect">
                  <a:avLst/>
                </a:prstGeom>
                <a:blipFill>
                  <a:blip r:embed="rId12"/>
                  <a:stretch>
                    <a:fillRect l="-3171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6872318" y="4511682"/>
            <a:ext cx="4838760" cy="1073042"/>
            <a:chOff x="2590456" y="3469209"/>
            <a:chExt cx="4720942" cy="100531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3449396" y="3683515"/>
              <a:ext cx="3862002" cy="5766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9,42 m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4370568" cy="1066329"/>
            <a:chOff x="2590800" y="5298832"/>
            <a:chExt cx="5083346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3444987" y="5575858"/>
              <a:ext cx="4229159" cy="7565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B.  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17375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4,71 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4192228" cy="1040240"/>
            <a:chOff x="2590800" y="5298831"/>
            <a:chExt cx="5065687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3427328" y="5566370"/>
              <a:ext cx="4229159" cy="7755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18,84 m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-78449" y="-540138"/>
            <a:ext cx="217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1911025" y="2587125"/>
            <a:ext cx="4069039" cy="1457429"/>
            <a:chOff x="2590800" y="5298831"/>
            <a:chExt cx="4916831" cy="1836271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3278472" y="5583983"/>
              <a:ext cx="4229159" cy="15511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3,14 m 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86" y="491342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E1F52C5D-2B48-41F4-9E99-A2D336EA35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FEB3343-1F21-4EC4-A10A-2FD319B0B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2814" y="0"/>
            <a:ext cx="2543174" cy="639792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840E73-6F5B-42AE-9812-E339A91F1F7E}"/>
              </a:ext>
            </a:extLst>
          </p:cNvPr>
          <p:cNvSpPr/>
          <p:nvPr/>
        </p:nvSpPr>
        <p:spPr>
          <a:xfrm>
            <a:off x="4305300" y="1816100"/>
            <a:ext cx="6519862" cy="322580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192507-83D8-4511-8D83-337196770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665" y="1816100"/>
            <a:ext cx="62977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5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EF57ED-118B-4B0B-B1A5-AD0A75D4EBCB}"/>
              </a:ext>
            </a:extLst>
          </p:cNvPr>
          <p:cNvGrpSpPr/>
          <p:nvPr/>
        </p:nvGrpSpPr>
        <p:grpSpPr>
          <a:xfrm>
            <a:off x="327025" y="201570"/>
            <a:ext cx="11537950" cy="1455780"/>
            <a:chOff x="327025" y="258720"/>
            <a:chExt cx="11537950" cy="145578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5BA77597-BF5E-4E72-B14D-5E4082264134}"/>
                </a:ext>
              </a:extLst>
            </p:cNvPr>
            <p:cNvSpPr/>
            <p:nvPr/>
          </p:nvSpPr>
          <p:spPr>
            <a:xfrm>
              <a:off x="327025" y="258720"/>
              <a:ext cx="11537950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0C11B7F-7B7E-408D-B52A-596B71D81736}"/>
                </a:ext>
              </a:extLst>
            </p:cNvPr>
            <p:cNvSpPr/>
            <p:nvPr/>
          </p:nvSpPr>
          <p:spPr>
            <a:xfrm>
              <a:off x="462757" y="390525"/>
              <a:ext cx="11203782" cy="1192170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E21D8FB-4679-43E3-8488-D6882D1FE7DA}"/>
              </a:ext>
            </a:extLst>
          </p:cNvPr>
          <p:cNvSpPr/>
          <p:nvPr/>
        </p:nvSpPr>
        <p:spPr>
          <a:xfrm>
            <a:off x="295673" y="1966463"/>
            <a:ext cx="3238102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r = 9m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1219200" y="605742"/>
            <a:ext cx="8934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r: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BE400FA1-B529-4488-B0ED-BC5F232AEB1F}"/>
              </a:ext>
            </a:extLst>
          </p:cNvPr>
          <p:cNvSpPr/>
          <p:nvPr/>
        </p:nvSpPr>
        <p:spPr>
          <a:xfrm>
            <a:off x="4207472" y="1929717"/>
            <a:ext cx="3238102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r = 4,4 dm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0781699E-CE75-4923-845E-262A141CFECC}"/>
                  </a:ext>
                </a:extLst>
              </p:cNvPr>
              <p:cNvSpPr/>
              <p:nvPr/>
            </p:nvSpPr>
            <p:spPr>
              <a:xfrm>
                <a:off x="8414944" y="1940045"/>
                <a:ext cx="3238102" cy="1329188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r =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</a:t>
                </a:r>
              </a:p>
            </p:txBody>
          </p:sp>
        </mc:Choice>
        <mc:Fallback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0781699E-CE75-4923-845E-262A141CF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944" y="1940045"/>
                <a:ext cx="3238102" cy="1329188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3">
            <a:extLst>
              <a:ext uri="{FF2B5EF4-FFF2-40B4-BE49-F238E27FC236}">
                <a16:creationId xmlns:a16="http://schemas.microsoft.com/office/drawing/2014/main" id="{893BB4E5-D093-40BE-AFEA-7B856068D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2212" y="3080657"/>
            <a:ext cx="2486059" cy="37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8" grpId="0"/>
          <p:bldP spid="19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8" grpId="0"/>
          <p:bldP spid="19" grpId="0" animBg="1"/>
          <p:bldP spid="20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540</TotalTime>
  <Words>1066</Words>
  <Application>Microsoft Office PowerPoint</Application>
  <PresentationFormat>Widescreen</PresentationFormat>
  <Paragraphs>149</Paragraphs>
  <Slides>20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Great Vibes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Swift3</cp:lastModifiedBy>
  <cp:revision>21</cp:revision>
  <dcterms:created xsi:type="dcterms:W3CDTF">2022-01-02T14:58:02Z</dcterms:created>
  <dcterms:modified xsi:type="dcterms:W3CDTF">2023-01-30T09:23:29Z</dcterms:modified>
  <cp:category>9Slide.vn</cp:category>
</cp:coreProperties>
</file>