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8" r:id="rId3"/>
    <p:sldId id="270" r:id="rId4"/>
    <p:sldId id="289" r:id="rId5"/>
    <p:sldId id="290" r:id="rId6"/>
    <p:sldId id="259" r:id="rId7"/>
    <p:sldId id="269" r:id="rId8"/>
    <p:sldId id="257" r:id="rId9"/>
    <p:sldId id="260" r:id="rId10"/>
    <p:sldId id="294" r:id="rId11"/>
    <p:sldId id="272" r:id="rId12"/>
    <p:sldId id="295" r:id="rId13"/>
    <p:sldId id="266" r:id="rId14"/>
    <p:sldId id="285" r:id="rId15"/>
    <p:sldId id="296" r:id="rId16"/>
    <p:sldId id="293" r:id="rId17"/>
    <p:sldId id="287" r:id="rId18"/>
    <p:sldId id="291" r:id="rId19"/>
    <p:sldId id="267" r:id="rId20"/>
    <p:sldId id="297" r:id="rId21"/>
    <p:sldId id="298" r:id="rId22"/>
    <p:sldId id="299" r:id="rId23"/>
    <p:sldId id="300" r:id="rId24"/>
    <p:sldId id="301" r:id="rId25"/>
    <p:sldId id="28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210"/>
    <a:srgbClr val="FCF7E3"/>
    <a:srgbClr val="99D8F1"/>
    <a:srgbClr val="B06C3E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A6C6153-6B1B-4C91-A837-65C87BFEF1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3EEEAB4-4C44-48C9-B1F3-84275967BAA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endParaRPr lang="zh-CN" altLang="en-US" sz="3600" dirty="0">
                <a:latin typeface="Centaur" panose="020305040502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112103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44411" t="47053" r="28358" b="33825"/>
          <a:stretch/>
        </p:blipFill>
        <p:spPr>
          <a:xfrm>
            <a:off x="3495936" y="2527161"/>
            <a:ext cx="5553935" cy="21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353" y="1372033"/>
            <a:ext cx="1409205" cy="12801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D5D85E-DE68-41CC-9D84-BF0BE1D24D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89" y="1776076"/>
            <a:ext cx="3997186" cy="440436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25707" y="3464476"/>
            <a:ext cx="779081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0,35 x 0,35 x 3,14 = 0,38465 (</a:t>
            </a:r>
            <a:r>
              <a:rPr lang="en-US" altLang="en-US" sz="37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dm</a:t>
            </a:r>
            <a:r>
              <a:rPr lang="en-US" altLang="en-US" sz="37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sz="37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939957" y="2266333"/>
            <a:ext cx="6556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Diện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tích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tròn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985" y="503207"/>
            <a:ext cx="11162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0,35 </a:t>
            </a:r>
            <a:r>
              <a:rPr lang="en-US" altLang="en-US" sz="4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00160" y="4584536"/>
            <a:ext cx="8480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Đáp</a:t>
            </a:r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số: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0,38465 </a:t>
            </a:r>
            <a:r>
              <a:rPr lang="en-US" altLang="en-US" sz="4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dm</a:t>
            </a:r>
            <a:r>
              <a:rPr lang="en-US" altLang="en-US" sz="40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287" y="1701482"/>
            <a:ext cx="2771129" cy="3770263"/>
            <a:chOff x="-203666" y="1070784"/>
            <a:chExt cx="2771129" cy="3770263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3666" y="2400444"/>
              <a:ext cx="2771129" cy="234134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77073" y="1070784"/>
              <a:ext cx="12954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2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1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2294" y="398484"/>
            <a:ext cx="6839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C = 6,28 cm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4514" y="2397985"/>
            <a:ext cx="6416030" cy="3096265"/>
            <a:chOff x="723900" y="2212587"/>
            <a:chExt cx="6416030" cy="3096265"/>
          </a:xfrm>
        </p:grpSpPr>
        <p:sp>
          <p:nvSpPr>
            <p:cNvPr id="3" name="Rounded Rectangle 2"/>
            <p:cNvSpPr/>
            <p:nvPr/>
          </p:nvSpPr>
          <p:spPr>
            <a:xfrm>
              <a:off x="723900" y="2212587"/>
              <a:ext cx="5955018" cy="309626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13088" y="2344947"/>
              <a:ext cx="49720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d x 3,14</a:t>
              </a:r>
            </a:p>
            <a:p>
              <a:r>
                <a:rPr lang="en-GB" sz="4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r x 2 x 3,14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0320" y="3791054"/>
              <a:ext cx="53596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r: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106" y="1370558"/>
            <a:ext cx="4482950" cy="5151120"/>
          </a:xfrm>
          <a:prstGeom prst="rect">
            <a:avLst/>
          </a:prstGeom>
        </p:spPr>
      </p:pic>
      <p:grpSp>
        <p:nvGrpSpPr>
          <p:cNvPr id="21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43176" y="0"/>
            <a:ext cx="2242676" cy="1762103"/>
            <a:chOff x="5056546" y="1975436"/>
            <a:chExt cx="1772914" cy="1393004"/>
          </a:xfrm>
        </p:grpSpPr>
        <p:pic>
          <p:nvPicPr>
            <p:cNvPr id="22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3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4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737" y="336928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533" y="1934520"/>
            <a:ext cx="5056828" cy="5056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161" y="446518"/>
            <a:ext cx="1027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C = 6,28 cm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31566" y="2966519"/>
            <a:ext cx="5367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cs typeface="Arial" panose="020B0604020202020204" pitchFamily="34" charset="0"/>
              </a:rPr>
              <a:t>6,28 : 3,14 : 2 = 1 (</a:t>
            </a:r>
            <a:r>
              <a:rPr lang="en-US" altLang="en-US" sz="3600" b="1" i="1" dirty="0">
                <a:cs typeface="Arial" panose="020B0604020202020204" pitchFamily="34" charset="0"/>
              </a:rPr>
              <a:t>cm</a:t>
            </a:r>
            <a:r>
              <a:rPr lang="en-US" altLang="en-US" sz="3600" b="1" dirty="0">
                <a:cs typeface="Arial" panose="020B0604020202020204" pitchFamily="34" charset="0"/>
              </a:rPr>
              <a:t>)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367201" y="4613220"/>
            <a:ext cx="5960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cs typeface="Arial" panose="020B0604020202020204" pitchFamily="34" charset="0"/>
              </a:rPr>
              <a:t>1 </a:t>
            </a:r>
            <a:r>
              <a:rPr lang="en-US" altLang="en-US" sz="3600" dirty="0">
                <a:cs typeface="Arial" panose="020B0604020202020204" pitchFamily="34" charset="0"/>
              </a:rPr>
              <a:t>x</a:t>
            </a:r>
            <a:r>
              <a:rPr lang="en-US" altLang="en-US" sz="3600" b="1" dirty="0">
                <a:cs typeface="Arial" panose="020B0604020202020204" pitchFamily="34" charset="0"/>
              </a:rPr>
              <a:t> 1 </a:t>
            </a:r>
            <a:r>
              <a:rPr lang="en-US" altLang="en-US" sz="3600" dirty="0">
                <a:cs typeface="Arial" panose="020B0604020202020204" pitchFamily="34" charset="0"/>
              </a:rPr>
              <a:t>x</a:t>
            </a:r>
            <a:r>
              <a:rPr lang="en-US" altLang="en-US" sz="3600" b="1" dirty="0">
                <a:cs typeface="Arial" panose="020B0604020202020204" pitchFamily="34" charset="0"/>
              </a:rPr>
              <a:t> 3,14 = 3,14 (</a:t>
            </a:r>
            <a:r>
              <a:rPr lang="en-US" altLang="en-US" sz="3600" b="1" i="1" dirty="0">
                <a:cs typeface="Arial" panose="020B0604020202020204" pitchFamily="34" charset="0"/>
              </a:rPr>
              <a:t>cm</a:t>
            </a:r>
            <a:r>
              <a:rPr lang="en-US" altLang="en-US" sz="3600" b="1" baseline="30000" dirty="0">
                <a:cs typeface="Arial" panose="020B0604020202020204" pitchFamily="34" charset="0"/>
              </a:rPr>
              <a:t>2</a:t>
            </a:r>
            <a:r>
              <a:rPr lang="en-US" altLang="en-US" sz="3600" b="1" dirty="0">
                <a:cs typeface="Arial" panose="020B0604020202020204" pitchFamily="34" charset="0"/>
              </a:rPr>
              <a:t>)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22417" y="5432729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Đáp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cs typeface="Arial" panose="020B0604020202020204" pitchFamily="34" charset="0"/>
              </a:rPr>
              <a:t>: 3,14 </a:t>
            </a:r>
            <a:r>
              <a:rPr lang="en-US" altLang="en-US" sz="3200" b="1" i="1" dirty="0">
                <a:cs typeface="Arial" panose="020B0604020202020204" pitchFamily="34" charset="0"/>
              </a:rPr>
              <a:t>cm</a:t>
            </a:r>
            <a:r>
              <a:rPr lang="en-US" altLang="en-US" sz="3200" b="1" baseline="30000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092844" y="2128800"/>
            <a:ext cx="594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Bán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kính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92844" y="3780764"/>
            <a:ext cx="5121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Diện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tích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002" y="1244439"/>
            <a:ext cx="463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84088" y="4749911"/>
            <a:ext cx="2771129" cy="2341347"/>
            <a:chOff x="-220518" y="3352404"/>
            <a:chExt cx="2771129" cy="2341347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4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9150" y="2567830"/>
            <a:ext cx="2771129" cy="2341347"/>
            <a:chOff x="-220518" y="3352404"/>
            <a:chExt cx="2771129" cy="2341347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1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5" t="646"/>
          <a:stretch/>
        </p:blipFill>
        <p:spPr>
          <a:xfrm flipH="1">
            <a:off x="31750" y="1487915"/>
            <a:ext cx="6860349" cy="4937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944" y="1918559"/>
            <a:ext cx="645984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0,7 m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0,3 m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5685" y="-266419"/>
            <a:ext cx="1409205" cy="1280160"/>
          </a:xfrm>
          <a:prstGeom prst="rect">
            <a:avLst/>
          </a:prstGeom>
        </p:spPr>
      </p:pic>
      <p:grpSp>
        <p:nvGrpSpPr>
          <p:cNvPr id="31" name="组合 22">
            <a:extLst>
              <a:ext uri="{FF2B5EF4-FFF2-40B4-BE49-F238E27FC236}">
                <a16:creationId xmlns:a16="http://schemas.microsoft.com/office/drawing/2014/main" id="{F0308CEC-B242-473C-8D49-F97924FAE470}"/>
              </a:ext>
            </a:extLst>
          </p:cNvPr>
          <p:cNvGrpSpPr/>
          <p:nvPr/>
        </p:nvGrpSpPr>
        <p:grpSpPr>
          <a:xfrm>
            <a:off x="44927" y="116277"/>
            <a:ext cx="2242676" cy="1762103"/>
            <a:chOff x="7591354" y="2055431"/>
            <a:chExt cx="1772914" cy="1393004"/>
          </a:xfrm>
        </p:grpSpPr>
        <p:pic>
          <p:nvPicPr>
            <p:cNvPr id="32" name="图片 27">
              <a:extLst>
                <a:ext uri="{FF2B5EF4-FFF2-40B4-BE49-F238E27FC236}">
                  <a16:creationId xmlns:a16="http://schemas.microsoft.com/office/drawing/2014/main" id="{A1A53FCE-0189-487C-8328-1378DD39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354" y="2055431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248B0FC-51D8-44B1-8804-30E0D287D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7082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EC2E966-D07B-43B0-933F-428270D5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364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6" name="Oval 35"/>
          <p:cNvSpPr/>
          <p:nvPr/>
        </p:nvSpPr>
        <p:spPr>
          <a:xfrm>
            <a:off x="7778131" y="1275263"/>
            <a:ext cx="3276600" cy="3276600"/>
          </a:xfrm>
          <a:prstGeom prst="ellipse">
            <a:avLst/>
          </a:prstGeom>
          <a:solidFill>
            <a:srgbClr val="99D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616331" y="2037263"/>
            <a:ext cx="1752600" cy="1752600"/>
          </a:xfrm>
          <a:prstGeom prst="ellipse">
            <a:avLst/>
          </a:prstGeom>
          <a:solidFill>
            <a:srgbClr val="FCF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>
            <a:endCxn id="37" idx="6"/>
          </p:cNvCxnSpPr>
          <p:nvPr/>
        </p:nvCxnSpPr>
        <p:spPr>
          <a:xfrm>
            <a:off x="9454531" y="2875463"/>
            <a:ext cx="882650" cy="2222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9456088" y="2426081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0,7m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520837" y="284833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0,3m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10368931" y="2812169"/>
            <a:ext cx="6858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2625" y="2300444"/>
            <a:ext cx="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167" b="49333" l="782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554" t="19962" r="-839" b="51231"/>
          <a:stretch/>
        </p:blipFill>
        <p:spPr>
          <a:xfrm>
            <a:off x="1899763" y="-34009"/>
            <a:ext cx="1790700" cy="2095500"/>
          </a:xfrm>
          <a:prstGeom prst="rect">
            <a:avLst/>
          </a:prstGeom>
        </p:spPr>
      </p:pic>
      <p:pic>
        <p:nvPicPr>
          <p:cNvPr id="47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000" b="100000" l="62564" r="95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080" t="66935" r="6635" b="4258"/>
          <a:stretch/>
        </p:blipFill>
        <p:spPr>
          <a:xfrm>
            <a:off x="-117393" y="5631433"/>
            <a:ext cx="1252878" cy="1466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99" b="88281" l="59517" r="96633">
                        <a14:foregroundMark x1="73939" y1="40625" x2="73939" y2="40625"/>
                        <a14:foregroundMark x1="74012" y1="40365" x2="82943" y2="46094"/>
                        <a14:foregroundMark x1="74305" y1="35156" x2="84553" y2="42578"/>
                        <a14:foregroundMark x1="77233" y1="32943" x2="75549" y2="52214"/>
                        <a14:foregroundMark x1="70571" y1="36068" x2="84993" y2="58854"/>
                        <a14:foregroundMark x1="74524" y1="28776" x2="89678" y2="44141"/>
                        <a14:foregroundMark x1="90410" y1="45182" x2="92167" y2="45052"/>
                        <a14:foregroundMark x1="72548" y1="42188" x2="75549" y2="50651"/>
                        <a14:foregroundMark x1="76501" y1="38672" x2="84187" y2="43229"/>
                        <a14:backgroundMark x1="65007" y1="20182" x2="65007" y2="20182"/>
                        <a14:backgroundMark x1="65520" y1="18750" x2="62445" y2="47266"/>
                        <a14:backgroundMark x1="63177" y1="20703" x2="62445" y2="43750"/>
                        <a14:backgroundMark x1="68009" y1="21484" x2="61713" y2="30729"/>
                        <a14:backgroundMark x1="66252" y1="18490" x2="89605" y2="15885"/>
                        <a14:backgroundMark x1="92020" y1="18750" x2="93777" y2="65365"/>
                        <a14:backgroundMark x1="62299" y1="51823" x2="66764" y2="73568"/>
                      </a14:backgroundRemoval>
                    </a14:imgEffect>
                  </a14:imgLayer>
                </a14:imgProps>
              </a:ext>
            </a:extLst>
          </a:blip>
          <a:srcRect l="63250" t="12489" r="5063" b="31151"/>
          <a:stretch/>
        </p:blipFill>
        <p:spPr>
          <a:xfrm>
            <a:off x="9205769" y="197041"/>
            <a:ext cx="2523410" cy="2523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2099" y="2381318"/>
            <a:ext cx="518250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 b="1" u="sng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GB" sz="3200" b="1" u="sng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u="sng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GB" sz="3200" b="1" u="sng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0,7m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0,3 m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...m</a:t>
            </a:r>
            <a:r>
              <a:rPr lang="en-GB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4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6" grpId="1" animBg="1"/>
      <p:bldP spid="37" grpId="0" animBg="1"/>
      <p:bldP spid="37" grpId="1" animBg="1"/>
      <p:bldP spid="39" grpId="0"/>
      <p:bldP spid="39" grpId="1"/>
      <p:bldP spid="40" grpId="0"/>
      <p:bldP spid="40" grpId="1"/>
      <p:bldP spid="41" grpId="0" animBg="1"/>
      <p:bldP spid="41" grpId="1" animBg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795" y="-468807"/>
            <a:ext cx="2708950" cy="19385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392722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845" y="101466"/>
            <a:ext cx="893140" cy="81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3676" y="354278"/>
            <a:ext cx="265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1608" y="986207"/>
            <a:ext cx="10916492" cy="537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0,7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0,7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3,14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1,5386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0,7 + 0,3 = 1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3,14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3,14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3,14– 1,5386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1,6014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1,6014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8476018" y="1001111"/>
            <a:ext cx="3276600" cy="3276600"/>
          </a:xfrm>
          <a:prstGeom prst="ellipse">
            <a:avLst/>
          </a:prstGeom>
          <a:solidFill>
            <a:srgbClr val="99D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314218" y="1763111"/>
            <a:ext cx="1752600" cy="1752600"/>
          </a:xfrm>
          <a:prstGeom prst="ellipse">
            <a:avLst/>
          </a:prstGeom>
          <a:solidFill>
            <a:srgbClr val="FCF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9" name="Straight Connector 38"/>
          <p:cNvCxnSpPr>
            <a:endCxn id="38" idx="6"/>
          </p:cNvCxnSpPr>
          <p:nvPr/>
        </p:nvCxnSpPr>
        <p:spPr>
          <a:xfrm>
            <a:off x="10152418" y="2601311"/>
            <a:ext cx="882650" cy="2222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153975" y="2151929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0,7m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1218724" y="2574178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0,3m</a:t>
            </a: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11066818" y="2538017"/>
            <a:ext cx="6858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000512" y="2026292"/>
            <a:ext cx="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7" b="47000" l="0" r="21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5" t="19079" r="75540" b="52114"/>
          <a:stretch/>
        </p:blipFill>
        <p:spPr>
          <a:xfrm>
            <a:off x="-57262" y="5331199"/>
            <a:ext cx="1535801" cy="1797214"/>
          </a:xfrm>
          <a:prstGeom prst="rect">
            <a:avLst/>
          </a:prstGeom>
        </p:spPr>
      </p:pic>
      <p:pic>
        <p:nvPicPr>
          <p:cNvPr id="45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5333" l="65128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002" t="-1871" r="10713" b="73064"/>
          <a:stretch/>
        </p:blipFill>
        <p:spPr>
          <a:xfrm flipH="1">
            <a:off x="776506" y="5929755"/>
            <a:ext cx="1153641" cy="1350005"/>
          </a:xfrm>
          <a:prstGeom prst="rect">
            <a:avLst/>
          </a:prstGeom>
        </p:spPr>
      </p:pic>
      <p:pic>
        <p:nvPicPr>
          <p:cNvPr id="46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00" b="78500" l="671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312" t="47087" r="-5597" b="24106"/>
          <a:stretch/>
        </p:blipFill>
        <p:spPr>
          <a:xfrm>
            <a:off x="-465816" y="4807543"/>
            <a:ext cx="1535801" cy="179721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8728753" y="4458572"/>
            <a:ext cx="2771129" cy="2341347"/>
            <a:chOff x="-220518" y="3352404"/>
            <a:chExt cx="2771129" cy="2341347"/>
          </a:xfrm>
        </p:grpSpPr>
        <p:pic>
          <p:nvPicPr>
            <p:cNvPr id="4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38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9150" y="2567830"/>
            <a:ext cx="2771129" cy="2341347"/>
            <a:chOff x="-220518" y="3352404"/>
            <a:chExt cx="2771129" cy="2341347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85523" y="2567829"/>
            <a:ext cx="2771129" cy="2341347"/>
            <a:chOff x="-220518" y="3352404"/>
            <a:chExt cx="2771129" cy="2341347"/>
          </a:xfrm>
        </p:grpSpPr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5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5E8033-D5E6-48AE-88EF-CC10B650E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820" b="66907"/>
          <a:stretch/>
        </p:blipFill>
        <p:spPr>
          <a:xfrm>
            <a:off x="-10281" y="1103969"/>
            <a:ext cx="7863881" cy="37523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424" y="1271649"/>
            <a:ext cx="5883786" cy="543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5663" y="2478322"/>
            <a:ext cx="4700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lang="en-US" sz="8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diện tích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337560" y="2686490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491740" y="1659717"/>
            <a:ext cx="6190488" cy="401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r x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1143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646" y="92201"/>
            <a:ext cx="7055318" cy="5490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201" y="830947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6" b="92448" l="6662" r="40044">
                        <a14:foregroundMark x1="35066" y1="41146" x2="35066" y2="41146"/>
                        <a14:foregroundMark x1="35725" y1="41016" x2="35212" y2="41536"/>
                        <a14:foregroundMark x1="14129" y1="34245" x2="14934" y2="38411"/>
                        <a14:foregroundMark x1="13031" y1="34505" x2="13543" y2="36198"/>
                        <a14:foregroundMark x1="17936" y1="38281" x2="18668" y2="39974"/>
                      </a14:backgroundRemoval>
                    </a14:imgEffect>
                  </a14:imgLayer>
                </a14:imgProps>
              </a:ext>
            </a:extLst>
          </a:blip>
          <a:srcRect l="6230" t="27468" r="59124"/>
          <a:stretch/>
        </p:blipFill>
        <p:spPr>
          <a:xfrm>
            <a:off x="684998" y="1842830"/>
            <a:ext cx="4315326" cy="5079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8653" y="2213811"/>
            <a:ext cx="1061987" cy="417094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0988" y="2381730"/>
            <a:ext cx="5146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337560" y="3702483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491740" y="1659717"/>
            <a:ext cx="6190488" cy="401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r x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453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 Diện tích hình tròn có bán kính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4 m </a:t>
            </a:r>
            <a:r>
              <a:rPr lang="en-US" sz="44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605415" y="4969210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713413" y="1530611"/>
            <a:ext cx="6190488" cy="444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12,56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25,12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6,28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50,24 m</a:t>
            </a:r>
            <a:r>
              <a:rPr kumimoji="0" lang="en-GB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aseline="30000"/>
          </a:p>
        </p:txBody>
      </p:sp>
    </p:spTree>
    <p:extLst>
      <p:ext uri="{BB962C8B-B14F-4D97-AF65-F5344CB8AC3E}">
        <p14:creationId xmlns:p14="http://schemas.microsoft.com/office/powerpoint/2010/main" val="81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851289" y="776746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Mục</a:t>
            </a:r>
            <a:r>
              <a: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tiêu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069441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 tròn.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99071" y="743319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Dặn dò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258784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Xem lại cách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 tròn.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1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8632" y="2727158"/>
            <a:ext cx="668955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HẸN GẶP LẠI CÁC EM VÀO TIẾT HỌC TỚI !</a:t>
            </a:r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045566" y="4143113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5890" y="250875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665" y="1620228"/>
            <a:ext cx="4508500" cy="4508500"/>
          </a:xfrm>
          <a:prstGeom prst="rect">
            <a:avLst/>
          </a:prstGeom>
        </p:spPr>
      </p:pic>
      <p:pic>
        <p:nvPicPr>
          <p:cNvPr id="24" name="图片 23" descr="8c028dabe04d64ea3c3aa11767f6d819">
            <a:extLst>
              <a:ext uri="{FF2B5EF4-FFF2-40B4-BE49-F238E27FC236}">
                <a16:creationId xmlns:a16="http://schemas.microsoft.com/office/drawing/2014/main" id="{74978D22-1740-4DFE-8D54-9434E640B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92" y="-272716"/>
            <a:ext cx="8951408" cy="6642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323" y="1971246"/>
            <a:ext cx="78927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 x r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GB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4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2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3" y="-26750"/>
            <a:ext cx="11229473" cy="74106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83832" y="3678570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57137" y="1565792"/>
            <a:ext cx="7988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693" indent="-303693" algn="ctr" defTabSz="653156"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0,5 cm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03693" indent="-303693" algn="ctr" defTabSz="653156">
              <a:defRPr/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966647"/>
            <a:ext cx="6096000" cy="2707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6578" indent="-326578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  1,57 cm</a:t>
            </a:r>
          </a:p>
          <a:p>
            <a:pPr marL="342900" indent="-342900" algn="just" defTabSz="653156">
              <a:lnSpc>
                <a:spcPct val="120000"/>
              </a:lnSpc>
              <a:buAutoNum type="alphaUcPeriod" startAt="2"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3,14 cm</a:t>
            </a:r>
          </a:p>
          <a:p>
            <a:pPr marL="342900" indent="-342900" algn="just" defTabSz="653156">
              <a:lnSpc>
                <a:spcPct val="120000"/>
              </a:lnSpc>
              <a:buAutoNum type="alphaUcPeriod" startAt="2"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3,14 cm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653156">
              <a:lnSpc>
                <a:spcPct val="120000"/>
              </a:lnSpc>
              <a:buFontTx/>
              <a:buAutoNum type="alphaUcPeriod" startAt="2"/>
              <a:defRPr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1,57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3347" y="1042737"/>
            <a:ext cx="8598569" cy="536611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74" y="1257732"/>
            <a:ext cx="4482950" cy="51511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915" y="-1257733"/>
            <a:ext cx="3515201" cy="25154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141621" y="4446886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0758" y="1318228"/>
            <a:ext cx="6809872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693" indent="-303693" algn="just" defTabSz="653156">
              <a:defRPr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6,28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C.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3,14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GB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D.   </a:t>
            </a:r>
            <a:r>
              <a:rPr lang="en-GB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7,3 cm</a:t>
            </a:r>
            <a:r>
              <a:rPr lang="en-GB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6578" indent="-326578" algn="just" defTabSz="653156">
              <a:defRPr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851289" y="776746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Mục</a:t>
            </a:r>
            <a:r>
              <a: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tiêu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069441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D9CBF9-D65A-48B3-8602-893C9F5A63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4" y="4227575"/>
            <a:ext cx="11926831" cy="275234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C2A14A-3024-4CEC-9A28-D3ECA7B0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2" y="1803354"/>
            <a:ext cx="507440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TRUY TÌM ẨN SỐ</a:t>
            </a:r>
            <a:endParaRPr lang="zh-CN" altLang="en-US" sz="48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39976D7-EA25-4798-8425-B7357053E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6" y="1802996"/>
            <a:ext cx="548726" cy="54872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E236450-CD91-4B16-8F9D-E864BC6F93D6}"/>
              </a:ext>
            </a:extLst>
          </p:cNvPr>
          <p:cNvGrpSpPr/>
          <p:nvPr/>
        </p:nvGrpSpPr>
        <p:grpSpPr>
          <a:xfrm>
            <a:off x="3828590" y="163612"/>
            <a:ext cx="3659473" cy="1443247"/>
            <a:chOff x="2312904" y="777422"/>
            <a:chExt cx="3659473" cy="144324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09050D3-5B00-47AF-B13F-9BE2D9FD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076" y="777422"/>
              <a:ext cx="3483973" cy="1443247"/>
            </a:xfrm>
            <a:prstGeom prst="rect">
              <a:avLst/>
            </a:prstGeom>
          </p:spPr>
        </p:pic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649A9A54-11C4-457A-B861-63099B178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904" y="1168399"/>
              <a:ext cx="36594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zh-CN" sz="4800" b="1" dirty="0" err="1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Trò</a:t>
              </a:r>
              <a:r>
                <a:rPr lang="en-GB" altLang="zh-CN" sz="4800" b="1" dirty="0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GB" altLang="zh-CN" sz="4800" b="1" dirty="0" err="1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chơi</a:t>
              </a:r>
              <a:endPara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08ABBBE-A577-41BA-889E-919A27556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43" y="1652964"/>
            <a:ext cx="5732791" cy="532695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4" t="-222"/>
          <a:stretch/>
        </p:blipFill>
        <p:spPr>
          <a:xfrm flipH="1">
            <a:off x="962082" y="2926481"/>
            <a:ext cx="6159061" cy="3157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8352" y="3227774"/>
            <a:ext cx="5172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GB" sz="3200" b="1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GB" sz="3200" b="1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khủng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long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1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795" y="176010"/>
            <a:ext cx="1409205" cy="1280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6184" y="361645"/>
            <a:ext cx="6744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6 cm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7301" y="2365787"/>
            <a:ext cx="6324600" cy="2535119"/>
            <a:chOff x="2800350" y="2170239"/>
            <a:chExt cx="6324600" cy="2535119"/>
          </a:xfrm>
        </p:grpSpPr>
        <p:sp>
          <p:nvSpPr>
            <p:cNvPr id="3" name="Rounded Rectangle 2"/>
            <p:cNvSpPr/>
            <p:nvPr/>
          </p:nvSpPr>
          <p:spPr>
            <a:xfrm>
              <a:off x="2800350" y="2170239"/>
              <a:ext cx="6324600" cy="253511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9950" y="2519281"/>
              <a:ext cx="5276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 = r x r x 3,14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5700" y="3535375"/>
              <a:ext cx="42983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03233" y="3289457"/>
            <a:ext cx="66586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3,14 = 113,04 (</a:t>
            </a:r>
            <a:r>
              <a:rPr lang="en-US" alt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4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58712" y="2062729"/>
            <a:ext cx="6796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4138" y="4516184"/>
            <a:ext cx="66586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 113,04 </a:t>
            </a:r>
            <a:r>
              <a:rPr lang="en-US" alt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4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292" y="2265481"/>
            <a:ext cx="4662822" cy="43878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20518" y="3352404"/>
            <a:ext cx="2771129" cy="2341347"/>
            <a:chOff x="-220518" y="3352404"/>
            <a:chExt cx="2771129" cy="2341347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72163" y="-118765"/>
            <a:ext cx="2242676" cy="1762103"/>
            <a:chOff x="2485459" y="1975436"/>
            <a:chExt cx="1772914" cy="1393004"/>
          </a:xfrm>
        </p:grpSpPr>
        <p:pic>
          <p:nvPicPr>
            <p:cNvPr id="29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35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4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411</TotalTime>
  <Words>686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微软雅黑</vt:lpstr>
      <vt:lpstr>Arial</vt:lpstr>
      <vt:lpstr>Calibri</vt:lpstr>
      <vt:lpstr>Centaur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cp:keywords>www.freeppt7.com</cp:keywords>
  <dc:description>9Slide.vn</dc:description>
  <cp:lastModifiedBy>My Hà</cp:lastModifiedBy>
  <cp:revision>55</cp:revision>
  <dcterms:created xsi:type="dcterms:W3CDTF">2020-01-29T09:42:18Z</dcterms:created>
  <dcterms:modified xsi:type="dcterms:W3CDTF">2023-01-29T06:46:01Z</dcterms:modified>
  <cp:category>9Slide.vn</cp:category>
</cp:coreProperties>
</file>