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93" r:id="rId3"/>
    <p:sldId id="257" r:id="rId5"/>
    <p:sldId id="258" r:id="rId6"/>
    <p:sldId id="260" r:id="rId7"/>
    <p:sldId id="261" r:id="rId8"/>
    <p:sldId id="262" r:id="rId9"/>
    <p:sldId id="263" r:id="rId10"/>
    <p:sldId id="264" r:id="rId11"/>
    <p:sldId id="267" r:id="rId12"/>
    <p:sldId id="270" r:id="rId13"/>
    <p:sldId id="271" r:id="rId14"/>
    <p:sldId id="266" r:id="rId15"/>
    <p:sldId id="269" r:id="rId16"/>
    <p:sldId id="292" r:id="rId17"/>
  </p:sldIdLst>
  <p:sldSz cx="9144000" cy="6858000" type="screen4x3"/>
  <p:notesSz cx="6858000" cy="9144000"/>
  <p:embeddedFontLst>
    <p:embeddedFont>
      <p:font typeface="Wingdings 3" panose="05040102010807070707" pitchFamily="18" charset="2"/>
      <p:regular r:id="rId21"/>
    </p:embeddedFont>
    <p:embeddedFont>
      <p:font typeface="Calibri" panose="020F0502020204030204" pitchFamily="34" charset="0"/>
      <p:regular r:id="rId22"/>
      <p:bold r:id="rId23"/>
      <p:italic r:id="rId24"/>
      <p:boldItalic r:id="rId25"/>
    </p:embeddedFont>
    <p:embeddedFont>
      <p:font typeface="UVN Mang Tre" panose="00000400000000000000" charset="0"/>
      <p:italic r:id="rId26"/>
    </p:embeddedFont>
    <p:embeddedFont>
      <p:font typeface="Calibri" panose="020F0502020204030204"/>
      <p:regular r:id="rId27"/>
      <p:bold r:id="rId28"/>
      <p:italic r:id="rId29"/>
      <p:boldItalic r:id="rId30"/>
    </p:embeddedFont>
  </p:embeddedFont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2FDB2607-1784-4EEB-B798-7EB5836EED8A}">
        <p14:showMediaCtrls xmlns:p14="http://schemas.microsoft.com/office/powerpoint/2010/main" val="1"/>
      </p:ext>
    </p:extLst>
  </p:showPr>
  <p:clrMru>
    <a:srgbClr val="FFFF00"/>
    <a:srgbClr val="00FFFF"/>
    <a:srgbClr val="FF3300"/>
    <a:srgbClr val="FFCCFF"/>
    <a:srgbClr val="99FF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58" d="100"/>
          <a:sy n="58" d="100"/>
        </p:scale>
        <p:origin x="1520" y="52"/>
      </p:cViewPr>
      <p:guideLst>
        <p:guide orient="horz" pos="2172"/>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font" Target="fonts/font10.fntdata"/><Relationship Id="rId3" Type="http://schemas.openxmlformats.org/officeDocument/2006/relationships/slide" Target="slides/slide1.xml"/><Relationship Id="rId29" Type="http://schemas.openxmlformats.org/officeDocument/2006/relationships/font" Target="fonts/font9.fntdata"/><Relationship Id="rId28" Type="http://schemas.openxmlformats.org/officeDocument/2006/relationships/font" Target="fonts/font8.fntdata"/><Relationship Id="rId27" Type="http://schemas.openxmlformats.org/officeDocument/2006/relationships/font" Target="fonts/font7.fntdata"/><Relationship Id="rId26" Type="http://schemas.openxmlformats.org/officeDocument/2006/relationships/font" Target="fonts/font6.fntdata"/><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êu đề bản chiếu">
    <p:bg>
      <p:bgPr>
        <a:solidFill>
          <a:schemeClr val="bg1"/>
        </a:solidFill>
        <a:effectLst/>
      </p:bgPr>
    </p:bg>
    <p:spTree>
      <p:nvGrpSpPr>
        <p:cNvPr id="1" name=""/>
        <p:cNvGrpSpPr/>
        <p:nvPr/>
      </p:nvGrpSpPr>
      <p:grpSpPr>
        <a:xfrm>
          <a:off x="0" y="0"/>
          <a:ext cx="0" cy="0"/>
          <a:chOff x="0" y="0"/>
          <a:chExt cx="0" cy="0"/>
        </a:xfrm>
      </p:grpSpPr>
      <p:sp>
        <p:nvSpPr>
          <p:cNvPr id="11" name="Hình Chữ nhật 10"/>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dirty="0">
              <a:solidFill>
                <a:srgbClr val="FFFFFF"/>
              </a:solidFill>
              <a:latin typeface="Gill Sans MT" panose="020B0502020104020203" pitchFamily="34" charset="0"/>
            </a:endParaRPr>
          </a:p>
        </p:txBody>
      </p:sp>
      <p:sp>
        <p:nvSpPr>
          <p:cNvPr id="12" name="Hình Chữ nhật 11"/>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dirty="0">
              <a:solidFill>
                <a:srgbClr val="FFFFFF"/>
              </a:solidFill>
              <a:latin typeface="Gill Sans MT" panose="020B0502020104020203" pitchFamily="34" charset="0"/>
            </a:endParaRPr>
          </a:p>
        </p:txBody>
      </p:sp>
      <p:sp>
        <p:nvSpPr>
          <p:cNvPr id="13" name="Hình Chữ nhật 14"/>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dirty="0">
              <a:solidFill>
                <a:srgbClr val="FFFFFF"/>
              </a:solidFill>
              <a:latin typeface="Gill Sans MT" panose="020B0502020104020203" pitchFamily="34" charset="0"/>
            </a:endParaRPr>
          </a:p>
        </p:txBody>
      </p:sp>
      <p:sp>
        <p:nvSpPr>
          <p:cNvPr id="15" name="Hình Chữ nhật 15"/>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dirty="0">
              <a:solidFill>
                <a:srgbClr val="FFFFFF"/>
              </a:solidFill>
              <a:latin typeface="Gill Sans MT" panose="020B0502020104020203" pitchFamily="34" charset="0"/>
            </a:endParaRPr>
          </a:p>
        </p:txBody>
      </p:sp>
      <p:sp>
        <p:nvSpPr>
          <p:cNvPr id="8" name="Tiêu đề 7"/>
          <p:cNvSpPr>
            <a:spLocks noGrp="1"/>
          </p:cNvSpPr>
          <p:nvPr>
            <p:ph type="ctrTitle" hasCustomPrompt="1"/>
          </p:nvPr>
        </p:nvSpPr>
        <p:spPr>
          <a:xfrm>
            <a:off x="1219200" y="3886200"/>
            <a:ext cx="6858000" cy="990600"/>
          </a:xfrm>
        </p:spPr>
        <p:txBody>
          <a:bodyPr anchor="t"/>
          <a:lstStyle>
            <a:lvl1pPr algn="r">
              <a:defRPr sz="3200">
                <a:solidFill>
                  <a:schemeClr val="tx1"/>
                </a:solidFill>
              </a:defRPr>
            </a:lvl1pPr>
          </a:lstStyle>
          <a:p>
            <a:r>
              <a:rPr lang="vi-VN"/>
              <a:t>Bấm &amp; sửa kiểu tiêu đề</a:t>
            </a:r>
            <a:endParaRPr lang="en-US"/>
          </a:p>
        </p:txBody>
      </p:sp>
      <p:sp>
        <p:nvSpPr>
          <p:cNvPr id="9" name="Tiêu đề phụ 8"/>
          <p:cNvSpPr>
            <a:spLocks noGrp="1"/>
          </p:cNvSpPr>
          <p:nvPr>
            <p:ph type="subTitle" idx="1" hasCustomPrompt="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vi-VN"/>
              <a:t>Bấm &amp; sửa kiểu phụ đề</a:t>
            </a:r>
            <a:endParaRPr lang="en-US"/>
          </a:p>
        </p:txBody>
      </p:sp>
      <p:sp>
        <p:nvSpPr>
          <p:cNvPr id="16" name="Nơi giữ chỗ cho Ngày tháng 27"/>
          <p:cNvSpPr>
            <a:spLocks noGrp="1"/>
          </p:cNvSpPr>
          <p:nvPr>
            <p:ph type="dt" sz="half" idx="2"/>
          </p:nvPr>
        </p:nvSpPr>
        <p:spPr>
          <a:xfrm>
            <a:off x="6400800" y="6354763"/>
            <a:ext cx="2286000" cy="366713"/>
          </a:xfrm>
          <a:prstGeom prst="rect">
            <a:avLst/>
          </a:prstGeom>
        </p:spPr>
        <p:txBody>
          <a:bodyPr vert="horz"/>
          <a:p>
            <a:pPr eaLnBrk="1" hangingPunct="1">
              <a:buNone/>
            </a:pPr>
            <a:endParaRPr dirty="0"/>
          </a:p>
        </p:txBody>
      </p:sp>
      <p:sp>
        <p:nvSpPr>
          <p:cNvPr id="17" name="Nơi giữ chỗ cho Chân trang 16"/>
          <p:cNvSpPr>
            <a:spLocks noGrp="1"/>
          </p:cNvSpPr>
          <p:nvPr>
            <p:ph type="ftr" sz="quarter" idx="3"/>
          </p:nvPr>
        </p:nvSpPr>
        <p:spPr>
          <a:xfrm>
            <a:off x="2898775" y="6354763"/>
            <a:ext cx="3475038" cy="366713"/>
          </a:xfrm>
          <a:prstGeom prst="rect">
            <a:avLst/>
          </a:prstGeom>
        </p:spPr>
        <p:txBody>
          <a:bodyPr vert="horz"/>
          <a:p>
            <a:pPr algn="r" eaLnBrk="1" hangingPunct="1">
              <a:buNone/>
            </a:pPr>
            <a:endParaRPr dirty="0"/>
          </a:p>
        </p:txBody>
      </p:sp>
      <p:sp>
        <p:nvSpPr>
          <p:cNvPr id="18" name="Nơi giữ chỗ cho Số hiệu Bản chiếu 28"/>
          <p:cNvSpPr>
            <a:spLocks noGrp="1"/>
          </p:cNvSpPr>
          <p:nvPr>
            <p:ph type="sldNum" sz="quarter" idx="4"/>
          </p:nvPr>
        </p:nvSpPr>
        <p:spPr>
          <a:xfrm>
            <a:off x="1216025" y="6354763"/>
            <a:ext cx="1219200" cy="366713"/>
          </a:xfrm>
          <a:prstGeom prst="rect">
            <a:avLst/>
          </a:prstGeom>
        </p:spPr>
        <p:txBody>
          <a:bodyPr vert="horz" wrap="square" lIns="91440" tIns="45720" rIns="91440" bIns="45720" numCol="1" anchor="t" anchorCtr="0" compatLnSpc="1"/>
          <a:p>
            <a:pPr eaLnBrk="1" hangingPunct="1"/>
            <a:fld id="{9A0DB2DC-4C9A-4742-B13C-FB6460FD3503}" type="slidenum">
              <a:rPr lang="en-US" altLang="en-US" dirty="0"/>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Văn bản Dọc 2"/>
          <p:cNvSpPr>
            <a:spLocks noGrp="1"/>
          </p:cNvSpPr>
          <p:nvPr>
            <p:ph type="body" orient="vert" idx="1" hasCustomPrompt="1"/>
          </p:nvPr>
        </p:nvSpPr>
        <p:spPr/>
        <p:txBody>
          <a:bodyPr vert="eaVert"/>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4" name="Date Placeholder 3"/>
          <p:cNvSpPr>
            <a:spLocks noGrp="1"/>
          </p:cNvSpPr>
          <p:nvPr>
            <p:ph type="dt" sz="half" idx="10"/>
          </p:nvPr>
        </p:nvSpPr>
        <p:spPr/>
        <p:txBody>
          <a:bodyPr/>
          <a:p>
            <a:pPr lvl="0" eaLnBrk="1" hangingPunct="1">
              <a:buNone/>
            </a:pPr>
            <a:endParaRPr dirty="0">
              <a:latin typeface="Arial" panose="020B0604020202020204" pitchFamily="34" charset="0"/>
            </a:endParaRPr>
          </a:p>
        </p:txBody>
      </p:sp>
      <p:sp>
        <p:nvSpPr>
          <p:cNvPr id="5" name="Footer Placeholder 4"/>
          <p:cNvSpPr>
            <a:spLocks noGrp="1"/>
          </p:cNvSpPr>
          <p:nvPr>
            <p:ph type="ftr" sz="quarter" idx="11"/>
          </p:nvPr>
        </p:nvSpPr>
        <p:spPr/>
        <p:txBody>
          <a:bodyPr/>
          <a:p>
            <a:pPr lvl="0" eaLnBrk="1" hangingPunct="1">
              <a:buNone/>
            </a:pPr>
            <a:endParaRPr dirty="0">
              <a:latin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Tiêu đề dọc và Văn bản">
    <p:bg>
      <p:bgPr>
        <a:solidFill>
          <a:schemeClr val="bg1"/>
        </a:solidFill>
        <a:effectLst/>
      </p:bgPr>
    </p:bg>
    <p:spTree>
      <p:nvGrpSpPr>
        <p:cNvPr id="1" name=""/>
        <p:cNvGrpSpPr/>
        <p:nvPr/>
      </p:nvGrpSpPr>
      <p:grpSpPr>
        <a:xfrm>
          <a:off x="0" y="0"/>
          <a:ext cx="0" cy="0"/>
          <a:chOff x="0" y="0"/>
          <a:chExt cx="0" cy="0"/>
        </a:xfrm>
      </p:grpSpPr>
      <p:sp>
        <p:nvSpPr>
          <p:cNvPr id="8194" name="Đường kết nối thẳng 10"/>
          <p:cNvSpPr/>
          <p:nvPr/>
        </p:nvSpPr>
        <p:spPr>
          <a:xfrm>
            <a:off x="457200" y="6353175"/>
            <a:ext cx="8229600" cy="0"/>
          </a:xfrm>
          <a:prstGeom prst="line">
            <a:avLst/>
          </a:prstGeom>
          <a:ln w="9525" cap="flat" cmpd="sng">
            <a:solidFill>
              <a:schemeClr val="accent2"/>
            </a:solidFill>
            <a:prstDash val="dash"/>
            <a:headEnd type="none" w="med" len="med"/>
            <a:tailEnd type="none" w="med" len="med"/>
          </a:ln>
        </p:spPr>
      </p:sp>
      <p:sp>
        <p:nvSpPr>
          <p:cNvPr id="12" name="Tam Giác Cân 11"/>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dirty="0">
              <a:solidFill>
                <a:srgbClr val="FFFFFF"/>
              </a:solidFill>
              <a:latin typeface="Gill Sans MT" panose="020B0502020104020203" pitchFamily="34" charset="0"/>
            </a:endParaRPr>
          </a:p>
        </p:txBody>
      </p:sp>
      <p:sp>
        <p:nvSpPr>
          <p:cNvPr id="8196" name="Đường kết nối thẳng 14"/>
          <p:cNvSpPr/>
          <p:nvPr/>
        </p:nvSpPr>
        <p:spPr>
          <a:xfrm rot="5400000">
            <a:off x="3630613" y="3201988"/>
            <a:ext cx="5851525" cy="0"/>
          </a:xfrm>
          <a:prstGeom prst="line">
            <a:avLst/>
          </a:prstGeom>
          <a:ln w="9525" cap="flat" cmpd="sng">
            <a:solidFill>
              <a:schemeClr val="accent2"/>
            </a:solidFill>
            <a:prstDash val="dash"/>
            <a:headEnd type="none" w="med" len="med"/>
            <a:tailEnd type="none" w="med" len="med"/>
          </a:ln>
        </p:spPr>
      </p:sp>
      <p:sp>
        <p:nvSpPr>
          <p:cNvPr id="2" name="Tiêu đề Dọc 1"/>
          <p:cNvSpPr>
            <a:spLocks noGrp="1"/>
          </p:cNvSpPr>
          <p:nvPr>
            <p:ph type="title" orient="vert" hasCustomPrompt="1"/>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hasCustomPrompt="1"/>
          </p:nvPr>
        </p:nvSpPr>
        <p:spPr>
          <a:xfrm>
            <a:off x="457200" y="274638"/>
            <a:ext cx="6019800" cy="5851525"/>
          </a:xfrm>
        </p:spPr>
        <p:txBody>
          <a:bodyPr vert="eaVert"/>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15" name="Nơi giữ chỗ cho Ngày tháng 3"/>
          <p:cNvSpPr>
            <a:spLocks noGrp="1"/>
          </p:cNvSpPr>
          <p:nvPr>
            <p:ph type="dt" sz="half" idx="2"/>
          </p:nvPr>
        </p:nvSpPr>
        <p:spPr>
          <a:xfrm>
            <a:off x="6400800" y="6356350"/>
            <a:ext cx="2289175" cy="365125"/>
          </a:xfrm>
          <a:prstGeom prst="rect">
            <a:avLst/>
          </a:prstGeom>
        </p:spPr>
        <p:txBody>
          <a:bodyPr vert="horz"/>
          <a:p>
            <a:pPr eaLnBrk="1" hangingPunct="1">
              <a:buNone/>
            </a:pPr>
            <a:endParaRPr dirty="0"/>
          </a:p>
        </p:txBody>
      </p:sp>
      <p:sp>
        <p:nvSpPr>
          <p:cNvPr id="16" name="Nơi giữ chỗ cho Chân trang 4"/>
          <p:cNvSpPr>
            <a:spLocks noGrp="1"/>
          </p:cNvSpPr>
          <p:nvPr>
            <p:ph type="ftr" sz="quarter" idx="3"/>
          </p:nvPr>
        </p:nvSpPr>
        <p:spPr>
          <a:xfrm>
            <a:off x="2898775" y="6356350"/>
            <a:ext cx="3505200" cy="365125"/>
          </a:xfrm>
          <a:prstGeom prst="rect">
            <a:avLst/>
          </a:prstGeom>
        </p:spPr>
        <p:txBody>
          <a:bodyPr vert="horz"/>
          <a:p>
            <a:pPr algn="r" eaLnBrk="1" hangingPunct="1">
              <a:buNone/>
            </a:pPr>
            <a:endParaRPr dirty="0"/>
          </a:p>
        </p:txBody>
      </p:sp>
      <p:sp>
        <p:nvSpPr>
          <p:cNvPr id="17" name="Nơi giữ chỗ cho Số hiệu Bản chiếu 5"/>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
            <a:pPr eaLnBrk="1" hangingPunct="1"/>
            <a:fld id="{9A0DB2DC-4C9A-4742-B13C-FB6460FD3503}" type="slidenum">
              <a:rPr lang="en-US" altLang="en-US" dirty="0"/>
            </a:fld>
            <a:endParaRPr lang="en-US"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8" name="Nơi giữ chỗ cho Nội dung 7"/>
          <p:cNvSpPr>
            <a:spLocks noGrp="1"/>
          </p:cNvSpPr>
          <p:nvPr>
            <p:ph sz="quarter" idx="1" hasCustomPrompt="1"/>
          </p:nvPr>
        </p:nvSpPr>
        <p:spPr>
          <a:xfrm>
            <a:off x="457200" y="1219200"/>
            <a:ext cx="8229600" cy="4937760"/>
          </a:xfrm>
        </p:spPr>
        <p:txBody>
          <a:body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3" name="Date Placeholder 2"/>
          <p:cNvSpPr>
            <a:spLocks noGrp="1"/>
          </p:cNvSpPr>
          <p:nvPr>
            <p:ph type="dt" sz="half" idx="10"/>
          </p:nvPr>
        </p:nvSpPr>
        <p:spPr/>
        <p:txBody>
          <a:bodyPr/>
          <a:p>
            <a:pPr lvl="0" eaLnBrk="1" hangingPunct="1">
              <a:buNone/>
            </a:pPr>
            <a:endParaRPr dirty="0">
              <a:latin typeface="Arial" panose="020B0604020202020204" pitchFamily="34" charset="0"/>
            </a:endParaRPr>
          </a:p>
        </p:txBody>
      </p:sp>
      <p:sp>
        <p:nvSpPr>
          <p:cNvPr id="4" name="Footer Placeholder 3"/>
          <p:cNvSpPr>
            <a:spLocks noGrp="1"/>
          </p:cNvSpPr>
          <p:nvPr>
            <p:ph type="ftr" sz="quarter" idx="11"/>
          </p:nvPr>
        </p:nvSpPr>
        <p:spPr/>
        <p:txBody>
          <a:bodyPr/>
          <a:p>
            <a:pPr lvl="0" eaLnBrk="1" hangingPunct="1">
              <a:buNone/>
            </a:pPr>
            <a:endParaRPr dirty="0">
              <a:latin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Đầu trang của Phần">
    <p:bg>
      <p:bgPr>
        <a:solidFill>
          <a:schemeClr val="bg2"/>
        </a:solidFill>
        <a:effectLst/>
      </p:bgPr>
    </p:bg>
    <p:spTree>
      <p:nvGrpSpPr>
        <p:cNvPr id="1" name=""/>
        <p:cNvGrpSpPr/>
        <p:nvPr/>
      </p:nvGrpSpPr>
      <p:grpSpPr>
        <a:xfrm>
          <a:off x="0" y="0"/>
          <a:ext cx="0" cy="0"/>
          <a:chOff x="0" y="0"/>
          <a:chExt cx="0" cy="0"/>
        </a:xfrm>
      </p:grpSpPr>
      <p:sp>
        <p:nvSpPr>
          <p:cNvPr id="11" name="Hình Chữ nhật 10"/>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dirty="0">
              <a:solidFill>
                <a:srgbClr val="FFFFFF"/>
              </a:solidFill>
              <a:latin typeface="Gill Sans MT" panose="020B0502020104020203" pitchFamily="34" charset="0"/>
            </a:endParaRPr>
          </a:p>
        </p:txBody>
      </p:sp>
      <p:sp>
        <p:nvSpPr>
          <p:cNvPr id="12" name="Hình Chữ nhật 11"/>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dirty="0">
              <a:solidFill>
                <a:srgbClr val="FFFFFF"/>
              </a:solidFill>
              <a:latin typeface="Gill Sans MT" panose="020B0502020104020203" pitchFamily="34" charset="0"/>
            </a:endParaRPr>
          </a:p>
        </p:txBody>
      </p:sp>
      <p:sp>
        <p:nvSpPr>
          <p:cNvPr id="2" name="Tiêu đề 1"/>
          <p:cNvSpPr>
            <a:spLocks noGrp="1"/>
          </p:cNvSpPr>
          <p:nvPr>
            <p:ph type="title" hasCustomPrompt="1"/>
          </p:nvPr>
        </p:nvSpPr>
        <p:spPr>
          <a:xfrm>
            <a:off x="1219200" y="2971800"/>
            <a:ext cx="6858000" cy="1066800"/>
          </a:xfrm>
        </p:spPr>
        <p:txBody>
          <a:bodyPr anchor="t"/>
          <a:lstStyle>
            <a:lvl1pPr algn="r">
              <a:buNone/>
              <a:defRPr sz="3200" b="0" cap="none" baseline="0"/>
            </a:lvl1pPr>
          </a:lstStyle>
          <a:p>
            <a:r>
              <a:rPr lang="vi-VN"/>
              <a:t>Bấm &amp; sửa kiểu tiêu đề</a:t>
            </a:r>
            <a:endParaRPr lang="en-US"/>
          </a:p>
        </p:txBody>
      </p:sp>
      <p:sp>
        <p:nvSpPr>
          <p:cNvPr id="3" name="Nơi giữ chỗ cho Văn bản 2"/>
          <p:cNvSpPr>
            <a:spLocks noGrp="1"/>
          </p:cNvSpPr>
          <p:nvPr>
            <p:ph type="body" idx="1" hasCustomPrompt="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vi-VN"/>
              <a:t>Bấm &amp; sửa kiểu tiêu đề</a:t>
            </a:r>
            <a:endParaRPr lang="vi-VN"/>
          </a:p>
        </p:txBody>
      </p:sp>
      <p:sp>
        <p:nvSpPr>
          <p:cNvPr id="13" name="Nơi giữ chỗ cho Ngày tháng 3"/>
          <p:cNvSpPr>
            <a:spLocks noGrp="1"/>
          </p:cNvSpPr>
          <p:nvPr>
            <p:ph type="dt" sz="half" idx="2"/>
          </p:nvPr>
        </p:nvSpPr>
        <p:spPr>
          <a:xfrm>
            <a:off x="6400800" y="6354763"/>
            <a:ext cx="2286000" cy="366713"/>
          </a:xfrm>
          <a:prstGeom prst="rect">
            <a:avLst/>
          </a:prstGeom>
        </p:spPr>
        <p:txBody>
          <a:bodyPr vert="horz"/>
          <a:p>
            <a:pPr eaLnBrk="1" hangingPunct="1">
              <a:buNone/>
            </a:pPr>
            <a:endParaRPr dirty="0"/>
          </a:p>
        </p:txBody>
      </p:sp>
      <p:sp>
        <p:nvSpPr>
          <p:cNvPr id="15" name="Nơi giữ chỗ cho Chân trang 4"/>
          <p:cNvSpPr>
            <a:spLocks noGrp="1"/>
          </p:cNvSpPr>
          <p:nvPr>
            <p:ph type="ftr" sz="quarter" idx="3"/>
          </p:nvPr>
        </p:nvSpPr>
        <p:spPr>
          <a:xfrm>
            <a:off x="2898775" y="6354763"/>
            <a:ext cx="3475038" cy="366713"/>
          </a:xfrm>
          <a:prstGeom prst="rect">
            <a:avLst/>
          </a:prstGeom>
        </p:spPr>
        <p:txBody>
          <a:bodyPr vert="horz"/>
          <a:p>
            <a:pPr algn="r" eaLnBrk="1" hangingPunct="1">
              <a:buNone/>
            </a:pPr>
            <a:endParaRPr dirty="0"/>
          </a:p>
        </p:txBody>
      </p:sp>
      <p:sp>
        <p:nvSpPr>
          <p:cNvPr id="16" name="Nơi giữ chỗ cho Số hiệu Bản chiếu 5"/>
          <p:cNvSpPr>
            <a:spLocks noGrp="1"/>
          </p:cNvSpPr>
          <p:nvPr>
            <p:ph type="sldNum" sz="quarter" idx="4"/>
          </p:nvPr>
        </p:nvSpPr>
        <p:spPr>
          <a:xfrm>
            <a:off x="1069975" y="6354763"/>
            <a:ext cx="1520825" cy="366713"/>
          </a:xfrm>
          <a:prstGeom prst="rect">
            <a:avLst/>
          </a:prstGeom>
        </p:spPr>
        <p:txBody>
          <a:bodyPr vert="horz" wrap="square" lIns="91440" tIns="45720" rIns="91440" bIns="45720" numCol="1" anchor="t" anchorCtr="0" compatLnSpc="1"/>
          <a:p>
            <a:pPr eaLnBrk="1" hangingPunct="1"/>
            <a:fld id="{9A0DB2DC-4C9A-4742-B13C-FB6460FD3503}" type="slidenum">
              <a:rPr lang="en-US" altLang="en-US" dirty="0"/>
            </a:fld>
            <a:endParaRPr lang="en-US"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28600"/>
            <a:ext cx="8229600" cy="914400"/>
          </a:xfrm>
        </p:spPr>
        <p:txBody>
          <a:bodyPr/>
          <a:lstStyle/>
          <a:p>
            <a:r>
              <a:rPr lang="vi-VN"/>
              <a:t>Bấm &amp; sửa kiểu tiêu đề</a:t>
            </a:r>
            <a:endParaRPr lang="en-US"/>
          </a:p>
        </p:txBody>
      </p:sp>
      <p:sp>
        <p:nvSpPr>
          <p:cNvPr id="9" name="Nơi giữ chỗ cho Nội dung 8"/>
          <p:cNvSpPr>
            <a:spLocks noGrp="1"/>
          </p:cNvSpPr>
          <p:nvPr>
            <p:ph sz="quarter" idx="1" hasCustomPrompt="1"/>
          </p:nvPr>
        </p:nvSpPr>
        <p:spPr>
          <a:xfrm>
            <a:off x="457200" y="1219200"/>
            <a:ext cx="4041648" cy="4937760"/>
          </a:xfrm>
        </p:spPr>
        <p:txBody>
          <a:body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11" name="Nơi giữ chỗ cho Nội dung 10"/>
          <p:cNvSpPr>
            <a:spLocks noGrp="1"/>
          </p:cNvSpPr>
          <p:nvPr>
            <p:ph sz="quarter" idx="2" hasCustomPrompt="1"/>
          </p:nvPr>
        </p:nvSpPr>
        <p:spPr>
          <a:xfrm>
            <a:off x="4632198" y="1216152"/>
            <a:ext cx="4041648" cy="4937760"/>
          </a:xfrm>
        </p:spPr>
        <p:txBody>
          <a:body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3" name="Date Placeholder 2"/>
          <p:cNvSpPr>
            <a:spLocks noGrp="1"/>
          </p:cNvSpPr>
          <p:nvPr>
            <p:ph type="dt" sz="half" idx="10"/>
          </p:nvPr>
        </p:nvSpPr>
        <p:spPr/>
        <p:txBody>
          <a:bodyPr/>
          <a:p>
            <a:pPr lvl="0" eaLnBrk="1" hangingPunct="1">
              <a:buNone/>
            </a:pPr>
            <a:endParaRPr dirty="0">
              <a:latin typeface="Arial" panose="020B0604020202020204" pitchFamily="34" charset="0"/>
            </a:endParaRPr>
          </a:p>
        </p:txBody>
      </p:sp>
      <p:sp>
        <p:nvSpPr>
          <p:cNvPr id="4" name="Footer Placeholder 3"/>
          <p:cNvSpPr>
            <a:spLocks noGrp="1"/>
          </p:cNvSpPr>
          <p:nvPr>
            <p:ph type="ftr" sz="quarter" idx="11"/>
          </p:nvPr>
        </p:nvSpPr>
        <p:spPr/>
        <p:txBody>
          <a:bodyPr/>
          <a:p>
            <a:pPr lvl="0" eaLnBrk="1" hangingPunct="1">
              <a:buNone/>
            </a:pPr>
            <a:endParaRPr dirty="0">
              <a:latin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28600"/>
            <a:ext cx="8229600" cy="914400"/>
          </a:xfrm>
        </p:spPr>
        <p:txBody>
          <a:bodyPr anchor="ctr"/>
          <a:lstStyle>
            <a:lvl1pPr>
              <a:defRPr/>
            </a:lvl1pPr>
          </a:lstStyle>
          <a:p>
            <a:r>
              <a:rPr lang="vi-VN"/>
              <a:t>Bấm &amp; sửa kiểu tiêu đề</a:t>
            </a:r>
            <a:endParaRPr lang="en-US"/>
          </a:p>
        </p:txBody>
      </p:sp>
      <p:sp>
        <p:nvSpPr>
          <p:cNvPr id="3" name="Nơi giữ chỗ cho Văn bản 2"/>
          <p:cNvSpPr>
            <a:spLocks noGrp="1"/>
          </p:cNvSpPr>
          <p:nvPr>
            <p:ph type="body" idx="1" hasCustomPrompt="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vi-VN"/>
              <a:t>Bấm &amp; sửa kiểu tiêu đề</a:t>
            </a:r>
            <a:endParaRPr lang="vi-VN"/>
          </a:p>
        </p:txBody>
      </p:sp>
      <p:sp>
        <p:nvSpPr>
          <p:cNvPr id="4" name="Nơi giữ chỗ cho Văn bản 3"/>
          <p:cNvSpPr>
            <a:spLocks noGrp="1"/>
          </p:cNvSpPr>
          <p:nvPr>
            <p:ph type="body" sz="half" idx="3" hasCustomPrompt="1"/>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vi-VN"/>
              <a:t>Bấm &amp; sửa kiểu tiêu đề</a:t>
            </a:r>
            <a:endParaRPr lang="vi-VN"/>
          </a:p>
        </p:txBody>
      </p:sp>
      <p:sp>
        <p:nvSpPr>
          <p:cNvPr id="11" name="Nơi giữ chỗ cho Nội dung 10"/>
          <p:cNvSpPr>
            <a:spLocks noGrp="1"/>
          </p:cNvSpPr>
          <p:nvPr>
            <p:ph sz="quarter" idx="2" hasCustomPrompt="1"/>
          </p:nvPr>
        </p:nvSpPr>
        <p:spPr>
          <a:xfrm>
            <a:off x="457200" y="2133600"/>
            <a:ext cx="4038600" cy="4038600"/>
          </a:xfrm>
        </p:spPr>
        <p:txBody>
          <a:body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13" name="Nơi giữ chỗ cho Nội dung 12"/>
          <p:cNvSpPr>
            <a:spLocks noGrp="1"/>
          </p:cNvSpPr>
          <p:nvPr>
            <p:ph sz="quarter" idx="4" hasCustomPrompt="1"/>
          </p:nvPr>
        </p:nvSpPr>
        <p:spPr>
          <a:xfrm>
            <a:off x="4648200" y="2133600"/>
            <a:ext cx="4038600" cy="4038600"/>
          </a:xfrm>
        </p:spPr>
        <p:txBody>
          <a:body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5" name="Date Placeholder 4"/>
          <p:cNvSpPr>
            <a:spLocks noGrp="1"/>
          </p:cNvSpPr>
          <p:nvPr>
            <p:ph type="dt" sz="half" idx="10"/>
          </p:nvPr>
        </p:nvSpPr>
        <p:spPr/>
        <p:txBody>
          <a:bodyPr/>
          <a:p>
            <a:pPr lvl="0" eaLnBrk="1" hangingPunct="1">
              <a:buNone/>
            </a:pPr>
            <a:endParaRPr dirty="0">
              <a:latin typeface="Arial" panose="020B0604020202020204" pitchFamily="34" charset="0"/>
            </a:endParaRPr>
          </a:p>
        </p:txBody>
      </p:sp>
      <p:sp>
        <p:nvSpPr>
          <p:cNvPr id="6" name="Footer Placeholder 5"/>
          <p:cNvSpPr>
            <a:spLocks noGrp="1"/>
          </p:cNvSpPr>
          <p:nvPr>
            <p:ph type="ftr" sz="quarter" idx="11"/>
          </p:nvPr>
        </p:nvSpPr>
        <p:spPr/>
        <p:txBody>
          <a:bodyPr/>
          <a:p>
            <a:pPr lvl="0" eaLnBrk="1" hangingPunct="1">
              <a:buNone/>
            </a:pPr>
            <a:endParaRPr dirty="0">
              <a:latin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bg>
      <p:bgPr>
        <a:solidFill>
          <a:schemeClr val="bg1"/>
        </a:solidFill>
        <a:effectLst/>
      </p:bgPr>
    </p:bg>
    <p:spTree>
      <p:nvGrpSpPr>
        <p:cNvPr id="1" name=""/>
        <p:cNvGrpSpPr/>
        <p:nvPr/>
      </p:nvGrpSpPr>
      <p:grpSpPr>
        <a:xfrm>
          <a:off x="0" y="0"/>
          <a:ext cx="0" cy="0"/>
          <a:chOff x="0" y="0"/>
          <a:chExt cx="0" cy="0"/>
        </a:xfrm>
      </p:grpSpPr>
      <p:sp>
        <p:nvSpPr>
          <p:cNvPr id="11" name="Tam Giác Cân 10"/>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dirty="0">
              <a:solidFill>
                <a:srgbClr val="FFFFFF"/>
              </a:solidFill>
              <a:latin typeface="Gill Sans MT" panose="020B0502020104020203" pitchFamily="34" charset="0"/>
            </a:endParaRPr>
          </a:p>
        </p:txBody>
      </p:sp>
      <p:sp>
        <p:nvSpPr>
          <p:cNvPr id="2" name="Tiêu đề 1"/>
          <p:cNvSpPr>
            <a:spLocks noGrp="1"/>
          </p:cNvSpPr>
          <p:nvPr>
            <p:ph type="title" hasCustomPrompt="1"/>
          </p:nvPr>
        </p:nvSpPr>
        <p:spPr>
          <a:xfrm>
            <a:off x="457200" y="228600"/>
            <a:ext cx="8229600" cy="914400"/>
          </a:xfrm>
        </p:spPr>
        <p:txBody>
          <a:bodyPr/>
          <a:lstStyle/>
          <a:p>
            <a:r>
              <a:rPr lang="vi-VN"/>
              <a:t>Bấm &amp; sửa kiểu tiêu đề</a:t>
            </a:r>
            <a:endParaRPr lang="en-US"/>
          </a:p>
        </p:txBody>
      </p:sp>
      <p:sp>
        <p:nvSpPr>
          <p:cNvPr id="12" name="Nơi giữ chỗ cho Ngày tháng 2"/>
          <p:cNvSpPr>
            <a:spLocks noGrp="1"/>
          </p:cNvSpPr>
          <p:nvPr>
            <p:ph type="dt" sz="half" idx="2"/>
          </p:nvPr>
        </p:nvSpPr>
        <p:spPr>
          <a:xfrm>
            <a:off x="6400800" y="6356350"/>
            <a:ext cx="2289175" cy="365125"/>
          </a:xfrm>
          <a:prstGeom prst="rect">
            <a:avLst/>
          </a:prstGeom>
        </p:spPr>
        <p:txBody>
          <a:bodyPr vert="horz"/>
          <a:p>
            <a:pPr eaLnBrk="1" hangingPunct="1">
              <a:buNone/>
            </a:pPr>
            <a:endParaRPr dirty="0"/>
          </a:p>
        </p:txBody>
      </p:sp>
      <p:sp>
        <p:nvSpPr>
          <p:cNvPr id="13" name="Nơi giữ chỗ cho Chân trang 3"/>
          <p:cNvSpPr>
            <a:spLocks noGrp="1"/>
          </p:cNvSpPr>
          <p:nvPr>
            <p:ph type="ftr" sz="quarter" idx="3"/>
          </p:nvPr>
        </p:nvSpPr>
        <p:spPr>
          <a:xfrm>
            <a:off x="2898775" y="6356350"/>
            <a:ext cx="3505200" cy="365125"/>
          </a:xfrm>
          <a:prstGeom prst="rect">
            <a:avLst/>
          </a:prstGeom>
        </p:spPr>
        <p:txBody>
          <a:bodyPr vert="horz"/>
          <a:p>
            <a:pPr algn="r" eaLnBrk="1" hangingPunct="1">
              <a:buNone/>
            </a:pPr>
            <a:endParaRPr dirty="0"/>
          </a:p>
        </p:txBody>
      </p:sp>
      <p:sp>
        <p:nvSpPr>
          <p:cNvPr id="15" name="Nơi giữ chỗ cho Số hiệu Bản chiếu 4"/>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
            <a:pPr eaLnBrk="1" hangingPunct="1"/>
            <a:fld id="{9A0DB2DC-4C9A-4742-B13C-FB6460FD3503}" type="slidenum">
              <a:rPr lang="en-US" altLang="en-US" dirty="0"/>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Trống">
    <p:bg>
      <p:bgPr>
        <a:solidFill>
          <a:schemeClr val="bg1"/>
        </a:solidFill>
        <a:effectLst/>
      </p:bgPr>
    </p:bg>
    <p:spTree>
      <p:nvGrpSpPr>
        <p:cNvPr id="1" name=""/>
        <p:cNvGrpSpPr/>
        <p:nvPr/>
      </p:nvGrpSpPr>
      <p:grpSpPr>
        <a:xfrm>
          <a:off x="0" y="0"/>
          <a:ext cx="0" cy="0"/>
          <a:chOff x="0" y="0"/>
          <a:chExt cx="0" cy="0"/>
        </a:xfrm>
      </p:grpSpPr>
      <p:sp>
        <p:nvSpPr>
          <p:cNvPr id="5122" name="Đường kết nối thẳng 10"/>
          <p:cNvSpPr/>
          <p:nvPr/>
        </p:nvSpPr>
        <p:spPr>
          <a:xfrm>
            <a:off x="457200" y="6353175"/>
            <a:ext cx="8229600" cy="0"/>
          </a:xfrm>
          <a:prstGeom prst="line">
            <a:avLst/>
          </a:prstGeom>
          <a:ln w="9525" cap="flat" cmpd="sng">
            <a:solidFill>
              <a:schemeClr val="accent2"/>
            </a:solidFill>
            <a:prstDash val="dash"/>
            <a:headEnd type="none" w="med" len="med"/>
            <a:tailEnd type="none" w="med" len="med"/>
          </a:ln>
        </p:spPr>
      </p:sp>
      <p:sp>
        <p:nvSpPr>
          <p:cNvPr id="12" name="Tam Giác Cân 11"/>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dirty="0">
              <a:solidFill>
                <a:srgbClr val="FFFFFF"/>
              </a:solidFill>
              <a:latin typeface="Gill Sans MT" panose="020B0502020104020203" pitchFamily="34" charset="0"/>
            </a:endParaRPr>
          </a:p>
        </p:txBody>
      </p:sp>
      <p:sp>
        <p:nvSpPr>
          <p:cNvPr id="13" name="Nơi giữ chỗ cho Ngày tháng 1"/>
          <p:cNvSpPr>
            <a:spLocks noGrp="1"/>
          </p:cNvSpPr>
          <p:nvPr>
            <p:ph type="dt" sz="half" idx="2"/>
          </p:nvPr>
        </p:nvSpPr>
        <p:spPr>
          <a:xfrm>
            <a:off x="6400800" y="6356350"/>
            <a:ext cx="2289175" cy="365125"/>
          </a:xfrm>
          <a:prstGeom prst="rect">
            <a:avLst/>
          </a:prstGeom>
        </p:spPr>
        <p:txBody>
          <a:bodyPr vert="horz"/>
          <a:p>
            <a:pPr eaLnBrk="1" hangingPunct="1">
              <a:buNone/>
            </a:pPr>
            <a:endParaRPr dirty="0"/>
          </a:p>
        </p:txBody>
      </p:sp>
      <p:sp>
        <p:nvSpPr>
          <p:cNvPr id="15" name="Nơi giữ chỗ cho Chân trang 2"/>
          <p:cNvSpPr>
            <a:spLocks noGrp="1"/>
          </p:cNvSpPr>
          <p:nvPr>
            <p:ph type="ftr" sz="quarter" idx="3"/>
          </p:nvPr>
        </p:nvSpPr>
        <p:spPr>
          <a:xfrm>
            <a:off x="2898775" y="6356350"/>
            <a:ext cx="3505200" cy="365125"/>
          </a:xfrm>
          <a:prstGeom prst="rect">
            <a:avLst/>
          </a:prstGeom>
        </p:spPr>
        <p:txBody>
          <a:bodyPr vert="horz"/>
          <a:p>
            <a:pPr algn="r" eaLnBrk="1" hangingPunct="1">
              <a:buNone/>
            </a:pPr>
            <a:endParaRPr dirty="0"/>
          </a:p>
        </p:txBody>
      </p:sp>
      <p:sp>
        <p:nvSpPr>
          <p:cNvPr id="16" name="Nơi giữ chỗ cho Số hiệu Bản chiếu 3"/>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
            <a:pPr eaLnBrk="1" hangingPunct="1"/>
            <a:fld id="{9A0DB2DC-4C9A-4742-B13C-FB6460FD3503}" type="slidenum">
              <a:rPr lang="en-US" altLang="en-US" dirty="0"/>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Nội dung với Phụ đề">
    <p:bg>
      <p:bgPr>
        <a:solidFill>
          <a:schemeClr val="bg1"/>
        </a:solidFill>
        <a:effectLst/>
      </p:bgPr>
    </p:bg>
    <p:spTree>
      <p:nvGrpSpPr>
        <p:cNvPr id="1" name=""/>
        <p:cNvGrpSpPr/>
        <p:nvPr/>
      </p:nvGrpSpPr>
      <p:grpSpPr>
        <a:xfrm>
          <a:off x="0" y="0"/>
          <a:ext cx="0" cy="0"/>
          <a:chOff x="0" y="0"/>
          <a:chExt cx="0" cy="0"/>
        </a:xfrm>
      </p:grpSpPr>
      <p:sp>
        <p:nvSpPr>
          <p:cNvPr id="6146" name="Đường kết nối thẳng 10"/>
          <p:cNvSpPr/>
          <p:nvPr/>
        </p:nvSpPr>
        <p:spPr>
          <a:xfrm>
            <a:off x="457200" y="6353175"/>
            <a:ext cx="8229600" cy="0"/>
          </a:xfrm>
          <a:prstGeom prst="line">
            <a:avLst/>
          </a:prstGeom>
          <a:ln w="9525" cap="flat" cmpd="sng">
            <a:solidFill>
              <a:schemeClr val="accent2"/>
            </a:solidFill>
            <a:prstDash val="dash"/>
            <a:headEnd type="none" w="med" len="med"/>
            <a:tailEnd type="none" w="med" len="med"/>
          </a:ln>
        </p:spPr>
      </p:sp>
      <p:sp>
        <p:nvSpPr>
          <p:cNvPr id="6147" name="Đường kết nối thẳng 11"/>
          <p:cNvSpPr/>
          <p:nvPr/>
        </p:nvSpPr>
        <p:spPr>
          <a:xfrm rot="5400000">
            <a:off x="3160713" y="3324225"/>
            <a:ext cx="6035675" cy="0"/>
          </a:xfrm>
          <a:prstGeom prst="line">
            <a:avLst/>
          </a:prstGeom>
          <a:ln w="9525" cap="flat" cmpd="sng">
            <a:solidFill>
              <a:schemeClr val="accent2"/>
            </a:solidFill>
            <a:prstDash val="dash"/>
            <a:headEnd type="none" w="med" len="med"/>
            <a:tailEnd type="none" w="med" len="med"/>
          </a:ln>
        </p:spPr>
      </p:sp>
      <p:sp>
        <p:nvSpPr>
          <p:cNvPr id="13" name="Tam Giác Cân 1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dirty="0">
              <a:solidFill>
                <a:srgbClr val="FFFFFF"/>
              </a:solidFill>
              <a:latin typeface="Gill Sans MT" panose="020B0502020104020203" pitchFamily="34" charset="0"/>
            </a:endParaRPr>
          </a:p>
        </p:txBody>
      </p:sp>
      <p:sp>
        <p:nvSpPr>
          <p:cNvPr id="2" name="Tiêu đề 1"/>
          <p:cNvSpPr>
            <a:spLocks noGrp="1"/>
          </p:cNvSpPr>
          <p:nvPr>
            <p:ph type="title" hasCustomPrompt="1"/>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vi-VN"/>
              <a:t>Bấm &amp; sửa kiểu tiêu đề</a:t>
            </a:r>
            <a:endParaRPr lang="en-US"/>
          </a:p>
        </p:txBody>
      </p:sp>
      <p:sp>
        <p:nvSpPr>
          <p:cNvPr id="3" name="Nơi giữ chỗ cho Văn bản 2"/>
          <p:cNvSpPr>
            <a:spLocks noGrp="1"/>
          </p:cNvSpPr>
          <p:nvPr>
            <p:ph type="body" idx="2" hasCustomPrompt="1"/>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vi-VN"/>
              <a:t>Bấm &amp; sửa kiểu tiêu đề</a:t>
            </a:r>
            <a:endParaRPr lang="vi-VN"/>
          </a:p>
        </p:txBody>
      </p:sp>
      <p:sp>
        <p:nvSpPr>
          <p:cNvPr id="12" name="Nơi giữ chỗ cho Nội dung 11"/>
          <p:cNvSpPr>
            <a:spLocks noGrp="1"/>
          </p:cNvSpPr>
          <p:nvPr>
            <p:ph sz="quarter" idx="1" hasCustomPrompt="1"/>
          </p:nvPr>
        </p:nvSpPr>
        <p:spPr>
          <a:xfrm>
            <a:off x="304800" y="304800"/>
            <a:ext cx="5715000" cy="5715000"/>
          </a:xfrm>
        </p:spPr>
        <p:txBody>
          <a:body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15" name="Nơi giữ chỗ cho Ngày tháng 4"/>
          <p:cNvSpPr>
            <a:spLocks noGrp="1"/>
          </p:cNvSpPr>
          <p:nvPr>
            <p:ph type="dt" sz="half" idx="12"/>
          </p:nvPr>
        </p:nvSpPr>
        <p:spPr>
          <a:xfrm>
            <a:off x="6400800" y="6356350"/>
            <a:ext cx="2289175" cy="365125"/>
          </a:xfrm>
          <a:prstGeom prst="rect">
            <a:avLst/>
          </a:prstGeom>
        </p:spPr>
        <p:txBody>
          <a:bodyPr vert="horz"/>
          <a:p>
            <a:pPr eaLnBrk="1" hangingPunct="1">
              <a:buNone/>
            </a:pPr>
            <a:endParaRPr dirty="0"/>
          </a:p>
        </p:txBody>
      </p:sp>
      <p:sp>
        <p:nvSpPr>
          <p:cNvPr id="16" name="Nơi giữ chỗ cho Chân trang 5"/>
          <p:cNvSpPr>
            <a:spLocks noGrp="1"/>
          </p:cNvSpPr>
          <p:nvPr>
            <p:ph type="ftr" sz="quarter" idx="3"/>
          </p:nvPr>
        </p:nvSpPr>
        <p:spPr>
          <a:xfrm>
            <a:off x="2898775" y="6356350"/>
            <a:ext cx="3505200" cy="365125"/>
          </a:xfrm>
          <a:prstGeom prst="rect">
            <a:avLst/>
          </a:prstGeom>
        </p:spPr>
        <p:txBody>
          <a:bodyPr vert="horz"/>
          <a:p>
            <a:pPr algn="r" eaLnBrk="1" hangingPunct="1">
              <a:buNone/>
            </a:pPr>
            <a:endParaRPr dirty="0"/>
          </a:p>
        </p:txBody>
      </p:sp>
      <p:sp>
        <p:nvSpPr>
          <p:cNvPr id="17" name="Nơi giữ chỗ cho Số hiệu Bản chiếu 6"/>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
            <a:pPr eaLnBrk="1" hangingPunct="1"/>
            <a:fld id="{9A0DB2DC-4C9A-4742-B13C-FB6460FD3503}" type="slidenum">
              <a:rPr lang="en-US" altLang="en-US" dirty="0"/>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Ảnh với Phụ đề">
    <p:bg>
      <p:bgPr>
        <a:solidFill>
          <a:schemeClr val="bg2"/>
        </a:solidFill>
        <a:effectLst/>
      </p:bgPr>
    </p:bg>
    <p:spTree>
      <p:nvGrpSpPr>
        <p:cNvPr id="1" name=""/>
        <p:cNvGrpSpPr/>
        <p:nvPr/>
      </p:nvGrpSpPr>
      <p:grpSpPr>
        <a:xfrm>
          <a:off x="0" y="0"/>
          <a:ext cx="0" cy="0"/>
          <a:chOff x="0" y="0"/>
          <a:chExt cx="0" cy="0"/>
        </a:xfrm>
      </p:grpSpPr>
      <p:sp>
        <p:nvSpPr>
          <p:cNvPr id="7170" name="Đường kết nối thẳng 10"/>
          <p:cNvSpPr/>
          <p:nvPr/>
        </p:nvSpPr>
        <p:spPr>
          <a:xfrm>
            <a:off x="457200" y="6353175"/>
            <a:ext cx="8229600" cy="0"/>
          </a:xfrm>
          <a:prstGeom prst="line">
            <a:avLst/>
          </a:prstGeom>
          <a:ln w="9525" cap="flat" cmpd="sng">
            <a:solidFill>
              <a:schemeClr val="accent2"/>
            </a:solidFill>
            <a:prstDash val="dash"/>
            <a:headEnd type="none" w="med" len="med"/>
            <a:tailEnd type="none" w="med" len="med"/>
          </a:ln>
        </p:spPr>
      </p:sp>
      <p:sp>
        <p:nvSpPr>
          <p:cNvPr id="12" name="Tam Giác Cân 11"/>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dirty="0">
              <a:solidFill>
                <a:srgbClr val="FFFFFF"/>
              </a:solidFill>
              <a:latin typeface="Gill Sans MT" panose="020B0502020104020203" pitchFamily="34" charset="0"/>
            </a:endParaRPr>
          </a:p>
        </p:txBody>
      </p:sp>
      <p:sp>
        <p:nvSpPr>
          <p:cNvPr id="13" name="Hình Chữ nhật 14"/>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dirty="0">
              <a:solidFill>
                <a:srgbClr val="FFFFFF"/>
              </a:solidFill>
              <a:latin typeface="Gill Sans MT" panose="020B0502020104020203" pitchFamily="34" charset="0"/>
            </a:endParaRPr>
          </a:p>
        </p:txBody>
      </p:sp>
      <p:sp>
        <p:nvSpPr>
          <p:cNvPr id="2" name="Tiêu đề 1"/>
          <p:cNvSpPr>
            <a:spLocks noGrp="1"/>
          </p:cNvSpPr>
          <p:nvPr>
            <p:ph type="title" hasCustomPrompt="1"/>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vi-VN"/>
              <a:t>Bấm &amp; sửa kiểu tiêu đề</a:t>
            </a:r>
            <a:endParaRPr lang="en-US"/>
          </a:p>
        </p:txBody>
      </p:sp>
      <p:sp>
        <p:nvSpPr>
          <p:cNvPr id="3" name="Nơi giữ chỗ cho Hình ảnh 2"/>
          <p:cNvSpPr>
            <a:spLocks noGrp="1"/>
          </p:cNvSpPr>
          <p:nvPr>
            <p:ph type="pic" idx="1" hasCustomPrompt="1"/>
          </p:nvPr>
        </p:nvSpPr>
        <p:spPr>
          <a:xfrm>
            <a:off x="457200" y="1905000"/>
            <a:ext cx="8229600" cy="4270248"/>
          </a:xfrm>
          <a:solidFill>
            <a:schemeClr val="tx1">
              <a:shade val="50000"/>
            </a:schemeClr>
          </a:solidFill>
          <a:ln>
            <a:noFill/>
          </a:ln>
          <a:effectLst/>
        </p:spPr>
        <p:txBody>
          <a:bodyPr vert="horz" wrap="square" lIns="91440" tIns="45720" rIns="91440" bIns="45720" numCol="1" anchor="t" anchorCtr="0" compatLnSpc="1">
            <a:normAutofit/>
          </a:bodyPr>
          <a:lstStyle>
            <a:lvl1pPr marL="0" indent="0">
              <a:spcBef>
                <a:spcPts val="600"/>
              </a:spcBef>
              <a:buNone/>
              <a:defRPr sz="3200"/>
            </a:lvl1p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None/>
              <a:defRPr/>
            </a:pPr>
            <a:r>
              <a:rPr kumimoji="0" lang="vi-VN" sz="3200" b="0" i="0" u="none" strike="noStrike" kern="1200" cap="none" spc="0" normalizeH="0" baseline="0" noProof="0">
                <a:ln>
                  <a:noFill/>
                </a:ln>
                <a:solidFill>
                  <a:schemeClr val="tx1"/>
                </a:solidFill>
                <a:effectLst/>
                <a:uLnTx/>
                <a:uFillTx/>
                <a:latin typeface="+mn-lt"/>
                <a:ea typeface="+mn-ea"/>
                <a:cs typeface="+mn-cs"/>
              </a:rPr>
              <a:t>Bấm biểu tượng để thêm hình ảnh</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Nơi giữ chỗ cho Văn bản 3"/>
          <p:cNvSpPr>
            <a:spLocks noGrp="1"/>
          </p:cNvSpPr>
          <p:nvPr>
            <p:ph type="body" sz="half" idx="2" hasCustomPrompt="1"/>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vi-VN"/>
              <a:t>Bấm &amp; sửa kiểu tiêu đề</a:t>
            </a:r>
            <a:endParaRPr lang="vi-VN"/>
          </a:p>
        </p:txBody>
      </p:sp>
      <p:sp>
        <p:nvSpPr>
          <p:cNvPr id="15" name="Nơi giữ chỗ cho Ngày tháng 4"/>
          <p:cNvSpPr>
            <a:spLocks noGrp="1"/>
          </p:cNvSpPr>
          <p:nvPr>
            <p:ph type="dt" sz="half" idx="12"/>
          </p:nvPr>
        </p:nvSpPr>
        <p:spPr>
          <a:xfrm>
            <a:off x="6400800" y="6356350"/>
            <a:ext cx="2289175" cy="365125"/>
          </a:xfrm>
          <a:prstGeom prst="rect">
            <a:avLst/>
          </a:prstGeom>
        </p:spPr>
        <p:txBody>
          <a:bodyPr vert="horz"/>
          <a:p>
            <a:pPr eaLnBrk="1" hangingPunct="1">
              <a:buNone/>
            </a:pPr>
            <a:endParaRPr dirty="0"/>
          </a:p>
        </p:txBody>
      </p:sp>
      <p:sp>
        <p:nvSpPr>
          <p:cNvPr id="16" name="Nơi giữ chỗ cho Chân trang 5"/>
          <p:cNvSpPr>
            <a:spLocks noGrp="1"/>
          </p:cNvSpPr>
          <p:nvPr>
            <p:ph type="ftr" sz="quarter" idx="3"/>
          </p:nvPr>
        </p:nvSpPr>
        <p:spPr>
          <a:xfrm>
            <a:off x="2898775" y="6356350"/>
            <a:ext cx="3505200" cy="365125"/>
          </a:xfrm>
          <a:prstGeom prst="rect">
            <a:avLst/>
          </a:prstGeom>
        </p:spPr>
        <p:txBody>
          <a:bodyPr vert="horz"/>
          <a:p>
            <a:pPr algn="r" eaLnBrk="1" hangingPunct="1">
              <a:buNone/>
            </a:pPr>
            <a:endParaRPr dirty="0"/>
          </a:p>
        </p:txBody>
      </p:sp>
      <p:sp>
        <p:nvSpPr>
          <p:cNvPr id="17" name="Nơi giữ chỗ cho Số hiệu Bản chiếu 6"/>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
            <a:pPr eaLnBrk="1" hangingPunct="1"/>
            <a:fld id="{9A0DB2DC-4C9A-4742-B13C-FB6460FD3503}" type="slidenum">
              <a:rPr lang="en-US" altLang="en-US" dirty="0"/>
            </a:fld>
            <a:endParaRPr lang="en-US" alt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Nơi giữ chỗ cho Tiêu đề 21"/>
          <p:cNvSpPr>
            <a:spLocks noGrp="1"/>
          </p:cNvSpPr>
          <p:nvPr>
            <p:ph type="title"/>
          </p:nvPr>
        </p:nvSpPr>
        <p:spPr>
          <a:xfrm>
            <a:off x="457200" y="152400"/>
            <a:ext cx="8229600" cy="990600"/>
          </a:xfrm>
          <a:prstGeom prst="rect">
            <a:avLst/>
          </a:prstGeom>
          <a:noFill/>
          <a:ln w="9525">
            <a:noFill/>
          </a:ln>
        </p:spPr>
        <p:txBody>
          <a:bodyPr anchor="b" anchorCtr="0"/>
          <a:p>
            <a:pPr lvl="0"/>
            <a:r>
              <a:rPr lang="vi-VN" altLang="en-US" dirty="0"/>
              <a:t>Bấm &amp; sửa kiểu tiêu đề</a:t>
            </a:r>
            <a:endParaRPr lang="en-US" altLang="en-US" dirty="0"/>
          </a:p>
        </p:txBody>
      </p:sp>
      <p:sp>
        <p:nvSpPr>
          <p:cNvPr id="1027" name="Nơi giữ chỗ cho Văn bản 12"/>
          <p:cNvSpPr>
            <a:spLocks noGrp="1"/>
          </p:cNvSpPr>
          <p:nvPr>
            <p:ph type="body" idx="1"/>
          </p:nvPr>
        </p:nvSpPr>
        <p:spPr>
          <a:xfrm>
            <a:off x="457200" y="1219200"/>
            <a:ext cx="8229600" cy="4910138"/>
          </a:xfrm>
          <a:prstGeom prst="rect">
            <a:avLst/>
          </a:prstGeom>
          <a:noFill/>
          <a:ln w="9525">
            <a:noFill/>
          </a:ln>
        </p:spPr>
        <p:txBody>
          <a:bodyPr/>
          <a:p>
            <a:pPr lvl="0"/>
            <a:r>
              <a:rPr lang="vi-VN" altLang="en-US" dirty="0"/>
              <a:t>Bấm &amp; sửa kiểu tiêu đề</a:t>
            </a:r>
            <a:endParaRPr lang="vi-VN" altLang="en-US" dirty="0"/>
          </a:p>
          <a:p>
            <a:pPr lvl="1"/>
            <a:r>
              <a:rPr lang="vi-VN" altLang="en-US" dirty="0"/>
              <a:t>Mức hai</a:t>
            </a:r>
            <a:endParaRPr lang="vi-VN" altLang="en-US" dirty="0"/>
          </a:p>
          <a:p>
            <a:pPr lvl="2"/>
            <a:r>
              <a:rPr lang="vi-VN" altLang="en-US" dirty="0"/>
              <a:t>Mức ba</a:t>
            </a:r>
            <a:endParaRPr lang="vi-VN" altLang="en-US" dirty="0"/>
          </a:p>
          <a:p>
            <a:pPr lvl="3"/>
            <a:r>
              <a:rPr lang="vi-VN" altLang="en-US" dirty="0"/>
              <a:t>Mức bốn</a:t>
            </a:r>
            <a:endParaRPr lang="vi-VN" altLang="en-US" dirty="0"/>
          </a:p>
          <a:p>
            <a:pPr lvl="4"/>
            <a:r>
              <a:rPr lang="vi-VN" altLang="en-US" dirty="0"/>
              <a:t>Mức năm</a:t>
            </a:r>
            <a:endParaRPr lang="en-US" altLang="en-US" dirty="0"/>
          </a:p>
        </p:txBody>
      </p:sp>
      <p:sp>
        <p:nvSpPr>
          <p:cNvPr id="14" name="Nơi giữ chỗ cho Ngày tháng 13"/>
          <p:cNvSpPr>
            <a:spLocks noGrp="1"/>
          </p:cNvSpPr>
          <p:nvPr>
            <p:ph type="dt" sz="half" idx="2"/>
          </p:nvPr>
        </p:nvSpPr>
        <p:spPr>
          <a:xfrm>
            <a:off x="6400800" y="6356350"/>
            <a:ext cx="2289175" cy="365125"/>
          </a:xfrm>
          <a:prstGeom prst="rect">
            <a:avLst/>
          </a:prstGeom>
        </p:spPr>
        <p:txBody>
          <a:bodyPr vert="horz"/>
          <a:lstStyle>
            <a:lvl1pPr>
              <a:defRPr sz="1400">
                <a:solidFill>
                  <a:schemeClr val="tx2"/>
                </a:solidFill>
              </a:defRPr>
            </a:lvl1pPr>
          </a:lstStyle>
          <a:p>
            <a:pPr lvl="0" eaLnBrk="1" hangingPunct="1">
              <a:buNone/>
            </a:pPr>
            <a:endParaRPr dirty="0">
              <a:latin typeface="Arial" panose="020B0604020202020204" pitchFamily="34" charset="0"/>
            </a:endParaRPr>
          </a:p>
        </p:txBody>
      </p:sp>
      <p:sp>
        <p:nvSpPr>
          <p:cNvPr id="3" name="Nơi giữ chỗ cho Chân trang 2"/>
          <p:cNvSpPr>
            <a:spLocks noGrp="1"/>
          </p:cNvSpPr>
          <p:nvPr>
            <p:ph type="ftr" sz="quarter" idx="3"/>
          </p:nvPr>
        </p:nvSpPr>
        <p:spPr>
          <a:xfrm>
            <a:off x="2898775" y="6356350"/>
            <a:ext cx="3505200" cy="365125"/>
          </a:xfrm>
          <a:prstGeom prst="rect">
            <a:avLst/>
          </a:prstGeom>
        </p:spPr>
        <p:txBody>
          <a:bodyPr vert="horz"/>
          <a:lstStyle>
            <a:lvl1pPr algn="r">
              <a:defRPr sz="1400">
                <a:solidFill>
                  <a:schemeClr val="tx2"/>
                </a:solidFill>
              </a:defRPr>
            </a:lvl1pPr>
          </a:lstStyle>
          <a:p>
            <a:pPr lvl="0" eaLnBrk="1" hangingPunct="1">
              <a:buNone/>
            </a:pPr>
            <a:endParaRPr dirty="0">
              <a:latin typeface="Arial" panose="020B0604020202020204" pitchFamily="34" charset="0"/>
            </a:endParaRPr>
          </a:p>
        </p:txBody>
      </p:sp>
      <p:sp>
        <p:nvSpPr>
          <p:cNvPr id="23" name="Nơi giữ chỗ cho Số hiệu Bản chiếu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lstStyle>
            <a:lvl1pPr>
              <a:defRPr sz="1400">
                <a:solidFill>
                  <a:schemeClr val="tx2"/>
                </a:solidFill>
              </a:defRPr>
            </a:lvl1pPr>
          </a:lstStyle>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
        <p:nvSpPr>
          <p:cNvPr id="1031" name="Đường kết nối thẳng 27"/>
          <p:cNvSpPr/>
          <p:nvPr/>
        </p:nvSpPr>
        <p:spPr>
          <a:xfrm>
            <a:off x="457200" y="6353175"/>
            <a:ext cx="8229600" cy="0"/>
          </a:xfrm>
          <a:prstGeom prst="line">
            <a:avLst/>
          </a:prstGeom>
          <a:ln w="9525" cap="flat" cmpd="sng">
            <a:solidFill>
              <a:schemeClr val="accent2"/>
            </a:solidFill>
            <a:prstDash val="dash"/>
            <a:headEnd type="none" w="med" len="med"/>
            <a:tailEnd type="none" w="med" len="med"/>
          </a:ln>
        </p:spPr>
      </p:sp>
      <p:sp>
        <p:nvSpPr>
          <p:cNvPr id="1032" name="Đường kết nối thẳng 28"/>
          <p:cNvSpPr/>
          <p:nvPr/>
        </p:nvSpPr>
        <p:spPr>
          <a:xfrm>
            <a:off x="457200" y="1143000"/>
            <a:ext cx="8229600" cy="0"/>
          </a:xfrm>
          <a:prstGeom prst="line">
            <a:avLst/>
          </a:prstGeom>
          <a:ln w="9525" cap="flat" cmpd="sng">
            <a:solidFill>
              <a:schemeClr val="accent2"/>
            </a:solidFill>
            <a:prstDash val="dash"/>
            <a:headEnd type="none" w="med" len="med"/>
            <a:tailEnd type="none" w="med" len="med"/>
          </a:ln>
        </p:spPr>
      </p:sp>
      <p:sp>
        <p:nvSpPr>
          <p:cNvPr id="10" name="Tam Giác Cân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dirty="0">
              <a:solidFill>
                <a:srgbClr val="FFFFFF"/>
              </a:solidFill>
              <a:latin typeface="Gill Sans MT" panose="020B0502020104020203"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anose="02050604050505020204" pitchFamily="18" charset="0"/>
        </a:defRPr>
      </a:lvl2pPr>
      <a:lvl3pPr algn="l" rtl="0" eaLnBrk="0" fontAlgn="base" hangingPunct="0">
        <a:spcBef>
          <a:spcPct val="0"/>
        </a:spcBef>
        <a:spcAft>
          <a:spcPct val="0"/>
        </a:spcAft>
        <a:defRPr sz="3200">
          <a:solidFill>
            <a:schemeClr val="tx2"/>
          </a:solidFill>
          <a:latin typeface="Bookman Old Style" panose="02050604050505020204" pitchFamily="18" charset="0"/>
        </a:defRPr>
      </a:lvl3pPr>
      <a:lvl4pPr algn="l" rtl="0" eaLnBrk="0" fontAlgn="base" hangingPunct="0">
        <a:spcBef>
          <a:spcPct val="0"/>
        </a:spcBef>
        <a:spcAft>
          <a:spcPct val="0"/>
        </a:spcAft>
        <a:defRPr sz="3200">
          <a:solidFill>
            <a:schemeClr val="tx2"/>
          </a:solidFill>
          <a:latin typeface="Bookman Old Style" panose="02050604050505020204" pitchFamily="18" charset="0"/>
        </a:defRPr>
      </a:lvl4pPr>
      <a:lvl5pPr algn="l" rtl="0" eaLnBrk="0" fontAlgn="base" hangingPunct="0">
        <a:spcBef>
          <a:spcPct val="0"/>
        </a:spcBef>
        <a:spcAft>
          <a:spcPct val="0"/>
        </a:spcAft>
        <a:defRPr sz="3200">
          <a:solidFill>
            <a:schemeClr val="tx2"/>
          </a:solidFill>
          <a:latin typeface="Bookman Old Style" panose="02050604050505020204" pitchFamily="18" charset="0"/>
        </a:defRPr>
      </a:lvl5pPr>
      <a:lvl6pPr marL="457200" algn="l" rtl="0" fontAlgn="base">
        <a:spcBef>
          <a:spcPct val="0"/>
        </a:spcBef>
        <a:spcAft>
          <a:spcPct val="0"/>
        </a:spcAft>
        <a:defRPr sz="3200">
          <a:solidFill>
            <a:schemeClr val="tx2"/>
          </a:solidFill>
          <a:latin typeface="Bookman Old Style" panose="02050604050505020204" pitchFamily="18" charset="0"/>
        </a:defRPr>
      </a:lvl6pPr>
      <a:lvl7pPr marL="914400" algn="l" rtl="0" fontAlgn="base">
        <a:spcBef>
          <a:spcPct val="0"/>
        </a:spcBef>
        <a:spcAft>
          <a:spcPct val="0"/>
        </a:spcAft>
        <a:defRPr sz="3200">
          <a:solidFill>
            <a:schemeClr val="tx2"/>
          </a:solidFill>
          <a:latin typeface="Bookman Old Style" panose="02050604050505020204" pitchFamily="18" charset="0"/>
        </a:defRPr>
      </a:lvl7pPr>
      <a:lvl8pPr marL="1371600" algn="l" rtl="0" fontAlgn="base">
        <a:spcBef>
          <a:spcPct val="0"/>
        </a:spcBef>
        <a:spcAft>
          <a:spcPct val="0"/>
        </a:spcAft>
        <a:defRPr sz="3200">
          <a:solidFill>
            <a:schemeClr val="tx2"/>
          </a:solidFill>
          <a:latin typeface="Bookman Old Style" panose="02050604050505020204" pitchFamily="18" charset="0"/>
        </a:defRPr>
      </a:lvl8pPr>
      <a:lvl9pPr marL="1828800" algn="l" rtl="0" fontAlgn="base">
        <a:spcBef>
          <a:spcPct val="0"/>
        </a:spcBef>
        <a:spcAft>
          <a:spcPct val="0"/>
        </a:spcAft>
        <a:defRPr sz="3200">
          <a:solidFill>
            <a:schemeClr val="tx2"/>
          </a:solidFill>
          <a:latin typeface="Bookman Old Style" panose="02050604050505020204"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8005"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7280" indent="-228600" algn="l" rtl="0" eaLnBrk="0" fontAlgn="base" hangingPunct="0">
        <a:spcBef>
          <a:spcPts val="400"/>
        </a:spcBef>
        <a:spcAft>
          <a:spcPct val="0"/>
        </a:spcAft>
        <a:buClr>
          <a:srgbClr val="8BA2B4"/>
        </a:buClr>
        <a:buSzPct val="70000"/>
        <a:buFont typeface="Wingdings" panose="05000000000000000000"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panose="05040102010807070707"/>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panose="05040102010807070707"/>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panose="05040102010807070707"/>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panose="05040102010807070707"/>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90 BACKGROUND ý tưởng | hình nền, hình ảnh, power point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219717" y="1568406"/>
            <a:ext cx="6704330" cy="714375"/>
          </a:xfrm>
          <a:prstGeom prst="rect">
            <a:avLst/>
          </a:prstGeom>
          <a:noFill/>
        </p:spPr>
        <p:txBody>
          <a:bodyPr wrap="none" lIns="68580" tIns="34290" rIns="68580" bIns="34290">
            <a:spAutoFit/>
          </a:bodyPr>
          <a:lstStyle/>
          <a:p>
            <a:pPr algn="ctr"/>
            <a:r>
              <a:rPr lang="en-US" sz="21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PHÒNG GIÁO DỤC VÀ ĐÀO TẠO QUẬN LONG BIÊN</a:t>
            </a:r>
            <a:endParaRPr lang="en-US" sz="21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sz="21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Trường Tiểu học Phúc Lợi</a:t>
            </a:r>
            <a:endParaRPr lang="en-US" sz="21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Rectangles 1"/>
          <p:cNvSpPr/>
          <p:nvPr/>
        </p:nvSpPr>
        <p:spPr>
          <a:xfrm>
            <a:off x="1925955" y="2702243"/>
            <a:ext cx="5292090" cy="1476375"/>
          </a:xfrm>
          <a:prstGeom prst="rect">
            <a:avLst/>
          </a:prstGeom>
          <a:noFill/>
          <a:ln>
            <a:noFill/>
          </a:ln>
        </p:spPr>
        <p:txBody>
          <a:bodyPr wrap="none" rtlCol="0" anchor="t">
            <a:spAutoFit/>
            <a:scene3d>
              <a:camera prst="orthographicFront"/>
              <a:lightRig rig="threePt" dir="t"/>
            </a:scene3d>
          </a:bodyPr>
          <a:p>
            <a:pPr algn="ctr"/>
            <a:r>
              <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rPr>
              <a:t>TOÁN 5</a:t>
            </a:r>
            <a:endPar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endParaRPr>
          </a:p>
          <a:p>
            <a:pPr algn="ctr"/>
            <a:r>
              <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rPr>
              <a:t>Hình tròn. Đường tròn</a:t>
            </a:r>
            <a:endPar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endParaRPr>
          </a:p>
        </p:txBody>
      </p:sp>
      <p:sp>
        <p:nvSpPr>
          <p:cNvPr id="3" name="Rectangle 14"/>
          <p:cNvSpPr/>
          <p:nvPr/>
        </p:nvSpPr>
        <p:spPr>
          <a:xfrm>
            <a:off x="3512702" y="5522710"/>
            <a:ext cx="2118360" cy="345440"/>
          </a:xfrm>
          <a:prstGeom prst="rect">
            <a:avLst/>
          </a:prstGeom>
          <a:noFill/>
        </p:spPr>
        <p:txBody>
          <a:bodyPr wrap="none" lIns="68580" tIns="34290" rIns="68580" bIns="34290">
            <a:spAutoFit/>
          </a:bodyPr>
          <a:p>
            <a:pPr algn="ctr"/>
            <a:r>
              <a:rPr lang="en-US" sz="1800" i="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Năm học 2022 - 2023</a:t>
            </a:r>
            <a:endParaRPr lang="en-US" sz="1800" i="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p:nvPr/>
        </p:nvSpPr>
        <p:spPr>
          <a:xfrm>
            <a:off x="4343400" y="-76200"/>
            <a:ext cx="4800600" cy="609600"/>
          </a:xfrm>
          <a:prstGeom prst="rect">
            <a:avLst/>
          </a:prstGeom>
          <a:noFill/>
          <a:ln w="9525">
            <a:noFill/>
          </a:ln>
        </p:spPr>
        <p:txBody>
          <a:bodyPr anchor="ctr" anchorCtr="0"/>
          <a:p>
            <a:pPr algn="r" eaLnBrk="1" hangingPunct="1"/>
            <a:endParaRPr lang="en-US" altLang="en-US" sz="3000" b="1" i="1" dirty="0">
              <a:solidFill>
                <a:schemeClr val="tx2"/>
              </a:solidFill>
              <a:latin typeface="Times New Roman" panose="02020603050405020304" pitchFamily="18" charset="0"/>
              <a:ea typeface="Times New Roman" panose="02020603050405020304" pitchFamily="18" charset="0"/>
            </a:endParaRPr>
          </a:p>
        </p:txBody>
      </p:sp>
      <p:sp>
        <p:nvSpPr>
          <p:cNvPr id="12291" name="Rectangle 3"/>
          <p:cNvSpPr/>
          <p:nvPr/>
        </p:nvSpPr>
        <p:spPr>
          <a:xfrm>
            <a:off x="47625" y="3487738"/>
            <a:ext cx="3124200" cy="457200"/>
          </a:xfrm>
          <a:prstGeom prst="rect">
            <a:avLst/>
          </a:prstGeom>
          <a:noFill/>
          <a:ln w="9525">
            <a:noFill/>
          </a:ln>
        </p:spPr>
        <p:txBody>
          <a:bodyPr anchor="ctr" anchorCtr="0">
            <a:spAutoFit/>
          </a:bodyPr>
          <a:p>
            <a:pPr algn="ctr"/>
            <a:r>
              <a:rPr lang="en-US" altLang="en-US" sz="2400" b="1" dirty="0">
                <a:solidFill>
                  <a:srgbClr val="FF0000"/>
                </a:solidFill>
                <a:latin typeface="Times New Roman" panose="02020603050405020304" pitchFamily="18" charset="0"/>
                <a:cs typeface="Times New Roman" panose="02020603050405020304" pitchFamily="18" charset="0"/>
              </a:rPr>
              <a:t>b.  Đường kính 5cm. </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12292" name="Rectangle 4"/>
          <p:cNvSpPr/>
          <p:nvPr/>
        </p:nvSpPr>
        <p:spPr>
          <a:xfrm>
            <a:off x="47625" y="576263"/>
            <a:ext cx="3749675" cy="522287"/>
          </a:xfrm>
          <a:prstGeom prst="rect">
            <a:avLst/>
          </a:prstGeom>
          <a:noFill/>
          <a:ln w="9525">
            <a:noFill/>
          </a:ln>
        </p:spPr>
        <p:txBody>
          <a:bodyPr wrap="none" anchor="ctr" anchorCtr="0">
            <a:spAutoFit/>
          </a:bodyPr>
          <a:p>
            <a:pPr algn="ctr"/>
            <a:r>
              <a:rPr lang="en-US" altLang="en-US" sz="2800" b="1" dirty="0">
                <a:solidFill>
                  <a:srgbClr val="0000CC"/>
                </a:solidFill>
                <a:latin typeface="Times New Roman" panose="02020603050405020304" pitchFamily="18" charset="0"/>
                <a:cs typeface="Times New Roman" panose="02020603050405020304" pitchFamily="18" charset="0"/>
              </a:rPr>
              <a:t>B</a:t>
            </a:r>
            <a:r>
              <a:rPr lang="en-US" altLang="en-US" sz="2800" b="1" dirty="0">
                <a:solidFill>
                  <a:srgbClr val="0000CC"/>
                </a:solidFill>
                <a:latin typeface="Times New Roman" panose="02020603050405020304" pitchFamily="18" charset="0"/>
                <a:ea typeface="Times New Roman" panose="02020603050405020304" pitchFamily="18" charset="0"/>
              </a:rPr>
              <a:t>à</a:t>
            </a:r>
            <a:r>
              <a:rPr lang="en-US" altLang="en-US" sz="2800" b="1" dirty="0">
                <a:solidFill>
                  <a:srgbClr val="0000CC"/>
                </a:solidFill>
                <a:latin typeface="Times New Roman" panose="02020603050405020304" pitchFamily="18" charset="0"/>
                <a:cs typeface="Times New Roman" panose="02020603050405020304" pitchFamily="18" charset="0"/>
              </a:rPr>
              <a:t>i 1</a:t>
            </a:r>
            <a:r>
              <a:rPr lang="en-US" altLang="en-US" sz="2800" dirty="0">
                <a:solidFill>
                  <a:srgbClr val="0000CC"/>
                </a:solidFill>
                <a:latin typeface="Times New Roman" panose="02020603050405020304" pitchFamily="18" charset="0"/>
                <a:cs typeface="Times New Roman" panose="02020603050405020304" pitchFamily="18" charset="0"/>
              </a:rPr>
              <a:t>:</a:t>
            </a:r>
            <a:r>
              <a:rPr lang="en-US" altLang="en-US" sz="2800" b="1" dirty="0">
                <a:solidFill>
                  <a:srgbClr val="0000CC"/>
                </a:solidFill>
                <a:latin typeface="Times New Roman" panose="02020603050405020304" pitchFamily="18" charset="0"/>
                <a:cs typeface="Times New Roman" panose="02020603050405020304" pitchFamily="18" charset="0"/>
              </a:rPr>
              <a:t> Vẽ hình tròn có :</a:t>
            </a:r>
            <a:endParaRPr lang="en-US" altLang="en-US" sz="2800" b="1" dirty="0">
              <a:solidFill>
                <a:srgbClr val="0000CC"/>
              </a:solidFill>
              <a:latin typeface="Times New Roman" panose="02020603050405020304" pitchFamily="18" charset="0"/>
              <a:ea typeface="Times New Roman" panose="02020603050405020304" pitchFamily="18" charset="0"/>
            </a:endParaRPr>
          </a:p>
        </p:txBody>
      </p:sp>
      <p:sp>
        <p:nvSpPr>
          <p:cNvPr id="12293" name="Rectangle 5"/>
          <p:cNvSpPr/>
          <p:nvPr/>
        </p:nvSpPr>
        <p:spPr>
          <a:xfrm>
            <a:off x="238125" y="2106613"/>
            <a:ext cx="5291138" cy="400050"/>
          </a:xfrm>
          <a:prstGeom prst="rect">
            <a:avLst/>
          </a:prstGeom>
          <a:noFill/>
          <a:ln w="9525">
            <a:noFill/>
          </a:ln>
        </p:spPr>
        <p:txBody>
          <a:bodyPr anchor="ctr" anchorCtr="0">
            <a:spAutoFit/>
          </a:bodyPr>
          <a:p>
            <a:r>
              <a:rPr lang="en-US" altLang="en-US" sz="2000" b="1" dirty="0">
                <a:solidFill>
                  <a:srgbClr val="CC00CC"/>
                </a:solidFill>
                <a:latin typeface="Times New Roman" panose="02020603050405020304" pitchFamily="18" charset="0"/>
                <a:cs typeface="Times New Roman" panose="02020603050405020304" pitchFamily="18" charset="0"/>
              </a:rPr>
              <a:t>+ Mở rộng compa bằng với </a:t>
            </a:r>
            <a:r>
              <a:rPr lang="vi-VN" altLang="en-US" sz="2000" b="1" dirty="0">
                <a:solidFill>
                  <a:srgbClr val="CC00CC"/>
                </a:solidFill>
                <a:latin typeface="Times New Roman" panose="02020603050405020304" pitchFamily="18" charset="0"/>
                <a:cs typeface="Times New Roman" panose="02020603050405020304" pitchFamily="18" charset="0"/>
              </a:rPr>
              <a:t> </a:t>
            </a:r>
            <a:r>
              <a:rPr lang="en-US" altLang="en-US" sz="2000" b="1" dirty="0">
                <a:solidFill>
                  <a:srgbClr val="CC00CC"/>
                </a:solidFill>
                <a:latin typeface="Times New Roman" panose="02020603050405020304" pitchFamily="18" charset="0"/>
                <a:cs typeface="Times New Roman" panose="02020603050405020304" pitchFamily="18" charset="0"/>
              </a:rPr>
              <a:t>bán kính 3 cm.</a:t>
            </a:r>
            <a:endParaRPr lang="en-US" altLang="en-US" sz="2000" b="1" dirty="0">
              <a:solidFill>
                <a:srgbClr val="CC00CC"/>
              </a:solidFill>
              <a:latin typeface="Times New Roman" panose="02020603050405020304" pitchFamily="18" charset="0"/>
              <a:ea typeface="Times New Roman" panose="02020603050405020304" pitchFamily="18" charset="0"/>
            </a:endParaRPr>
          </a:p>
        </p:txBody>
      </p:sp>
      <p:sp>
        <p:nvSpPr>
          <p:cNvPr id="12294" name="Rectangle 6"/>
          <p:cNvSpPr/>
          <p:nvPr/>
        </p:nvSpPr>
        <p:spPr>
          <a:xfrm>
            <a:off x="238125" y="1174750"/>
            <a:ext cx="2403475" cy="457200"/>
          </a:xfrm>
          <a:prstGeom prst="rect">
            <a:avLst/>
          </a:prstGeom>
          <a:noFill/>
          <a:ln w="9525">
            <a:noFill/>
          </a:ln>
        </p:spPr>
        <p:txBody>
          <a:bodyPr wrap="none" anchor="ctr" anchorCtr="0">
            <a:spAutoFit/>
          </a:bodyPr>
          <a:p>
            <a:r>
              <a:rPr lang="en-US" altLang="en-US" sz="2400" b="1" dirty="0">
                <a:solidFill>
                  <a:srgbClr val="FF0000"/>
                </a:solidFill>
                <a:latin typeface="Times New Roman" panose="02020603050405020304" pitchFamily="18" charset="0"/>
                <a:cs typeface="Times New Roman" panose="02020603050405020304" pitchFamily="18" charset="0"/>
              </a:rPr>
              <a:t>a. Bán kính 3cm;</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12295" name="Rectangle 7"/>
          <p:cNvSpPr/>
          <p:nvPr/>
        </p:nvSpPr>
        <p:spPr>
          <a:xfrm>
            <a:off x="476250" y="3930650"/>
            <a:ext cx="2119313" cy="396875"/>
          </a:xfrm>
          <a:prstGeom prst="rect">
            <a:avLst/>
          </a:prstGeom>
          <a:noFill/>
          <a:ln w="9525">
            <a:noFill/>
          </a:ln>
        </p:spPr>
        <p:txBody>
          <a:bodyPr wrap="none" anchor="ctr" anchorCtr="0">
            <a:spAutoFit/>
          </a:bodyPr>
          <a:p>
            <a:r>
              <a:rPr lang="en-US" altLang="en-US" sz="2000" b="1" dirty="0">
                <a:solidFill>
                  <a:srgbClr val="CC00CC"/>
                </a:solidFill>
                <a:latin typeface="Times New Roman" panose="02020603050405020304" pitchFamily="18" charset="0"/>
                <a:cs typeface="Times New Roman" panose="02020603050405020304" pitchFamily="18" charset="0"/>
              </a:rPr>
              <a:t>+ Xác định tâm O</a:t>
            </a:r>
            <a:endParaRPr lang="en-US" altLang="en-US" sz="2000" b="1" dirty="0">
              <a:solidFill>
                <a:srgbClr val="CC00CC"/>
              </a:solidFill>
              <a:latin typeface="Times New Roman" panose="02020603050405020304" pitchFamily="18" charset="0"/>
              <a:ea typeface="Times New Roman" panose="02020603050405020304" pitchFamily="18" charset="0"/>
            </a:endParaRPr>
          </a:p>
        </p:txBody>
      </p:sp>
      <p:sp>
        <p:nvSpPr>
          <p:cNvPr id="12296" name="Rectangle 8"/>
          <p:cNvSpPr/>
          <p:nvPr/>
        </p:nvSpPr>
        <p:spPr>
          <a:xfrm>
            <a:off x="271463" y="2632075"/>
            <a:ext cx="4648200" cy="701675"/>
          </a:xfrm>
          <a:prstGeom prst="rect">
            <a:avLst/>
          </a:prstGeom>
          <a:noFill/>
          <a:ln w="9525">
            <a:noFill/>
          </a:ln>
        </p:spPr>
        <p:txBody>
          <a:bodyPr anchor="ctr" anchorCtr="0">
            <a:spAutoFit/>
          </a:bodyPr>
          <a:p>
            <a:pPr algn="just"/>
            <a:r>
              <a:rPr lang="en-US" altLang="en-US" sz="2000" b="1" dirty="0">
                <a:solidFill>
                  <a:srgbClr val="CC00CC"/>
                </a:solidFill>
                <a:latin typeface="Times New Roman" panose="02020603050405020304" pitchFamily="18" charset="0"/>
                <a:cs typeface="Times New Roman" panose="02020603050405020304" pitchFamily="18" charset="0"/>
              </a:rPr>
              <a:t>+ Đặt đầu kim cố định ở tâm O, quay đầu bút chì. </a:t>
            </a:r>
            <a:endParaRPr lang="en-US" altLang="en-US" sz="2000" b="1" dirty="0">
              <a:solidFill>
                <a:srgbClr val="CC00CC"/>
              </a:solidFill>
              <a:latin typeface="Times New Roman" panose="02020603050405020304" pitchFamily="18" charset="0"/>
              <a:ea typeface="Times New Roman" panose="02020603050405020304" pitchFamily="18" charset="0"/>
            </a:endParaRPr>
          </a:p>
        </p:txBody>
      </p:sp>
      <p:sp>
        <p:nvSpPr>
          <p:cNvPr id="12297" name="Text Box 9"/>
          <p:cNvSpPr txBox="1"/>
          <p:nvPr/>
        </p:nvSpPr>
        <p:spPr>
          <a:xfrm>
            <a:off x="152400" y="90488"/>
            <a:ext cx="2743200" cy="519112"/>
          </a:xfrm>
          <a:prstGeom prst="rect">
            <a:avLst/>
          </a:prstGeom>
          <a:noFill/>
          <a:ln w="9525">
            <a:noFill/>
          </a:ln>
        </p:spPr>
        <p:txBody>
          <a:bodyPr>
            <a:spAutoFit/>
          </a:bodyPr>
          <a:p>
            <a:pPr>
              <a:spcBef>
                <a:spcPct val="50000"/>
              </a:spcBef>
            </a:pPr>
            <a:r>
              <a:rPr lang="en-US" altLang="en-US" sz="2800" b="1" dirty="0">
                <a:solidFill>
                  <a:schemeClr val="tx2"/>
                </a:solidFill>
                <a:latin typeface="Times New Roman" panose="02020603050405020304" pitchFamily="18" charset="0"/>
                <a:cs typeface="Times New Roman" panose="02020603050405020304" pitchFamily="18" charset="0"/>
              </a:rPr>
              <a:t>2- Luyện tập:</a:t>
            </a:r>
            <a:endParaRPr lang="en-US" altLang="en-US" sz="2800" b="1" dirty="0">
              <a:solidFill>
                <a:schemeClr val="tx2"/>
              </a:solidFill>
              <a:latin typeface="Times New Roman" panose="02020603050405020304" pitchFamily="18" charset="0"/>
              <a:ea typeface="Times New Roman" panose="02020603050405020304" pitchFamily="18" charset="0"/>
            </a:endParaRPr>
          </a:p>
        </p:txBody>
      </p:sp>
      <p:sp>
        <p:nvSpPr>
          <p:cNvPr id="12298" name="Text Box 10"/>
          <p:cNvSpPr txBox="1"/>
          <p:nvPr/>
        </p:nvSpPr>
        <p:spPr>
          <a:xfrm>
            <a:off x="6767513" y="2241550"/>
            <a:ext cx="304800" cy="1138238"/>
          </a:xfrm>
          <a:prstGeom prst="rect">
            <a:avLst/>
          </a:prstGeom>
          <a:noFill/>
          <a:ln w="9525">
            <a:noFill/>
          </a:ln>
        </p:spPr>
        <p:txBody>
          <a:bodyPr>
            <a:spAutoFit/>
          </a:bodyPr>
          <a:p>
            <a:pPr eaLnBrk="1" hangingPunct="1">
              <a:spcBef>
                <a:spcPct val="50000"/>
              </a:spcBef>
            </a:pPr>
            <a:r>
              <a:rPr lang="en-US" altLang="en-US" sz="4400" dirty="0">
                <a:latin typeface="Times New Roman" panose="02020603050405020304" pitchFamily="18" charset="0"/>
                <a:cs typeface="Times New Roman" panose="02020603050405020304" pitchFamily="18" charset="0"/>
              </a:rPr>
              <a:t>.</a:t>
            </a:r>
            <a:r>
              <a:rPr lang="en-US" altLang="en-US" sz="2400" dirty="0">
                <a:solidFill>
                  <a:srgbClr val="009900"/>
                </a:solidFill>
                <a:latin typeface="Times New Roman" panose="02020603050405020304" pitchFamily="18" charset="0"/>
                <a:cs typeface="Times New Roman" panose="02020603050405020304" pitchFamily="18" charset="0"/>
              </a:rPr>
              <a:t>O</a:t>
            </a:r>
            <a:endParaRPr lang="en-US" altLang="en-US" sz="2400" dirty="0">
              <a:solidFill>
                <a:srgbClr val="009900"/>
              </a:solidFill>
              <a:latin typeface="Times New Roman" panose="02020603050405020304" pitchFamily="18" charset="0"/>
              <a:ea typeface="Times New Roman" panose="02020603050405020304" pitchFamily="18" charset="0"/>
            </a:endParaRPr>
          </a:p>
        </p:txBody>
      </p:sp>
      <p:sp>
        <p:nvSpPr>
          <p:cNvPr id="12299" name="Text Box 11"/>
          <p:cNvSpPr txBox="1"/>
          <p:nvPr/>
        </p:nvSpPr>
        <p:spPr>
          <a:xfrm>
            <a:off x="6934200" y="2133600"/>
            <a:ext cx="685800" cy="366713"/>
          </a:xfrm>
          <a:prstGeom prst="rect">
            <a:avLst/>
          </a:prstGeom>
          <a:noFill/>
          <a:ln w="9525">
            <a:noFill/>
          </a:ln>
        </p:spPr>
        <p:txBody>
          <a:bodyPr>
            <a:spAutoFit/>
          </a:bodyPr>
          <a:p>
            <a:pPr eaLnBrk="1" hangingPunct="1"/>
            <a:r>
              <a:rPr lang="en-US" altLang="en-US" dirty="0">
                <a:solidFill>
                  <a:schemeClr val="tx2"/>
                </a:solidFill>
                <a:latin typeface="Times New Roman" panose="02020603050405020304" pitchFamily="18" charset="0"/>
                <a:cs typeface="Times New Roman" panose="02020603050405020304" pitchFamily="18" charset="0"/>
              </a:rPr>
              <a:t>3cm</a:t>
            </a:r>
            <a:endParaRPr lang="en-US" altLang="en-US" dirty="0">
              <a:solidFill>
                <a:schemeClr val="tx2"/>
              </a:solidFill>
              <a:latin typeface="Times New Roman" panose="02020603050405020304" pitchFamily="18" charset="0"/>
              <a:ea typeface="Times New Roman" panose="02020603050405020304" pitchFamily="18" charset="0"/>
            </a:endParaRPr>
          </a:p>
        </p:txBody>
      </p:sp>
      <p:sp>
        <p:nvSpPr>
          <p:cNvPr id="12300" name="Text Box 12"/>
          <p:cNvSpPr txBox="1"/>
          <p:nvPr/>
        </p:nvSpPr>
        <p:spPr>
          <a:xfrm>
            <a:off x="6705600" y="5486400"/>
            <a:ext cx="295275" cy="396875"/>
          </a:xfrm>
          <a:prstGeom prst="rect">
            <a:avLst/>
          </a:prstGeom>
          <a:noFill/>
          <a:ln w="9525">
            <a:noFill/>
          </a:ln>
        </p:spPr>
        <p:txBody>
          <a:bodyPr>
            <a:spAutoFit/>
          </a:bodyPr>
          <a:p>
            <a:pPr>
              <a:spcBef>
                <a:spcPct val="50000"/>
              </a:spcBef>
            </a:pPr>
            <a:r>
              <a:rPr lang="en-US" altLang="en-US" sz="2000" b="1" dirty="0">
                <a:solidFill>
                  <a:srgbClr val="9933FF"/>
                </a:solidFill>
                <a:latin typeface="Times New Roman" panose="02020603050405020304" pitchFamily="18" charset="0"/>
                <a:cs typeface="Times New Roman" panose="02020603050405020304" pitchFamily="18" charset="0"/>
              </a:rPr>
              <a:t>O</a:t>
            </a:r>
            <a:endParaRPr lang="en-US" altLang="en-US" sz="2000" b="1" dirty="0">
              <a:solidFill>
                <a:srgbClr val="9933FF"/>
              </a:solidFill>
              <a:latin typeface="Times New Roman" panose="02020603050405020304" pitchFamily="18" charset="0"/>
              <a:ea typeface="Times New Roman" panose="02020603050405020304" pitchFamily="18" charset="0"/>
            </a:endParaRPr>
          </a:p>
        </p:txBody>
      </p:sp>
      <p:sp>
        <p:nvSpPr>
          <p:cNvPr id="12301" name="Line 13"/>
          <p:cNvSpPr/>
          <p:nvPr/>
        </p:nvSpPr>
        <p:spPr>
          <a:xfrm>
            <a:off x="5943600" y="5486400"/>
            <a:ext cx="1905000" cy="0"/>
          </a:xfrm>
          <a:prstGeom prst="line">
            <a:avLst/>
          </a:prstGeom>
          <a:ln w="38100" cap="flat" cmpd="sng">
            <a:solidFill>
              <a:srgbClr val="FF0000"/>
            </a:solidFill>
            <a:prstDash val="solid"/>
            <a:headEnd type="none" w="med" len="med"/>
            <a:tailEnd type="none" w="med" len="med"/>
          </a:ln>
        </p:spPr>
      </p:sp>
      <p:sp>
        <p:nvSpPr>
          <p:cNvPr id="12302" name="Text Box 14"/>
          <p:cNvSpPr txBox="1"/>
          <p:nvPr/>
        </p:nvSpPr>
        <p:spPr>
          <a:xfrm>
            <a:off x="6553200" y="5029200"/>
            <a:ext cx="838200" cy="366713"/>
          </a:xfrm>
          <a:prstGeom prst="rect">
            <a:avLst/>
          </a:prstGeom>
          <a:noFill/>
          <a:ln w="9525">
            <a:noFill/>
          </a:ln>
        </p:spPr>
        <p:txBody>
          <a:bodyPr>
            <a:spAutoFit/>
          </a:bodyPr>
          <a:p>
            <a:pPr eaLnBrk="1" hangingPunct="1"/>
            <a:r>
              <a:rPr lang="en-US" altLang="en-US" dirty="0">
                <a:latin typeface="Times New Roman" panose="02020603050405020304" pitchFamily="18" charset="0"/>
                <a:cs typeface="Times New Roman" panose="02020603050405020304" pitchFamily="18" charset="0"/>
              </a:rPr>
              <a:t>  5cm</a:t>
            </a:r>
            <a:endParaRPr lang="en-US" altLang="en-US" dirty="0">
              <a:latin typeface="Times New Roman" panose="02020603050405020304" pitchFamily="18" charset="0"/>
              <a:ea typeface="Times New Roman" panose="02020603050405020304" pitchFamily="18" charset="0"/>
            </a:endParaRPr>
          </a:p>
        </p:txBody>
      </p:sp>
      <p:sp>
        <p:nvSpPr>
          <p:cNvPr id="12303" name="Text Box 15"/>
          <p:cNvSpPr txBox="1"/>
          <p:nvPr/>
        </p:nvSpPr>
        <p:spPr>
          <a:xfrm>
            <a:off x="476250" y="4741863"/>
            <a:ext cx="3005138" cy="400050"/>
          </a:xfrm>
          <a:prstGeom prst="rect">
            <a:avLst/>
          </a:prstGeom>
          <a:noFill/>
          <a:ln w="9525">
            <a:noFill/>
          </a:ln>
        </p:spPr>
        <p:txBody>
          <a:bodyPr>
            <a:spAutoFit/>
          </a:bodyPr>
          <a:p>
            <a:pPr eaLnBrk="1" hangingPunct="1"/>
            <a:r>
              <a:rPr lang="vi-VN" altLang="en-US" sz="2000" b="1" dirty="0">
                <a:solidFill>
                  <a:srgbClr val="CC00CC"/>
                </a:solidFill>
                <a:latin typeface="Times New Roman" panose="02020603050405020304" pitchFamily="18" charset="0"/>
                <a:cs typeface="Times New Roman" panose="02020603050405020304" pitchFamily="18" charset="0"/>
              </a:rPr>
              <a:t>+ </a:t>
            </a:r>
            <a:r>
              <a:rPr lang="en-US" altLang="en-US" sz="2000" b="1" dirty="0">
                <a:solidFill>
                  <a:srgbClr val="CC00CC"/>
                </a:solidFill>
                <a:latin typeface="Times New Roman" panose="02020603050405020304" pitchFamily="18" charset="0"/>
                <a:cs typeface="Times New Roman" panose="02020603050405020304" pitchFamily="18" charset="0"/>
              </a:rPr>
              <a:t>Bán kính hình tròn l</a:t>
            </a:r>
            <a:r>
              <a:rPr lang="en-US" altLang="en-US" sz="2000" b="1" dirty="0">
                <a:solidFill>
                  <a:srgbClr val="CC00CC"/>
                </a:solidFill>
                <a:latin typeface="Times New Roman" panose="02020603050405020304" pitchFamily="18" charset="0"/>
                <a:ea typeface="Times New Roman" panose="02020603050405020304" pitchFamily="18" charset="0"/>
              </a:rPr>
              <a:t>à</a:t>
            </a:r>
            <a:r>
              <a:rPr lang="en-US" altLang="en-US" sz="2000" b="1" dirty="0">
                <a:solidFill>
                  <a:srgbClr val="CC00CC"/>
                </a:solidFill>
                <a:latin typeface="Times New Roman" panose="02020603050405020304" pitchFamily="18" charset="0"/>
                <a:cs typeface="Times New Roman" panose="02020603050405020304" pitchFamily="18" charset="0"/>
              </a:rPr>
              <a:t> :</a:t>
            </a:r>
            <a:endParaRPr lang="en-US" altLang="en-US" sz="2000" b="1" dirty="0">
              <a:solidFill>
                <a:srgbClr val="CC00CC"/>
              </a:solidFill>
              <a:latin typeface="Times New Roman" panose="02020603050405020304" pitchFamily="18" charset="0"/>
              <a:ea typeface="Times New Roman" panose="02020603050405020304" pitchFamily="18" charset="0"/>
            </a:endParaRPr>
          </a:p>
        </p:txBody>
      </p:sp>
      <p:sp>
        <p:nvSpPr>
          <p:cNvPr id="12304" name="Text Box 16"/>
          <p:cNvSpPr txBox="1"/>
          <p:nvPr/>
        </p:nvSpPr>
        <p:spPr>
          <a:xfrm>
            <a:off x="3367088" y="4772025"/>
            <a:ext cx="1844675" cy="396875"/>
          </a:xfrm>
          <a:prstGeom prst="rect">
            <a:avLst/>
          </a:prstGeom>
          <a:noFill/>
          <a:ln w="9525">
            <a:noFill/>
          </a:ln>
        </p:spPr>
        <p:txBody>
          <a:bodyPr>
            <a:spAutoFit/>
          </a:bodyPr>
          <a:p>
            <a:pPr eaLnBrk="1" hangingPunct="1"/>
            <a:r>
              <a:rPr lang="en-US" altLang="en-US" sz="2000" b="1" dirty="0">
                <a:latin typeface="Times New Roman" panose="02020603050405020304" pitchFamily="18" charset="0"/>
                <a:cs typeface="Times New Roman" panose="02020603050405020304" pitchFamily="18" charset="0"/>
              </a:rPr>
              <a:t>5 : 2 = 2,5 cm</a:t>
            </a:r>
            <a:endParaRPr lang="en-US" altLang="en-US" sz="2000" b="1" dirty="0">
              <a:latin typeface="Times New Roman" panose="02020603050405020304" pitchFamily="18" charset="0"/>
              <a:ea typeface="Times New Roman" panose="02020603050405020304" pitchFamily="18" charset="0"/>
            </a:endParaRPr>
          </a:p>
        </p:txBody>
      </p:sp>
      <p:sp>
        <p:nvSpPr>
          <p:cNvPr id="12305" name="Text Box 17"/>
          <p:cNvSpPr txBox="1"/>
          <p:nvPr/>
        </p:nvSpPr>
        <p:spPr>
          <a:xfrm>
            <a:off x="6781800" y="5057775"/>
            <a:ext cx="304800" cy="579438"/>
          </a:xfrm>
          <a:prstGeom prst="rect">
            <a:avLst/>
          </a:prstGeom>
          <a:noFill/>
          <a:ln w="9525">
            <a:noFill/>
          </a:ln>
        </p:spPr>
        <p:txBody>
          <a:bodyPr>
            <a:spAutoFit/>
          </a:bodyPr>
          <a:p>
            <a:pPr eaLnBrk="1" hangingPunct="1"/>
            <a:r>
              <a:rPr lang="en-US" altLang="en-US" sz="3200" dirty="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ea typeface="Times New Roman" panose="02020603050405020304" pitchFamily="18" charset="0"/>
            </a:endParaRPr>
          </a:p>
        </p:txBody>
      </p:sp>
      <p:sp>
        <p:nvSpPr>
          <p:cNvPr id="12306" name="Oval 18"/>
          <p:cNvSpPr/>
          <p:nvPr/>
        </p:nvSpPr>
        <p:spPr>
          <a:xfrm>
            <a:off x="5867400" y="1752600"/>
            <a:ext cx="2133600" cy="2209800"/>
          </a:xfrm>
          <a:prstGeom prst="ellipse">
            <a:avLst/>
          </a:prstGeom>
          <a:noFill/>
          <a:ln w="57150" cap="flat" cmpd="sng">
            <a:solidFill>
              <a:srgbClr val="FF3300"/>
            </a:solidFill>
            <a:prstDash val="solid"/>
            <a:headEnd type="none" w="med" len="med"/>
            <a:tailEnd type="none" w="med" len="med"/>
          </a:ln>
        </p:spPr>
        <p:txBody>
          <a:bodyPr wrap="none" anchor="ctr" anchorCtr="0"/>
          <a:p>
            <a:pPr algn="ctr" eaLnBrk="1" hangingPunct="1"/>
            <a:endParaRPr lang="en-US" altLang="en-US" dirty="0">
              <a:latin typeface="Times New Roman" panose="02020603050405020304" pitchFamily="18" charset="0"/>
              <a:ea typeface="Times New Roman" panose="02020603050405020304" pitchFamily="18" charset="0"/>
            </a:endParaRPr>
          </a:p>
        </p:txBody>
      </p:sp>
      <p:sp>
        <p:nvSpPr>
          <p:cNvPr id="12307" name="Text Box 19"/>
          <p:cNvSpPr txBox="1"/>
          <p:nvPr/>
        </p:nvSpPr>
        <p:spPr>
          <a:xfrm>
            <a:off x="7086600" y="5410200"/>
            <a:ext cx="838200" cy="366713"/>
          </a:xfrm>
          <a:prstGeom prst="rect">
            <a:avLst/>
          </a:prstGeom>
          <a:noFill/>
          <a:ln w="9525">
            <a:noFill/>
          </a:ln>
        </p:spPr>
        <p:txBody>
          <a:bodyPr>
            <a:spAutoFit/>
          </a:bodyPr>
          <a:p>
            <a:pPr eaLnBrk="1" hangingPunct="1">
              <a:spcBef>
                <a:spcPct val="50000"/>
              </a:spcBef>
            </a:pPr>
            <a:r>
              <a:rPr lang="en-US" altLang="en-US" dirty="0">
                <a:latin typeface="Times New Roman" panose="02020603050405020304" pitchFamily="18" charset="0"/>
                <a:cs typeface="Times New Roman" panose="02020603050405020304" pitchFamily="18" charset="0"/>
              </a:rPr>
              <a:t>2,5cm</a:t>
            </a:r>
            <a:endParaRPr lang="en-US" altLang="en-US" dirty="0">
              <a:latin typeface="Times New Roman" panose="02020603050405020304" pitchFamily="18" charset="0"/>
              <a:ea typeface="Times New Roman" panose="02020603050405020304" pitchFamily="18" charset="0"/>
            </a:endParaRPr>
          </a:p>
        </p:txBody>
      </p:sp>
      <p:sp>
        <p:nvSpPr>
          <p:cNvPr id="12308" name="Line 20"/>
          <p:cNvSpPr/>
          <p:nvPr/>
        </p:nvSpPr>
        <p:spPr>
          <a:xfrm flipH="1" flipV="1">
            <a:off x="6934200" y="1752600"/>
            <a:ext cx="0" cy="1066800"/>
          </a:xfrm>
          <a:prstGeom prst="line">
            <a:avLst/>
          </a:prstGeom>
          <a:ln w="38100" cap="flat" cmpd="sng">
            <a:solidFill>
              <a:srgbClr val="FF0000"/>
            </a:solidFill>
            <a:prstDash val="solid"/>
            <a:headEnd type="none" w="med" len="med"/>
            <a:tailEnd type="none" w="med" len="med"/>
          </a:ln>
        </p:spPr>
      </p:sp>
      <p:sp>
        <p:nvSpPr>
          <p:cNvPr id="12309" name="Oval 21"/>
          <p:cNvSpPr/>
          <p:nvPr/>
        </p:nvSpPr>
        <p:spPr>
          <a:xfrm>
            <a:off x="5943600" y="4572000"/>
            <a:ext cx="1905000" cy="1905000"/>
          </a:xfrm>
          <a:prstGeom prst="ellipse">
            <a:avLst/>
          </a:prstGeom>
          <a:noFill/>
          <a:ln w="57150" cap="flat" cmpd="sng">
            <a:solidFill>
              <a:srgbClr val="FF3300"/>
            </a:solidFill>
            <a:prstDash val="solid"/>
            <a:headEnd type="none" w="med" len="med"/>
            <a:tailEnd type="none" w="med" len="med"/>
          </a:ln>
        </p:spPr>
        <p:txBody>
          <a:bodyPr wrap="none" anchor="ctr" anchorCtr="0"/>
          <a:p>
            <a:pPr algn="ctr" eaLnBrk="1" hangingPunct="1"/>
            <a:endParaRPr lang="en-US" altLang="en-US" dirty="0">
              <a:latin typeface="Times New Roman" panose="02020603050405020304" pitchFamily="18" charset="0"/>
              <a:ea typeface="Times New Roman" panose="02020603050405020304" pitchFamily="18" charset="0"/>
            </a:endParaRPr>
          </a:p>
        </p:txBody>
      </p:sp>
      <p:sp>
        <p:nvSpPr>
          <p:cNvPr id="12310" name="Text Box 22"/>
          <p:cNvSpPr txBox="1"/>
          <p:nvPr/>
        </p:nvSpPr>
        <p:spPr>
          <a:xfrm>
            <a:off x="6750050" y="1219200"/>
            <a:ext cx="412750" cy="457200"/>
          </a:xfrm>
          <a:prstGeom prst="rect">
            <a:avLst/>
          </a:prstGeom>
          <a:noFill/>
          <a:ln w="9525">
            <a:noFill/>
          </a:ln>
        </p:spPr>
        <p:txBody>
          <a:bodyPr>
            <a:spAutoFit/>
          </a:bodyPr>
          <a:p>
            <a:pPr eaLnBrk="1" hangingPunct="1">
              <a:spcBef>
                <a:spcPct val="50000"/>
              </a:spcBef>
            </a:pPr>
            <a:r>
              <a:rPr lang="en-US" altLang="en-US" sz="2400" dirty="0">
                <a:solidFill>
                  <a:srgbClr val="009900"/>
                </a:solidFill>
                <a:latin typeface="Times New Roman" panose="02020603050405020304" pitchFamily="18" charset="0"/>
                <a:cs typeface="Times New Roman" panose="02020603050405020304" pitchFamily="18" charset="0"/>
              </a:rPr>
              <a:t>A</a:t>
            </a:r>
            <a:endParaRPr lang="en-US" altLang="en-US" sz="2400" dirty="0">
              <a:solidFill>
                <a:srgbClr val="009900"/>
              </a:solidFill>
              <a:latin typeface="Times New Roman" panose="02020603050405020304" pitchFamily="18" charset="0"/>
              <a:ea typeface="Times New Roman" panose="02020603050405020304" pitchFamily="18" charset="0"/>
            </a:endParaRPr>
          </a:p>
        </p:txBody>
      </p:sp>
      <p:sp>
        <p:nvSpPr>
          <p:cNvPr id="25" name="Rectangle 5"/>
          <p:cNvSpPr/>
          <p:nvPr/>
        </p:nvSpPr>
        <p:spPr>
          <a:xfrm>
            <a:off x="476250" y="4300538"/>
            <a:ext cx="5291138" cy="400050"/>
          </a:xfrm>
          <a:prstGeom prst="rect">
            <a:avLst/>
          </a:prstGeom>
          <a:noFill/>
          <a:ln w="9525">
            <a:noFill/>
          </a:ln>
        </p:spPr>
        <p:txBody>
          <a:bodyPr anchor="ctr" anchorCtr="0">
            <a:spAutoFit/>
          </a:bodyPr>
          <a:p>
            <a:r>
              <a:rPr lang="en-US" altLang="en-US" sz="2000" b="1" dirty="0">
                <a:solidFill>
                  <a:srgbClr val="CC00CC"/>
                </a:solidFill>
                <a:latin typeface="Times New Roman" panose="02020603050405020304" pitchFamily="18" charset="0"/>
                <a:cs typeface="Times New Roman" panose="02020603050405020304" pitchFamily="18" charset="0"/>
              </a:rPr>
              <a:t>+ Mở rộng compa bằng với </a:t>
            </a:r>
            <a:r>
              <a:rPr lang="vi-VN" altLang="en-US" sz="2000" b="1" dirty="0">
                <a:solidFill>
                  <a:srgbClr val="CC00CC"/>
                </a:solidFill>
                <a:latin typeface="Times New Roman" panose="02020603050405020304" pitchFamily="18" charset="0"/>
                <a:cs typeface="Times New Roman" panose="02020603050405020304" pitchFamily="18" charset="0"/>
              </a:rPr>
              <a:t> đường</a:t>
            </a:r>
            <a:r>
              <a:rPr lang="en-US" altLang="en-US" sz="2000" b="1" dirty="0">
                <a:solidFill>
                  <a:srgbClr val="CC00CC"/>
                </a:solidFill>
                <a:latin typeface="Times New Roman" panose="02020603050405020304" pitchFamily="18" charset="0"/>
                <a:cs typeface="Times New Roman" panose="02020603050405020304" pitchFamily="18" charset="0"/>
              </a:rPr>
              <a:t> kính 3 cm.</a:t>
            </a:r>
            <a:endParaRPr lang="en-US" altLang="en-US" sz="2000" b="1" dirty="0">
              <a:solidFill>
                <a:srgbClr val="CC00CC"/>
              </a:solidFill>
              <a:latin typeface="Times New Roman" panose="02020603050405020304" pitchFamily="18" charset="0"/>
              <a:ea typeface="Times New Roman" panose="02020603050405020304" pitchFamily="18" charset="0"/>
            </a:endParaRPr>
          </a:p>
        </p:txBody>
      </p:sp>
      <p:sp>
        <p:nvSpPr>
          <p:cNvPr id="26" name="Rectangle 7"/>
          <p:cNvSpPr/>
          <p:nvPr/>
        </p:nvSpPr>
        <p:spPr>
          <a:xfrm>
            <a:off x="238125" y="1671638"/>
            <a:ext cx="2119313" cy="396875"/>
          </a:xfrm>
          <a:prstGeom prst="rect">
            <a:avLst/>
          </a:prstGeom>
          <a:noFill/>
          <a:ln w="9525">
            <a:noFill/>
          </a:ln>
        </p:spPr>
        <p:txBody>
          <a:bodyPr wrap="none" anchor="ctr" anchorCtr="0">
            <a:spAutoFit/>
          </a:bodyPr>
          <a:p>
            <a:r>
              <a:rPr lang="en-US" altLang="en-US" sz="2000" b="1" dirty="0">
                <a:solidFill>
                  <a:srgbClr val="CC00CC"/>
                </a:solidFill>
                <a:latin typeface="Times New Roman" panose="02020603050405020304" pitchFamily="18" charset="0"/>
                <a:cs typeface="Times New Roman" panose="02020603050405020304" pitchFamily="18" charset="0"/>
              </a:rPr>
              <a:t>+ Xác định tâm O</a:t>
            </a:r>
            <a:endParaRPr lang="en-US" altLang="en-US" sz="2000" b="1" dirty="0">
              <a:solidFill>
                <a:srgbClr val="CC00CC"/>
              </a:solidFill>
              <a:latin typeface="Times New Roman" panose="02020603050405020304" pitchFamily="18" charset="0"/>
              <a:ea typeface="Times New Roman" panose="02020603050405020304" pitchFamily="18" charset="0"/>
            </a:endParaRPr>
          </a:p>
        </p:txBody>
      </p:sp>
      <p:sp>
        <p:nvSpPr>
          <p:cNvPr id="28" name="Rectangle 8"/>
          <p:cNvSpPr/>
          <p:nvPr/>
        </p:nvSpPr>
        <p:spPr>
          <a:xfrm>
            <a:off x="476250" y="5257800"/>
            <a:ext cx="4648200" cy="701675"/>
          </a:xfrm>
          <a:prstGeom prst="rect">
            <a:avLst/>
          </a:prstGeom>
          <a:noFill/>
          <a:ln w="9525">
            <a:noFill/>
          </a:ln>
        </p:spPr>
        <p:txBody>
          <a:bodyPr anchor="ctr" anchorCtr="0">
            <a:spAutoFit/>
          </a:bodyPr>
          <a:p>
            <a:pPr algn="just"/>
            <a:r>
              <a:rPr lang="en-US" altLang="en-US" sz="2000" b="1" dirty="0">
                <a:solidFill>
                  <a:srgbClr val="CC00CC"/>
                </a:solidFill>
                <a:latin typeface="Times New Roman" panose="02020603050405020304" pitchFamily="18" charset="0"/>
                <a:cs typeface="Times New Roman" panose="02020603050405020304" pitchFamily="18" charset="0"/>
              </a:rPr>
              <a:t>+ Đặt đầu kim cố định ở tâm O, quay đầu bút chì. </a:t>
            </a:r>
            <a:endParaRPr lang="en-US" altLang="en-US" sz="2000" b="1" dirty="0">
              <a:solidFill>
                <a:srgbClr val="CC00CC"/>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297">
                                            <p:txEl>
                                              <p:charRg st="0" end="14"/>
                                            </p:txEl>
                                          </p:spTgt>
                                        </p:tgtEl>
                                        <p:attrNameLst>
                                          <p:attrName>style.visibility</p:attrName>
                                        </p:attrNameLst>
                                      </p:cBhvr>
                                      <p:to>
                                        <p:strVal val="visible"/>
                                      </p:to>
                                    </p:set>
                                    <p:anim calcmode="lin" valueType="num">
                                      <p:cBhvr>
                                        <p:cTn id="7" dur="500" fill="hold"/>
                                        <p:tgtEl>
                                          <p:spTgt spid="12297">
                                            <p:txEl>
                                              <p:charRg st="0" end="14"/>
                                            </p:txEl>
                                          </p:spTgt>
                                        </p:tgtEl>
                                        <p:attrNameLst>
                                          <p:attrName>ppt_w</p:attrName>
                                        </p:attrNameLst>
                                      </p:cBhvr>
                                      <p:tavLst>
                                        <p:tav tm="0">
                                          <p:val>
                                            <p:fltVal val="0.000000"/>
                                          </p:val>
                                        </p:tav>
                                        <p:tav tm="100000">
                                          <p:val>
                                            <p:strVal val="#ppt_w"/>
                                          </p:val>
                                        </p:tav>
                                      </p:tavLst>
                                    </p:anim>
                                    <p:anim calcmode="lin" valueType="num">
                                      <p:cBhvr>
                                        <p:cTn id="8" dur="500" fill="hold"/>
                                        <p:tgtEl>
                                          <p:spTgt spid="12297">
                                            <p:txEl>
                                              <p:charRg st="0" end="14"/>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12292"/>
                                        </p:tgtEl>
                                        <p:attrNameLst>
                                          <p:attrName>style.visibility</p:attrName>
                                        </p:attrNameLst>
                                      </p:cBhvr>
                                      <p:to>
                                        <p:strVal val="visible"/>
                                      </p:to>
                                    </p:set>
                                    <p:animScale>
                                      <p:cBhvr>
                                        <p:cTn id="13" dur="1000" decel="50000" fill="hold">
                                          <p:stCondLst>
                                            <p:cond delay="0"/>
                                          </p:stCondLst>
                                        </p:cTn>
                                        <p:tgtEl>
                                          <p:spTgt spid="122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14" dur="1000" decel="50000" fill="hold">
                                          <p:stCondLst>
                                            <p:cond delay="0"/>
                                          </p:stCondLst>
                                        </p:cTn>
                                        <p:tgtEl>
                                          <p:spTgt spid="12292"/>
                                        </p:tgtEl>
                                        <p:attrNameLst>
                                          <p:attrName>ppt_x</p:attrName>
                                          <p:attrName>ppt_y</p:attrName>
                                        </p:attrNameLst>
                                      </p:cBhvr>
                                    </p:animMotion>
                                    <p:animEffect transition="in" filter="fade">
                                      <p:cBhvr>
                                        <p:cTn id="15" dur="1000"/>
                                        <p:tgtEl>
                                          <p:spTgt spid="12292"/>
                                        </p:tgtEl>
                                      </p:cBhvr>
                                    </p:animEffect>
                                  </p:childTnLst>
                                </p:cTn>
                              </p:par>
                            </p:childTnLst>
                          </p:cTn>
                        </p:par>
                      </p:childTnLst>
                    </p:cTn>
                  </p:par>
                  <p:par>
                    <p:cTn id="16" fill="hold">
                      <p:stCondLst>
                        <p:cond delay="indefinite"/>
                      </p:stCondLst>
                      <p:childTnLst>
                        <p:par>
                          <p:cTn id="17" fill="hold">
                            <p:stCondLst>
                              <p:cond delay="0"/>
                            </p:stCondLst>
                            <p:childTnLst>
                              <p:par>
                                <p:cTn id="18" presetID="58" presetClass="entr" presetSubtype="0" accel="100000" fill="hold" nodeType="clickEffect">
                                  <p:stCondLst>
                                    <p:cond delay="0"/>
                                  </p:stCondLst>
                                  <p:childTnLst>
                                    <p:set>
                                      <p:cBhvr>
                                        <p:cTn id="19" dur="1" fill="hold">
                                          <p:stCondLst>
                                            <p:cond delay="0"/>
                                          </p:stCondLst>
                                        </p:cTn>
                                        <p:tgtEl>
                                          <p:spTgt spid="12294"/>
                                        </p:tgtEl>
                                        <p:attrNameLst>
                                          <p:attrName>style.visibility</p:attrName>
                                        </p:attrNameLst>
                                      </p:cBhvr>
                                      <p:to>
                                        <p:strVal val="visible"/>
                                      </p:to>
                                    </p:set>
                                    <p:anim calcmode="lin" valueType="num">
                                      <p:cBhvr>
                                        <p:cTn id="20" dur="500" fill="hold"/>
                                        <p:tgtEl>
                                          <p:spTgt spid="12294"/>
                                        </p:tgtEl>
                                        <p:attrNameLst>
                                          <p:attrName>ppt_w</p:attrName>
                                        </p:attrNameLst>
                                      </p:cBhvr>
                                      <p:tavLst>
                                        <p:tav tm="0">
                                          <p:val>
                                            <p:strVal val="#ppt_w*2.5"/>
                                          </p:val>
                                        </p:tav>
                                        <p:tav tm="100000">
                                          <p:val>
                                            <p:strVal val="#ppt_w"/>
                                          </p:val>
                                        </p:tav>
                                      </p:tavLst>
                                    </p:anim>
                                    <p:anim calcmode="lin" valueType="num">
                                      <p:cBhvr>
                                        <p:cTn id="21" dur="500" fill="hold"/>
                                        <p:tgtEl>
                                          <p:spTgt spid="12294"/>
                                        </p:tgtEl>
                                        <p:attrNameLst>
                                          <p:attrName>ppt_h</p:attrName>
                                        </p:attrNameLst>
                                      </p:cBhvr>
                                      <p:tavLst>
                                        <p:tav tm="0">
                                          <p:val>
                                            <p:strVal val="#ppt_h*0.01"/>
                                          </p:val>
                                        </p:tav>
                                        <p:tav tm="100000">
                                          <p:val>
                                            <p:strVal val="#ppt_h"/>
                                          </p:val>
                                        </p:tav>
                                      </p:tavLst>
                                    </p:anim>
                                    <p:anim calcmode="lin" valueType="num">
                                      <p:cBhvr>
                                        <p:cTn id="22" dur="500" fill="hold"/>
                                        <p:tgtEl>
                                          <p:spTgt spid="12294"/>
                                        </p:tgtEl>
                                        <p:attrNameLst>
                                          <p:attrName>ppt_x</p:attrName>
                                        </p:attrNameLst>
                                      </p:cBhvr>
                                      <p:tavLst>
                                        <p:tav tm="0">
                                          <p:val>
                                            <p:strVal val="#ppt_x"/>
                                          </p:val>
                                        </p:tav>
                                        <p:tav tm="100000">
                                          <p:val>
                                            <p:strVal val="#ppt_x"/>
                                          </p:val>
                                        </p:tav>
                                      </p:tavLst>
                                    </p:anim>
                                    <p:anim calcmode="lin" valueType="num">
                                      <p:cBhvr>
                                        <p:cTn id="23" dur="500" fill="hold"/>
                                        <p:tgtEl>
                                          <p:spTgt spid="12294"/>
                                        </p:tgtEl>
                                        <p:attrNameLst>
                                          <p:attrName>ppt_y</p:attrName>
                                        </p:attrNameLst>
                                      </p:cBhvr>
                                      <p:tavLst>
                                        <p:tav tm="0">
                                          <p:val>
                                            <p:strVal val="#ppt_h+1"/>
                                          </p:val>
                                        </p:tav>
                                        <p:tav tm="100000">
                                          <p:val>
                                            <p:strVal val="#ppt_y"/>
                                          </p:val>
                                        </p:tav>
                                      </p:tavLst>
                                    </p:anim>
                                    <p:animEffect transition="in" filter="fade">
                                      <p:cBhvr>
                                        <p:cTn id="24" dur="500"/>
                                        <p:tgtEl>
                                          <p:spTgt spid="12294"/>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12291"/>
                                        </p:tgtEl>
                                        <p:attrNameLst>
                                          <p:attrName>style.visibility</p:attrName>
                                        </p:attrNameLst>
                                      </p:cBhvr>
                                      <p:to>
                                        <p:strVal val="visible"/>
                                      </p:to>
                                    </p:set>
                                    <p:anim calcmode="lin" valueType="num">
                                      <p:cBhvr>
                                        <p:cTn id="29" dur="500" fill="hold"/>
                                        <p:tgtEl>
                                          <p:spTgt spid="12291"/>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2291"/>
                                        </p:tgtEl>
                                        <p:attrNameLst>
                                          <p:attrName>ppt_y</p:attrName>
                                        </p:attrNameLst>
                                      </p:cBhvr>
                                      <p:tavLst>
                                        <p:tav tm="0">
                                          <p:val>
                                            <p:strVal val="#ppt_y"/>
                                          </p:val>
                                        </p:tav>
                                        <p:tav tm="100000">
                                          <p:val>
                                            <p:strVal val="#ppt_y"/>
                                          </p:val>
                                        </p:tav>
                                      </p:tavLst>
                                    </p:anim>
                                    <p:anim calcmode="lin" valueType="num">
                                      <p:cBhvr>
                                        <p:cTn id="31" dur="500" fill="hold"/>
                                        <p:tgtEl>
                                          <p:spTgt spid="12291"/>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2291"/>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2291"/>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iterate type="lt">
                                    <p:tmPct val="0"/>
                                  </p:iterate>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000000"/>
                                          </p:val>
                                        </p:tav>
                                        <p:tav tm="100000">
                                          <p:val>
                                            <p:strVal val="#ppt_w"/>
                                          </p:val>
                                        </p:tav>
                                      </p:tavLst>
                                    </p:anim>
                                    <p:anim calcmode="lin" valueType="num">
                                      <p:cBhvr>
                                        <p:cTn id="39"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39" presetClass="entr" presetSubtype="0" accel="100000" fill="hold" grpId="0" nodeType="clickEffect">
                                  <p:stCondLst>
                                    <p:cond delay="0"/>
                                  </p:stCondLst>
                                  <p:childTnLst>
                                    <p:set>
                                      <p:cBhvr>
                                        <p:cTn id="43" dur="1" fill="hold">
                                          <p:stCondLst>
                                            <p:cond delay="0"/>
                                          </p:stCondLst>
                                        </p:cTn>
                                        <p:tgtEl>
                                          <p:spTgt spid="12293"/>
                                        </p:tgtEl>
                                        <p:attrNameLst>
                                          <p:attrName>style.visibility</p:attrName>
                                        </p:attrNameLst>
                                      </p:cBhvr>
                                      <p:to>
                                        <p:strVal val="visible"/>
                                      </p:to>
                                    </p:set>
                                    <p:anim calcmode="lin" valueType="num">
                                      <p:cBhvr>
                                        <p:cTn id="44" dur="500" fill="hold"/>
                                        <p:tgtEl>
                                          <p:spTgt spid="12293"/>
                                        </p:tgtEl>
                                        <p:attrNameLst>
                                          <p:attrName>ppt_h</p:attrName>
                                        </p:attrNameLst>
                                      </p:cBhvr>
                                      <p:tavLst>
                                        <p:tav tm="0">
                                          <p:val>
                                            <p:strVal val="#ppt_h/20"/>
                                          </p:val>
                                        </p:tav>
                                        <p:tav tm="50000">
                                          <p:val>
                                            <p:strVal val="#ppt_h/20"/>
                                          </p:val>
                                        </p:tav>
                                        <p:tav tm="100000">
                                          <p:val>
                                            <p:strVal val="#ppt_h"/>
                                          </p:val>
                                        </p:tav>
                                      </p:tavLst>
                                    </p:anim>
                                    <p:anim calcmode="lin" valueType="num">
                                      <p:cBhvr>
                                        <p:cTn id="45" dur="500" fill="hold"/>
                                        <p:tgtEl>
                                          <p:spTgt spid="12293"/>
                                        </p:tgtEl>
                                        <p:attrNameLst>
                                          <p:attrName>ppt_w</p:attrName>
                                        </p:attrNameLst>
                                      </p:cBhvr>
                                      <p:tavLst>
                                        <p:tav tm="0">
                                          <p:val>
                                            <p:strVal val="#ppt_w+.3"/>
                                          </p:val>
                                        </p:tav>
                                        <p:tav tm="50000">
                                          <p:val>
                                            <p:strVal val="#ppt_w+.3"/>
                                          </p:val>
                                        </p:tav>
                                        <p:tav tm="100000">
                                          <p:val>
                                            <p:strVal val="#ppt_w"/>
                                          </p:val>
                                        </p:tav>
                                      </p:tavLst>
                                    </p:anim>
                                    <p:anim calcmode="lin" valueType="num">
                                      <p:cBhvr>
                                        <p:cTn id="46" dur="500" fill="hold"/>
                                        <p:tgtEl>
                                          <p:spTgt spid="12293"/>
                                        </p:tgtEl>
                                        <p:attrNameLst>
                                          <p:attrName>ppt_x</p:attrName>
                                        </p:attrNameLst>
                                      </p:cBhvr>
                                      <p:tavLst>
                                        <p:tav tm="0">
                                          <p:val>
                                            <p:strVal val="#ppt_x-.3"/>
                                          </p:val>
                                        </p:tav>
                                        <p:tav tm="50000">
                                          <p:val>
                                            <p:strVal val="#ppt_x"/>
                                          </p:val>
                                        </p:tav>
                                        <p:tav tm="100000">
                                          <p:val>
                                            <p:strVal val="#ppt_x"/>
                                          </p:val>
                                        </p:tav>
                                      </p:tavLst>
                                    </p:anim>
                                    <p:anim calcmode="lin" valueType="num">
                                      <p:cBhvr>
                                        <p:cTn id="47" dur="500" fill="hold"/>
                                        <p:tgtEl>
                                          <p:spTgt spid="12293"/>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12296"/>
                                        </p:tgtEl>
                                        <p:attrNameLst>
                                          <p:attrName>style.visibility</p:attrName>
                                        </p:attrNameLst>
                                      </p:cBhvr>
                                      <p:to>
                                        <p:strVal val="visible"/>
                                      </p:to>
                                    </p:set>
                                    <p:animEffect transition="in" filter="fade">
                                      <p:cBhvr>
                                        <p:cTn id="52" dur="1000"/>
                                        <p:tgtEl>
                                          <p:spTgt spid="12296"/>
                                        </p:tgtEl>
                                      </p:cBhvr>
                                    </p:animEffect>
                                    <p:anim calcmode="lin" valueType="num">
                                      <p:cBhvr>
                                        <p:cTn id="53" dur="1000" fill="hold"/>
                                        <p:tgtEl>
                                          <p:spTgt spid="12296"/>
                                        </p:tgtEl>
                                        <p:attrNameLst>
                                          <p:attrName>ppt_x</p:attrName>
                                        </p:attrNameLst>
                                      </p:cBhvr>
                                      <p:tavLst>
                                        <p:tav tm="0">
                                          <p:val>
                                            <p:strVal val="#ppt_x"/>
                                          </p:val>
                                        </p:tav>
                                        <p:tav tm="100000">
                                          <p:val>
                                            <p:strVal val="#ppt_x"/>
                                          </p:val>
                                        </p:tav>
                                      </p:tavLst>
                                    </p:anim>
                                    <p:anim calcmode="lin" valueType="num">
                                      <p:cBhvr>
                                        <p:cTn id="54" dur="1000" fill="hold"/>
                                        <p:tgtEl>
                                          <p:spTgt spid="1229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nodeType="clickEffect">
                                  <p:stCondLst>
                                    <p:cond delay="0"/>
                                  </p:stCondLst>
                                  <p:childTnLst>
                                    <p:set>
                                      <p:cBhvr>
                                        <p:cTn id="58" dur="1" fill="hold">
                                          <p:stCondLst>
                                            <p:cond delay="0"/>
                                          </p:stCondLst>
                                        </p:cTn>
                                        <p:tgtEl>
                                          <p:spTgt spid="12298">
                                            <p:txEl>
                                              <p:charRg st="0" end="3"/>
                                            </p:txEl>
                                          </p:spTgt>
                                        </p:tgtEl>
                                        <p:attrNameLst>
                                          <p:attrName>style.visibility</p:attrName>
                                        </p:attrNameLst>
                                      </p:cBhvr>
                                      <p:to>
                                        <p:strVal val="visible"/>
                                      </p:to>
                                    </p:set>
                                    <p:anim calcmode="lin" valueType="num">
                                      <p:cBhvr>
                                        <p:cTn id="59" dur="500" fill="hold"/>
                                        <p:tgtEl>
                                          <p:spTgt spid="12298">
                                            <p:txEl>
                                              <p:charRg st="0" end="3"/>
                                            </p:txEl>
                                          </p:spTgt>
                                        </p:tgtEl>
                                        <p:attrNameLst>
                                          <p:attrName>ppt_w</p:attrName>
                                        </p:attrNameLst>
                                      </p:cBhvr>
                                      <p:tavLst>
                                        <p:tav tm="0">
                                          <p:val>
                                            <p:fltVal val="0.000000"/>
                                          </p:val>
                                        </p:tav>
                                        <p:tav tm="100000">
                                          <p:val>
                                            <p:strVal val="#ppt_w"/>
                                          </p:val>
                                        </p:tav>
                                      </p:tavLst>
                                    </p:anim>
                                    <p:anim calcmode="lin" valueType="num">
                                      <p:cBhvr>
                                        <p:cTn id="60" dur="500" fill="hold"/>
                                        <p:tgtEl>
                                          <p:spTgt spid="12298">
                                            <p:txEl>
                                              <p:charRg st="0" end="3"/>
                                            </p:txEl>
                                          </p:spTgt>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12310"/>
                                        </p:tgtEl>
                                        <p:attrNameLst>
                                          <p:attrName>style.visibility</p:attrName>
                                        </p:attrNameLst>
                                      </p:cBhvr>
                                      <p:to>
                                        <p:strVal val="visible"/>
                                      </p:to>
                                    </p:set>
                                    <p:anim calcmode="lin" valueType="num">
                                      <p:cBhvr>
                                        <p:cTn id="65" dur="500" fill="hold"/>
                                        <p:tgtEl>
                                          <p:spTgt spid="12310"/>
                                        </p:tgtEl>
                                        <p:attrNameLst>
                                          <p:attrName>ppt_w</p:attrName>
                                        </p:attrNameLst>
                                      </p:cBhvr>
                                      <p:tavLst>
                                        <p:tav tm="0">
                                          <p:val>
                                            <p:fltVal val="0.000000"/>
                                          </p:val>
                                        </p:tav>
                                        <p:tav tm="100000">
                                          <p:val>
                                            <p:strVal val="#ppt_w"/>
                                          </p:val>
                                        </p:tav>
                                      </p:tavLst>
                                    </p:anim>
                                    <p:anim calcmode="lin" valueType="num">
                                      <p:cBhvr>
                                        <p:cTn id="66" dur="500" fill="hold"/>
                                        <p:tgtEl>
                                          <p:spTgt spid="12310"/>
                                        </p:tgtEl>
                                        <p:attrNameLst>
                                          <p:attrName>ppt_h</p:attrName>
                                        </p:attrNameLst>
                                      </p:cBhvr>
                                      <p:tavLst>
                                        <p:tav tm="0">
                                          <p:val>
                                            <p:strVal val="#ppt_h"/>
                                          </p:val>
                                        </p:tav>
                                        <p:tav tm="100000">
                                          <p:val>
                                            <p:strVal val="#ppt_h"/>
                                          </p:val>
                                        </p:tav>
                                      </p:tavLst>
                                    </p:anim>
                                  </p:childTnLst>
                                </p:cTn>
                              </p:par>
                              <p:par>
                                <p:cTn id="67" presetID="17" presetClass="entr" presetSubtype="10" fill="hold" nodeType="withEffect">
                                  <p:stCondLst>
                                    <p:cond delay="0"/>
                                  </p:stCondLst>
                                  <p:childTnLst>
                                    <p:set>
                                      <p:cBhvr>
                                        <p:cTn id="68" dur="1" fill="hold">
                                          <p:stCondLst>
                                            <p:cond delay="0"/>
                                          </p:stCondLst>
                                        </p:cTn>
                                        <p:tgtEl>
                                          <p:spTgt spid="12308"/>
                                        </p:tgtEl>
                                        <p:attrNameLst>
                                          <p:attrName>style.visibility</p:attrName>
                                        </p:attrNameLst>
                                      </p:cBhvr>
                                      <p:to>
                                        <p:strVal val="visible"/>
                                      </p:to>
                                    </p:set>
                                    <p:anim calcmode="lin" valueType="num">
                                      <p:cBhvr>
                                        <p:cTn id="69" dur="500" fill="hold"/>
                                        <p:tgtEl>
                                          <p:spTgt spid="12308"/>
                                        </p:tgtEl>
                                        <p:attrNameLst>
                                          <p:attrName>ppt_w</p:attrName>
                                        </p:attrNameLst>
                                      </p:cBhvr>
                                      <p:tavLst>
                                        <p:tav tm="0">
                                          <p:val>
                                            <p:fltVal val="0.000000"/>
                                          </p:val>
                                        </p:tav>
                                        <p:tav tm="100000">
                                          <p:val>
                                            <p:strVal val="#ppt_w"/>
                                          </p:val>
                                        </p:tav>
                                      </p:tavLst>
                                    </p:anim>
                                    <p:anim calcmode="lin" valueType="num">
                                      <p:cBhvr>
                                        <p:cTn id="70" dur="500" fill="hold"/>
                                        <p:tgtEl>
                                          <p:spTgt spid="12308"/>
                                        </p:tgtEl>
                                        <p:attrNameLst>
                                          <p:attrName>ppt_h</p:attrName>
                                        </p:attrNameLst>
                                      </p:cBhvr>
                                      <p:tavLst>
                                        <p:tav tm="0">
                                          <p:val>
                                            <p:strVal val="#ppt_h"/>
                                          </p:val>
                                        </p:tav>
                                        <p:tav tm="100000">
                                          <p:val>
                                            <p:strVal val="#ppt_h"/>
                                          </p:val>
                                        </p:tav>
                                      </p:tavLst>
                                    </p:anim>
                                  </p:childTnLst>
                                </p:cTn>
                              </p:par>
                              <p:par>
                                <p:cTn id="71" presetID="17" presetClass="entr" presetSubtype="10" fill="hold" nodeType="withEffect">
                                  <p:stCondLst>
                                    <p:cond delay="0"/>
                                  </p:stCondLst>
                                  <p:childTnLst>
                                    <p:set>
                                      <p:cBhvr>
                                        <p:cTn id="72" dur="1" fill="hold">
                                          <p:stCondLst>
                                            <p:cond delay="0"/>
                                          </p:stCondLst>
                                        </p:cTn>
                                        <p:tgtEl>
                                          <p:spTgt spid="12299">
                                            <p:txEl>
                                              <p:charRg st="0" end="4"/>
                                            </p:txEl>
                                          </p:spTgt>
                                        </p:tgtEl>
                                        <p:attrNameLst>
                                          <p:attrName>style.visibility</p:attrName>
                                        </p:attrNameLst>
                                      </p:cBhvr>
                                      <p:to>
                                        <p:strVal val="visible"/>
                                      </p:to>
                                    </p:set>
                                    <p:anim calcmode="lin" valueType="num">
                                      <p:cBhvr>
                                        <p:cTn id="73" dur="500" fill="hold"/>
                                        <p:tgtEl>
                                          <p:spTgt spid="12299">
                                            <p:txEl>
                                              <p:charRg st="0" end="4"/>
                                            </p:txEl>
                                          </p:spTgt>
                                        </p:tgtEl>
                                        <p:attrNameLst>
                                          <p:attrName>ppt_w</p:attrName>
                                        </p:attrNameLst>
                                      </p:cBhvr>
                                      <p:tavLst>
                                        <p:tav tm="0">
                                          <p:val>
                                            <p:fltVal val="0.000000"/>
                                          </p:val>
                                        </p:tav>
                                        <p:tav tm="100000">
                                          <p:val>
                                            <p:strVal val="#ppt_w"/>
                                          </p:val>
                                        </p:tav>
                                      </p:tavLst>
                                    </p:anim>
                                    <p:anim calcmode="lin" valueType="num">
                                      <p:cBhvr>
                                        <p:cTn id="74" dur="500" fill="hold"/>
                                        <p:tgtEl>
                                          <p:spTgt spid="12299">
                                            <p:txEl>
                                              <p:charRg st="0" end="4"/>
                                            </p:txEl>
                                          </p:spTgt>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2306"/>
                                        </p:tgtEl>
                                        <p:attrNameLst>
                                          <p:attrName>style.visibility</p:attrName>
                                        </p:attrNameLst>
                                      </p:cBhvr>
                                      <p:to>
                                        <p:strVal val="visible"/>
                                      </p:to>
                                    </p:set>
                                    <p:animEffect transition="in" filter="wipe(down)">
                                      <p:cBhvr>
                                        <p:cTn id="79" dur="500"/>
                                        <p:tgtEl>
                                          <p:spTgt spid="12306"/>
                                        </p:tgtEl>
                                      </p:cBhvr>
                                    </p:animEffect>
                                  </p:childTnLst>
                                </p:cTn>
                              </p:par>
                            </p:childTnLst>
                          </p:cTn>
                        </p:par>
                      </p:childTnLst>
                    </p:cTn>
                  </p:par>
                  <p:par>
                    <p:cTn id="80" fill="hold">
                      <p:stCondLst>
                        <p:cond delay="indefinite"/>
                      </p:stCondLst>
                      <p:childTnLst>
                        <p:par>
                          <p:cTn id="81" fill="hold">
                            <p:stCondLst>
                              <p:cond delay="0"/>
                            </p:stCondLst>
                            <p:childTnLst>
                              <p:par>
                                <p:cTn id="82" presetID="17" presetClass="entr" presetSubtype="10" fill="hold" grpId="0" nodeType="clickEffect">
                                  <p:stCondLst>
                                    <p:cond delay="0"/>
                                  </p:stCondLst>
                                  <p:iterate type="lt">
                                    <p:tmPct val="0"/>
                                  </p:iterate>
                                  <p:childTnLst>
                                    <p:set>
                                      <p:cBhvr>
                                        <p:cTn id="83" dur="1" fill="hold">
                                          <p:stCondLst>
                                            <p:cond delay="0"/>
                                          </p:stCondLst>
                                        </p:cTn>
                                        <p:tgtEl>
                                          <p:spTgt spid="12295"/>
                                        </p:tgtEl>
                                        <p:attrNameLst>
                                          <p:attrName>style.visibility</p:attrName>
                                        </p:attrNameLst>
                                      </p:cBhvr>
                                      <p:to>
                                        <p:strVal val="visible"/>
                                      </p:to>
                                    </p:set>
                                    <p:anim calcmode="lin" valueType="num">
                                      <p:cBhvr>
                                        <p:cTn id="84" dur="500" fill="hold"/>
                                        <p:tgtEl>
                                          <p:spTgt spid="12295"/>
                                        </p:tgtEl>
                                        <p:attrNameLst>
                                          <p:attrName>ppt_w</p:attrName>
                                        </p:attrNameLst>
                                      </p:cBhvr>
                                      <p:tavLst>
                                        <p:tav tm="0">
                                          <p:val>
                                            <p:fltVal val="0.000000"/>
                                          </p:val>
                                        </p:tav>
                                        <p:tav tm="100000">
                                          <p:val>
                                            <p:strVal val="#ppt_w"/>
                                          </p:val>
                                        </p:tav>
                                      </p:tavLst>
                                    </p:anim>
                                    <p:anim calcmode="lin" valueType="num">
                                      <p:cBhvr>
                                        <p:cTn id="85" dur="500" fill="hold"/>
                                        <p:tgtEl>
                                          <p:spTgt spid="12295"/>
                                        </p:tgtEl>
                                        <p:attrNameLst>
                                          <p:attrName>ppt_h</p:attrName>
                                        </p:attrNameLst>
                                      </p:cBhvr>
                                      <p:tavLst>
                                        <p:tav tm="0">
                                          <p:val>
                                            <p:strVal val="#ppt_h"/>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39" presetClass="entr" presetSubtype="0" accel="10000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p:cTn id="90" dur="500" fill="hold"/>
                                        <p:tgtEl>
                                          <p:spTgt spid="25"/>
                                        </p:tgtEl>
                                        <p:attrNameLst>
                                          <p:attrName>ppt_h</p:attrName>
                                        </p:attrNameLst>
                                      </p:cBhvr>
                                      <p:tavLst>
                                        <p:tav tm="0">
                                          <p:val>
                                            <p:strVal val="#ppt_h/20"/>
                                          </p:val>
                                        </p:tav>
                                        <p:tav tm="50000">
                                          <p:val>
                                            <p:strVal val="#ppt_h/20"/>
                                          </p:val>
                                        </p:tav>
                                        <p:tav tm="100000">
                                          <p:val>
                                            <p:strVal val="#ppt_h"/>
                                          </p:val>
                                        </p:tav>
                                      </p:tavLst>
                                    </p:anim>
                                    <p:anim calcmode="lin" valueType="num">
                                      <p:cBhvr>
                                        <p:cTn id="91" dur="500" fill="hold"/>
                                        <p:tgtEl>
                                          <p:spTgt spid="25"/>
                                        </p:tgtEl>
                                        <p:attrNameLst>
                                          <p:attrName>ppt_w</p:attrName>
                                        </p:attrNameLst>
                                      </p:cBhvr>
                                      <p:tavLst>
                                        <p:tav tm="0">
                                          <p:val>
                                            <p:strVal val="#ppt_w+.3"/>
                                          </p:val>
                                        </p:tav>
                                        <p:tav tm="50000">
                                          <p:val>
                                            <p:strVal val="#ppt_w+.3"/>
                                          </p:val>
                                        </p:tav>
                                        <p:tav tm="100000">
                                          <p:val>
                                            <p:strVal val="#ppt_w"/>
                                          </p:val>
                                        </p:tav>
                                      </p:tavLst>
                                    </p:anim>
                                    <p:anim calcmode="lin" valueType="num">
                                      <p:cBhvr>
                                        <p:cTn id="92" dur="500" fill="hold"/>
                                        <p:tgtEl>
                                          <p:spTgt spid="25"/>
                                        </p:tgtEl>
                                        <p:attrNameLst>
                                          <p:attrName>ppt_x</p:attrName>
                                        </p:attrNameLst>
                                      </p:cBhvr>
                                      <p:tavLst>
                                        <p:tav tm="0">
                                          <p:val>
                                            <p:strVal val="#ppt_x-.3"/>
                                          </p:val>
                                        </p:tav>
                                        <p:tav tm="50000">
                                          <p:val>
                                            <p:strVal val="#ppt_x"/>
                                          </p:val>
                                        </p:tav>
                                        <p:tav tm="100000">
                                          <p:val>
                                            <p:strVal val="#ppt_x"/>
                                          </p:val>
                                        </p:tav>
                                      </p:tavLst>
                                    </p:anim>
                                    <p:anim calcmode="lin" valueType="num">
                                      <p:cBhvr>
                                        <p:cTn id="93"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7" presetClass="entr" presetSubtype="10" fill="hold" grpId="0" nodeType="clickEffect">
                                  <p:stCondLst>
                                    <p:cond delay="0"/>
                                  </p:stCondLst>
                                  <p:childTnLst>
                                    <p:set>
                                      <p:cBhvr>
                                        <p:cTn id="97" dur="1" fill="hold">
                                          <p:stCondLst>
                                            <p:cond delay="0"/>
                                          </p:stCondLst>
                                        </p:cTn>
                                        <p:tgtEl>
                                          <p:spTgt spid="12303">
                                            <p:txEl>
                                              <p:charRg st="0" end="26"/>
                                            </p:txEl>
                                          </p:spTgt>
                                        </p:tgtEl>
                                        <p:attrNameLst>
                                          <p:attrName>style.visibility</p:attrName>
                                        </p:attrNameLst>
                                      </p:cBhvr>
                                      <p:to>
                                        <p:strVal val="visible"/>
                                      </p:to>
                                    </p:set>
                                    <p:anim calcmode="lin" valueType="num">
                                      <p:cBhvr>
                                        <p:cTn id="98" dur="500" fill="hold"/>
                                        <p:tgtEl>
                                          <p:spTgt spid="12303">
                                            <p:txEl>
                                              <p:charRg st="0" end="26"/>
                                            </p:txEl>
                                          </p:spTgt>
                                        </p:tgtEl>
                                        <p:attrNameLst>
                                          <p:attrName>ppt_w</p:attrName>
                                        </p:attrNameLst>
                                      </p:cBhvr>
                                      <p:tavLst>
                                        <p:tav tm="0">
                                          <p:val>
                                            <p:fltVal val="0.000000"/>
                                          </p:val>
                                        </p:tav>
                                        <p:tav tm="100000">
                                          <p:val>
                                            <p:strVal val="#ppt_w"/>
                                          </p:val>
                                        </p:tav>
                                      </p:tavLst>
                                    </p:anim>
                                    <p:anim calcmode="lin" valueType="num">
                                      <p:cBhvr>
                                        <p:cTn id="99" dur="500" fill="hold"/>
                                        <p:tgtEl>
                                          <p:spTgt spid="12303">
                                            <p:txEl>
                                              <p:charRg st="0" end="26"/>
                                            </p:txEl>
                                          </p:spTgt>
                                        </p:tgtEl>
                                        <p:attrNameLst>
                                          <p:attrName>ppt_h</p:attrName>
                                        </p:attrNameLst>
                                      </p:cBhvr>
                                      <p:tavLst>
                                        <p:tav tm="0">
                                          <p:val>
                                            <p:strVal val="#ppt_h"/>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17" presetClass="entr" presetSubtype="10" fill="hold" nodeType="clickEffect">
                                  <p:stCondLst>
                                    <p:cond delay="0"/>
                                  </p:stCondLst>
                                  <p:childTnLst>
                                    <p:set>
                                      <p:cBhvr>
                                        <p:cTn id="103" dur="1" fill="hold">
                                          <p:stCondLst>
                                            <p:cond delay="0"/>
                                          </p:stCondLst>
                                        </p:cTn>
                                        <p:tgtEl>
                                          <p:spTgt spid="12304">
                                            <p:txEl>
                                              <p:charRg st="0" end="15"/>
                                            </p:txEl>
                                          </p:spTgt>
                                        </p:tgtEl>
                                        <p:attrNameLst>
                                          <p:attrName>style.visibility</p:attrName>
                                        </p:attrNameLst>
                                      </p:cBhvr>
                                      <p:to>
                                        <p:strVal val="visible"/>
                                      </p:to>
                                    </p:set>
                                    <p:anim calcmode="lin" valueType="num">
                                      <p:cBhvr>
                                        <p:cTn id="104" dur="500" fill="hold"/>
                                        <p:tgtEl>
                                          <p:spTgt spid="12304">
                                            <p:txEl>
                                              <p:charRg st="0" end="15"/>
                                            </p:txEl>
                                          </p:spTgt>
                                        </p:tgtEl>
                                        <p:attrNameLst>
                                          <p:attrName>ppt_w</p:attrName>
                                        </p:attrNameLst>
                                      </p:cBhvr>
                                      <p:tavLst>
                                        <p:tav tm="0">
                                          <p:val>
                                            <p:fltVal val="0.000000"/>
                                          </p:val>
                                        </p:tav>
                                        <p:tav tm="100000">
                                          <p:val>
                                            <p:strVal val="#ppt_w"/>
                                          </p:val>
                                        </p:tav>
                                      </p:tavLst>
                                    </p:anim>
                                    <p:anim calcmode="lin" valueType="num">
                                      <p:cBhvr>
                                        <p:cTn id="105" dur="500" fill="hold"/>
                                        <p:tgtEl>
                                          <p:spTgt spid="12304">
                                            <p:txEl>
                                              <p:charRg st="0" end="15"/>
                                            </p:txEl>
                                          </p:spTgt>
                                        </p:tgtEl>
                                        <p:attrNameLst>
                                          <p:attrName>ppt_h</p:attrName>
                                        </p:attrNameLst>
                                      </p:cBhvr>
                                      <p:tavLst>
                                        <p:tav tm="0">
                                          <p:val>
                                            <p:strVal val="#ppt_h"/>
                                          </p:val>
                                        </p:tav>
                                        <p:tav tm="100000">
                                          <p:val>
                                            <p:strVal val="#ppt_h"/>
                                          </p:val>
                                        </p:tav>
                                      </p:tavLst>
                                    </p:anim>
                                  </p:childTnLst>
                                </p:cTn>
                              </p:par>
                            </p:childTnLst>
                          </p:cTn>
                        </p:par>
                      </p:childTnLst>
                    </p:cTn>
                  </p:par>
                  <p:par>
                    <p:cTn id="106" fill="hold">
                      <p:stCondLst>
                        <p:cond delay="indefinite"/>
                      </p:stCondLst>
                      <p:childTnLst>
                        <p:par>
                          <p:cTn id="107" fill="hold">
                            <p:stCondLst>
                              <p:cond delay="0"/>
                            </p:stCondLst>
                            <p:childTnLst>
                              <p:par>
                                <p:cTn id="108" presetID="47" presetClass="entr" presetSubtype="0" fill="hold" grpId="0" nodeType="click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fade">
                                      <p:cBhvr>
                                        <p:cTn id="110" dur="1000"/>
                                        <p:tgtEl>
                                          <p:spTgt spid="28"/>
                                        </p:tgtEl>
                                      </p:cBhvr>
                                    </p:animEffect>
                                    <p:anim calcmode="lin" valueType="num">
                                      <p:cBhvr>
                                        <p:cTn id="111" dur="1000" fill="hold"/>
                                        <p:tgtEl>
                                          <p:spTgt spid="28"/>
                                        </p:tgtEl>
                                        <p:attrNameLst>
                                          <p:attrName>ppt_x</p:attrName>
                                        </p:attrNameLst>
                                      </p:cBhvr>
                                      <p:tavLst>
                                        <p:tav tm="0">
                                          <p:val>
                                            <p:strVal val="#ppt_x"/>
                                          </p:val>
                                        </p:tav>
                                        <p:tav tm="100000">
                                          <p:val>
                                            <p:strVal val="#ppt_x"/>
                                          </p:val>
                                        </p:tav>
                                      </p:tavLst>
                                    </p:anim>
                                    <p:anim calcmode="lin" valueType="num">
                                      <p:cBhvr>
                                        <p:cTn id="11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7" presetClass="entr" presetSubtype="10" fill="hold" nodeType="clickEffect">
                                  <p:stCondLst>
                                    <p:cond delay="0"/>
                                  </p:stCondLst>
                                  <p:childTnLst>
                                    <p:set>
                                      <p:cBhvr>
                                        <p:cTn id="116" dur="1" fill="hold">
                                          <p:stCondLst>
                                            <p:cond delay="0"/>
                                          </p:stCondLst>
                                        </p:cTn>
                                        <p:tgtEl>
                                          <p:spTgt spid="12301"/>
                                        </p:tgtEl>
                                        <p:attrNameLst>
                                          <p:attrName>style.visibility</p:attrName>
                                        </p:attrNameLst>
                                      </p:cBhvr>
                                      <p:to>
                                        <p:strVal val="visible"/>
                                      </p:to>
                                    </p:set>
                                    <p:anim calcmode="lin" valueType="num">
                                      <p:cBhvr>
                                        <p:cTn id="117" dur="500" fill="hold"/>
                                        <p:tgtEl>
                                          <p:spTgt spid="12301"/>
                                        </p:tgtEl>
                                        <p:attrNameLst>
                                          <p:attrName>ppt_w</p:attrName>
                                        </p:attrNameLst>
                                      </p:cBhvr>
                                      <p:tavLst>
                                        <p:tav tm="0">
                                          <p:val>
                                            <p:fltVal val="0.000000"/>
                                          </p:val>
                                        </p:tav>
                                        <p:tav tm="100000">
                                          <p:val>
                                            <p:strVal val="#ppt_w"/>
                                          </p:val>
                                        </p:tav>
                                      </p:tavLst>
                                    </p:anim>
                                    <p:anim calcmode="lin" valueType="num">
                                      <p:cBhvr>
                                        <p:cTn id="118" dur="500" fill="hold"/>
                                        <p:tgtEl>
                                          <p:spTgt spid="12301"/>
                                        </p:tgtEl>
                                        <p:attrNameLst>
                                          <p:attrName>ppt_h</p:attrName>
                                        </p:attrNameLst>
                                      </p:cBhvr>
                                      <p:tavLst>
                                        <p:tav tm="0">
                                          <p:val>
                                            <p:strVal val="#ppt_h"/>
                                          </p:val>
                                        </p:tav>
                                        <p:tav tm="100000">
                                          <p:val>
                                            <p:strVal val="#ppt_h"/>
                                          </p:val>
                                        </p:tav>
                                      </p:tavLst>
                                    </p:anim>
                                  </p:childTnLst>
                                </p:cTn>
                              </p:par>
                            </p:childTnLst>
                          </p:cTn>
                        </p:par>
                      </p:childTnLst>
                    </p:cTn>
                  </p:par>
                  <p:par>
                    <p:cTn id="119" fill="hold">
                      <p:stCondLst>
                        <p:cond delay="indefinite"/>
                      </p:stCondLst>
                      <p:childTnLst>
                        <p:par>
                          <p:cTn id="120" fill="hold">
                            <p:stCondLst>
                              <p:cond delay="0"/>
                            </p:stCondLst>
                            <p:childTnLst>
                              <p:par>
                                <p:cTn id="121" presetID="17" presetClass="entr" presetSubtype="10" fill="hold" nodeType="clickEffect">
                                  <p:stCondLst>
                                    <p:cond delay="0"/>
                                  </p:stCondLst>
                                  <p:childTnLst>
                                    <p:set>
                                      <p:cBhvr>
                                        <p:cTn id="122" dur="1" fill="hold">
                                          <p:stCondLst>
                                            <p:cond delay="0"/>
                                          </p:stCondLst>
                                        </p:cTn>
                                        <p:tgtEl>
                                          <p:spTgt spid="12302">
                                            <p:txEl>
                                              <p:charRg st="0" end="6"/>
                                            </p:txEl>
                                          </p:spTgt>
                                        </p:tgtEl>
                                        <p:attrNameLst>
                                          <p:attrName>style.visibility</p:attrName>
                                        </p:attrNameLst>
                                      </p:cBhvr>
                                      <p:to>
                                        <p:strVal val="visible"/>
                                      </p:to>
                                    </p:set>
                                    <p:anim calcmode="lin" valueType="num">
                                      <p:cBhvr>
                                        <p:cTn id="123" dur="500" fill="hold"/>
                                        <p:tgtEl>
                                          <p:spTgt spid="12302">
                                            <p:txEl>
                                              <p:charRg st="0" end="6"/>
                                            </p:txEl>
                                          </p:spTgt>
                                        </p:tgtEl>
                                        <p:attrNameLst>
                                          <p:attrName>ppt_w</p:attrName>
                                        </p:attrNameLst>
                                      </p:cBhvr>
                                      <p:tavLst>
                                        <p:tav tm="0">
                                          <p:val>
                                            <p:fltVal val="0.000000"/>
                                          </p:val>
                                        </p:tav>
                                        <p:tav tm="100000">
                                          <p:val>
                                            <p:strVal val="#ppt_w"/>
                                          </p:val>
                                        </p:tav>
                                      </p:tavLst>
                                    </p:anim>
                                    <p:anim calcmode="lin" valueType="num">
                                      <p:cBhvr>
                                        <p:cTn id="124" dur="500" fill="hold"/>
                                        <p:tgtEl>
                                          <p:spTgt spid="12302">
                                            <p:txEl>
                                              <p:charRg st="0" end="6"/>
                                            </p:txEl>
                                          </p:spTgt>
                                        </p:tgtEl>
                                        <p:attrNameLst>
                                          <p:attrName>ppt_h</p:attrName>
                                        </p:attrNameLst>
                                      </p:cBhvr>
                                      <p:tavLst>
                                        <p:tav tm="0">
                                          <p:val>
                                            <p:strVal val="#ppt_h"/>
                                          </p:val>
                                        </p:tav>
                                        <p:tav tm="100000">
                                          <p:val>
                                            <p:strVal val="#ppt_h"/>
                                          </p:val>
                                        </p:tav>
                                      </p:tavLst>
                                    </p:anim>
                                  </p:childTnLst>
                                </p:cTn>
                              </p:par>
                            </p:childTnLst>
                          </p:cTn>
                        </p:par>
                      </p:childTnLst>
                    </p:cTn>
                  </p:par>
                  <p:par>
                    <p:cTn id="125" fill="hold">
                      <p:stCondLst>
                        <p:cond delay="indefinite"/>
                      </p:stCondLst>
                      <p:childTnLst>
                        <p:par>
                          <p:cTn id="126" fill="hold">
                            <p:stCondLst>
                              <p:cond delay="0"/>
                            </p:stCondLst>
                            <p:childTnLst>
                              <p:par>
                                <p:cTn id="127" presetID="17" presetClass="entr" presetSubtype="10" fill="hold" nodeType="clickEffect">
                                  <p:stCondLst>
                                    <p:cond delay="0"/>
                                  </p:stCondLst>
                                  <p:childTnLst>
                                    <p:set>
                                      <p:cBhvr>
                                        <p:cTn id="128" dur="1" fill="hold">
                                          <p:stCondLst>
                                            <p:cond delay="0"/>
                                          </p:stCondLst>
                                        </p:cTn>
                                        <p:tgtEl>
                                          <p:spTgt spid="12305">
                                            <p:txEl>
                                              <p:charRg st="0" end="2"/>
                                            </p:txEl>
                                          </p:spTgt>
                                        </p:tgtEl>
                                        <p:attrNameLst>
                                          <p:attrName>style.visibility</p:attrName>
                                        </p:attrNameLst>
                                      </p:cBhvr>
                                      <p:to>
                                        <p:strVal val="visible"/>
                                      </p:to>
                                    </p:set>
                                    <p:anim calcmode="lin" valueType="num">
                                      <p:cBhvr>
                                        <p:cTn id="129" dur="500" fill="hold"/>
                                        <p:tgtEl>
                                          <p:spTgt spid="12305">
                                            <p:txEl>
                                              <p:charRg st="0" end="2"/>
                                            </p:txEl>
                                          </p:spTgt>
                                        </p:tgtEl>
                                        <p:attrNameLst>
                                          <p:attrName>ppt_w</p:attrName>
                                        </p:attrNameLst>
                                      </p:cBhvr>
                                      <p:tavLst>
                                        <p:tav tm="0">
                                          <p:val>
                                            <p:fltVal val="0.000000"/>
                                          </p:val>
                                        </p:tav>
                                        <p:tav tm="100000">
                                          <p:val>
                                            <p:strVal val="#ppt_w"/>
                                          </p:val>
                                        </p:tav>
                                      </p:tavLst>
                                    </p:anim>
                                    <p:anim calcmode="lin" valueType="num">
                                      <p:cBhvr>
                                        <p:cTn id="130" dur="500" fill="hold"/>
                                        <p:tgtEl>
                                          <p:spTgt spid="12305">
                                            <p:txEl>
                                              <p:charRg st="0" end="2"/>
                                            </p:txEl>
                                          </p:spTgt>
                                        </p:tgtEl>
                                        <p:attrNameLst>
                                          <p:attrName>ppt_h</p:attrName>
                                        </p:attrNameLst>
                                      </p:cBhvr>
                                      <p:tavLst>
                                        <p:tav tm="0">
                                          <p:val>
                                            <p:strVal val="#ppt_h"/>
                                          </p:val>
                                        </p:tav>
                                        <p:tav tm="100000">
                                          <p:val>
                                            <p:strVal val="#ppt_h"/>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12307"/>
                                        </p:tgtEl>
                                        <p:attrNameLst>
                                          <p:attrName>style.visibility</p:attrName>
                                        </p:attrNameLst>
                                      </p:cBhvr>
                                      <p:to>
                                        <p:strVal val="visible"/>
                                      </p:to>
                                    </p:set>
                                    <p:anim calcmode="lin" valueType="num">
                                      <p:cBhvr additive="base">
                                        <p:cTn id="135" dur="500" fill="hold"/>
                                        <p:tgtEl>
                                          <p:spTgt spid="12307"/>
                                        </p:tgtEl>
                                        <p:attrNameLst>
                                          <p:attrName>ppt_x</p:attrName>
                                        </p:attrNameLst>
                                      </p:cBhvr>
                                      <p:tavLst>
                                        <p:tav tm="0">
                                          <p:val>
                                            <p:strVal val="#ppt_x"/>
                                          </p:val>
                                        </p:tav>
                                        <p:tav tm="100000">
                                          <p:val>
                                            <p:strVal val="#ppt_x"/>
                                          </p:val>
                                        </p:tav>
                                      </p:tavLst>
                                    </p:anim>
                                    <p:anim calcmode="lin" valueType="num">
                                      <p:cBhvr additive="base">
                                        <p:cTn id="136" dur="500" fill="hold"/>
                                        <p:tgtEl>
                                          <p:spTgt spid="12307"/>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17" presetClass="entr" presetSubtype="10" fill="hold" nodeType="clickEffect">
                                  <p:stCondLst>
                                    <p:cond delay="0"/>
                                  </p:stCondLst>
                                  <p:childTnLst>
                                    <p:set>
                                      <p:cBhvr>
                                        <p:cTn id="140" dur="1" fill="hold">
                                          <p:stCondLst>
                                            <p:cond delay="0"/>
                                          </p:stCondLst>
                                        </p:cTn>
                                        <p:tgtEl>
                                          <p:spTgt spid="12300">
                                            <p:txEl>
                                              <p:charRg st="0" end="2"/>
                                            </p:txEl>
                                          </p:spTgt>
                                        </p:tgtEl>
                                        <p:attrNameLst>
                                          <p:attrName>style.visibility</p:attrName>
                                        </p:attrNameLst>
                                      </p:cBhvr>
                                      <p:to>
                                        <p:strVal val="visible"/>
                                      </p:to>
                                    </p:set>
                                    <p:anim calcmode="lin" valueType="num">
                                      <p:cBhvr>
                                        <p:cTn id="141" dur="500" fill="hold"/>
                                        <p:tgtEl>
                                          <p:spTgt spid="12300">
                                            <p:txEl>
                                              <p:charRg st="0" end="2"/>
                                            </p:txEl>
                                          </p:spTgt>
                                        </p:tgtEl>
                                        <p:attrNameLst>
                                          <p:attrName>ppt_w</p:attrName>
                                        </p:attrNameLst>
                                      </p:cBhvr>
                                      <p:tavLst>
                                        <p:tav tm="0">
                                          <p:val>
                                            <p:fltVal val="0.000000"/>
                                          </p:val>
                                        </p:tav>
                                        <p:tav tm="100000">
                                          <p:val>
                                            <p:strVal val="#ppt_w"/>
                                          </p:val>
                                        </p:tav>
                                      </p:tavLst>
                                    </p:anim>
                                    <p:anim calcmode="lin" valueType="num">
                                      <p:cBhvr>
                                        <p:cTn id="142" dur="500" fill="hold"/>
                                        <p:tgtEl>
                                          <p:spTgt spid="12300">
                                            <p:txEl>
                                              <p:charRg st="0" end="2"/>
                                            </p:txEl>
                                          </p:spTgt>
                                        </p:tgtEl>
                                        <p:attrNameLst>
                                          <p:attrName>ppt_h</p:attrName>
                                        </p:attrNameLst>
                                      </p:cBhvr>
                                      <p:tavLst>
                                        <p:tav tm="0">
                                          <p:val>
                                            <p:strVal val="#ppt_h"/>
                                          </p:val>
                                        </p:tav>
                                        <p:tav tm="100000">
                                          <p:val>
                                            <p:strVal val="#ppt_h"/>
                                          </p:val>
                                        </p:tav>
                                      </p:tavLst>
                                    </p:anim>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grpId="0" nodeType="clickEffect">
                                  <p:stCondLst>
                                    <p:cond delay="0"/>
                                  </p:stCondLst>
                                  <p:childTnLst>
                                    <p:set>
                                      <p:cBhvr>
                                        <p:cTn id="146" dur="1" fill="hold">
                                          <p:stCondLst>
                                            <p:cond delay="0"/>
                                          </p:stCondLst>
                                        </p:cTn>
                                        <p:tgtEl>
                                          <p:spTgt spid="12309"/>
                                        </p:tgtEl>
                                        <p:attrNameLst>
                                          <p:attrName>style.visibility</p:attrName>
                                        </p:attrNameLst>
                                      </p:cBhvr>
                                      <p:to>
                                        <p:strVal val="visible"/>
                                      </p:to>
                                    </p:set>
                                    <p:animEffect transition="in" filter="wipe(down)">
                                      <p:cBhvr>
                                        <p:cTn id="147" dur="500"/>
                                        <p:tgtEl>
                                          <p:spTgt spid="12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p:bldP spid="12293" grpId="0"/>
      <p:bldP spid="12295" grpId="0"/>
      <p:bldP spid="12296" grpId="0"/>
      <p:bldP spid="12303" grpId="0" build="allAtOnce"/>
      <p:bldP spid="12306" grpId="0" animBg="1"/>
      <p:bldP spid="12307" grpId="0"/>
      <p:bldP spid="12309" grpId="0" animBg="1"/>
      <p:bldP spid="12310" grpId="0"/>
      <p:bldP spid="25" grpId="0"/>
      <p:bldP spid="26"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 Box 2"/>
          <p:cNvSpPr txBox="1"/>
          <p:nvPr/>
        </p:nvSpPr>
        <p:spPr>
          <a:xfrm>
            <a:off x="228600" y="152400"/>
            <a:ext cx="2819400" cy="519113"/>
          </a:xfrm>
          <a:prstGeom prst="rect">
            <a:avLst/>
          </a:prstGeom>
          <a:noFill/>
          <a:ln w="9525">
            <a:noFill/>
          </a:ln>
        </p:spPr>
        <p:txBody>
          <a:bodyPr>
            <a:spAutoFit/>
          </a:bodyPr>
          <a:p>
            <a:pPr>
              <a:spcBef>
                <a:spcPct val="50000"/>
              </a:spcBef>
            </a:pPr>
            <a:r>
              <a:rPr lang="en-US" altLang="en-US" sz="2800" b="1" dirty="0">
                <a:solidFill>
                  <a:schemeClr val="tx2"/>
                </a:solidFill>
                <a:latin typeface="Times New Roman" panose="02020603050405020304" pitchFamily="18" charset="0"/>
                <a:cs typeface="Times New Roman" panose="02020603050405020304" pitchFamily="18" charset="0"/>
              </a:rPr>
              <a:t>2/ </a:t>
            </a:r>
            <a:r>
              <a:rPr lang="en-US" altLang="en-US" sz="2800" b="1" u="sng" dirty="0">
                <a:solidFill>
                  <a:schemeClr val="tx2"/>
                </a:solidFill>
                <a:latin typeface="Times New Roman" panose="02020603050405020304" pitchFamily="18" charset="0"/>
                <a:cs typeface="Times New Roman" panose="02020603050405020304" pitchFamily="18" charset="0"/>
              </a:rPr>
              <a:t>Luyện tập</a:t>
            </a:r>
            <a:r>
              <a:rPr lang="en-US" altLang="en-US" sz="2800" b="1" dirty="0">
                <a:solidFill>
                  <a:schemeClr val="tx2"/>
                </a:solidFill>
                <a:latin typeface="Times New Roman" panose="02020603050405020304" pitchFamily="18" charset="0"/>
                <a:cs typeface="Times New Roman" panose="02020603050405020304" pitchFamily="18" charset="0"/>
              </a:rPr>
              <a:t> :</a:t>
            </a:r>
            <a:endParaRPr lang="en-US" altLang="en-US" sz="2800" dirty="0">
              <a:solidFill>
                <a:schemeClr val="tx2"/>
              </a:solidFill>
              <a:latin typeface="Times New Roman" panose="02020603050405020304" pitchFamily="18" charset="0"/>
              <a:ea typeface="Times New Roman" panose="02020603050405020304" pitchFamily="18" charset="0"/>
            </a:endParaRPr>
          </a:p>
        </p:txBody>
      </p:sp>
      <p:sp>
        <p:nvSpPr>
          <p:cNvPr id="13315" name="Text Box 3"/>
          <p:cNvSpPr txBox="1"/>
          <p:nvPr/>
        </p:nvSpPr>
        <p:spPr>
          <a:xfrm>
            <a:off x="533400" y="920750"/>
            <a:ext cx="8534400" cy="954088"/>
          </a:xfrm>
          <a:prstGeom prst="rect">
            <a:avLst/>
          </a:prstGeom>
          <a:noFill/>
          <a:ln w="9525">
            <a:noFill/>
          </a:ln>
        </p:spPr>
        <p:txBody>
          <a:bodyPr>
            <a:spAutoFit/>
          </a:bodyPr>
          <a:p>
            <a:pPr algn="just" eaLnBrk="1" hangingPunct="1">
              <a:spcBef>
                <a:spcPct val="50000"/>
              </a:spcBef>
            </a:pPr>
            <a:r>
              <a:rPr lang="en-US" altLang="en-US" sz="2400" b="1" u="sng" dirty="0">
                <a:solidFill>
                  <a:srgbClr val="0066FF"/>
                </a:solidFill>
                <a:latin typeface="Times New Roman" panose="02020603050405020304" pitchFamily="18" charset="0"/>
                <a:cs typeface="Times New Roman" panose="02020603050405020304" pitchFamily="18" charset="0"/>
              </a:rPr>
              <a:t>B</a:t>
            </a:r>
            <a:r>
              <a:rPr lang="en-US" altLang="en-US" sz="2400" b="1" u="sng" dirty="0">
                <a:solidFill>
                  <a:srgbClr val="0066FF"/>
                </a:solidFill>
                <a:latin typeface="Times New Roman" panose="02020603050405020304" pitchFamily="18" charset="0"/>
                <a:ea typeface="Times New Roman" panose="02020603050405020304" pitchFamily="18" charset="0"/>
              </a:rPr>
              <a:t>à</a:t>
            </a:r>
            <a:r>
              <a:rPr lang="en-US" altLang="en-US" sz="2400" b="1" u="sng" dirty="0">
                <a:solidFill>
                  <a:srgbClr val="0066FF"/>
                </a:solidFill>
                <a:latin typeface="Times New Roman" panose="02020603050405020304" pitchFamily="18" charset="0"/>
                <a:cs typeface="Times New Roman" panose="02020603050405020304" pitchFamily="18" charset="0"/>
              </a:rPr>
              <a:t>i 2</a:t>
            </a:r>
            <a:r>
              <a:rPr lang="en-US" altLang="en-US" sz="2400" b="1" dirty="0">
                <a:solidFill>
                  <a:srgbClr val="0066FF"/>
                </a:solidFill>
                <a:latin typeface="Times New Roman" panose="02020603050405020304" pitchFamily="18" charset="0"/>
                <a:cs typeface="Times New Roman" panose="02020603050405020304" pitchFamily="18" charset="0"/>
              </a:rPr>
              <a:t> </a:t>
            </a:r>
            <a:r>
              <a:rPr lang="en-US" altLang="en-US" sz="2400" dirty="0">
                <a:solidFill>
                  <a:srgbClr val="0066FF"/>
                </a:solidFill>
                <a:latin typeface="Times New Roman" panose="02020603050405020304" pitchFamily="18" charset="0"/>
                <a:cs typeface="Times New Roman" panose="02020603050405020304" pitchFamily="18" charset="0"/>
              </a:rPr>
              <a:t>: </a:t>
            </a:r>
            <a:r>
              <a:rPr lang="en-US" altLang="en-US" sz="2800" dirty="0">
                <a:solidFill>
                  <a:srgbClr val="0000FF"/>
                </a:solidFill>
                <a:latin typeface="Times New Roman" panose="02020603050405020304" pitchFamily="18" charset="0"/>
                <a:cs typeface="Times New Roman" panose="02020603050405020304" pitchFamily="18" charset="0"/>
              </a:rPr>
              <a:t>Cho đoạn thẳng AB = 4cm. Hãy vẽ hai hình tròn tâm A v</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cs typeface="Times New Roman" panose="02020603050405020304" pitchFamily="18" charset="0"/>
              </a:rPr>
              <a:t> tâm B đều có bán kính 2cm.</a:t>
            </a:r>
            <a:endParaRPr lang="en-US" altLang="en-US" sz="2800" dirty="0">
              <a:solidFill>
                <a:srgbClr val="0000FF"/>
              </a:solidFill>
              <a:latin typeface="Times New Roman" panose="02020603050405020304" pitchFamily="18" charset="0"/>
              <a:ea typeface="Times New Roman" panose="02020603050405020304" pitchFamily="18" charset="0"/>
            </a:endParaRPr>
          </a:p>
        </p:txBody>
      </p:sp>
      <p:sp>
        <p:nvSpPr>
          <p:cNvPr id="13316" name="Text Box 4"/>
          <p:cNvSpPr txBox="1"/>
          <p:nvPr/>
        </p:nvSpPr>
        <p:spPr>
          <a:xfrm>
            <a:off x="3097213" y="3379788"/>
            <a:ext cx="328612" cy="457200"/>
          </a:xfrm>
          <a:prstGeom prst="rect">
            <a:avLst/>
          </a:prstGeom>
          <a:noFill/>
          <a:ln w="9525">
            <a:noFill/>
          </a:ln>
        </p:spPr>
        <p:txBody>
          <a:bodyPr>
            <a:spAutoFit/>
          </a:bodyPr>
          <a:p>
            <a:pPr>
              <a:spcBef>
                <a:spcPct val="50000"/>
              </a:spcBef>
            </a:pPr>
            <a:r>
              <a:rPr lang="en-US" altLang="en-US" sz="2400" b="1" dirty="0">
                <a:solidFill>
                  <a:srgbClr val="009900"/>
                </a:solidFill>
                <a:latin typeface="Times New Roman" panose="02020603050405020304" pitchFamily="18" charset="0"/>
                <a:cs typeface="Times New Roman" panose="02020603050405020304" pitchFamily="18" charset="0"/>
              </a:rPr>
              <a:t>A</a:t>
            </a:r>
            <a:endParaRPr lang="en-US" altLang="en-US" sz="2400" b="1" dirty="0">
              <a:solidFill>
                <a:srgbClr val="009900"/>
              </a:solidFill>
              <a:latin typeface="Times New Roman" panose="02020603050405020304" pitchFamily="18" charset="0"/>
              <a:ea typeface="Times New Roman" panose="02020603050405020304" pitchFamily="18" charset="0"/>
            </a:endParaRPr>
          </a:p>
        </p:txBody>
      </p:sp>
      <p:sp>
        <p:nvSpPr>
          <p:cNvPr id="13317" name="Text Box 5"/>
          <p:cNvSpPr txBox="1"/>
          <p:nvPr/>
        </p:nvSpPr>
        <p:spPr>
          <a:xfrm>
            <a:off x="5230813" y="3379788"/>
            <a:ext cx="328612" cy="457200"/>
          </a:xfrm>
          <a:prstGeom prst="rect">
            <a:avLst/>
          </a:prstGeom>
          <a:noFill/>
          <a:ln w="9525">
            <a:noFill/>
          </a:ln>
        </p:spPr>
        <p:txBody>
          <a:bodyPr>
            <a:spAutoFit/>
          </a:bodyPr>
          <a:p>
            <a:pPr>
              <a:spcBef>
                <a:spcPct val="50000"/>
              </a:spcBef>
            </a:pPr>
            <a:r>
              <a:rPr lang="en-US" altLang="en-US" sz="2400" b="1" dirty="0">
                <a:solidFill>
                  <a:srgbClr val="009900"/>
                </a:solidFill>
                <a:latin typeface="Times New Roman" panose="02020603050405020304" pitchFamily="18" charset="0"/>
                <a:cs typeface="Times New Roman" panose="02020603050405020304" pitchFamily="18" charset="0"/>
              </a:rPr>
              <a:t>B</a:t>
            </a:r>
            <a:endParaRPr lang="en-US" altLang="en-US" sz="2400" b="1" dirty="0">
              <a:solidFill>
                <a:srgbClr val="009900"/>
              </a:solidFill>
              <a:latin typeface="Times New Roman" panose="02020603050405020304" pitchFamily="18" charset="0"/>
              <a:ea typeface="Times New Roman" panose="02020603050405020304" pitchFamily="18" charset="0"/>
            </a:endParaRPr>
          </a:p>
        </p:txBody>
      </p:sp>
      <p:sp>
        <p:nvSpPr>
          <p:cNvPr id="13318" name="Line 6"/>
          <p:cNvSpPr/>
          <p:nvPr/>
        </p:nvSpPr>
        <p:spPr>
          <a:xfrm>
            <a:off x="3478213" y="3608388"/>
            <a:ext cx="1752600" cy="0"/>
          </a:xfrm>
          <a:prstGeom prst="line">
            <a:avLst/>
          </a:prstGeom>
          <a:ln w="9525" cap="flat" cmpd="sng">
            <a:solidFill>
              <a:schemeClr val="tx1"/>
            </a:solidFill>
            <a:prstDash val="solid"/>
            <a:headEnd type="none" w="med" len="med"/>
            <a:tailEnd type="none" w="med" len="med"/>
          </a:ln>
        </p:spPr>
      </p:sp>
      <p:sp>
        <p:nvSpPr>
          <p:cNvPr id="13319" name="Text Box 7"/>
          <p:cNvSpPr txBox="1"/>
          <p:nvPr/>
        </p:nvSpPr>
        <p:spPr>
          <a:xfrm>
            <a:off x="3402013" y="3303588"/>
            <a:ext cx="762000" cy="366712"/>
          </a:xfrm>
          <a:prstGeom prst="rect">
            <a:avLst/>
          </a:prstGeom>
          <a:noFill/>
          <a:ln w="9525">
            <a:noFill/>
          </a:ln>
        </p:spPr>
        <p:txBody>
          <a:bodyPr>
            <a:spAutoFit/>
          </a:bodyPr>
          <a:p>
            <a:pPr eaLnBrk="1" hangingPunct="1">
              <a:spcBef>
                <a:spcPct val="50000"/>
              </a:spcBef>
            </a:pPr>
            <a:r>
              <a:rPr lang="en-US" altLang="en-US" dirty="0">
                <a:latin typeface="Times New Roman" panose="02020603050405020304" pitchFamily="18" charset="0"/>
                <a:cs typeface="Times New Roman" panose="02020603050405020304" pitchFamily="18" charset="0"/>
              </a:rPr>
              <a:t>2cm</a:t>
            </a:r>
            <a:endParaRPr lang="en-US" altLang="en-US" dirty="0">
              <a:latin typeface="Times New Roman" panose="02020603050405020304" pitchFamily="18" charset="0"/>
              <a:ea typeface="Times New Roman" panose="02020603050405020304" pitchFamily="18" charset="0"/>
            </a:endParaRPr>
          </a:p>
        </p:txBody>
      </p:sp>
      <p:sp>
        <p:nvSpPr>
          <p:cNvPr id="13320" name="Text Box 8"/>
          <p:cNvSpPr txBox="1"/>
          <p:nvPr/>
        </p:nvSpPr>
        <p:spPr>
          <a:xfrm>
            <a:off x="4621213" y="3303588"/>
            <a:ext cx="685800" cy="366712"/>
          </a:xfrm>
          <a:prstGeom prst="rect">
            <a:avLst/>
          </a:prstGeom>
          <a:noFill/>
          <a:ln w="9525">
            <a:noFill/>
          </a:ln>
        </p:spPr>
        <p:txBody>
          <a:bodyPr>
            <a:spAutoFit/>
          </a:bodyPr>
          <a:p>
            <a:pPr eaLnBrk="1" hangingPunct="1">
              <a:spcBef>
                <a:spcPct val="50000"/>
              </a:spcBef>
            </a:pPr>
            <a:r>
              <a:rPr lang="en-US" altLang="en-US" dirty="0">
                <a:latin typeface="Times New Roman" panose="02020603050405020304" pitchFamily="18" charset="0"/>
                <a:cs typeface="Times New Roman" panose="02020603050405020304" pitchFamily="18" charset="0"/>
              </a:rPr>
              <a:t>2cm</a:t>
            </a:r>
            <a:endParaRPr lang="en-US" altLang="en-US" dirty="0">
              <a:latin typeface="Times New Roman" panose="02020603050405020304" pitchFamily="18" charset="0"/>
              <a:ea typeface="Times New Roman" panose="02020603050405020304" pitchFamily="18" charset="0"/>
            </a:endParaRPr>
          </a:p>
        </p:txBody>
      </p:sp>
      <p:sp>
        <p:nvSpPr>
          <p:cNvPr id="13321" name="Text Box 9"/>
          <p:cNvSpPr txBox="1"/>
          <p:nvPr/>
        </p:nvSpPr>
        <p:spPr>
          <a:xfrm>
            <a:off x="4087813" y="3303588"/>
            <a:ext cx="609600" cy="457200"/>
          </a:xfrm>
          <a:prstGeom prst="rect">
            <a:avLst/>
          </a:prstGeom>
          <a:noFill/>
          <a:ln w="9525">
            <a:noFill/>
          </a:ln>
        </p:spPr>
        <p:txBody>
          <a:bodyPr>
            <a:spAutoFit/>
          </a:bodyPr>
          <a:p>
            <a:pPr eaLnBrk="1" hangingPunct="1">
              <a:spcBef>
                <a:spcPct val="50000"/>
              </a:spcBef>
            </a:pPr>
            <a:r>
              <a:rPr lang="en-US" altLang="en-US"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a:t>
            </a:r>
            <a:endParaRPr lang="en-US" altLang="en-US" sz="2400" b="1" dirty="0">
              <a:latin typeface="Times New Roman" panose="02020603050405020304" pitchFamily="18" charset="0"/>
              <a:ea typeface="Times New Roman" panose="02020603050405020304" pitchFamily="18" charset="0"/>
            </a:endParaRPr>
          </a:p>
        </p:txBody>
      </p:sp>
      <p:sp>
        <p:nvSpPr>
          <p:cNvPr id="13322" name="Text Box 10"/>
          <p:cNvSpPr txBox="1"/>
          <p:nvPr/>
        </p:nvSpPr>
        <p:spPr>
          <a:xfrm>
            <a:off x="4011613" y="3552825"/>
            <a:ext cx="838200" cy="366713"/>
          </a:xfrm>
          <a:prstGeom prst="rect">
            <a:avLst/>
          </a:prstGeom>
          <a:noFill/>
          <a:ln w="9525">
            <a:noFill/>
          </a:ln>
        </p:spPr>
        <p:txBody>
          <a:bodyPr>
            <a:spAutoFit/>
          </a:bodyPr>
          <a:p>
            <a:pPr eaLnBrk="1" hangingPunct="1">
              <a:spcBef>
                <a:spcPct val="50000"/>
              </a:spcBef>
            </a:pPr>
            <a:r>
              <a:rPr lang="en-US" altLang="en-US" dirty="0">
                <a:latin typeface="Times New Roman" panose="02020603050405020304" pitchFamily="18" charset="0"/>
                <a:cs typeface="Times New Roman" panose="02020603050405020304" pitchFamily="18" charset="0"/>
              </a:rPr>
              <a:t>4cm</a:t>
            </a:r>
            <a:endParaRPr lang="en-US" altLang="en-US" dirty="0">
              <a:latin typeface="Times New Roman" panose="02020603050405020304" pitchFamily="18" charset="0"/>
              <a:ea typeface="Times New Roman" panose="02020603050405020304" pitchFamily="18" charset="0"/>
            </a:endParaRPr>
          </a:p>
        </p:txBody>
      </p:sp>
      <p:sp>
        <p:nvSpPr>
          <p:cNvPr id="13323" name="Oval 11"/>
          <p:cNvSpPr/>
          <p:nvPr/>
        </p:nvSpPr>
        <p:spPr>
          <a:xfrm>
            <a:off x="4392613" y="2693988"/>
            <a:ext cx="1828800" cy="1905000"/>
          </a:xfrm>
          <a:prstGeom prst="ellipse">
            <a:avLst/>
          </a:prstGeom>
          <a:noFill/>
          <a:ln w="57150" cap="flat" cmpd="sng">
            <a:solidFill>
              <a:srgbClr val="FF3300"/>
            </a:solidFill>
            <a:prstDash val="solid"/>
            <a:headEnd type="none" w="med" len="med"/>
            <a:tailEnd type="none" w="med" len="med"/>
          </a:ln>
        </p:spPr>
        <p:txBody>
          <a:bodyPr wrap="none" anchor="ctr" anchorCtr="0"/>
          <a:p>
            <a:pPr eaLnBrk="1" hangingPunct="1"/>
            <a:endParaRPr lang="en-US" altLang="en-US" dirty="0">
              <a:latin typeface="Times New Roman" panose="02020603050405020304" pitchFamily="18" charset="0"/>
              <a:ea typeface="Times New Roman" panose="02020603050405020304" pitchFamily="18" charset="0"/>
            </a:endParaRPr>
          </a:p>
        </p:txBody>
      </p:sp>
      <p:sp>
        <p:nvSpPr>
          <p:cNvPr id="13324" name="Oval 12"/>
          <p:cNvSpPr/>
          <p:nvPr/>
        </p:nvSpPr>
        <p:spPr>
          <a:xfrm>
            <a:off x="2563813" y="2693988"/>
            <a:ext cx="1828800" cy="1905000"/>
          </a:xfrm>
          <a:prstGeom prst="ellipse">
            <a:avLst/>
          </a:prstGeom>
          <a:noFill/>
          <a:ln w="57150" cap="flat" cmpd="sng">
            <a:solidFill>
              <a:srgbClr val="FF3300"/>
            </a:solidFill>
            <a:prstDash val="solid"/>
            <a:headEnd type="none" w="med" len="med"/>
            <a:tailEnd type="none" w="med" len="med"/>
          </a:ln>
        </p:spPr>
        <p:txBody>
          <a:bodyPr wrap="none" anchor="ctr" anchorCtr="0"/>
          <a:p>
            <a:pPr eaLnBrk="1" hangingPunct="1"/>
            <a:endParaRPr lang="en-US" altLang="en-US" dirty="0">
              <a:latin typeface="Times New Roman" panose="02020603050405020304" pitchFamily="18" charset="0"/>
              <a:ea typeface="Times New Roman" panose="02020603050405020304" pitchFamily="18" charset="0"/>
            </a:endParaRPr>
          </a:p>
        </p:txBody>
      </p:sp>
      <p:sp>
        <p:nvSpPr>
          <p:cNvPr id="13325" name="Text Box 13"/>
          <p:cNvSpPr txBox="1"/>
          <p:nvPr/>
        </p:nvSpPr>
        <p:spPr>
          <a:xfrm>
            <a:off x="5100638" y="3227388"/>
            <a:ext cx="206375" cy="519112"/>
          </a:xfrm>
          <a:prstGeom prst="rect">
            <a:avLst/>
          </a:prstGeom>
          <a:noFill/>
          <a:ln w="9525">
            <a:noFill/>
          </a:ln>
        </p:spPr>
        <p:txBody>
          <a:bodyPr>
            <a:spAutoFit/>
          </a:bodyPr>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a:t>
            </a:r>
            <a:endParaRPr lang="en-US" altLang="en-US" sz="2800" b="1" dirty="0">
              <a:latin typeface="Times New Roman" panose="02020603050405020304" pitchFamily="18" charset="0"/>
              <a:ea typeface="Times New Roman" panose="02020603050405020304" pitchFamily="18" charset="0"/>
            </a:endParaRPr>
          </a:p>
        </p:txBody>
      </p:sp>
      <p:sp>
        <p:nvSpPr>
          <p:cNvPr id="13326" name="Text Box 14"/>
          <p:cNvSpPr txBox="1"/>
          <p:nvPr/>
        </p:nvSpPr>
        <p:spPr>
          <a:xfrm>
            <a:off x="3325813" y="3303588"/>
            <a:ext cx="184150" cy="457200"/>
          </a:xfrm>
          <a:prstGeom prst="rect">
            <a:avLst/>
          </a:prstGeom>
          <a:noFill/>
          <a:ln w="9525">
            <a:noFill/>
          </a:ln>
        </p:spPr>
        <p:txBody>
          <a:bodyPr>
            <a:spAutoFit/>
          </a:bodyPr>
          <a:p>
            <a:pPr eaLnBrk="1" hangingPunct="1">
              <a:spcBef>
                <a:spcPct val="50000"/>
              </a:spcBef>
            </a:pPr>
            <a:r>
              <a:rPr lang="en-US" altLang="en-US" sz="2400" b="1" dirty="0">
                <a:latin typeface="Times New Roman" panose="02020603050405020304" pitchFamily="18" charset="0"/>
                <a:cs typeface="Times New Roman" panose="02020603050405020304" pitchFamily="18" charset="0"/>
              </a:rPr>
              <a:t>.</a:t>
            </a: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3315">
                                            <p:txEl>
                                              <p:charRg st="0" end="90"/>
                                            </p:txEl>
                                          </p:spTgt>
                                        </p:tgtEl>
                                        <p:attrNameLst>
                                          <p:attrName>style.visibility</p:attrName>
                                        </p:attrNameLst>
                                      </p:cBhvr>
                                      <p:to>
                                        <p:strVal val="visible"/>
                                      </p:to>
                                    </p:set>
                                    <p:anim calcmode="lin" valueType="num">
                                      <p:cBhvr>
                                        <p:cTn id="7" dur="500" fill="hold"/>
                                        <p:tgtEl>
                                          <p:spTgt spid="13315">
                                            <p:txEl>
                                              <p:charRg st="0" end="90"/>
                                            </p:txEl>
                                          </p:spTgt>
                                        </p:tgtEl>
                                        <p:attrNameLst>
                                          <p:attrName>ppt_w</p:attrName>
                                        </p:attrNameLst>
                                      </p:cBhvr>
                                      <p:tavLst>
                                        <p:tav tm="0">
                                          <p:val>
                                            <p:fltVal val="0.000000"/>
                                          </p:val>
                                        </p:tav>
                                        <p:tav tm="100000">
                                          <p:val>
                                            <p:strVal val="#ppt_w"/>
                                          </p:val>
                                        </p:tav>
                                      </p:tavLst>
                                    </p:anim>
                                    <p:anim calcmode="lin" valueType="num">
                                      <p:cBhvr>
                                        <p:cTn id="8" dur="500" fill="hold"/>
                                        <p:tgtEl>
                                          <p:spTgt spid="13315">
                                            <p:txEl>
                                              <p:charRg st="0" end="9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13318"/>
                                        </p:tgtEl>
                                        <p:attrNameLst>
                                          <p:attrName>style.visibility</p:attrName>
                                        </p:attrNameLst>
                                      </p:cBhvr>
                                      <p:to>
                                        <p:strVal val="visible"/>
                                      </p:to>
                                    </p:set>
                                    <p:animEffect transition="in" filter="barn(inHorizontal)">
                                      <p:cBhvr>
                                        <p:cTn id="13" dur="500"/>
                                        <p:tgtEl>
                                          <p:spTgt spid="13318"/>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13316">
                                            <p:txEl>
                                              <p:charRg st="0" end="2"/>
                                            </p:txEl>
                                          </p:spTgt>
                                        </p:tgtEl>
                                        <p:attrNameLst>
                                          <p:attrName>style.visibility</p:attrName>
                                        </p:attrNameLst>
                                      </p:cBhvr>
                                      <p:to>
                                        <p:strVal val="visible"/>
                                      </p:to>
                                    </p:set>
                                    <p:anim calcmode="lin" valueType="num">
                                      <p:cBhvr>
                                        <p:cTn id="18" dur="500" fill="hold"/>
                                        <p:tgtEl>
                                          <p:spTgt spid="13316">
                                            <p:txEl>
                                              <p:charRg st="0" end="2"/>
                                            </p:txEl>
                                          </p:spTgt>
                                        </p:tgtEl>
                                        <p:attrNameLst>
                                          <p:attrName>ppt_w</p:attrName>
                                        </p:attrNameLst>
                                      </p:cBhvr>
                                      <p:tavLst>
                                        <p:tav tm="0">
                                          <p:val>
                                            <p:fltVal val="0.000000"/>
                                          </p:val>
                                        </p:tav>
                                        <p:tav tm="100000">
                                          <p:val>
                                            <p:strVal val="#ppt_w"/>
                                          </p:val>
                                        </p:tav>
                                      </p:tavLst>
                                    </p:anim>
                                    <p:anim calcmode="lin" valueType="num">
                                      <p:cBhvr>
                                        <p:cTn id="19" dur="500" fill="hold"/>
                                        <p:tgtEl>
                                          <p:spTgt spid="13316">
                                            <p:txEl>
                                              <p:charRg st="0" end="2"/>
                                            </p:txEl>
                                          </p:spTgt>
                                        </p:tgtEl>
                                        <p:attrNameLst>
                                          <p:attrName>ppt_h</p:attrName>
                                        </p:attrNameLst>
                                      </p:cBhvr>
                                      <p:tavLst>
                                        <p:tav tm="0">
                                          <p:val>
                                            <p:strVal val="#ppt_h"/>
                                          </p:val>
                                        </p:tav>
                                        <p:tav tm="100000">
                                          <p:val>
                                            <p:strVal val="#ppt_h"/>
                                          </p:val>
                                        </p:tav>
                                      </p:tavLst>
                                    </p:anim>
                                  </p:childTnLst>
                                </p:cTn>
                              </p:par>
                              <p:par>
                                <p:cTn id="20" presetID="17" presetClass="entr" presetSubtype="10" fill="hold" nodeType="withEffect">
                                  <p:stCondLst>
                                    <p:cond delay="0"/>
                                  </p:stCondLst>
                                  <p:childTnLst>
                                    <p:set>
                                      <p:cBhvr>
                                        <p:cTn id="21" dur="1" fill="hold">
                                          <p:stCondLst>
                                            <p:cond delay="0"/>
                                          </p:stCondLst>
                                        </p:cTn>
                                        <p:tgtEl>
                                          <p:spTgt spid="13317">
                                            <p:txEl>
                                              <p:charRg st="0" end="2"/>
                                            </p:txEl>
                                          </p:spTgt>
                                        </p:tgtEl>
                                        <p:attrNameLst>
                                          <p:attrName>style.visibility</p:attrName>
                                        </p:attrNameLst>
                                      </p:cBhvr>
                                      <p:to>
                                        <p:strVal val="visible"/>
                                      </p:to>
                                    </p:set>
                                    <p:anim calcmode="lin" valueType="num">
                                      <p:cBhvr>
                                        <p:cTn id="22" dur="500" fill="hold"/>
                                        <p:tgtEl>
                                          <p:spTgt spid="13317">
                                            <p:txEl>
                                              <p:charRg st="0" end="2"/>
                                            </p:txEl>
                                          </p:spTgt>
                                        </p:tgtEl>
                                        <p:attrNameLst>
                                          <p:attrName>ppt_w</p:attrName>
                                        </p:attrNameLst>
                                      </p:cBhvr>
                                      <p:tavLst>
                                        <p:tav tm="0">
                                          <p:val>
                                            <p:fltVal val="0.000000"/>
                                          </p:val>
                                        </p:tav>
                                        <p:tav tm="100000">
                                          <p:val>
                                            <p:strVal val="#ppt_w"/>
                                          </p:val>
                                        </p:tav>
                                      </p:tavLst>
                                    </p:anim>
                                    <p:anim calcmode="lin" valueType="num">
                                      <p:cBhvr>
                                        <p:cTn id="23" dur="500" fill="hold"/>
                                        <p:tgtEl>
                                          <p:spTgt spid="13317">
                                            <p:txEl>
                                              <p:charRg st="0" end="2"/>
                                            </p:txEl>
                                          </p:spTgt>
                                        </p:tgtEl>
                                        <p:attrNameLst>
                                          <p:attrName>ppt_h</p:attrName>
                                        </p:attrNameLst>
                                      </p:cBhvr>
                                      <p:tavLst>
                                        <p:tav tm="0">
                                          <p:val>
                                            <p:strVal val="#ppt_h"/>
                                          </p:val>
                                        </p:tav>
                                        <p:tav tm="100000">
                                          <p:val>
                                            <p:strVal val="#ppt_h"/>
                                          </p:val>
                                        </p:tav>
                                      </p:tavLst>
                                    </p:anim>
                                  </p:childTnLst>
                                </p:cTn>
                              </p:par>
                              <p:par>
                                <p:cTn id="24" presetID="2" presetClass="entr" presetSubtype="4" fill="hold" nodeType="withEffect">
                                  <p:stCondLst>
                                    <p:cond delay="0"/>
                                  </p:stCondLst>
                                  <p:childTnLst>
                                    <p:set>
                                      <p:cBhvr>
                                        <p:cTn id="25" dur="1" fill="hold">
                                          <p:stCondLst>
                                            <p:cond delay="0"/>
                                          </p:stCondLst>
                                        </p:cTn>
                                        <p:tgtEl>
                                          <p:spTgt spid="13322">
                                            <p:txEl>
                                              <p:charRg st="0" end="4"/>
                                            </p:txEl>
                                          </p:spTgt>
                                        </p:tgtEl>
                                        <p:attrNameLst>
                                          <p:attrName>style.visibility</p:attrName>
                                        </p:attrNameLst>
                                      </p:cBhvr>
                                      <p:to>
                                        <p:strVal val="visible"/>
                                      </p:to>
                                    </p:set>
                                    <p:anim calcmode="lin" valueType="num">
                                      <p:cBhvr additive="base">
                                        <p:cTn id="26" dur="500" fill="hold"/>
                                        <p:tgtEl>
                                          <p:spTgt spid="13322">
                                            <p:txEl>
                                              <p:charRg st="0"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322">
                                            <p:txEl>
                                              <p:charRg st="0"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13321">
                                            <p:txEl>
                                              <p:charRg st="0" end="5"/>
                                            </p:txEl>
                                          </p:spTgt>
                                        </p:tgtEl>
                                        <p:attrNameLst>
                                          <p:attrName>style.visibility</p:attrName>
                                        </p:attrNameLst>
                                      </p:cBhvr>
                                      <p:to>
                                        <p:strVal val="visible"/>
                                      </p:to>
                                    </p:set>
                                    <p:animEffect transition="in" filter="barn(inHorizontal)">
                                      <p:cBhvr>
                                        <p:cTn id="32" dur="500"/>
                                        <p:tgtEl>
                                          <p:spTgt spid="13321">
                                            <p:txEl>
                                              <p:charRg st="0"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13319">
                                            <p:txEl>
                                              <p:charRg st="0" end="4"/>
                                            </p:txEl>
                                          </p:spTgt>
                                        </p:tgtEl>
                                        <p:attrNameLst>
                                          <p:attrName>style.visibility</p:attrName>
                                        </p:attrNameLst>
                                      </p:cBhvr>
                                      <p:to>
                                        <p:strVal val="visible"/>
                                      </p:to>
                                    </p:set>
                                    <p:anim calcmode="lin" valueType="num">
                                      <p:cBhvr>
                                        <p:cTn id="37" dur="500" fill="hold"/>
                                        <p:tgtEl>
                                          <p:spTgt spid="13319">
                                            <p:txEl>
                                              <p:charRg st="0" end="4"/>
                                            </p:txEl>
                                          </p:spTgt>
                                        </p:tgtEl>
                                        <p:attrNameLst>
                                          <p:attrName>ppt_w</p:attrName>
                                        </p:attrNameLst>
                                      </p:cBhvr>
                                      <p:tavLst>
                                        <p:tav tm="0">
                                          <p:val>
                                            <p:fltVal val="0.000000"/>
                                          </p:val>
                                        </p:tav>
                                        <p:tav tm="100000">
                                          <p:val>
                                            <p:strVal val="#ppt_w"/>
                                          </p:val>
                                        </p:tav>
                                      </p:tavLst>
                                    </p:anim>
                                    <p:anim calcmode="lin" valueType="num">
                                      <p:cBhvr>
                                        <p:cTn id="38" dur="500" fill="hold"/>
                                        <p:tgtEl>
                                          <p:spTgt spid="13319">
                                            <p:txEl>
                                              <p:charRg st="0" end="4"/>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13320">
                                            <p:txEl>
                                              <p:charRg st="0" end="4"/>
                                            </p:txEl>
                                          </p:spTgt>
                                        </p:tgtEl>
                                        <p:attrNameLst>
                                          <p:attrName>style.visibility</p:attrName>
                                        </p:attrNameLst>
                                      </p:cBhvr>
                                      <p:to>
                                        <p:strVal val="visible"/>
                                      </p:to>
                                    </p:set>
                                    <p:anim calcmode="lin" valueType="num">
                                      <p:cBhvr>
                                        <p:cTn id="43" dur="500" fill="hold"/>
                                        <p:tgtEl>
                                          <p:spTgt spid="13320">
                                            <p:txEl>
                                              <p:charRg st="0" end="4"/>
                                            </p:txEl>
                                          </p:spTgt>
                                        </p:tgtEl>
                                        <p:attrNameLst>
                                          <p:attrName>ppt_w</p:attrName>
                                        </p:attrNameLst>
                                      </p:cBhvr>
                                      <p:tavLst>
                                        <p:tav tm="0">
                                          <p:val>
                                            <p:fltVal val="0.000000"/>
                                          </p:val>
                                        </p:tav>
                                        <p:tav tm="100000">
                                          <p:val>
                                            <p:strVal val="#ppt_w"/>
                                          </p:val>
                                        </p:tav>
                                      </p:tavLst>
                                    </p:anim>
                                    <p:anim calcmode="lin" valueType="num">
                                      <p:cBhvr>
                                        <p:cTn id="44" dur="500" fill="hold"/>
                                        <p:tgtEl>
                                          <p:spTgt spid="13320">
                                            <p:txEl>
                                              <p:charRg st="0" end="4"/>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326">
                                            <p:txEl>
                                              <p:charRg st="0" end="2"/>
                                            </p:txEl>
                                          </p:spTgt>
                                        </p:tgtEl>
                                        <p:attrNameLst>
                                          <p:attrName>style.visibility</p:attrName>
                                        </p:attrNameLst>
                                      </p:cBhvr>
                                      <p:to>
                                        <p:strVal val="visible"/>
                                      </p:to>
                                    </p:set>
                                    <p:anim calcmode="lin" valueType="num">
                                      <p:cBhvr additive="base">
                                        <p:cTn id="49" dur="500" fill="hold"/>
                                        <p:tgtEl>
                                          <p:spTgt spid="13326">
                                            <p:txEl>
                                              <p:charRg st="0"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326">
                                            <p:txEl>
                                              <p:charRg st="0"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3324"/>
                                        </p:tgtEl>
                                        <p:attrNameLst>
                                          <p:attrName>style.visibility</p:attrName>
                                        </p:attrNameLst>
                                      </p:cBhvr>
                                      <p:to>
                                        <p:strVal val="visible"/>
                                      </p:to>
                                    </p:set>
                                    <p:animEffect transition="in" filter="wipe(down)">
                                      <p:cBhvr>
                                        <p:cTn id="55" dur="500"/>
                                        <p:tgtEl>
                                          <p:spTgt spid="13324"/>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grpId="0" nodeType="clickEffect">
                                  <p:stCondLst>
                                    <p:cond delay="0"/>
                                  </p:stCondLst>
                                  <p:childTnLst>
                                    <p:set>
                                      <p:cBhvr>
                                        <p:cTn id="59" dur="1" fill="hold">
                                          <p:stCondLst>
                                            <p:cond delay="0"/>
                                          </p:stCondLst>
                                        </p:cTn>
                                        <p:tgtEl>
                                          <p:spTgt spid="13325"/>
                                        </p:tgtEl>
                                        <p:attrNameLst>
                                          <p:attrName>style.visibility</p:attrName>
                                        </p:attrNameLst>
                                      </p:cBhvr>
                                      <p:to>
                                        <p:strVal val="visible"/>
                                      </p:to>
                                    </p:set>
                                    <p:anim calcmode="lin" valueType="num">
                                      <p:cBhvr>
                                        <p:cTn id="60" dur="1000" fill="hold"/>
                                        <p:tgtEl>
                                          <p:spTgt spid="13325"/>
                                        </p:tgtEl>
                                        <p:attrNameLst>
                                          <p:attrName>ppt_w</p:attrName>
                                        </p:attrNameLst>
                                      </p:cBhvr>
                                      <p:tavLst>
                                        <p:tav tm="0">
                                          <p:val>
                                            <p:strVal val="#ppt_w*0.70"/>
                                          </p:val>
                                        </p:tav>
                                        <p:tav tm="100000">
                                          <p:val>
                                            <p:strVal val="#ppt_w"/>
                                          </p:val>
                                        </p:tav>
                                      </p:tavLst>
                                    </p:anim>
                                    <p:anim calcmode="lin" valueType="num">
                                      <p:cBhvr>
                                        <p:cTn id="61" dur="1000" fill="hold"/>
                                        <p:tgtEl>
                                          <p:spTgt spid="13325"/>
                                        </p:tgtEl>
                                        <p:attrNameLst>
                                          <p:attrName>ppt_h</p:attrName>
                                        </p:attrNameLst>
                                      </p:cBhvr>
                                      <p:tavLst>
                                        <p:tav tm="0">
                                          <p:val>
                                            <p:strVal val="#ppt_h"/>
                                          </p:val>
                                        </p:tav>
                                        <p:tav tm="100000">
                                          <p:val>
                                            <p:strVal val="#ppt_h"/>
                                          </p:val>
                                        </p:tav>
                                      </p:tavLst>
                                    </p:anim>
                                    <p:animEffect transition="in" filter="fade">
                                      <p:cBhvr>
                                        <p:cTn id="62" dur="1000"/>
                                        <p:tgtEl>
                                          <p:spTgt spid="1332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3323"/>
                                        </p:tgtEl>
                                        <p:attrNameLst>
                                          <p:attrName>style.visibility</p:attrName>
                                        </p:attrNameLst>
                                      </p:cBhvr>
                                      <p:to>
                                        <p:strVal val="visible"/>
                                      </p:to>
                                    </p:set>
                                    <p:animEffect transition="in" filter="wipe(down)">
                                      <p:cBhvr>
                                        <p:cTn id="67" dur="500"/>
                                        <p:tgtEl>
                                          <p:spTgt spid="13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animBg="1"/>
      <p:bldP spid="13324" grpId="0" animBg="1"/>
      <p:bldP spid="133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 Box 2"/>
          <p:cNvSpPr txBox="1"/>
          <p:nvPr/>
        </p:nvSpPr>
        <p:spPr>
          <a:xfrm>
            <a:off x="141288" y="166688"/>
            <a:ext cx="2965450" cy="523875"/>
          </a:xfrm>
          <a:prstGeom prst="rect">
            <a:avLst/>
          </a:prstGeom>
          <a:noFill/>
          <a:ln w="9525">
            <a:noFill/>
          </a:ln>
        </p:spPr>
        <p:txBody>
          <a:bodyPr wrap="none">
            <a:spAutoFit/>
          </a:bodyPr>
          <a:p>
            <a:pPr eaLnBrk="1" hangingPunct="1"/>
            <a:r>
              <a:rPr lang="en-US" altLang="en-US" sz="2800" dirty="0">
                <a:latin typeface="Times New Roman" panose="02020603050405020304" pitchFamily="18" charset="0"/>
                <a:cs typeface="Times New Roman" panose="02020603050405020304" pitchFamily="18" charset="0"/>
              </a:rPr>
              <a:t>B</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i 3: </a:t>
            </a:r>
            <a:r>
              <a:rPr lang="en-US" altLang="en-US" sz="2800" dirty="0">
                <a:solidFill>
                  <a:srgbClr val="FF3300"/>
                </a:solidFill>
                <a:latin typeface="Times New Roman" panose="02020603050405020304" pitchFamily="18" charset="0"/>
                <a:cs typeface="Times New Roman" panose="02020603050405020304" pitchFamily="18" charset="0"/>
              </a:rPr>
              <a:t>Vẽ theo mẫu</a:t>
            </a:r>
            <a:endParaRPr lang="en-US" altLang="en-US" sz="2800" dirty="0">
              <a:solidFill>
                <a:srgbClr val="FF3300"/>
              </a:solidFill>
              <a:latin typeface="Times New Roman" panose="02020603050405020304" pitchFamily="18" charset="0"/>
              <a:ea typeface="Times New Roman" panose="02020603050405020304" pitchFamily="18" charset="0"/>
            </a:endParaRPr>
          </a:p>
        </p:txBody>
      </p:sp>
      <p:sp>
        <p:nvSpPr>
          <p:cNvPr id="20483" name="Oval 3"/>
          <p:cNvSpPr/>
          <p:nvPr/>
        </p:nvSpPr>
        <p:spPr>
          <a:xfrm>
            <a:off x="2362200" y="1498600"/>
            <a:ext cx="3960813" cy="4114800"/>
          </a:xfrm>
          <a:prstGeom prst="ellipse">
            <a:avLst/>
          </a:prstGeom>
          <a:solidFill>
            <a:srgbClr val="FFFFFF"/>
          </a:solidFill>
          <a:ln w="38100" cap="flat" cmpd="sng">
            <a:solidFill>
              <a:srgbClr val="FF3300"/>
            </a:solidFill>
            <a:prstDash val="solid"/>
            <a:headEnd type="none" w="med" len="med"/>
            <a:tailEnd type="none" w="med" len="med"/>
          </a:ln>
        </p:spPr>
        <p:txBody>
          <a:bodyPr/>
          <a:p>
            <a:pPr eaLnBrk="1" hangingPunct="1"/>
            <a:endParaRPr lang="en-US" altLang="en-US" dirty="0">
              <a:latin typeface="Times New Roman" panose="02020603050405020304" pitchFamily="18" charset="0"/>
              <a:ea typeface="Times New Roman" panose="02020603050405020304" pitchFamily="18" charset="0"/>
            </a:endParaRPr>
          </a:p>
        </p:txBody>
      </p:sp>
      <p:sp>
        <p:nvSpPr>
          <p:cNvPr id="20484" name="Arc 4"/>
          <p:cNvSpPr/>
          <p:nvPr/>
        </p:nvSpPr>
        <p:spPr>
          <a:xfrm rot="74468" flipV="1">
            <a:off x="2362200" y="3295650"/>
            <a:ext cx="1981200" cy="1285875"/>
          </a:xfrm>
          <a:custGeom>
            <a:avLst/>
            <a:gdLst>
              <a:gd name="txL" fmla="*/ 0 w 43154"/>
              <a:gd name="txT" fmla="*/ 0 h 25089"/>
              <a:gd name="txR" fmla="*/ 43154 w 43154"/>
              <a:gd name="txB" fmla="*/ 25089 h 25089"/>
            </a:gdLst>
            <a:ahLst/>
            <a:cxnLst>
              <a:cxn ang="0">
                <a:pos x="0" y="2147483646"/>
              </a:cxn>
              <a:cxn ang="0">
                <a:pos x="2147483646" y="2147483646"/>
              </a:cxn>
              <a:cxn ang="0">
                <a:pos x="2147483646" y="2147483646"/>
              </a:cxn>
            </a:cxnLst>
            <a:rect l="txL" t="txT" r="txR" b="txB"/>
            <a:pathLst>
              <a:path w="43154" h="25089" fill="none">
                <a:moveTo>
                  <a:pt x="0" y="20187"/>
                </a:moveTo>
                <a:cubicBezTo>
                  <a:pt x="744" y="8830"/>
                  <a:pt x="10173" y="-1"/>
                  <a:pt x="21554" y="0"/>
                </a:cubicBezTo>
                <a:cubicBezTo>
                  <a:pt x="33483" y="0"/>
                  <a:pt x="43154" y="9670"/>
                  <a:pt x="43154" y="21600"/>
                </a:cubicBezTo>
                <a:cubicBezTo>
                  <a:pt x="43154" y="22768"/>
                  <a:pt x="43059" y="23935"/>
                  <a:pt x="42870" y="25089"/>
                </a:cubicBezTo>
              </a:path>
              <a:path w="43154" h="25089" stroke="0">
                <a:moveTo>
                  <a:pt x="0" y="20187"/>
                </a:moveTo>
                <a:cubicBezTo>
                  <a:pt x="744" y="8830"/>
                  <a:pt x="10173" y="-1"/>
                  <a:pt x="21554" y="0"/>
                </a:cubicBezTo>
                <a:cubicBezTo>
                  <a:pt x="33483" y="0"/>
                  <a:pt x="43154" y="9670"/>
                  <a:pt x="43154" y="21600"/>
                </a:cubicBezTo>
                <a:cubicBezTo>
                  <a:pt x="43154" y="22768"/>
                  <a:pt x="43059" y="23935"/>
                  <a:pt x="42870" y="25089"/>
                </a:cubicBezTo>
                <a:lnTo>
                  <a:pt x="21554" y="21600"/>
                </a:lnTo>
                <a:lnTo>
                  <a:pt x="0" y="20187"/>
                </a:lnTo>
                <a:close/>
              </a:path>
            </a:pathLst>
          </a:custGeom>
          <a:noFill/>
          <a:ln w="38100" cap="flat" cmpd="sng">
            <a:solidFill>
              <a:srgbClr val="FF3300">
                <a:alpha val="100000"/>
              </a:srgbClr>
            </a:solidFill>
            <a:prstDash val="solid"/>
            <a:round/>
            <a:headEnd type="none" w="med" len="med"/>
            <a:tailEnd type="none" w="med" len="med"/>
          </a:ln>
        </p:spPr>
        <p:txBody>
          <a:bodyPr/>
          <a:p>
            <a:endParaRPr lang="en-US"/>
          </a:p>
        </p:txBody>
      </p:sp>
      <p:sp>
        <p:nvSpPr>
          <p:cNvPr id="20485" name="Arc 5"/>
          <p:cNvSpPr/>
          <p:nvPr/>
        </p:nvSpPr>
        <p:spPr>
          <a:xfrm rot="-10746881" flipV="1">
            <a:off x="4343400" y="2527300"/>
            <a:ext cx="1979613" cy="1027113"/>
          </a:xfrm>
          <a:custGeom>
            <a:avLst/>
            <a:gdLst>
              <a:gd name="txL" fmla="*/ 0 w 43070"/>
              <a:gd name="txT" fmla="*/ 0 h 21600"/>
              <a:gd name="txR" fmla="*/ 43070 w 43070"/>
              <a:gd name="txB" fmla="*/ 21600 h 21600"/>
            </a:gdLst>
            <a:ahLst/>
            <a:cxnLst>
              <a:cxn ang="0">
                <a:pos x="0" y="2147483646"/>
              </a:cxn>
              <a:cxn ang="0">
                <a:pos x="2147483646" y="2147483646"/>
              </a:cxn>
              <a:cxn ang="0">
                <a:pos x="2147483646" y="2147483646"/>
              </a:cxn>
            </a:cxnLst>
            <a:rect l="txL" t="txT" r="txR" b="txB"/>
            <a:pathLst>
              <a:path w="43070" h="21600" fill="none">
                <a:moveTo>
                  <a:pt x="0" y="20187"/>
                </a:moveTo>
                <a:cubicBezTo>
                  <a:pt x="744" y="8830"/>
                  <a:pt x="10173" y="-1"/>
                  <a:pt x="21554" y="0"/>
                </a:cubicBezTo>
                <a:cubicBezTo>
                  <a:pt x="32746" y="0"/>
                  <a:pt x="42085" y="8550"/>
                  <a:pt x="43070" y="19699"/>
                </a:cubicBezTo>
              </a:path>
              <a:path w="43070" h="21600" stroke="0">
                <a:moveTo>
                  <a:pt x="0" y="20187"/>
                </a:moveTo>
                <a:cubicBezTo>
                  <a:pt x="744" y="8830"/>
                  <a:pt x="10173" y="-1"/>
                  <a:pt x="21554" y="0"/>
                </a:cubicBezTo>
                <a:cubicBezTo>
                  <a:pt x="32746" y="0"/>
                  <a:pt x="42085" y="8550"/>
                  <a:pt x="43070" y="19699"/>
                </a:cubicBezTo>
                <a:lnTo>
                  <a:pt x="21554" y="21600"/>
                </a:lnTo>
                <a:lnTo>
                  <a:pt x="0" y="20187"/>
                </a:lnTo>
                <a:close/>
              </a:path>
            </a:pathLst>
          </a:custGeom>
          <a:noFill/>
          <a:ln w="38100" cap="flat" cmpd="sng">
            <a:solidFill>
              <a:srgbClr val="FF3300">
                <a:alpha val="100000"/>
              </a:srgbClr>
            </a:solidFill>
            <a:prstDash val="solid"/>
            <a:round/>
            <a:headEnd type="none" w="med" len="med"/>
            <a:tailEnd type="none" w="med" len="med"/>
          </a:ln>
        </p:spPr>
        <p:txBody>
          <a:bodyPr/>
          <a:p>
            <a:endParaRPr lang="en-US"/>
          </a:p>
        </p:txBody>
      </p:sp>
      <p:graphicFrame>
        <p:nvGraphicFramePr>
          <p:cNvPr id="20486" name="Table 20485"/>
          <p:cNvGraphicFramePr/>
          <p:nvPr/>
        </p:nvGraphicFramePr>
        <p:xfrm>
          <a:off x="1828800" y="965200"/>
          <a:ext cx="5029200" cy="5213350"/>
        </p:xfrm>
        <a:graphic>
          <a:graphicData uri="http://schemas.openxmlformats.org/drawingml/2006/table">
            <a:tbl>
              <a:tblPr/>
              <a:tblGrid>
                <a:gridCol w="533400"/>
                <a:gridCol w="471488"/>
                <a:gridCol w="506412"/>
                <a:gridCol w="500063"/>
                <a:gridCol w="503237"/>
                <a:gridCol w="503238"/>
                <a:gridCol w="501650"/>
                <a:gridCol w="506412"/>
                <a:gridCol w="500063"/>
                <a:gridCol w="503237"/>
              </a:tblGrid>
              <a:tr h="5175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492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91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75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91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75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91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75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91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75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marT="45726" marB="4572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Oval 2"/>
          <p:cNvSpPr/>
          <p:nvPr/>
        </p:nvSpPr>
        <p:spPr>
          <a:xfrm>
            <a:off x="4419600" y="1981200"/>
            <a:ext cx="3960813" cy="4114800"/>
          </a:xfrm>
          <a:prstGeom prst="ellipse">
            <a:avLst/>
          </a:prstGeom>
          <a:solidFill>
            <a:srgbClr val="FFFFFF"/>
          </a:solidFill>
          <a:ln w="38100" cap="flat" cmpd="sng">
            <a:solidFill>
              <a:srgbClr val="FF3300"/>
            </a:solidFill>
            <a:prstDash val="solid"/>
            <a:headEnd type="none" w="med" len="med"/>
            <a:tailEnd type="none" w="med" len="med"/>
          </a:ln>
        </p:spPr>
        <p:txBody>
          <a:bodyPr/>
          <a:p>
            <a:pPr eaLnBrk="1" hangingPunct="1"/>
            <a:endParaRPr lang="en-US" altLang="en-US" dirty="0">
              <a:latin typeface="Times New Roman" panose="02020603050405020304" pitchFamily="18" charset="0"/>
              <a:ea typeface="Times New Roman" panose="02020603050405020304" pitchFamily="18" charset="0"/>
            </a:endParaRPr>
          </a:p>
        </p:txBody>
      </p:sp>
      <p:sp>
        <p:nvSpPr>
          <p:cNvPr id="15363" name="Arc 3"/>
          <p:cNvSpPr/>
          <p:nvPr/>
        </p:nvSpPr>
        <p:spPr>
          <a:xfrm rot="74468" flipV="1">
            <a:off x="4419600" y="3778250"/>
            <a:ext cx="1981200" cy="1285875"/>
          </a:xfrm>
          <a:custGeom>
            <a:avLst/>
            <a:gdLst>
              <a:gd name="txL" fmla="*/ 0 w 43154"/>
              <a:gd name="txT" fmla="*/ 0 h 25089"/>
              <a:gd name="txR" fmla="*/ 43154 w 43154"/>
              <a:gd name="txB" fmla="*/ 25089 h 25089"/>
            </a:gdLst>
            <a:ahLst/>
            <a:cxnLst>
              <a:cxn ang="0">
                <a:pos x="0" y="2147483646"/>
              </a:cxn>
              <a:cxn ang="0">
                <a:pos x="2147483646" y="2147483646"/>
              </a:cxn>
              <a:cxn ang="0">
                <a:pos x="2147483646" y="2147483646"/>
              </a:cxn>
            </a:cxnLst>
            <a:rect l="txL" t="txT" r="txR" b="txB"/>
            <a:pathLst>
              <a:path w="43154" h="25089" fill="none">
                <a:moveTo>
                  <a:pt x="0" y="20187"/>
                </a:moveTo>
                <a:cubicBezTo>
                  <a:pt x="744" y="8830"/>
                  <a:pt x="10173" y="-1"/>
                  <a:pt x="21554" y="0"/>
                </a:cubicBezTo>
                <a:cubicBezTo>
                  <a:pt x="33483" y="0"/>
                  <a:pt x="43154" y="9670"/>
                  <a:pt x="43154" y="21600"/>
                </a:cubicBezTo>
                <a:cubicBezTo>
                  <a:pt x="43154" y="22768"/>
                  <a:pt x="43059" y="23935"/>
                  <a:pt x="42870" y="25089"/>
                </a:cubicBezTo>
              </a:path>
              <a:path w="43154" h="25089" stroke="0">
                <a:moveTo>
                  <a:pt x="0" y="20187"/>
                </a:moveTo>
                <a:cubicBezTo>
                  <a:pt x="744" y="8830"/>
                  <a:pt x="10173" y="-1"/>
                  <a:pt x="21554" y="0"/>
                </a:cubicBezTo>
                <a:cubicBezTo>
                  <a:pt x="33483" y="0"/>
                  <a:pt x="43154" y="9670"/>
                  <a:pt x="43154" y="21600"/>
                </a:cubicBezTo>
                <a:cubicBezTo>
                  <a:pt x="43154" y="22768"/>
                  <a:pt x="43059" y="23935"/>
                  <a:pt x="42870" y="25089"/>
                </a:cubicBezTo>
                <a:lnTo>
                  <a:pt x="21554" y="21600"/>
                </a:lnTo>
                <a:lnTo>
                  <a:pt x="0" y="20187"/>
                </a:lnTo>
                <a:close/>
              </a:path>
            </a:pathLst>
          </a:custGeom>
          <a:noFill/>
          <a:ln w="38100" cap="flat" cmpd="sng">
            <a:solidFill>
              <a:srgbClr val="FF3300">
                <a:alpha val="100000"/>
              </a:srgbClr>
            </a:solidFill>
            <a:prstDash val="solid"/>
            <a:round/>
            <a:headEnd type="none" w="med" len="med"/>
            <a:tailEnd type="none" w="med" len="med"/>
          </a:ln>
        </p:spPr>
        <p:txBody>
          <a:bodyPr/>
          <a:p>
            <a:endParaRPr lang="en-US"/>
          </a:p>
        </p:txBody>
      </p:sp>
      <p:sp>
        <p:nvSpPr>
          <p:cNvPr id="15364" name="Arc 4"/>
          <p:cNvSpPr/>
          <p:nvPr/>
        </p:nvSpPr>
        <p:spPr>
          <a:xfrm rot="-10746881" flipV="1">
            <a:off x="6400800" y="3009900"/>
            <a:ext cx="1979613" cy="1027113"/>
          </a:xfrm>
          <a:custGeom>
            <a:avLst/>
            <a:gdLst>
              <a:gd name="txL" fmla="*/ 0 w 43070"/>
              <a:gd name="txT" fmla="*/ 0 h 21600"/>
              <a:gd name="txR" fmla="*/ 43070 w 43070"/>
              <a:gd name="txB" fmla="*/ 21600 h 21600"/>
            </a:gdLst>
            <a:ahLst/>
            <a:cxnLst>
              <a:cxn ang="0">
                <a:pos x="0" y="2147483646"/>
              </a:cxn>
              <a:cxn ang="0">
                <a:pos x="2147483646" y="2147483646"/>
              </a:cxn>
              <a:cxn ang="0">
                <a:pos x="2147483646" y="2147483646"/>
              </a:cxn>
            </a:cxnLst>
            <a:rect l="txL" t="txT" r="txR" b="txB"/>
            <a:pathLst>
              <a:path w="43070" h="21600" fill="none">
                <a:moveTo>
                  <a:pt x="0" y="20187"/>
                </a:moveTo>
                <a:cubicBezTo>
                  <a:pt x="744" y="8830"/>
                  <a:pt x="10173" y="-1"/>
                  <a:pt x="21554" y="0"/>
                </a:cubicBezTo>
                <a:cubicBezTo>
                  <a:pt x="32746" y="0"/>
                  <a:pt x="42085" y="8550"/>
                  <a:pt x="43070" y="19699"/>
                </a:cubicBezTo>
              </a:path>
              <a:path w="43070" h="21600" stroke="0">
                <a:moveTo>
                  <a:pt x="0" y="20187"/>
                </a:moveTo>
                <a:cubicBezTo>
                  <a:pt x="744" y="8830"/>
                  <a:pt x="10173" y="-1"/>
                  <a:pt x="21554" y="0"/>
                </a:cubicBezTo>
                <a:cubicBezTo>
                  <a:pt x="32746" y="0"/>
                  <a:pt x="42085" y="8550"/>
                  <a:pt x="43070" y="19699"/>
                </a:cubicBezTo>
                <a:lnTo>
                  <a:pt x="21554" y="21600"/>
                </a:lnTo>
                <a:lnTo>
                  <a:pt x="0" y="20187"/>
                </a:lnTo>
                <a:close/>
              </a:path>
            </a:pathLst>
          </a:custGeom>
          <a:noFill/>
          <a:ln w="38100" cap="flat" cmpd="sng">
            <a:solidFill>
              <a:srgbClr val="FF3300">
                <a:alpha val="100000"/>
              </a:srgbClr>
            </a:solidFill>
            <a:prstDash val="solid"/>
            <a:round/>
            <a:headEnd type="none" w="med" len="med"/>
            <a:tailEnd type="none" w="med" len="med"/>
          </a:ln>
        </p:spPr>
        <p:txBody>
          <a:bodyPr/>
          <a:p>
            <a:endParaRPr lang="en-US"/>
          </a:p>
        </p:txBody>
      </p:sp>
      <p:graphicFrame>
        <p:nvGraphicFramePr>
          <p:cNvPr id="21509" name="Table 21508"/>
          <p:cNvGraphicFramePr/>
          <p:nvPr/>
        </p:nvGraphicFramePr>
        <p:xfrm>
          <a:off x="3886200" y="1447800"/>
          <a:ext cx="5029200" cy="5181600"/>
        </p:xfrm>
        <a:graphic>
          <a:graphicData uri="http://schemas.openxmlformats.org/drawingml/2006/table">
            <a:tbl>
              <a:tblPr/>
              <a:tblGrid>
                <a:gridCol w="533400"/>
                <a:gridCol w="471488"/>
                <a:gridCol w="506412"/>
                <a:gridCol w="500063"/>
                <a:gridCol w="503237"/>
                <a:gridCol w="503238"/>
                <a:gridCol w="487362"/>
                <a:gridCol w="520700"/>
                <a:gridCol w="500063"/>
                <a:gridCol w="503237"/>
              </a:tblGrid>
              <a:tr h="5175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91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75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91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75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75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91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75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91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75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accent1"/>
                        </a:buClr>
                        <a:buFont typeface="Wingdings" panose="05000000000000000000" pitchFamily="2" charset="2"/>
                        <a:buNone/>
                      </a:pPr>
                      <a:endParaRPr lang="en-US" sz="2800"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1632" name="Text Box 128"/>
          <p:cNvSpPr txBox="1"/>
          <p:nvPr/>
        </p:nvSpPr>
        <p:spPr>
          <a:xfrm>
            <a:off x="2003425" y="525463"/>
            <a:ext cx="184150" cy="366712"/>
          </a:xfrm>
          <a:prstGeom prst="rect">
            <a:avLst/>
          </a:prstGeom>
          <a:noFill/>
          <a:ln w="9525">
            <a:noFill/>
          </a:ln>
        </p:spPr>
        <p:txBody>
          <a:bodyPr>
            <a:spAutoFit/>
          </a:bodyPr>
          <a:p>
            <a:pPr eaLnBrk="1" hangingPunct="1">
              <a:spcBef>
                <a:spcPct val="50000"/>
              </a:spcBef>
            </a:pPr>
            <a:endParaRPr lang="en-US" altLang="en-US" dirty="0">
              <a:latin typeface="Times New Roman" panose="02020603050405020304" pitchFamily="18" charset="0"/>
              <a:ea typeface="Times New Roman" panose="02020603050405020304" pitchFamily="18" charset="0"/>
            </a:endParaRPr>
          </a:p>
        </p:txBody>
      </p:sp>
      <p:sp>
        <p:nvSpPr>
          <p:cNvPr id="21633" name="Text Box 129"/>
          <p:cNvSpPr txBox="1"/>
          <p:nvPr/>
        </p:nvSpPr>
        <p:spPr>
          <a:xfrm>
            <a:off x="187325" y="112713"/>
            <a:ext cx="1981200" cy="825500"/>
          </a:xfrm>
          <a:prstGeom prst="rect">
            <a:avLst/>
          </a:prstGeom>
          <a:noFill/>
          <a:ln w="9525">
            <a:noFill/>
          </a:ln>
        </p:spPr>
        <p:txBody>
          <a:bodyPr>
            <a:spAutoFit/>
          </a:bodyPr>
          <a:p>
            <a:pPr>
              <a:spcBef>
                <a:spcPct val="50000"/>
              </a:spcBef>
            </a:pPr>
            <a:r>
              <a:rPr lang="en-US" altLang="en-US" sz="2800" b="1" dirty="0">
                <a:solidFill>
                  <a:schemeClr val="tx2"/>
                </a:solidFill>
                <a:latin typeface="Times New Roman" panose="02020603050405020304" pitchFamily="18" charset="0"/>
                <a:cs typeface="Times New Roman" panose="02020603050405020304" pitchFamily="18" charset="0"/>
              </a:rPr>
              <a:t>Luyện tập :</a:t>
            </a:r>
            <a:endParaRPr lang="en-US" altLang="en-US" sz="2800" b="1" dirty="0">
              <a:solidFill>
                <a:schemeClr val="tx2"/>
              </a:solidFill>
              <a:latin typeface="Times New Roman" panose="02020603050405020304" pitchFamily="18" charset="0"/>
              <a:cs typeface="Times New Roman" panose="02020603050405020304" pitchFamily="18" charset="0"/>
            </a:endParaRPr>
          </a:p>
          <a:p>
            <a:pPr eaLnBrk="1" hangingPunct="1"/>
            <a:endParaRPr lang="en-US" altLang="en-US" sz="2000" dirty="0">
              <a:latin typeface="Times New Roman" panose="02020603050405020304" pitchFamily="18" charset="0"/>
              <a:ea typeface="Times New Roman" panose="02020603050405020304" pitchFamily="18" charset="0"/>
            </a:endParaRPr>
          </a:p>
        </p:txBody>
      </p:sp>
      <p:sp>
        <p:nvSpPr>
          <p:cNvPr id="21634" name="Text Box 130"/>
          <p:cNvSpPr txBox="1"/>
          <p:nvPr/>
        </p:nvSpPr>
        <p:spPr>
          <a:xfrm>
            <a:off x="187325" y="842963"/>
            <a:ext cx="2971800" cy="457200"/>
          </a:xfrm>
          <a:prstGeom prst="rect">
            <a:avLst/>
          </a:prstGeom>
          <a:noFill/>
          <a:ln w="9525">
            <a:noFill/>
          </a:ln>
        </p:spPr>
        <p:txBody>
          <a:bodyPr>
            <a:spAutoFit/>
          </a:bodyPr>
          <a:p>
            <a:pPr eaLnBrk="1" hangingPunct="1"/>
            <a:r>
              <a:rPr lang="en-US" altLang="en-US" sz="2400" b="1" dirty="0">
                <a:solidFill>
                  <a:srgbClr val="0066FF"/>
                </a:solidFill>
                <a:latin typeface="Times New Roman" panose="02020603050405020304" pitchFamily="18" charset="0"/>
                <a:cs typeface="Times New Roman" panose="02020603050405020304" pitchFamily="18" charset="0"/>
              </a:rPr>
              <a:t>B</a:t>
            </a:r>
            <a:r>
              <a:rPr lang="en-US" altLang="en-US" sz="2400" b="1" dirty="0">
                <a:solidFill>
                  <a:srgbClr val="0066FF"/>
                </a:solidFill>
                <a:latin typeface="Times New Roman" panose="02020603050405020304" pitchFamily="18" charset="0"/>
                <a:ea typeface="Times New Roman" panose="02020603050405020304" pitchFamily="18" charset="0"/>
              </a:rPr>
              <a:t>à</a:t>
            </a:r>
            <a:r>
              <a:rPr lang="en-US" altLang="en-US" sz="2400" b="1" dirty="0">
                <a:solidFill>
                  <a:srgbClr val="0066FF"/>
                </a:solidFill>
                <a:latin typeface="Times New Roman" panose="02020603050405020304" pitchFamily="18" charset="0"/>
                <a:cs typeface="Times New Roman" panose="02020603050405020304" pitchFamily="18" charset="0"/>
              </a:rPr>
              <a:t>i 3 :Vẽ theo mẫu: </a:t>
            </a:r>
            <a:endParaRPr lang="en-US" altLang="en-US" sz="2400" b="1" dirty="0">
              <a:solidFill>
                <a:srgbClr val="0066FF"/>
              </a:solidFill>
              <a:latin typeface="Times New Roman" panose="02020603050405020304" pitchFamily="18" charset="0"/>
              <a:ea typeface="Times New Roman" panose="02020603050405020304" pitchFamily="18" charset="0"/>
            </a:endParaRPr>
          </a:p>
        </p:txBody>
      </p:sp>
      <p:sp>
        <p:nvSpPr>
          <p:cNvPr id="15491" name="Text Box 131"/>
          <p:cNvSpPr txBox="1"/>
          <p:nvPr/>
        </p:nvSpPr>
        <p:spPr>
          <a:xfrm>
            <a:off x="284163" y="1609725"/>
            <a:ext cx="3276600" cy="4154488"/>
          </a:xfrm>
          <a:prstGeom prst="rect">
            <a:avLst/>
          </a:prstGeom>
          <a:noFill/>
          <a:ln w="9525">
            <a:noFill/>
          </a:ln>
        </p:spPr>
        <p:txBody>
          <a:bodyPr>
            <a:spAutoFit/>
          </a:bodyPr>
          <a:p>
            <a:pPr algn="just" eaLnBrk="1" hangingPunct="1">
              <a:buChar char="-"/>
            </a:pPr>
            <a:r>
              <a:rPr lang="en-US" altLang="en-US" sz="2400" b="1" dirty="0">
                <a:solidFill>
                  <a:srgbClr val="FF0000"/>
                </a:solidFill>
                <a:latin typeface="Times New Roman" panose="02020603050405020304" pitchFamily="18" charset="0"/>
                <a:cs typeface="Times New Roman" panose="02020603050405020304" pitchFamily="18" charset="0"/>
              </a:rPr>
              <a:t> Vẽ hình tròn lớn bán kính có độ d</a:t>
            </a:r>
            <a:r>
              <a:rPr lang="en-US" altLang="en-US" sz="2400" b="1" dirty="0">
                <a:solidFill>
                  <a:srgbClr val="FF0000"/>
                </a:solidFill>
                <a:latin typeface="Times New Roman" panose="02020603050405020304" pitchFamily="18" charset="0"/>
                <a:ea typeface="Times New Roman" panose="02020603050405020304" pitchFamily="18" charset="0"/>
              </a:rPr>
              <a:t>à</a:t>
            </a:r>
            <a:r>
              <a:rPr lang="en-US" altLang="en-US" sz="2400" b="1" dirty="0">
                <a:solidFill>
                  <a:srgbClr val="FF0000"/>
                </a:solidFill>
                <a:latin typeface="Times New Roman" panose="02020603050405020304" pitchFamily="18" charset="0"/>
                <a:cs typeface="Times New Roman" panose="02020603050405020304" pitchFamily="18" charset="0"/>
              </a:rPr>
              <a:t>i 4 ô vuông.</a:t>
            </a:r>
            <a:endParaRPr lang="en-US" altLang="en-US" sz="2400" b="1" dirty="0">
              <a:solidFill>
                <a:srgbClr val="FF0000"/>
              </a:solidFill>
              <a:latin typeface="Times New Roman" panose="02020603050405020304" pitchFamily="18" charset="0"/>
              <a:cs typeface="Times New Roman" panose="02020603050405020304" pitchFamily="18" charset="0"/>
            </a:endParaRPr>
          </a:p>
          <a:p>
            <a:pPr algn="just" eaLnBrk="1" hangingPunct="1"/>
            <a:r>
              <a:rPr lang="en-US" altLang="en-US" sz="2400" b="1" dirty="0">
                <a:solidFill>
                  <a:srgbClr val="FF0000"/>
                </a:solidFill>
                <a:latin typeface="Times New Roman" panose="02020603050405020304" pitchFamily="18" charset="0"/>
                <a:cs typeface="Times New Roman" panose="02020603050405020304" pitchFamily="18" charset="0"/>
              </a:rPr>
              <a:t>- Vẽ nửa đường tròn bên trái phía dưới, bán kính có độ d</a:t>
            </a:r>
            <a:r>
              <a:rPr lang="en-US" altLang="en-US" sz="2400" b="1" dirty="0">
                <a:solidFill>
                  <a:srgbClr val="FF0000"/>
                </a:solidFill>
                <a:latin typeface="Times New Roman" panose="02020603050405020304" pitchFamily="18" charset="0"/>
                <a:ea typeface="Times New Roman" panose="02020603050405020304" pitchFamily="18" charset="0"/>
              </a:rPr>
              <a:t>à</a:t>
            </a:r>
            <a:r>
              <a:rPr lang="en-US" altLang="en-US" sz="2400" b="1" dirty="0">
                <a:solidFill>
                  <a:srgbClr val="FF0000"/>
                </a:solidFill>
                <a:latin typeface="Times New Roman" panose="02020603050405020304" pitchFamily="18" charset="0"/>
                <a:cs typeface="Times New Roman" panose="02020603050405020304" pitchFamily="18" charset="0"/>
              </a:rPr>
              <a:t>i 2 ô vuông .</a:t>
            </a:r>
            <a:endParaRPr lang="en-US" altLang="en-US" sz="2400" b="1" dirty="0">
              <a:solidFill>
                <a:srgbClr val="FF0000"/>
              </a:solidFill>
              <a:latin typeface="Times New Roman" panose="02020603050405020304" pitchFamily="18" charset="0"/>
              <a:cs typeface="Times New Roman" panose="02020603050405020304" pitchFamily="18" charset="0"/>
            </a:endParaRPr>
          </a:p>
          <a:p>
            <a:pPr algn="just" eaLnBrk="1" hangingPunct="1"/>
            <a:r>
              <a:rPr lang="en-US" altLang="en-US" sz="2400" b="1" dirty="0">
                <a:solidFill>
                  <a:srgbClr val="FF0000"/>
                </a:solidFill>
                <a:latin typeface="Times New Roman" panose="02020603050405020304" pitchFamily="18" charset="0"/>
                <a:cs typeface="Times New Roman" panose="02020603050405020304" pitchFamily="18" charset="0"/>
              </a:rPr>
              <a:t>- Vẽ nửa đường tròn bên phải phía trên, bán kính có độ d</a:t>
            </a:r>
            <a:r>
              <a:rPr lang="en-US" altLang="en-US" sz="2400" b="1" dirty="0">
                <a:solidFill>
                  <a:srgbClr val="FF0000"/>
                </a:solidFill>
                <a:latin typeface="Times New Roman" panose="02020603050405020304" pitchFamily="18" charset="0"/>
                <a:ea typeface="Times New Roman" panose="02020603050405020304" pitchFamily="18" charset="0"/>
              </a:rPr>
              <a:t>à</a:t>
            </a:r>
            <a:r>
              <a:rPr lang="en-US" altLang="en-US" sz="2400" b="1" dirty="0">
                <a:solidFill>
                  <a:srgbClr val="FF0000"/>
                </a:solidFill>
                <a:latin typeface="Times New Roman" panose="02020603050405020304" pitchFamily="18" charset="0"/>
                <a:cs typeface="Times New Roman" panose="02020603050405020304" pitchFamily="18" charset="0"/>
              </a:rPr>
              <a:t>i 2 ô vuông.</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15492" name="Text Box 132"/>
          <p:cNvSpPr txBox="1"/>
          <p:nvPr/>
        </p:nvSpPr>
        <p:spPr>
          <a:xfrm>
            <a:off x="6232525" y="3276600"/>
            <a:ext cx="473075" cy="1006475"/>
          </a:xfrm>
          <a:prstGeom prst="rect">
            <a:avLst/>
          </a:prstGeom>
          <a:noFill/>
          <a:ln w="9525">
            <a:noFill/>
          </a:ln>
        </p:spPr>
        <p:txBody>
          <a:bodyPr>
            <a:spAutoFit/>
          </a:bodyPr>
          <a:p>
            <a:pPr eaLnBrk="1" hangingPunct="1"/>
            <a:r>
              <a:rPr lang="en-US" altLang="en-US" sz="6000" b="1" dirty="0">
                <a:solidFill>
                  <a:srgbClr val="0000CC"/>
                </a:solidFill>
                <a:latin typeface="Times New Roman" panose="02020603050405020304" pitchFamily="18" charset="0"/>
                <a:cs typeface="Times New Roman" panose="02020603050405020304" pitchFamily="18" charset="0"/>
              </a:rPr>
              <a:t>.</a:t>
            </a:r>
            <a:endParaRPr lang="en-US" altLang="en-US" sz="6000" b="1" dirty="0">
              <a:solidFill>
                <a:srgbClr val="0000CC"/>
              </a:solidFill>
              <a:latin typeface="Times New Roman" panose="02020603050405020304" pitchFamily="18" charset="0"/>
              <a:ea typeface="Times New Roman" panose="02020603050405020304" pitchFamily="18" charset="0"/>
            </a:endParaRPr>
          </a:p>
        </p:txBody>
      </p:sp>
      <p:sp>
        <p:nvSpPr>
          <p:cNvPr id="15493" name="Line 133"/>
          <p:cNvSpPr/>
          <p:nvPr/>
        </p:nvSpPr>
        <p:spPr>
          <a:xfrm flipV="1">
            <a:off x="6400800" y="1981200"/>
            <a:ext cx="0" cy="1981200"/>
          </a:xfrm>
          <a:prstGeom prst="line">
            <a:avLst/>
          </a:prstGeom>
          <a:ln w="38100" cap="flat" cmpd="sng">
            <a:solidFill>
              <a:srgbClr val="0000CC"/>
            </a:solidFill>
            <a:prstDash val="solid"/>
            <a:headEnd type="none" w="med" len="med"/>
            <a:tailEnd type="none" w="med" len="med"/>
          </a:ln>
        </p:spPr>
      </p:sp>
      <p:sp>
        <p:nvSpPr>
          <p:cNvPr id="15494" name="Text Box 134"/>
          <p:cNvSpPr txBox="1"/>
          <p:nvPr/>
        </p:nvSpPr>
        <p:spPr>
          <a:xfrm>
            <a:off x="7223125" y="3276600"/>
            <a:ext cx="473075" cy="1006475"/>
          </a:xfrm>
          <a:prstGeom prst="rect">
            <a:avLst/>
          </a:prstGeom>
          <a:noFill/>
          <a:ln w="9525">
            <a:noFill/>
          </a:ln>
        </p:spPr>
        <p:txBody>
          <a:bodyPr>
            <a:spAutoFit/>
          </a:bodyPr>
          <a:p>
            <a:pPr eaLnBrk="1" hangingPunct="1"/>
            <a:r>
              <a:rPr lang="en-US" altLang="en-US" sz="6000" b="1" dirty="0">
                <a:solidFill>
                  <a:srgbClr val="0000CC"/>
                </a:solidFill>
                <a:latin typeface="Times New Roman" panose="02020603050405020304" pitchFamily="18" charset="0"/>
                <a:cs typeface="Times New Roman" panose="02020603050405020304" pitchFamily="18" charset="0"/>
              </a:rPr>
              <a:t>.</a:t>
            </a:r>
            <a:endParaRPr lang="en-US" altLang="en-US" sz="6000" b="1" dirty="0">
              <a:solidFill>
                <a:srgbClr val="0000CC"/>
              </a:solidFill>
              <a:latin typeface="Times New Roman" panose="02020603050405020304" pitchFamily="18" charset="0"/>
              <a:ea typeface="Times New Roman" panose="02020603050405020304" pitchFamily="18" charset="0"/>
            </a:endParaRPr>
          </a:p>
        </p:txBody>
      </p:sp>
      <p:sp>
        <p:nvSpPr>
          <p:cNvPr id="15495" name="Text Box 135"/>
          <p:cNvSpPr txBox="1"/>
          <p:nvPr/>
        </p:nvSpPr>
        <p:spPr>
          <a:xfrm>
            <a:off x="5181600" y="3276600"/>
            <a:ext cx="473075" cy="1006475"/>
          </a:xfrm>
          <a:prstGeom prst="rect">
            <a:avLst/>
          </a:prstGeom>
          <a:noFill/>
          <a:ln w="9525">
            <a:noFill/>
          </a:ln>
        </p:spPr>
        <p:txBody>
          <a:bodyPr>
            <a:spAutoFit/>
          </a:bodyPr>
          <a:p>
            <a:pPr eaLnBrk="1" hangingPunct="1"/>
            <a:r>
              <a:rPr lang="en-US" altLang="en-US" sz="6000" b="1" dirty="0">
                <a:solidFill>
                  <a:srgbClr val="0000CC"/>
                </a:solidFill>
                <a:latin typeface="Times New Roman" panose="02020603050405020304" pitchFamily="18" charset="0"/>
                <a:cs typeface="Times New Roman" panose="02020603050405020304" pitchFamily="18" charset="0"/>
              </a:rPr>
              <a:t>.</a:t>
            </a:r>
            <a:endParaRPr lang="en-US" altLang="en-US" sz="6000" b="1" dirty="0">
              <a:solidFill>
                <a:srgbClr val="0000CC"/>
              </a:solidFill>
              <a:latin typeface="Times New Roman" panose="02020603050405020304" pitchFamily="18" charset="0"/>
              <a:ea typeface="Times New Roman" panose="02020603050405020304" pitchFamily="18" charset="0"/>
            </a:endParaRPr>
          </a:p>
        </p:txBody>
      </p:sp>
      <p:sp>
        <p:nvSpPr>
          <p:cNvPr id="15496" name="Line 136"/>
          <p:cNvSpPr/>
          <p:nvPr/>
        </p:nvSpPr>
        <p:spPr>
          <a:xfrm flipV="1">
            <a:off x="7391400" y="4038600"/>
            <a:ext cx="990600" cy="0"/>
          </a:xfrm>
          <a:prstGeom prst="line">
            <a:avLst/>
          </a:prstGeom>
          <a:ln w="38100" cap="flat" cmpd="sng">
            <a:solidFill>
              <a:srgbClr val="0000CC"/>
            </a:solidFill>
            <a:prstDash val="solid"/>
            <a:headEnd type="none" w="med" len="med"/>
            <a:tailEnd type="none" w="med" len="med"/>
          </a:ln>
        </p:spPr>
      </p:sp>
      <p:sp>
        <p:nvSpPr>
          <p:cNvPr id="15497" name="Line 137"/>
          <p:cNvSpPr/>
          <p:nvPr/>
        </p:nvSpPr>
        <p:spPr>
          <a:xfrm flipH="1" flipV="1">
            <a:off x="4419600" y="4038600"/>
            <a:ext cx="990600" cy="0"/>
          </a:xfrm>
          <a:prstGeom prst="line">
            <a:avLst/>
          </a:prstGeom>
          <a:ln w="38100" cap="flat" cmpd="sng">
            <a:solidFill>
              <a:srgbClr val="0000CC"/>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1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nodeType="clickEffect">
                                  <p:stCondLst>
                                    <p:cond delay="0"/>
                                  </p:stCondLst>
                                  <p:childTnLst>
                                    <p:set>
                                      <p:cBhvr>
                                        <p:cTn id="10" dur="1" fill="hold">
                                          <p:stCondLst>
                                            <p:cond delay="0"/>
                                          </p:stCondLst>
                                        </p:cTn>
                                        <p:tgtEl>
                                          <p:spTgt spid="15491">
                                            <p:txEl>
                                              <p:charRg st="0" end="48"/>
                                            </p:txEl>
                                          </p:spTgt>
                                        </p:tgtEl>
                                        <p:attrNameLst>
                                          <p:attrName>style.visibility</p:attrName>
                                        </p:attrNameLst>
                                      </p:cBhvr>
                                      <p:to>
                                        <p:strVal val="visible"/>
                                      </p:to>
                                    </p:set>
                                    <p:anim calcmode="lin" valueType="num">
                                      <p:cBhvr>
                                        <p:cTn id="11" dur="500" fill="hold"/>
                                        <p:tgtEl>
                                          <p:spTgt spid="15491">
                                            <p:txEl>
                                              <p:charRg st="0" end="48"/>
                                            </p:txEl>
                                          </p:spTgt>
                                        </p:tgtEl>
                                        <p:attrNameLst>
                                          <p:attrName>ppt_w</p:attrName>
                                        </p:attrNameLst>
                                      </p:cBhvr>
                                      <p:tavLst>
                                        <p:tav tm="0">
                                          <p:val>
                                            <p:fltVal val="0.000000"/>
                                          </p:val>
                                        </p:tav>
                                        <p:tav tm="100000">
                                          <p:val>
                                            <p:strVal val="#ppt_w"/>
                                          </p:val>
                                        </p:tav>
                                      </p:tavLst>
                                    </p:anim>
                                    <p:anim calcmode="lin" valueType="num">
                                      <p:cBhvr>
                                        <p:cTn id="12" dur="500" fill="hold"/>
                                        <p:tgtEl>
                                          <p:spTgt spid="15491">
                                            <p:txEl>
                                              <p:charRg st="0" end="48"/>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5492"/>
                                        </p:tgtEl>
                                        <p:attrNameLst>
                                          <p:attrName>style.visibility</p:attrName>
                                        </p:attrNameLst>
                                      </p:cBhvr>
                                      <p:to>
                                        <p:strVal val="visible"/>
                                      </p:to>
                                    </p:set>
                                    <p:anim calcmode="lin" valueType="num">
                                      <p:cBhvr additive="base">
                                        <p:cTn id="17" dur="500" fill="hold"/>
                                        <p:tgtEl>
                                          <p:spTgt spid="15492"/>
                                        </p:tgtEl>
                                        <p:attrNameLst>
                                          <p:attrName>ppt_x</p:attrName>
                                        </p:attrNameLst>
                                      </p:cBhvr>
                                      <p:tavLst>
                                        <p:tav tm="0">
                                          <p:val>
                                            <p:strVal val="#ppt_x"/>
                                          </p:val>
                                        </p:tav>
                                        <p:tav tm="100000">
                                          <p:val>
                                            <p:strVal val="#ppt_x"/>
                                          </p:val>
                                        </p:tav>
                                      </p:tavLst>
                                    </p:anim>
                                    <p:anim calcmode="lin" valueType="num">
                                      <p:cBhvr additive="base">
                                        <p:cTn id="18" dur="500" fill="hold"/>
                                        <p:tgtEl>
                                          <p:spTgt spid="15492"/>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5493"/>
                                        </p:tgtEl>
                                        <p:attrNameLst>
                                          <p:attrName>style.visibility</p:attrName>
                                        </p:attrNameLst>
                                      </p:cBhvr>
                                      <p:to>
                                        <p:strVal val="visible"/>
                                      </p:to>
                                    </p:set>
                                    <p:anim calcmode="lin" valueType="num">
                                      <p:cBhvr>
                                        <p:cTn id="23" dur="1000" fill="hold"/>
                                        <p:tgtEl>
                                          <p:spTgt spid="15493"/>
                                        </p:tgtEl>
                                        <p:attrNameLst>
                                          <p:attrName>ppt_w</p:attrName>
                                        </p:attrNameLst>
                                      </p:cBhvr>
                                      <p:tavLst>
                                        <p:tav tm="0">
                                          <p:val>
                                            <p:fltVal val="0.000000"/>
                                          </p:val>
                                        </p:tav>
                                        <p:tav tm="100000">
                                          <p:val>
                                            <p:strVal val="#ppt_w"/>
                                          </p:val>
                                        </p:tav>
                                      </p:tavLst>
                                    </p:anim>
                                    <p:anim calcmode="lin" valueType="num">
                                      <p:cBhvr>
                                        <p:cTn id="24" dur="1000" fill="hold"/>
                                        <p:tgtEl>
                                          <p:spTgt spid="15493"/>
                                        </p:tgtEl>
                                        <p:attrNameLst>
                                          <p:attrName>ppt_h</p:attrName>
                                        </p:attrNameLst>
                                      </p:cBhvr>
                                      <p:tavLst>
                                        <p:tav tm="0">
                                          <p:val>
                                            <p:fltVal val="0.000000"/>
                                          </p:val>
                                        </p:tav>
                                        <p:tav tm="100000">
                                          <p:val>
                                            <p:strVal val="#ppt_h"/>
                                          </p:val>
                                        </p:tav>
                                      </p:tavLst>
                                    </p:anim>
                                    <p:animEffect transition="in" filter="fade">
                                      <p:cBhvr>
                                        <p:cTn id="25" dur="1000"/>
                                        <p:tgtEl>
                                          <p:spTgt spid="15493"/>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5362"/>
                                        </p:tgtEl>
                                        <p:attrNameLst>
                                          <p:attrName>style.visibility</p:attrName>
                                        </p:attrNameLst>
                                      </p:cBhvr>
                                      <p:to>
                                        <p:strVal val="visible"/>
                                      </p:to>
                                    </p:set>
                                    <p:animEffect transition="in" filter="strips(downLeft)">
                                      <p:cBhvr>
                                        <p:cTn id="30" dur="2000"/>
                                        <p:tgtEl>
                                          <p:spTgt spid="15362"/>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xit" presetSubtype="12" fill="hold" nodeType="clickEffect">
                                  <p:stCondLst>
                                    <p:cond delay="0"/>
                                  </p:stCondLst>
                                  <p:childTnLst>
                                    <p:animEffect transition="out" filter="strips(downLeft)">
                                      <p:cBhvr>
                                        <p:cTn id="34" dur="2000"/>
                                        <p:tgtEl>
                                          <p:spTgt spid="15493"/>
                                        </p:tgtEl>
                                      </p:cBhvr>
                                    </p:animEffect>
                                    <p:set>
                                      <p:cBhvr>
                                        <p:cTn id="35" dur="1" fill="hold">
                                          <p:stCondLst>
                                            <p:cond delay="1999"/>
                                          </p:stCondLst>
                                        </p:cTn>
                                        <p:tgtEl>
                                          <p:spTgt spid="1549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nodeType="clickEffect">
                                  <p:stCondLst>
                                    <p:cond delay="0"/>
                                  </p:stCondLst>
                                  <p:childTnLst>
                                    <p:set>
                                      <p:cBhvr>
                                        <p:cTn id="39" dur="1" fill="hold">
                                          <p:stCondLst>
                                            <p:cond delay="0"/>
                                          </p:stCondLst>
                                        </p:cTn>
                                        <p:tgtEl>
                                          <p:spTgt spid="15491">
                                            <p:txEl>
                                              <p:charRg st="48" end="119"/>
                                            </p:txEl>
                                          </p:spTgt>
                                        </p:tgtEl>
                                        <p:attrNameLst>
                                          <p:attrName>style.visibility</p:attrName>
                                        </p:attrNameLst>
                                      </p:cBhvr>
                                      <p:to>
                                        <p:strVal val="visible"/>
                                      </p:to>
                                    </p:set>
                                    <p:anim calcmode="lin" valueType="num">
                                      <p:cBhvr>
                                        <p:cTn id="40" dur="500" fill="hold"/>
                                        <p:tgtEl>
                                          <p:spTgt spid="15491">
                                            <p:txEl>
                                              <p:charRg st="48" end="119"/>
                                            </p:txEl>
                                          </p:spTgt>
                                        </p:tgtEl>
                                        <p:attrNameLst>
                                          <p:attrName>ppt_w</p:attrName>
                                        </p:attrNameLst>
                                      </p:cBhvr>
                                      <p:tavLst>
                                        <p:tav tm="0">
                                          <p:val>
                                            <p:fltVal val="0.000000"/>
                                          </p:val>
                                        </p:tav>
                                        <p:tav tm="100000">
                                          <p:val>
                                            <p:strVal val="#ppt_w"/>
                                          </p:val>
                                        </p:tav>
                                      </p:tavLst>
                                    </p:anim>
                                    <p:anim calcmode="lin" valueType="num">
                                      <p:cBhvr>
                                        <p:cTn id="41" dur="500" fill="hold"/>
                                        <p:tgtEl>
                                          <p:spTgt spid="15491">
                                            <p:txEl>
                                              <p:charRg st="48" end="119"/>
                                            </p:txEl>
                                          </p:spTgt>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5495"/>
                                        </p:tgtEl>
                                        <p:attrNameLst>
                                          <p:attrName>style.visibility</p:attrName>
                                        </p:attrNameLst>
                                      </p:cBhvr>
                                      <p:to>
                                        <p:strVal val="visible"/>
                                      </p:to>
                                    </p:set>
                                    <p:anim calcmode="lin" valueType="num">
                                      <p:cBhvr additive="base">
                                        <p:cTn id="46" dur="500" fill="hold"/>
                                        <p:tgtEl>
                                          <p:spTgt spid="15495"/>
                                        </p:tgtEl>
                                        <p:attrNameLst>
                                          <p:attrName>ppt_x</p:attrName>
                                        </p:attrNameLst>
                                      </p:cBhvr>
                                      <p:tavLst>
                                        <p:tav tm="0">
                                          <p:val>
                                            <p:strVal val="#ppt_x"/>
                                          </p:val>
                                        </p:tav>
                                        <p:tav tm="100000">
                                          <p:val>
                                            <p:strVal val="#ppt_x"/>
                                          </p:val>
                                        </p:tav>
                                      </p:tavLst>
                                    </p:anim>
                                    <p:anim calcmode="lin" valueType="num">
                                      <p:cBhvr additive="base">
                                        <p:cTn id="47" dur="500" fill="hold"/>
                                        <p:tgtEl>
                                          <p:spTgt spid="1549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15497"/>
                                        </p:tgtEl>
                                        <p:attrNameLst>
                                          <p:attrName>style.visibility</p:attrName>
                                        </p:attrNameLst>
                                      </p:cBhvr>
                                      <p:to>
                                        <p:strVal val="visible"/>
                                      </p:to>
                                    </p:set>
                                    <p:anim calcmode="lin" valueType="num">
                                      <p:cBhvr additive="base">
                                        <p:cTn id="52" dur="500" fill="hold"/>
                                        <p:tgtEl>
                                          <p:spTgt spid="15497"/>
                                        </p:tgtEl>
                                        <p:attrNameLst>
                                          <p:attrName>ppt_x</p:attrName>
                                        </p:attrNameLst>
                                      </p:cBhvr>
                                      <p:tavLst>
                                        <p:tav tm="0">
                                          <p:val>
                                            <p:strVal val="0-#ppt_w/2"/>
                                          </p:val>
                                        </p:tav>
                                        <p:tav tm="100000">
                                          <p:val>
                                            <p:strVal val="#ppt_x"/>
                                          </p:val>
                                        </p:tav>
                                      </p:tavLst>
                                    </p:anim>
                                    <p:anim calcmode="lin" valueType="num">
                                      <p:cBhvr additive="base">
                                        <p:cTn id="53" dur="500" fill="hold"/>
                                        <p:tgtEl>
                                          <p:spTgt spid="15497"/>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nodeType="clickEffect">
                                  <p:stCondLst>
                                    <p:cond delay="0"/>
                                  </p:stCondLst>
                                  <p:childTnLst>
                                    <p:set>
                                      <p:cBhvr>
                                        <p:cTn id="57" dur="1" fill="hold">
                                          <p:stCondLst>
                                            <p:cond delay="0"/>
                                          </p:stCondLst>
                                        </p:cTn>
                                        <p:tgtEl>
                                          <p:spTgt spid="15363"/>
                                        </p:tgtEl>
                                        <p:attrNameLst>
                                          <p:attrName>style.visibility</p:attrName>
                                        </p:attrNameLst>
                                      </p:cBhvr>
                                      <p:to>
                                        <p:strVal val="visible"/>
                                      </p:to>
                                    </p:set>
                                    <p:animEffect transition="in" filter="strips(downLeft)">
                                      <p:cBhvr>
                                        <p:cTn id="58" dur="500"/>
                                        <p:tgtEl>
                                          <p:spTgt spid="1536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xit" presetSubtype="2" fill="hold" nodeType="clickEffect">
                                  <p:stCondLst>
                                    <p:cond delay="0"/>
                                  </p:stCondLst>
                                  <p:childTnLst>
                                    <p:anim calcmode="lin" valueType="num">
                                      <p:cBhvr additive="base">
                                        <p:cTn id="62" dur="500"/>
                                        <p:tgtEl>
                                          <p:spTgt spid="15497"/>
                                        </p:tgtEl>
                                        <p:attrNameLst>
                                          <p:attrName>ppt_x</p:attrName>
                                        </p:attrNameLst>
                                      </p:cBhvr>
                                      <p:tavLst>
                                        <p:tav tm="0">
                                          <p:val>
                                            <p:strVal val="ppt_x"/>
                                          </p:val>
                                        </p:tav>
                                        <p:tav tm="100000">
                                          <p:val>
                                            <p:strVal val="1+ppt_w/2"/>
                                          </p:val>
                                        </p:tav>
                                      </p:tavLst>
                                    </p:anim>
                                    <p:anim calcmode="lin" valueType="num">
                                      <p:cBhvr additive="base">
                                        <p:cTn id="63" dur="500"/>
                                        <p:tgtEl>
                                          <p:spTgt spid="15497"/>
                                        </p:tgtEl>
                                        <p:attrNameLst>
                                          <p:attrName>ppt_y</p:attrName>
                                        </p:attrNameLst>
                                      </p:cBhvr>
                                      <p:tavLst>
                                        <p:tav tm="0">
                                          <p:val>
                                            <p:strVal val="ppt_y"/>
                                          </p:val>
                                        </p:tav>
                                        <p:tav tm="100000">
                                          <p:val>
                                            <p:strVal val="ppt_y"/>
                                          </p:val>
                                        </p:tav>
                                      </p:tavLst>
                                    </p:anim>
                                    <p:set>
                                      <p:cBhvr>
                                        <p:cTn id="64" dur="1" fill="hold">
                                          <p:stCondLst>
                                            <p:cond delay="499"/>
                                          </p:stCondLst>
                                        </p:cTn>
                                        <p:tgtEl>
                                          <p:spTgt spid="15497"/>
                                        </p:tgtEl>
                                        <p:attrNameLst>
                                          <p:attrName>style.visibility</p:attrName>
                                        </p:attrNameLst>
                                      </p:cBhvr>
                                      <p:to>
                                        <p:strVal val="hidden"/>
                                      </p:to>
                                    </p:set>
                                  </p:childTnLst>
                                </p:cTn>
                              </p:par>
                              <p:par>
                                <p:cTn id="65" presetID="24" presetClass="exit" presetSubtype="0" fill="hold" grpId="1" nodeType="withEffect">
                                  <p:stCondLst>
                                    <p:cond delay="0"/>
                                  </p:stCondLst>
                                  <p:childTnLst>
                                    <p:anim to="" calcmode="lin" valueType="num">
                                      <p:cBhvr>
                                        <p:cTn id="66" dur="1"/>
                                        <p:tgtEl>
                                          <p:spTgt spid="15495"/>
                                        </p:tgtEl>
                                        <p:attrNameLst>
                                          <p:attrName>style.visibility</p:attrName>
                                        </p:attrNameLst>
                                      </p:cBhvr>
                                    </p:anim>
                                    <p:set>
                                      <p:cBhvr>
                                        <p:cTn id="67" dur="1" fill="hold">
                                          <p:stCondLst>
                                            <p:cond delay="0"/>
                                          </p:stCondLst>
                                        </p:cTn>
                                        <p:tgtEl>
                                          <p:spTgt spid="1549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7" presetClass="entr" presetSubtype="10" fill="hold" nodeType="clickEffect">
                                  <p:stCondLst>
                                    <p:cond delay="0"/>
                                  </p:stCondLst>
                                  <p:childTnLst>
                                    <p:set>
                                      <p:cBhvr>
                                        <p:cTn id="71" dur="1" fill="hold">
                                          <p:stCondLst>
                                            <p:cond delay="0"/>
                                          </p:stCondLst>
                                        </p:cTn>
                                        <p:tgtEl>
                                          <p:spTgt spid="15491">
                                            <p:txEl>
                                              <p:charRg st="119" end="189"/>
                                            </p:txEl>
                                          </p:spTgt>
                                        </p:tgtEl>
                                        <p:attrNameLst>
                                          <p:attrName>style.visibility</p:attrName>
                                        </p:attrNameLst>
                                      </p:cBhvr>
                                      <p:to>
                                        <p:strVal val="visible"/>
                                      </p:to>
                                    </p:set>
                                    <p:anim calcmode="lin" valueType="num">
                                      <p:cBhvr>
                                        <p:cTn id="72" dur="500" fill="hold"/>
                                        <p:tgtEl>
                                          <p:spTgt spid="15491">
                                            <p:txEl>
                                              <p:charRg st="119" end="189"/>
                                            </p:txEl>
                                          </p:spTgt>
                                        </p:tgtEl>
                                        <p:attrNameLst>
                                          <p:attrName>ppt_w</p:attrName>
                                        </p:attrNameLst>
                                      </p:cBhvr>
                                      <p:tavLst>
                                        <p:tav tm="0">
                                          <p:val>
                                            <p:fltVal val="0.000000"/>
                                          </p:val>
                                        </p:tav>
                                        <p:tav tm="100000">
                                          <p:val>
                                            <p:strVal val="#ppt_w"/>
                                          </p:val>
                                        </p:tav>
                                      </p:tavLst>
                                    </p:anim>
                                    <p:anim calcmode="lin" valueType="num">
                                      <p:cBhvr>
                                        <p:cTn id="73" dur="500" fill="hold"/>
                                        <p:tgtEl>
                                          <p:spTgt spid="15491">
                                            <p:txEl>
                                              <p:charRg st="119" end="189"/>
                                            </p:txEl>
                                          </p:spTgt>
                                        </p:tgtEl>
                                        <p:attrNameLst>
                                          <p:attrName>ppt_h</p:attrName>
                                        </p:attrNameLst>
                                      </p:cBhvr>
                                      <p:tavLst>
                                        <p:tav tm="0">
                                          <p:val>
                                            <p:strVal val="#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1" fill="hold" grpId="0" nodeType="clickEffect">
                                  <p:stCondLst>
                                    <p:cond delay="0"/>
                                  </p:stCondLst>
                                  <p:childTnLst>
                                    <p:set>
                                      <p:cBhvr>
                                        <p:cTn id="77" dur="1" fill="hold">
                                          <p:stCondLst>
                                            <p:cond delay="0"/>
                                          </p:stCondLst>
                                        </p:cTn>
                                        <p:tgtEl>
                                          <p:spTgt spid="15494"/>
                                        </p:tgtEl>
                                        <p:attrNameLst>
                                          <p:attrName>style.visibility</p:attrName>
                                        </p:attrNameLst>
                                      </p:cBhvr>
                                      <p:to>
                                        <p:strVal val="visible"/>
                                      </p:to>
                                    </p:set>
                                    <p:anim calcmode="lin" valueType="num">
                                      <p:cBhvr additive="base">
                                        <p:cTn id="78" dur="500" fill="hold"/>
                                        <p:tgtEl>
                                          <p:spTgt spid="15494"/>
                                        </p:tgtEl>
                                        <p:attrNameLst>
                                          <p:attrName>ppt_x</p:attrName>
                                        </p:attrNameLst>
                                      </p:cBhvr>
                                      <p:tavLst>
                                        <p:tav tm="0">
                                          <p:val>
                                            <p:strVal val="#ppt_x"/>
                                          </p:val>
                                        </p:tav>
                                        <p:tav tm="100000">
                                          <p:val>
                                            <p:strVal val="#ppt_x"/>
                                          </p:val>
                                        </p:tav>
                                      </p:tavLst>
                                    </p:anim>
                                    <p:anim calcmode="lin" valueType="num">
                                      <p:cBhvr additive="base">
                                        <p:cTn id="79" dur="500" fill="hold"/>
                                        <p:tgtEl>
                                          <p:spTgt spid="15494"/>
                                        </p:tgtEl>
                                        <p:attrNameLst>
                                          <p:attrName>ppt_y</p:attrName>
                                        </p:attrNameLst>
                                      </p:cBhvr>
                                      <p:tavLst>
                                        <p:tav tm="0">
                                          <p:val>
                                            <p:strVal val="0-#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2" fill="hold" nodeType="clickEffect">
                                  <p:stCondLst>
                                    <p:cond delay="0"/>
                                  </p:stCondLst>
                                  <p:childTnLst>
                                    <p:set>
                                      <p:cBhvr>
                                        <p:cTn id="83" dur="1" fill="hold">
                                          <p:stCondLst>
                                            <p:cond delay="0"/>
                                          </p:stCondLst>
                                        </p:cTn>
                                        <p:tgtEl>
                                          <p:spTgt spid="15496"/>
                                        </p:tgtEl>
                                        <p:attrNameLst>
                                          <p:attrName>style.visibility</p:attrName>
                                        </p:attrNameLst>
                                      </p:cBhvr>
                                      <p:to>
                                        <p:strVal val="visible"/>
                                      </p:to>
                                    </p:set>
                                    <p:anim calcmode="lin" valueType="num">
                                      <p:cBhvr additive="base">
                                        <p:cTn id="84" dur="1000" fill="hold"/>
                                        <p:tgtEl>
                                          <p:spTgt spid="15496"/>
                                        </p:tgtEl>
                                        <p:attrNameLst>
                                          <p:attrName>ppt_x</p:attrName>
                                        </p:attrNameLst>
                                      </p:cBhvr>
                                      <p:tavLst>
                                        <p:tav tm="0">
                                          <p:val>
                                            <p:strVal val="1+#ppt_w/2"/>
                                          </p:val>
                                        </p:tav>
                                        <p:tav tm="100000">
                                          <p:val>
                                            <p:strVal val="#ppt_x"/>
                                          </p:val>
                                        </p:tav>
                                      </p:tavLst>
                                    </p:anim>
                                    <p:anim calcmode="lin" valueType="num">
                                      <p:cBhvr additive="base">
                                        <p:cTn id="85" dur="1000" fill="hold"/>
                                        <p:tgtEl>
                                          <p:spTgt spid="15496"/>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8" presetClass="entr" presetSubtype="12" fill="hold" nodeType="clickEffect">
                                  <p:stCondLst>
                                    <p:cond delay="0"/>
                                  </p:stCondLst>
                                  <p:childTnLst>
                                    <p:set>
                                      <p:cBhvr>
                                        <p:cTn id="89" dur="1" fill="hold">
                                          <p:stCondLst>
                                            <p:cond delay="0"/>
                                          </p:stCondLst>
                                        </p:cTn>
                                        <p:tgtEl>
                                          <p:spTgt spid="15364"/>
                                        </p:tgtEl>
                                        <p:attrNameLst>
                                          <p:attrName>style.visibility</p:attrName>
                                        </p:attrNameLst>
                                      </p:cBhvr>
                                      <p:to>
                                        <p:strVal val="visible"/>
                                      </p:to>
                                    </p:set>
                                    <p:animEffect transition="in" filter="strips(downLeft)">
                                      <p:cBhvr>
                                        <p:cTn id="90" dur="500"/>
                                        <p:tgtEl>
                                          <p:spTgt spid="15364"/>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xit" presetSubtype="2" fill="hold" nodeType="clickEffect">
                                  <p:stCondLst>
                                    <p:cond delay="0"/>
                                  </p:stCondLst>
                                  <p:childTnLst>
                                    <p:anim calcmode="lin" valueType="num">
                                      <p:cBhvr additive="base">
                                        <p:cTn id="94" dur="500"/>
                                        <p:tgtEl>
                                          <p:spTgt spid="15496"/>
                                        </p:tgtEl>
                                        <p:attrNameLst>
                                          <p:attrName>ppt_x</p:attrName>
                                        </p:attrNameLst>
                                      </p:cBhvr>
                                      <p:tavLst>
                                        <p:tav tm="0">
                                          <p:val>
                                            <p:strVal val="ppt_x"/>
                                          </p:val>
                                        </p:tav>
                                        <p:tav tm="100000">
                                          <p:val>
                                            <p:strVal val="1+ppt_w/2"/>
                                          </p:val>
                                        </p:tav>
                                      </p:tavLst>
                                    </p:anim>
                                    <p:anim calcmode="lin" valueType="num">
                                      <p:cBhvr additive="base">
                                        <p:cTn id="95" dur="500"/>
                                        <p:tgtEl>
                                          <p:spTgt spid="15496"/>
                                        </p:tgtEl>
                                        <p:attrNameLst>
                                          <p:attrName>ppt_y</p:attrName>
                                        </p:attrNameLst>
                                      </p:cBhvr>
                                      <p:tavLst>
                                        <p:tav tm="0">
                                          <p:val>
                                            <p:strVal val="ppt_y"/>
                                          </p:val>
                                        </p:tav>
                                        <p:tav tm="100000">
                                          <p:val>
                                            <p:strVal val="ppt_y"/>
                                          </p:val>
                                        </p:tav>
                                      </p:tavLst>
                                    </p:anim>
                                    <p:set>
                                      <p:cBhvr>
                                        <p:cTn id="96" dur="1" fill="hold">
                                          <p:stCondLst>
                                            <p:cond delay="499"/>
                                          </p:stCondLst>
                                        </p:cTn>
                                        <p:tgtEl>
                                          <p:spTgt spid="15496"/>
                                        </p:tgtEl>
                                        <p:attrNameLst>
                                          <p:attrName>style.visibility</p:attrName>
                                        </p:attrNameLst>
                                      </p:cBhvr>
                                      <p:to>
                                        <p:strVal val="hidden"/>
                                      </p:to>
                                    </p:set>
                                  </p:childTnLst>
                                </p:cTn>
                              </p:par>
                              <p:par>
                                <p:cTn id="97" presetID="2" presetClass="exit" presetSubtype="2" fill="hold" grpId="1" nodeType="withEffect">
                                  <p:stCondLst>
                                    <p:cond delay="0"/>
                                  </p:stCondLst>
                                  <p:childTnLst>
                                    <p:anim calcmode="lin" valueType="num">
                                      <p:cBhvr additive="base">
                                        <p:cTn id="98" dur="500"/>
                                        <p:tgtEl>
                                          <p:spTgt spid="15494"/>
                                        </p:tgtEl>
                                        <p:attrNameLst>
                                          <p:attrName>ppt_x</p:attrName>
                                        </p:attrNameLst>
                                      </p:cBhvr>
                                      <p:tavLst>
                                        <p:tav tm="0">
                                          <p:val>
                                            <p:strVal val="ppt_x"/>
                                          </p:val>
                                        </p:tav>
                                        <p:tav tm="100000">
                                          <p:val>
                                            <p:strVal val="1+ppt_w/2"/>
                                          </p:val>
                                        </p:tav>
                                      </p:tavLst>
                                    </p:anim>
                                    <p:anim calcmode="lin" valueType="num">
                                      <p:cBhvr additive="base">
                                        <p:cTn id="99" dur="500"/>
                                        <p:tgtEl>
                                          <p:spTgt spid="15494"/>
                                        </p:tgtEl>
                                        <p:attrNameLst>
                                          <p:attrName>ppt_y</p:attrName>
                                        </p:attrNameLst>
                                      </p:cBhvr>
                                      <p:tavLst>
                                        <p:tav tm="0">
                                          <p:val>
                                            <p:strVal val="ppt_y"/>
                                          </p:val>
                                        </p:tav>
                                        <p:tav tm="100000">
                                          <p:val>
                                            <p:strVal val="ppt_y"/>
                                          </p:val>
                                        </p:tav>
                                      </p:tavLst>
                                    </p:anim>
                                    <p:set>
                                      <p:cBhvr>
                                        <p:cTn id="100" dur="1" fill="hold">
                                          <p:stCondLst>
                                            <p:cond delay="499"/>
                                          </p:stCondLst>
                                        </p:cTn>
                                        <p:tgtEl>
                                          <p:spTgt spid="154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492" grpId="0"/>
      <p:bldP spid="15494" grpId="0"/>
      <p:bldP spid="15494" grpId="1"/>
      <p:bldP spid="15495" grpId="0"/>
      <p:bldP spid="1549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0" y="40005"/>
            <a:ext cx="9220200" cy="6817995"/>
          </a:xfrm>
          <a:prstGeom prst="rect">
            <a:avLst/>
          </a:prstGeom>
        </p:spPr>
      </p:pic>
      <p:pic>
        <p:nvPicPr>
          <p:cNvPr id="2" name="Picture 1"/>
          <p:cNvPicPr>
            <a:picLocks noChangeAspect="1"/>
          </p:cNvPicPr>
          <p:nvPr/>
        </p:nvPicPr>
        <p:blipFill>
          <a:blip r:embed="rId2"/>
          <a:stretch>
            <a:fillRect/>
          </a:stretch>
        </p:blipFill>
        <p:spPr>
          <a:xfrm>
            <a:off x="1060675" y="2217902"/>
            <a:ext cx="7022650" cy="1964995"/>
          </a:xfrm>
          <a:prstGeom prst="rect">
            <a:avLst/>
          </a:prstGeom>
        </p:spPr>
      </p:pic>
    </p:spTree>
  </p:cSld>
  <p:clrMapOvr>
    <a:masterClrMapping/>
  </p:clrMapOvr>
  <p:transition spd="slow" advClick="0" advTm="5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Text Box 2"/>
          <p:cNvSpPr txBox="1"/>
          <p:nvPr/>
        </p:nvSpPr>
        <p:spPr>
          <a:xfrm>
            <a:off x="179388" y="423863"/>
            <a:ext cx="8761412" cy="641350"/>
          </a:xfrm>
          <a:prstGeom prst="rect">
            <a:avLst/>
          </a:prstGeom>
          <a:noFill/>
          <a:ln w="9525">
            <a:noFill/>
          </a:ln>
        </p:spPr>
        <p:txBody>
          <a:bodyPr wrap="none">
            <a:spAutoFit/>
          </a:bodyPr>
          <a:p>
            <a:pPr eaLnBrk="1" hangingPunct="1"/>
            <a:r>
              <a:rPr lang="en-US" altLang="en-US" sz="3600" dirty="0">
                <a:solidFill>
                  <a:srgbClr val="0000FF"/>
                </a:solidFill>
                <a:latin typeface="Arial" panose="020B0604020202020204" pitchFamily="34" charset="0"/>
              </a:rPr>
              <a:t>Trò chơi</a:t>
            </a:r>
            <a:r>
              <a:rPr lang="en-US" altLang="en-US" sz="3600" dirty="0">
                <a:latin typeface="Arial" panose="020B0604020202020204" pitchFamily="34" charset="0"/>
              </a:rPr>
              <a:t> : </a:t>
            </a:r>
            <a:r>
              <a:rPr lang="en-US" altLang="en-US" sz="3600" dirty="0">
                <a:solidFill>
                  <a:srgbClr val="99FF33"/>
                </a:solidFill>
                <a:latin typeface="Arial" panose="020B0604020202020204" pitchFamily="34" charset="0"/>
              </a:rPr>
              <a:t>Tự giới thiệu bản thân của mình</a:t>
            </a:r>
            <a:endParaRPr lang="en-US" altLang="en-US" sz="3600" dirty="0">
              <a:solidFill>
                <a:srgbClr val="99FF33"/>
              </a:solidFill>
              <a:latin typeface="Arial" panose="020B0604020202020204" pitchFamily="34" charset="0"/>
            </a:endParaRPr>
          </a:p>
        </p:txBody>
      </p:sp>
      <p:sp>
        <p:nvSpPr>
          <p:cNvPr id="4099" name="AutoShape 3"/>
          <p:cNvSpPr/>
          <p:nvPr/>
        </p:nvSpPr>
        <p:spPr>
          <a:xfrm>
            <a:off x="990600" y="2286000"/>
            <a:ext cx="2133600" cy="1524000"/>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sp>
        <p:nvSpPr>
          <p:cNvPr id="4100" name="AutoShape 4"/>
          <p:cNvSpPr/>
          <p:nvPr/>
        </p:nvSpPr>
        <p:spPr>
          <a:xfrm>
            <a:off x="3505200" y="2286000"/>
            <a:ext cx="2971800" cy="1371600"/>
          </a:xfrm>
          <a:prstGeom prst="flowChartInputOutput">
            <a:avLst/>
          </a:prstGeom>
          <a:solidFill>
            <a:schemeClr val="accent1"/>
          </a:solidFill>
          <a:ln w="9525" cap="flat" cmpd="sng">
            <a:solidFill>
              <a:schemeClr val="tx1"/>
            </a:solidFill>
            <a:prstDash val="solid"/>
            <a:miter/>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sp>
        <p:nvSpPr>
          <p:cNvPr id="4101" name="AutoShape 5"/>
          <p:cNvSpPr/>
          <p:nvPr/>
        </p:nvSpPr>
        <p:spPr>
          <a:xfrm>
            <a:off x="304800" y="4191000"/>
            <a:ext cx="3048000" cy="1676400"/>
          </a:xfrm>
          <a:prstGeom prst="flowChartDecision">
            <a:avLst/>
          </a:prstGeom>
          <a:solidFill>
            <a:schemeClr val="accent1"/>
          </a:solidFill>
          <a:ln w="9525" cap="flat" cmpd="sng">
            <a:solidFill>
              <a:schemeClr val="tx1"/>
            </a:solidFill>
            <a:prstDash val="solid"/>
            <a:miter/>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sp>
        <p:nvSpPr>
          <p:cNvPr id="4102" name="AutoShape 6"/>
          <p:cNvSpPr/>
          <p:nvPr/>
        </p:nvSpPr>
        <p:spPr>
          <a:xfrm>
            <a:off x="3733800" y="3810000"/>
            <a:ext cx="4114800" cy="1752600"/>
          </a:xfrm>
          <a:prstGeom prst="flowChartExtra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sp>
        <p:nvSpPr>
          <p:cNvPr id="4103" name="AutoShape 7"/>
          <p:cNvSpPr/>
          <p:nvPr/>
        </p:nvSpPr>
        <p:spPr>
          <a:xfrm>
            <a:off x="2819400" y="685800"/>
            <a:ext cx="2438400" cy="1828800"/>
          </a:xfrm>
          <a:prstGeom prst="cloudCallout">
            <a:avLst>
              <a:gd name="adj1" fmla="val -44338"/>
              <a:gd name="adj2" fmla="val 67537"/>
            </a:avLst>
          </a:prstGeom>
          <a:solidFill>
            <a:schemeClr val="accent1"/>
          </a:solidFill>
          <a:ln w="9525" cap="flat" cmpd="sng">
            <a:solidFill>
              <a:schemeClr val="tx1"/>
            </a:solidFill>
            <a:prstDash val="solid"/>
            <a:headEnd type="none" w="med" len="med"/>
            <a:tailEnd type="none" w="med" len="med"/>
          </a:ln>
        </p:spPr>
        <p:txBody>
          <a:bodyPr/>
          <a:p>
            <a:pPr algn="ctr" eaLnBrk="1" hangingPunct="1"/>
            <a:r>
              <a:rPr lang="en-US" altLang="en-US" dirty="0">
                <a:latin typeface="Arial" panose="020B0604020202020204" pitchFamily="34" charset="0"/>
              </a:rPr>
              <a:t>Chào các bạn ! Mình xin tự giới thiệu mình là hình chữ nhật</a:t>
            </a:r>
            <a:endParaRPr lang="en-US" altLang="en-US" dirty="0">
              <a:latin typeface="Arial" panose="020B0604020202020204" pitchFamily="34" charset="0"/>
            </a:endParaRPr>
          </a:p>
        </p:txBody>
      </p:sp>
      <p:sp>
        <p:nvSpPr>
          <p:cNvPr id="4104" name="AutoShape 8"/>
          <p:cNvSpPr/>
          <p:nvPr/>
        </p:nvSpPr>
        <p:spPr>
          <a:xfrm rot="-5400000">
            <a:off x="1657350" y="2800350"/>
            <a:ext cx="647700" cy="1066800"/>
          </a:xfrm>
          <a:prstGeom prst="moon">
            <a:avLst>
              <a:gd name="adj" fmla="val 50000"/>
            </a:avLst>
          </a:prstGeom>
          <a:solidFill>
            <a:srgbClr val="99FF33"/>
          </a:solidFill>
          <a:ln w="9525" cap="flat" cmpd="sng">
            <a:solidFill>
              <a:schemeClr val="tx1"/>
            </a:solidFill>
            <a:prstDash val="solid"/>
            <a:miter/>
            <a:headEnd type="none" w="med" len="med"/>
            <a:tailEnd type="none" w="med" len="med"/>
          </a:ln>
        </p:spPr>
        <p:txBody>
          <a:bodyPr vert="eaVert" wrap="none" anchor="ctr" anchorCtr="0"/>
          <a:p>
            <a:pPr algn="ctr" eaLnBrk="1" hangingPunct="1"/>
            <a:endParaRPr lang="en-US" altLang="en-US" dirty="0">
              <a:latin typeface="Arial" panose="020B0604020202020204" pitchFamily="34" charset="0"/>
            </a:endParaRPr>
          </a:p>
        </p:txBody>
      </p:sp>
      <p:sp>
        <p:nvSpPr>
          <p:cNvPr id="4105" name="Oval 9"/>
          <p:cNvSpPr/>
          <p:nvPr/>
        </p:nvSpPr>
        <p:spPr>
          <a:xfrm>
            <a:off x="1219200" y="2514600"/>
            <a:ext cx="457200" cy="228600"/>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sp>
        <p:nvSpPr>
          <p:cNvPr id="4106" name="Oval 10"/>
          <p:cNvSpPr/>
          <p:nvPr/>
        </p:nvSpPr>
        <p:spPr>
          <a:xfrm>
            <a:off x="2209800" y="2514600"/>
            <a:ext cx="457200" cy="228600"/>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sp>
        <p:nvSpPr>
          <p:cNvPr id="4107" name="AutoShape 11"/>
          <p:cNvSpPr/>
          <p:nvPr/>
        </p:nvSpPr>
        <p:spPr>
          <a:xfrm rot="-5400000">
            <a:off x="4629150" y="2762250"/>
            <a:ext cx="647700" cy="1066800"/>
          </a:xfrm>
          <a:prstGeom prst="moon">
            <a:avLst>
              <a:gd name="adj" fmla="val 50000"/>
            </a:avLst>
          </a:prstGeom>
          <a:solidFill>
            <a:srgbClr val="99FF33"/>
          </a:solidFill>
          <a:ln w="9525" cap="flat" cmpd="sng">
            <a:solidFill>
              <a:schemeClr val="tx1"/>
            </a:solidFill>
            <a:prstDash val="solid"/>
            <a:miter/>
            <a:headEnd type="none" w="med" len="med"/>
            <a:tailEnd type="none" w="med" len="med"/>
          </a:ln>
        </p:spPr>
        <p:txBody>
          <a:bodyPr vert="eaVert" wrap="none" anchor="ctr" anchorCtr="0"/>
          <a:p>
            <a:pPr algn="ctr" eaLnBrk="1" hangingPunct="1"/>
            <a:endParaRPr lang="en-US" altLang="en-US" dirty="0">
              <a:latin typeface="Arial" panose="020B0604020202020204" pitchFamily="34" charset="0"/>
            </a:endParaRPr>
          </a:p>
        </p:txBody>
      </p:sp>
      <p:sp>
        <p:nvSpPr>
          <p:cNvPr id="4108" name="Oval 12"/>
          <p:cNvSpPr/>
          <p:nvPr/>
        </p:nvSpPr>
        <p:spPr>
          <a:xfrm>
            <a:off x="4191000" y="2476500"/>
            <a:ext cx="457200" cy="228600"/>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sp>
        <p:nvSpPr>
          <p:cNvPr id="4109" name="Oval 13"/>
          <p:cNvSpPr/>
          <p:nvPr/>
        </p:nvSpPr>
        <p:spPr>
          <a:xfrm>
            <a:off x="5181600" y="2476500"/>
            <a:ext cx="457200" cy="228600"/>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sp>
        <p:nvSpPr>
          <p:cNvPr id="4110" name="AutoShape 14"/>
          <p:cNvSpPr/>
          <p:nvPr/>
        </p:nvSpPr>
        <p:spPr>
          <a:xfrm>
            <a:off x="4953000" y="1219200"/>
            <a:ext cx="2438400" cy="1828800"/>
          </a:xfrm>
          <a:prstGeom prst="cloudCallout">
            <a:avLst>
              <a:gd name="adj1" fmla="val -44338"/>
              <a:gd name="adj2" fmla="val 67537"/>
            </a:avLst>
          </a:prstGeom>
          <a:solidFill>
            <a:schemeClr val="accent1"/>
          </a:solidFill>
          <a:ln w="9525" cap="flat" cmpd="sng">
            <a:solidFill>
              <a:schemeClr val="tx1"/>
            </a:solidFill>
            <a:prstDash val="solid"/>
            <a:headEnd type="none" w="med" len="med"/>
            <a:tailEnd type="none" w="med" len="med"/>
          </a:ln>
        </p:spPr>
        <p:txBody>
          <a:bodyPr/>
          <a:p>
            <a:pPr algn="ctr" eaLnBrk="1" hangingPunct="1"/>
            <a:r>
              <a:rPr lang="en-US" altLang="en-US" dirty="0">
                <a:latin typeface="Arial" panose="020B0604020202020204" pitchFamily="34" charset="0"/>
              </a:rPr>
              <a:t>Chào các bạn ! Còn mình là hình bình hành.</a:t>
            </a:r>
            <a:endParaRPr lang="en-US" altLang="en-US" dirty="0">
              <a:latin typeface="Arial" panose="020B0604020202020204" pitchFamily="34" charset="0"/>
            </a:endParaRPr>
          </a:p>
        </p:txBody>
      </p:sp>
      <p:sp>
        <p:nvSpPr>
          <p:cNvPr id="4111" name="AutoShape 15"/>
          <p:cNvSpPr/>
          <p:nvPr/>
        </p:nvSpPr>
        <p:spPr>
          <a:xfrm rot="-5400000">
            <a:off x="1504950" y="4819650"/>
            <a:ext cx="647700" cy="1066800"/>
          </a:xfrm>
          <a:prstGeom prst="moon">
            <a:avLst>
              <a:gd name="adj" fmla="val 50000"/>
            </a:avLst>
          </a:prstGeom>
          <a:solidFill>
            <a:srgbClr val="99FF33"/>
          </a:solidFill>
          <a:ln w="9525" cap="flat" cmpd="sng">
            <a:solidFill>
              <a:schemeClr val="tx1"/>
            </a:solidFill>
            <a:prstDash val="solid"/>
            <a:miter/>
            <a:headEnd type="none" w="med" len="med"/>
            <a:tailEnd type="none" w="med" len="med"/>
          </a:ln>
        </p:spPr>
        <p:txBody>
          <a:bodyPr vert="eaVert" wrap="none" anchor="ctr" anchorCtr="0"/>
          <a:p>
            <a:pPr algn="ctr" eaLnBrk="1" hangingPunct="1"/>
            <a:endParaRPr lang="en-US" altLang="en-US" dirty="0">
              <a:latin typeface="Arial" panose="020B0604020202020204" pitchFamily="34" charset="0"/>
            </a:endParaRPr>
          </a:p>
        </p:txBody>
      </p:sp>
      <p:sp>
        <p:nvSpPr>
          <p:cNvPr id="4112" name="Oval 16"/>
          <p:cNvSpPr/>
          <p:nvPr/>
        </p:nvSpPr>
        <p:spPr>
          <a:xfrm>
            <a:off x="1066800" y="4533900"/>
            <a:ext cx="457200" cy="228600"/>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sp>
        <p:nvSpPr>
          <p:cNvPr id="4113" name="Oval 17"/>
          <p:cNvSpPr/>
          <p:nvPr/>
        </p:nvSpPr>
        <p:spPr>
          <a:xfrm>
            <a:off x="2057400" y="4533900"/>
            <a:ext cx="457200" cy="228600"/>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sp>
        <p:nvSpPr>
          <p:cNvPr id="4114" name="AutoShape 18"/>
          <p:cNvSpPr/>
          <p:nvPr/>
        </p:nvSpPr>
        <p:spPr>
          <a:xfrm>
            <a:off x="1828800" y="3352800"/>
            <a:ext cx="2438400" cy="1828800"/>
          </a:xfrm>
          <a:prstGeom prst="cloudCallout">
            <a:avLst>
              <a:gd name="adj1" fmla="val -44338"/>
              <a:gd name="adj2" fmla="val 67537"/>
            </a:avLst>
          </a:prstGeom>
          <a:solidFill>
            <a:schemeClr val="accent1"/>
          </a:solidFill>
          <a:ln w="9525" cap="flat" cmpd="sng">
            <a:solidFill>
              <a:schemeClr val="tx1"/>
            </a:solidFill>
            <a:prstDash val="solid"/>
            <a:headEnd type="none" w="med" len="med"/>
            <a:tailEnd type="none" w="med" len="med"/>
          </a:ln>
        </p:spPr>
        <p:txBody>
          <a:bodyPr/>
          <a:p>
            <a:pPr algn="ctr" eaLnBrk="1" hangingPunct="1"/>
            <a:r>
              <a:rPr lang="en-US" altLang="en-US" dirty="0">
                <a:latin typeface="Arial" panose="020B0604020202020204" pitchFamily="34" charset="0"/>
              </a:rPr>
              <a:t>Hello các bạn ! Còn mình là hình thoi</a:t>
            </a:r>
            <a:endParaRPr lang="en-US" altLang="en-US" dirty="0">
              <a:latin typeface="Arial" panose="020B0604020202020204" pitchFamily="34" charset="0"/>
            </a:endParaRPr>
          </a:p>
        </p:txBody>
      </p:sp>
      <p:sp>
        <p:nvSpPr>
          <p:cNvPr id="4115" name="AutoShape 19"/>
          <p:cNvSpPr/>
          <p:nvPr/>
        </p:nvSpPr>
        <p:spPr>
          <a:xfrm rot="-5400000">
            <a:off x="5467350" y="4667250"/>
            <a:ext cx="647700" cy="1066800"/>
          </a:xfrm>
          <a:prstGeom prst="moon">
            <a:avLst>
              <a:gd name="adj" fmla="val 50000"/>
            </a:avLst>
          </a:prstGeom>
          <a:solidFill>
            <a:srgbClr val="99FF33"/>
          </a:solidFill>
          <a:ln w="9525" cap="flat" cmpd="sng">
            <a:solidFill>
              <a:schemeClr val="tx1"/>
            </a:solidFill>
            <a:prstDash val="solid"/>
            <a:miter/>
            <a:headEnd type="none" w="med" len="med"/>
            <a:tailEnd type="none" w="med" len="med"/>
          </a:ln>
        </p:spPr>
        <p:txBody>
          <a:bodyPr vert="eaVert" wrap="none" anchor="ctr" anchorCtr="0"/>
          <a:p>
            <a:pPr algn="ctr" eaLnBrk="1" hangingPunct="1"/>
            <a:endParaRPr lang="en-US" altLang="en-US" dirty="0">
              <a:latin typeface="Arial" panose="020B0604020202020204" pitchFamily="34" charset="0"/>
            </a:endParaRPr>
          </a:p>
        </p:txBody>
      </p:sp>
      <p:sp>
        <p:nvSpPr>
          <p:cNvPr id="4116" name="Oval 20"/>
          <p:cNvSpPr/>
          <p:nvPr/>
        </p:nvSpPr>
        <p:spPr>
          <a:xfrm>
            <a:off x="5029200" y="4381500"/>
            <a:ext cx="457200" cy="228600"/>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sp>
        <p:nvSpPr>
          <p:cNvPr id="4117" name="Oval 21"/>
          <p:cNvSpPr/>
          <p:nvPr/>
        </p:nvSpPr>
        <p:spPr>
          <a:xfrm>
            <a:off x="6019800" y="4381500"/>
            <a:ext cx="457200" cy="228600"/>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sp>
        <p:nvSpPr>
          <p:cNvPr id="4118" name="AutoShape 22"/>
          <p:cNvSpPr/>
          <p:nvPr/>
        </p:nvSpPr>
        <p:spPr>
          <a:xfrm>
            <a:off x="5943600" y="3124200"/>
            <a:ext cx="2438400" cy="1828800"/>
          </a:xfrm>
          <a:prstGeom prst="cloudCallout">
            <a:avLst>
              <a:gd name="adj1" fmla="val -44338"/>
              <a:gd name="adj2" fmla="val 67537"/>
            </a:avLst>
          </a:prstGeom>
          <a:solidFill>
            <a:schemeClr val="accent1"/>
          </a:solidFill>
          <a:ln w="9525" cap="flat" cmpd="sng">
            <a:solidFill>
              <a:schemeClr val="tx1"/>
            </a:solidFill>
            <a:prstDash val="solid"/>
            <a:headEnd type="none" w="med" len="med"/>
            <a:tailEnd type="none" w="med" len="med"/>
          </a:ln>
        </p:spPr>
        <p:txBody>
          <a:bodyPr/>
          <a:p>
            <a:pPr algn="ctr" eaLnBrk="1" hangingPunct="1"/>
            <a:r>
              <a:rPr lang="en-US" altLang="en-US" dirty="0">
                <a:latin typeface="Arial" panose="020B0604020202020204" pitchFamily="34" charset="0"/>
              </a:rPr>
              <a:t>Còn mình, ai cũng biết, mình là hình tam giác</a:t>
            </a: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decel="50000" fill="hold">
                                          <p:stCondLst>
                                            <p:cond delay="0"/>
                                          </p:stCondLst>
                                        </p:cTn>
                                        <p:tgtEl>
                                          <p:spTgt spid="4098"/>
                                        </p:tgtEl>
                                        <p:attrNameLst>
                                          <p:attrName>style.rotation</p:attrName>
                                        </p:attrNameLst>
                                      </p:cBhvr>
                                      <p:tavLst>
                                        <p:tav tm="0">
                                          <p:val>
                                            <p:fltVal val="-90.000000"/>
                                          </p:val>
                                        </p:tav>
                                        <p:tav tm="100000">
                                          <p:val>
                                            <p:fltVal val="0.000000"/>
                                          </p:val>
                                        </p:tav>
                                      </p:tavLst>
                                    </p:anim>
                                    <p:anim calcmode="lin" valueType="num">
                                      <p:cBhvr>
                                        <p:cTn id="8" dur="500" decel="50000" fill="hold">
                                          <p:stCondLst>
                                            <p:cond delay="0"/>
                                          </p:stCondLst>
                                        </p:cTn>
                                        <p:tgtEl>
                                          <p:spTgt spid="409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098"/>
                                        </p:tgtEl>
                                        <p:attrNameLst>
                                          <p:attrName>ppt_w</p:attrName>
                                        </p:attrNameLst>
                                      </p:cBhvr>
                                      <p:tavLst>
                                        <p:tav tm="0">
                                          <p:val>
                                            <p:strVal val="#ppt_w*.05"/>
                                          </p:val>
                                        </p:tav>
                                        <p:tav tm="100000">
                                          <p:val>
                                            <p:strVal val="#ppt_w"/>
                                          </p:val>
                                        </p:tav>
                                      </p:tavLst>
                                    </p:anim>
                                    <p:anim calcmode="lin" valueType="num">
                                      <p:cBhvr>
                                        <p:cTn id="10" dur="1000" fill="hold"/>
                                        <p:tgtEl>
                                          <p:spTgt spid="409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09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09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09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circle(in)">
                                      <p:cBhvr>
                                        <p:cTn id="19" dur="2000"/>
                                        <p:tgtEl>
                                          <p:spTgt spid="409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105"/>
                                        </p:tgtEl>
                                        <p:attrNameLst>
                                          <p:attrName>style.visibility</p:attrName>
                                        </p:attrNameLst>
                                      </p:cBhvr>
                                      <p:to>
                                        <p:strVal val="visible"/>
                                      </p:to>
                                    </p:set>
                                    <p:animEffect transition="in" filter="circle(in)">
                                      <p:cBhvr>
                                        <p:cTn id="22" dur="2000"/>
                                        <p:tgtEl>
                                          <p:spTgt spid="410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4106"/>
                                        </p:tgtEl>
                                        <p:attrNameLst>
                                          <p:attrName>style.visibility</p:attrName>
                                        </p:attrNameLst>
                                      </p:cBhvr>
                                      <p:to>
                                        <p:strVal val="visible"/>
                                      </p:to>
                                    </p:set>
                                    <p:animEffect transition="in" filter="circle(in)">
                                      <p:cBhvr>
                                        <p:cTn id="25" dur="2000"/>
                                        <p:tgtEl>
                                          <p:spTgt spid="410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4104"/>
                                        </p:tgtEl>
                                        <p:attrNameLst>
                                          <p:attrName>style.visibility</p:attrName>
                                        </p:attrNameLst>
                                      </p:cBhvr>
                                      <p:to>
                                        <p:strVal val="visible"/>
                                      </p:to>
                                    </p:set>
                                    <p:animEffect transition="in" filter="circle(in)">
                                      <p:cBhvr>
                                        <p:cTn id="28" dur="2000"/>
                                        <p:tgtEl>
                                          <p:spTgt spid="4104"/>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4103"/>
                                        </p:tgtEl>
                                        <p:attrNameLst>
                                          <p:attrName>style.visibility</p:attrName>
                                        </p:attrNameLst>
                                      </p:cBhvr>
                                      <p:to>
                                        <p:strVal val="visible"/>
                                      </p:to>
                                    </p:set>
                                    <p:animEffect transition="in" filter="fade">
                                      <p:cBhvr>
                                        <p:cTn id="33" dur="1000"/>
                                        <p:tgtEl>
                                          <p:spTgt spid="4103"/>
                                        </p:tgtEl>
                                      </p:cBhvr>
                                    </p:animEffect>
                                    <p:anim calcmode="lin" valueType="num">
                                      <p:cBhvr>
                                        <p:cTn id="34" dur="1000" fill="hold"/>
                                        <p:tgtEl>
                                          <p:spTgt spid="4103"/>
                                        </p:tgtEl>
                                        <p:attrNameLst>
                                          <p:attrName>ppt_x</p:attrName>
                                        </p:attrNameLst>
                                      </p:cBhvr>
                                      <p:tavLst>
                                        <p:tav tm="0">
                                          <p:val>
                                            <p:strVal val="#ppt_x"/>
                                          </p:val>
                                        </p:tav>
                                        <p:tav tm="100000">
                                          <p:val>
                                            <p:strVal val="#ppt_x"/>
                                          </p:val>
                                        </p:tav>
                                      </p:tavLst>
                                    </p:anim>
                                    <p:anim calcmode="lin" valueType="num">
                                      <p:cBhvr>
                                        <p:cTn id="35" dur="1000" fill="hold"/>
                                        <p:tgtEl>
                                          <p:spTgt spid="410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0" presetClass="exit" presetSubtype="0" fill="hold" grpId="1" nodeType="clickEffect">
                                  <p:stCondLst>
                                    <p:cond delay="0"/>
                                  </p:stCondLst>
                                  <p:childTnLst>
                                    <p:animEffect transition="out" filter="fade">
                                      <p:cBhvr>
                                        <p:cTn id="39" dur="800" accel="100000">
                                          <p:stCondLst>
                                            <p:cond delay="200"/>
                                          </p:stCondLst>
                                        </p:cTn>
                                        <p:tgtEl>
                                          <p:spTgt spid="4103"/>
                                        </p:tgtEl>
                                      </p:cBhvr>
                                    </p:animEffect>
                                    <p:anim calcmode="lin" valueType="num">
                                      <p:cBhvr>
                                        <p:cTn id="40" dur="800" accel="100000">
                                          <p:stCondLst>
                                            <p:cond delay="200"/>
                                          </p:stCondLst>
                                        </p:cTn>
                                        <p:tgtEl>
                                          <p:spTgt spid="4103"/>
                                        </p:tgtEl>
                                        <p:attrNameLst>
                                          <p:attrName>style.rotation</p:attrName>
                                        </p:attrNameLst>
                                      </p:cBhvr>
                                      <p:tavLst>
                                        <p:tav tm="0">
                                          <p:val>
                                            <p:fltVal val="0.000000"/>
                                          </p:val>
                                        </p:tav>
                                        <p:tav tm="100000">
                                          <p:val>
                                            <p:fltVal val="-90.000000"/>
                                          </p:val>
                                        </p:tav>
                                      </p:tavLst>
                                    </p:anim>
                                    <p:anim calcmode="lin" valueType="num">
                                      <p:cBhvr>
                                        <p:cTn id="41" dur="200" decel="100000"/>
                                        <p:tgtEl>
                                          <p:spTgt spid="4103"/>
                                        </p:tgtEl>
                                        <p:attrNameLst>
                                          <p:attrName>ppt_x</p:attrName>
                                        </p:attrNameLst>
                                      </p:cBhvr>
                                      <p:tavLst>
                                        <p:tav tm="0">
                                          <p:val>
                                            <p:strVal val="ppt_x"/>
                                          </p:val>
                                        </p:tav>
                                        <p:tav tm="100000">
                                          <p:val>
                                            <p:strVal val="ppt_x-0.05"/>
                                          </p:val>
                                        </p:tav>
                                      </p:tavLst>
                                    </p:anim>
                                    <p:anim calcmode="lin" valueType="num">
                                      <p:cBhvr>
                                        <p:cTn id="42" dur="200" decel="100000"/>
                                        <p:tgtEl>
                                          <p:spTgt spid="4103"/>
                                        </p:tgtEl>
                                        <p:attrNameLst>
                                          <p:attrName>ppt_y</p:attrName>
                                        </p:attrNameLst>
                                      </p:cBhvr>
                                      <p:tavLst>
                                        <p:tav tm="0">
                                          <p:val>
                                            <p:strVal val="ppt_y"/>
                                          </p:val>
                                        </p:tav>
                                        <p:tav tm="100000">
                                          <p:val>
                                            <p:strVal val="ppt_y+0.1"/>
                                          </p:val>
                                        </p:tav>
                                      </p:tavLst>
                                    </p:anim>
                                    <p:anim calcmode="lin" valueType="num">
                                      <p:cBhvr>
                                        <p:cTn id="43" dur="800" accel="100000">
                                          <p:stCondLst>
                                            <p:cond delay="200"/>
                                          </p:stCondLst>
                                        </p:cTn>
                                        <p:tgtEl>
                                          <p:spTgt spid="4103"/>
                                        </p:tgtEl>
                                        <p:attrNameLst>
                                          <p:attrName>ppt_x</p:attrName>
                                        </p:attrNameLst>
                                      </p:cBhvr>
                                      <p:tavLst>
                                        <p:tav tm="0">
                                          <p:val>
                                            <p:strVal val="ppt_x"/>
                                          </p:val>
                                        </p:tav>
                                        <p:tav tm="100000">
                                          <p:val>
                                            <p:strVal val="ppt_x+0.4+0.05"/>
                                          </p:val>
                                        </p:tav>
                                      </p:tavLst>
                                    </p:anim>
                                    <p:anim calcmode="lin" valueType="num">
                                      <p:cBhvr>
                                        <p:cTn id="44" dur="800" accel="100000">
                                          <p:stCondLst>
                                            <p:cond delay="200"/>
                                          </p:stCondLst>
                                        </p:cTn>
                                        <p:tgtEl>
                                          <p:spTgt spid="4103"/>
                                        </p:tgtEl>
                                        <p:attrNameLst>
                                          <p:attrName>ppt_y</p:attrName>
                                        </p:attrNameLst>
                                      </p:cBhvr>
                                      <p:tavLst>
                                        <p:tav tm="0">
                                          <p:val>
                                            <p:strVal val="ppt_y"/>
                                          </p:val>
                                        </p:tav>
                                        <p:tav tm="100000">
                                          <p:val>
                                            <p:strVal val="ppt_y-0.4-0.1"/>
                                          </p:val>
                                        </p:tav>
                                      </p:tavLst>
                                    </p:anim>
                                    <p:set>
                                      <p:cBhvr>
                                        <p:cTn id="45" dur="1" fill="hold">
                                          <p:stCondLst>
                                            <p:cond delay="999"/>
                                          </p:stCondLst>
                                        </p:cTn>
                                        <p:tgtEl>
                                          <p:spTgt spid="410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6" presetClass="emph" presetSubtype="0" repeatCount="5000" fill="hold" grpId="1" nodeType="clickEffect">
                                  <p:stCondLst>
                                    <p:cond delay="0"/>
                                  </p:stCondLst>
                                  <p:childTnLst>
                                    <p:animEffect transition="out" filter="fade">
                                      <p:cBhvr>
                                        <p:cTn id="49" dur="500" tmFilter="0, 0; .2, .5; .8, .5; 1, 0"/>
                                        <p:tgtEl>
                                          <p:spTgt spid="4105"/>
                                        </p:tgtEl>
                                      </p:cBhvr>
                                    </p:animEffect>
                                    <p:animScale>
                                      <p:cBhvr>
                                        <p:cTn id="50" dur="250" autoRev="1" fill="hold"/>
                                        <p:tgtEl>
                                          <p:spTgt spid="4105"/>
                                        </p:tgtEl>
                                      </p:cBhvr>
                                      <p:by x="105000" y="105000"/>
                                    </p:animScale>
                                  </p:childTnLst>
                                </p:cTn>
                              </p:par>
                              <p:par>
                                <p:cTn id="51" presetID="26" presetClass="emph" presetSubtype="0" repeatCount="5000" fill="hold" grpId="1" nodeType="withEffect">
                                  <p:stCondLst>
                                    <p:cond delay="0"/>
                                  </p:stCondLst>
                                  <p:childTnLst>
                                    <p:animEffect transition="out" filter="fade">
                                      <p:cBhvr>
                                        <p:cTn id="52" dur="500" tmFilter="0, 0; .2, .5; .8, .5; 1, 0"/>
                                        <p:tgtEl>
                                          <p:spTgt spid="4106"/>
                                        </p:tgtEl>
                                      </p:cBhvr>
                                    </p:animEffect>
                                    <p:animScale>
                                      <p:cBhvr>
                                        <p:cTn id="53" dur="250" autoRev="1" fill="hold"/>
                                        <p:tgtEl>
                                          <p:spTgt spid="4106"/>
                                        </p:tgtEl>
                                      </p:cBhvr>
                                      <p:by x="105000" y="105000"/>
                                    </p:animScale>
                                  </p:childTnLst>
                                </p:cTn>
                              </p:par>
                              <p:par>
                                <p:cTn id="54" presetID="26" presetClass="emph" presetSubtype="0" repeatCount="5000" fill="hold" grpId="1" nodeType="withEffect">
                                  <p:stCondLst>
                                    <p:cond delay="0"/>
                                  </p:stCondLst>
                                  <p:childTnLst>
                                    <p:animEffect transition="out" filter="fade">
                                      <p:cBhvr>
                                        <p:cTn id="55" dur="500" tmFilter="0, 0; .2, .5; .8, .5; 1, 0"/>
                                        <p:tgtEl>
                                          <p:spTgt spid="4104"/>
                                        </p:tgtEl>
                                      </p:cBhvr>
                                    </p:animEffect>
                                    <p:animScale>
                                      <p:cBhvr>
                                        <p:cTn id="56" dur="250" autoRev="1" fill="hold"/>
                                        <p:tgtEl>
                                          <p:spTgt spid="4104"/>
                                        </p:tgtEl>
                                      </p:cBhvr>
                                      <p:by x="105000" y="105000"/>
                                    </p:animScale>
                                  </p:childTnLst>
                                </p:cTn>
                              </p:par>
                            </p:childTnLst>
                          </p:cTn>
                        </p:par>
                      </p:childTnLst>
                    </p:cTn>
                  </p:par>
                  <p:par>
                    <p:cTn id="57" fill="hold">
                      <p:stCondLst>
                        <p:cond delay="indefinite"/>
                      </p:stCondLst>
                      <p:childTnLst>
                        <p:par>
                          <p:cTn id="58" fill="hold">
                            <p:stCondLst>
                              <p:cond delay="0"/>
                            </p:stCondLst>
                            <p:childTnLst>
                              <p:par>
                                <p:cTn id="59" presetID="25" presetClass="entr" presetSubtype="0" fill="hold" grpId="0" nodeType="clickEffect">
                                  <p:stCondLst>
                                    <p:cond delay="0"/>
                                  </p:stCondLst>
                                  <p:childTnLst>
                                    <p:set>
                                      <p:cBhvr>
                                        <p:cTn id="60" dur="1" fill="hold">
                                          <p:stCondLst>
                                            <p:cond delay="0"/>
                                          </p:stCondLst>
                                        </p:cTn>
                                        <p:tgtEl>
                                          <p:spTgt spid="4100"/>
                                        </p:tgtEl>
                                        <p:attrNameLst>
                                          <p:attrName>style.visibility</p:attrName>
                                        </p:attrNameLst>
                                      </p:cBhvr>
                                      <p:to>
                                        <p:strVal val="visible"/>
                                      </p:to>
                                    </p:set>
                                    <p:anim calcmode="lin" valueType="num">
                                      <p:cBhvr>
                                        <p:cTn id="61" dur="500" decel="50000" fill="hold">
                                          <p:stCondLst>
                                            <p:cond delay="0"/>
                                          </p:stCondLst>
                                        </p:cTn>
                                        <p:tgtEl>
                                          <p:spTgt spid="4100"/>
                                        </p:tgtEl>
                                        <p:attrNameLst>
                                          <p:attrName>style.rotation</p:attrName>
                                        </p:attrNameLst>
                                      </p:cBhvr>
                                      <p:tavLst>
                                        <p:tav tm="0">
                                          <p:val>
                                            <p:fltVal val="-90.000000"/>
                                          </p:val>
                                        </p:tav>
                                        <p:tav tm="100000">
                                          <p:val>
                                            <p:fltVal val="0.000000"/>
                                          </p:val>
                                        </p:tav>
                                      </p:tavLst>
                                    </p:anim>
                                    <p:anim calcmode="lin" valueType="num">
                                      <p:cBhvr>
                                        <p:cTn id="62" dur="500" decel="50000" fill="hold">
                                          <p:stCondLst>
                                            <p:cond delay="0"/>
                                          </p:stCondLst>
                                        </p:cTn>
                                        <p:tgtEl>
                                          <p:spTgt spid="4100"/>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4100"/>
                                        </p:tgtEl>
                                        <p:attrNameLst>
                                          <p:attrName>ppt_w</p:attrName>
                                        </p:attrNameLst>
                                      </p:cBhvr>
                                      <p:tavLst>
                                        <p:tav tm="0">
                                          <p:val>
                                            <p:strVal val="#ppt_w*.05"/>
                                          </p:val>
                                        </p:tav>
                                        <p:tav tm="100000">
                                          <p:val>
                                            <p:strVal val="#ppt_w"/>
                                          </p:val>
                                        </p:tav>
                                      </p:tavLst>
                                    </p:anim>
                                    <p:anim calcmode="lin" valueType="num">
                                      <p:cBhvr>
                                        <p:cTn id="64" dur="1000" fill="hold"/>
                                        <p:tgtEl>
                                          <p:spTgt spid="4100"/>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4100"/>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4100"/>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4100"/>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4100"/>
                                        </p:tgtEl>
                                      </p:cBhvr>
                                    </p:animEffect>
                                  </p:childTnLst>
                                </p:cTn>
                              </p:par>
                              <p:par>
                                <p:cTn id="69" presetID="25" presetClass="entr" presetSubtype="0" fill="hold" grpId="0" nodeType="withEffect">
                                  <p:stCondLst>
                                    <p:cond delay="0"/>
                                  </p:stCondLst>
                                  <p:childTnLst>
                                    <p:set>
                                      <p:cBhvr>
                                        <p:cTn id="70" dur="1" fill="hold">
                                          <p:stCondLst>
                                            <p:cond delay="0"/>
                                          </p:stCondLst>
                                        </p:cTn>
                                        <p:tgtEl>
                                          <p:spTgt spid="4109"/>
                                        </p:tgtEl>
                                        <p:attrNameLst>
                                          <p:attrName>style.visibility</p:attrName>
                                        </p:attrNameLst>
                                      </p:cBhvr>
                                      <p:to>
                                        <p:strVal val="visible"/>
                                      </p:to>
                                    </p:set>
                                    <p:anim calcmode="lin" valueType="num">
                                      <p:cBhvr>
                                        <p:cTn id="71" dur="500" decel="50000" fill="hold">
                                          <p:stCondLst>
                                            <p:cond delay="0"/>
                                          </p:stCondLst>
                                        </p:cTn>
                                        <p:tgtEl>
                                          <p:spTgt spid="4109"/>
                                        </p:tgtEl>
                                        <p:attrNameLst>
                                          <p:attrName>style.rotation</p:attrName>
                                        </p:attrNameLst>
                                      </p:cBhvr>
                                      <p:tavLst>
                                        <p:tav tm="0">
                                          <p:val>
                                            <p:fltVal val="-90.000000"/>
                                          </p:val>
                                        </p:tav>
                                        <p:tav tm="100000">
                                          <p:val>
                                            <p:fltVal val="0.000000"/>
                                          </p:val>
                                        </p:tav>
                                      </p:tavLst>
                                    </p:anim>
                                    <p:anim calcmode="lin" valueType="num">
                                      <p:cBhvr>
                                        <p:cTn id="72" dur="500" decel="50000" fill="hold">
                                          <p:stCondLst>
                                            <p:cond delay="0"/>
                                          </p:stCondLst>
                                        </p:cTn>
                                        <p:tgtEl>
                                          <p:spTgt spid="4109"/>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4109"/>
                                        </p:tgtEl>
                                        <p:attrNameLst>
                                          <p:attrName>ppt_w</p:attrName>
                                        </p:attrNameLst>
                                      </p:cBhvr>
                                      <p:tavLst>
                                        <p:tav tm="0">
                                          <p:val>
                                            <p:strVal val="#ppt_w*.05"/>
                                          </p:val>
                                        </p:tav>
                                        <p:tav tm="100000">
                                          <p:val>
                                            <p:strVal val="#ppt_w"/>
                                          </p:val>
                                        </p:tav>
                                      </p:tavLst>
                                    </p:anim>
                                    <p:anim calcmode="lin" valueType="num">
                                      <p:cBhvr>
                                        <p:cTn id="74" dur="1000" fill="hold"/>
                                        <p:tgtEl>
                                          <p:spTgt spid="4109"/>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4109"/>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4109"/>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4109"/>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4109"/>
                                        </p:tgtEl>
                                      </p:cBhvr>
                                    </p:animEffect>
                                  </p:childTnLst>
                                </p:cTn>
                              </p:par>
                              <p:par>
                                <p:cTn id="79" presetID="25" presetClass="entr" presetSubtype="0" fill="hold" grpId="0" nodeType="withEffect">
                                  <p:stCondLst>
                                    <p:cond delay="0"/>
                                  </p:stCondLst>
                                  <p:childTnLst>
                                    <p:set>
                                      <p:cBhvr>
                                        <p:cTn id="80" dur="1" fill="hold">
                                          <p:stCondLst>
                                            <p:cond delay="0"/>
                                          </p:stCondLst>
                                        </p:cTn>
                                        <p:tgtEl>
                                          <p:spTgt spid="4108"/>
                                        </p:tgtEl>
                                        <p:attrNameLst>
                                          <p:attrName>style.visibility</p:attrName>
                                        </p:attrNameLst>
                                      </p:cBhvr>
                                      <p:to>
                                        <p:strVal val="visible"/>
                                      </p:to>
                                    </p:set>
                                    <p:anim calcmode="lin" valueType="num">
                                      <p:cBhvr>
                                        <p:cTn id="81" dur="500" decel="50000" fill="hold">
                                          <p:stCondLst>
                                            <p:cond delay="0"/>
                                          </p:stCondLst>
                                        </p:cTn>
                                        <p:tgtEl>
                                          <p:spTgt spid="4108"/>
                                        </p:tgtEl>
                                        <p:attrNameLst>
                                          <p:attrName>style.rotation</p:attrName>
                                        </p:attrNameLst>
                                      </p:cBhvr>
                                      <p:tavLst>
                                        <p:tav tm="0">
                                          <p:val>
                                            <p:fltVal val="-90.000000"/>
                                          </p:val>
                                        </p:tav>
                                        <p:tav tm="100000">
                                          <p:val>
                                            <p:fltVal val="0.000000"/>
                                          </p:val>
                                        </p:tav>
                                      </p:tavLst>
                                    </p:anim>
                                    <p:anim calcmode="lin" valueType="num">
                                      <p:cBhvr>
                                        <p:cTn id="82" dur="500" decel="50000" fill="hold">
                                          <p:stCondLst>
                                            <p:cond delay="0"/>
                                          </p:stCondLst>
                                        </p:cTn>
                                        <p:tgtEl>
                                          <p:spTgt spid="4108"/>
                                        </p:tgtEl>
                                        <p:attrNameLst>
                                          <p:attrName>ppt_w</p:attrName>
                                        </p:attrNameLst>
                                      </p:cBhvr>
                                      <p:tavLst>
                                        <p:tav tm="0">
                                          <p:val>
                                            <p:strVal val="#ppt_w"/>
                                          </p:val>
                                        </p:tav>
                                        <p:tav tm="100000">
                                          <p:val>
                                            <p:strVal val="#ppt_w*.05"/>
                                          </p:val>
                                        </p:tav>
                                      </p:tavLst>
                                    </p:anim>
                                    <p:anim calcmode="lin" valueType="num">
                                      <p:cBhvr>
                                        <p:cTn id="83" dur="500" accel="50000" fill="hold">
                                          <p:stCondLst>
                                            <p:cond delay="500"/>
                                          </p:stCondLst>
                                        </p:cTn>
                                        <p:tgtEl>
                                          <p:spTgt spid="4108"/>
                                        </p:tgtEl>
                                        <p:attrNameLst>
                                          <p:attrName>ppt_w</p:attrName>
                                        </p:attrNameLst>
                                      </p:cBhvr>
                                      <p:tavLst>
                                        <p:tav tm="0">
                                          <p:val>
                                            <p:strVal val="#ppt_w*.05"/>
                                          </p:val>
                                        </p:tav>
                                        <p:tav tm="100000">
                                          <p:val>
                                            <p:strVal val="#ppt_w"/>
                                          </p:val>
                                        </p:tav>
                                      </p:tavLst>
                                    </p:anim>
                                    <p:anim calcmode="lin" valueType="num">
                                      <p:cBhvr>
                                        <p:cTn id="84" dur="1000" fill="hold"/>
                                        <p:tgtEl>
                                          <p:spTgt spid="4108"/>
                                        </p:tgtEl>
                                        <p:attrNameLst>
                                          <p:attrName>ppt_h</p:attrName>
                                        </p:attrNameLst>
                                      </p:cBhvr>
                                      <p:tavLst>
                                        <p:tav tm="0">
                                          <p:val>
                                            <p:strVal val="#ppt_h"/>
                                          </p:val>
                                        </p:tav>
                                        <p:tav tm="100000">
                                          <p:val>
                                            <p:strVal val="#ppt_h"/>
                                          </p:val>
                                        </p:tav>
                                      </p:tavLst>
                                    </p:anim>
                                    <p:anim calcmode="lin" valueType="num">
                                      <p:cBhvr>
                                        <p:cTn id="85" dur="500" decel="50000" fill="hold">
                                          <p:stCondLst>
                                            <p:cond delay="0"/>
                                          </p:stCondLst>
                                        </p:cTn>
                                        <p:tgtEl>
                                          <p:spTgt spid="4108"/>
                                        </p:tgtEl>
                                        <p:attrNameLst>
                                          <p:attrName>ppt_x</p:attrName>
                                        </p:attrNameLst>
                                      </p:cBhvr>
                                      <p:tavLst>
                                        <p:tav tm="0">
                                          <p:val>
                                            <p:strVal val="#ppt_x+.4"/>
                                          </p:val>
                                        </p:tav>
                                        <p:tav tm="100000">
                                          <p:val>
                                            <p:strVal val="#ppt_x"/>
                                          </p:val>
                                        </p:tav>
                                      </p:tavLst>
                                    </p:anim>
                                    <p:anim calcmode="lin" valueType="num">
                                      <p:cBhvr>
                                        <p:cTn id="86" dur="500" decel="50000" fill="hold">
                                          <p:stCondLst>
                                            <p:cond delay="0"/>
                                          </p:stCondLst>
                                        </p:cTn>
                                        <p:tgtEl>
                                          <p:spTgt spid="4108"/>
                                        </p:tgtEl>
                                        <p:attrNameLst>
                                          <p:attrName>ppt_y</p:attrName>
                                        </p:attrNameLst>
                                      </p:cBhvr>
                                      <p:tavLst>
                                        <p:tav tm="0">
                                          <p:val>
                                            <p:strVal val="#ppt_y-.2"/>
                                          </p:val>
                                        </p:tav>
                                        <p:tav tm="100000">
                                          <p:val>
                                            <p:strVal val="#ppt_y+.1"/>
                                          </p:val>
                                        </p:tav>
                                      </p:tavLst>
                                    </p:anim>
                                    <p:anim calcmode="lin" valueType="num">
                                      <p:cBhvr>
                                        <p:cTn id="87" dur="500" accel="50000" fill="hold">
                                          <p:stCondLst>
                                            <p:cond delay="500"/>
                                          </p:stCondLst>
                                        </p:cTn>
                                        <p:tgtEl>
                                          <p:spTgt spid="4108"/>
                                        </p:tgtEl>
                                        <p:attrNameLst>
                                          <p:attrName>ppt_y</p:attrName>
                                        </p:attrNameLst>
                                      </p:cBhvr>
                                      <p:tavLst>
                                        <p:tav tm="0">
                                          <p:val>
                                            <p:strVal val="#ppt_y+.1"/>
                                          </p:val>
                                        </p:tav>
                                        <p:tav tm="100000">
                                          <p:val>
                                            <p:strVal val="#ppt_y"/>
                                          </p:val>
                                        </p:tav>
                                      </p:tavLst>
                                    </p:anim>
                                    <p:animEffect transition="in" filter="fade">
                                      <p:cBhvr>
                                        <p:cTn id="88" dur="1000" decel="50000">
                                          <p:stCondLst>
                                            <p:cond delay="0"/>
                                          </p:stCondLst>
                                        </p:cTn>
                                        <p:tgtEl>
                                          <p:spTgt spid="4108"/>
                                        </p:tgtEl>
                                      </p:cBhvr>
                                    </p:animEffect>
                                  </p:childTnLst>
                                </p:cTn>
                              </p:par>
                              <p:par>
                                <p:cTn id="89" presetID="25" presetClass="entr" presetSubtype="0" fill="hold" grpId="0" nodeType="withEffect">
                                  <p:stCondLst>
                                    <p:cond delay="0"/>
                                  </p:stCondLst>
                                  <p:childTnLst>
                                    <p:set>
                                      <p:cBhvr>
                                        <p:cTn id="90" dur="1" fill="hold">
                                          <p:stCondLst>
                                            <p:cond delay="0"/>
                                          </p:stCondLst>
                                        </p:cTn>
                                        <p:tgtEl>
                                          <p:spTgt spid="4107"/>
                                        </p:tgtEl>
                                        <p:attrNameLst>
                                          <p:attrName>style.visibility</p:attrName>
                                        </p:attrNameLst>
                                      </p:cBhvr>
                                      <p:to>
                                        <p:strVal val="visible"/>
                                      </p:to>
                                    </p:set>
                                    <p:anim calcmode="lin" valueType="num">
                                      <p:cBhvr>
                                        <p:cTn id="91" dur="500" decel="50000" fill="hold">
                                          <p:stCondLst>
                                            <p:cond delay="0"/>
                                          </p:stCondLst>
                                        </p:cTn>
                                        <p:tgtEl>
                                          <p:spTgt spid="4107"/>
                                        </p:tgtEl>
                                        <p:attrNameLst>
                                          <p:attrName>style.rotation</p:attrName>
                                        </p:attrNameLst>
                                      </p:cBhvr>
                                      <p:tavLst>
                                        <p:tav tm="0">
                                          <p:val>
                                            <p:fltVal val="-90.000000"/>
                                          </p:val>
                                        </p:tav>
                                        <p:tav tm="100000">
                                          <p:val>
                                            <p:fltVal val="0.000000"/>
                                          </p:val>
                                        </p:tav>
                                      </p:tavLst>
                                    </p:anim>
                                    <p:anim calcmode="lin" valueType="num">
                                      <p:cBhvr>
                                        <p:cTn id="92" dur="500" decel="50000" fill="hold">
                                          <p:stCondLst>
                                            <p:cond delay="0"/>
                                          </p:stCondLst>
                                        </p:cTn>
                                        <p:tgtEl>
                                          <p:spTgt spid="4107"/>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4107"/>
                                        </p:tgtEl>
                                        <p:attrNameLst>
                                          <p:attrName>ppt_w</p:attrName>
                                        </p:attrNameLst>
                                      </p:cBhvr>
                                      <p:tavLst>
                                        <p:tav tm="0">
                                          <p:val>
                                            <p:strVal val="#ppt_w*.05"/>
                                          </p:val>
                                        </p:tav>
                                        <p:tav tm="100000">
                                          <p:val>
                                            <p:strVal val="#ppt_w"/>
                                          </p:val>
                                        </p:tav>
                                      </p:tavLst>
                                    </p:anim>
                                    <p:anim calcmode="lin" valueType="num">
                                      <p:cBhvr>
                                        <p:cTn id="94" dur="1000" fill="hold"/>
                                        <p:tgtEl>
                                          <p:spTgt spid="4107"/>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4107"/>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4107"/>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4107"/>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4107"/>
                                        </p:tgtEl>
                                      </p:cBhvr>
                                    </p:animEffect>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4110"/>
                                        </p:tgtEl>
                                        <p:attrNameLst>
                                          <p:attrName>style.visibility</p:attrName>
                                        </p:attrNameLst>
                                      </p:cBhvr>
                                      <p:to>
                                        <p:strVal val="visible"/>
                                      </p:to>
                                    </p:set>
                                    <p:animEffect transition="in" filter="fade">
                                      <p:cBhvr>
                                        <p:cTn id="103" dur="1000"/>
                                        <p:tgtEl>
                                          <p:spTgt spid="4110"/>
                                        </p:tgtEl>
                                      </p:cBhvr>
                                    </p:animEffect>
                                    <p:anim calcmode="lin" valueType="num">
                                      <p:cBhvr>
                                        <p:cTn id="104" dur="1000" fill="hold"/>
                                        <p:tgtEl>
                                          <p:spTgt spid="4110"/>
                                        </p:tgtEl>
                                        <p:attrNameLst>
                                          <p:attrName>ppt_x</p:attrName>
                                        </p:attrNameLst>
                                      </p:cBhvr>
                                      <p:tavLst>
                                        <p:tav tm="0">
                                          <p:val>
                                            <p:strVal val="#ppt_x"/>
                                          </p:val>
                                        </p:tav>
                                        <p:tav tm="100000">
                                          <p:val>
                                            <p:strVal val="#ppt_x"/>
                                          </p:val>
                                        </p:tav>
                                      </p:tavLst>
                                    </p:anim>
                                    <p:anim calcmode="lin" valueType="num">
                                      <p:cBhvr>
                                        <p:cTn id="105" dur="1000" fill="hold"/>
                                        <p:tgtEl>
                                          <p:spTgt spid="4110"/>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30" presetClass="exit" presetSubtype="0" fill="hold" grpId="1" nodeType="clickEffect">
                                  <p:stCondLst>
                                    <p:cond delay="0"/>
                                  </p:stCondLst>
                                  <p:childTnLst>
                                    <p:animEffect transition="out" filter="fade">
                                      <p:cBhvr>
                                        <p:cTn id="109" dur="800" accel="100000">
                                          <p:stCondLst>
                                            <p:cond delay="200"/>
                                          </p:stCondLst>
                                        </p:cTn>
                                        <p:tgtEl>
                                          <p:spTgt spid="4110"/>
                                        </p:tgtEl>
                                      </p:cBhvr>
                                    </p:animEffect>
                                    <p:anim calcmode="lin" valueType="num">
                                      <p:cBhvr>
                                        <p:cTn id="110" dur="800" accel="100000">
                                          <p:stCondLst>
                                            <p:cond delay="200"/>
                                          </p:stCondLst>
                                        </p:cTn>
                                        <p:tgtEl>
                                          <p:spTgt spid="4110"/>
                                        </p:tgtEl>
                                        <p:attrNameLst>
                                          <p:attrName>style.rotation</p:attrName>
                                        </p:attrNameLst>
                                      </p:cBhvr>
                                      <p:tavLst>
                                        <p:tav tm="0">
                                          <p:val>
                                            <p:fltVal val="0.000000"/>
                                          </p:val>
                                        </p:tav>
                                        <p:tav tm="100000">
                                          <p:val>
                                            <p:fltVal val="-90.000000"/>
                                          </p:val>
                                        </p:tav>
                                      </p:tavLst>
                                    </p:anim>
                                    <p:anim calcmode="lin" valueType="num">
                                      <p:cBhvr>
                                        <p:cTn id="111" dur="200" decel="100000"/>
                                        <p:tgtEl>
                                          <p:spTgt spid="4110"/>
                                        </p:tgtEl>
                                        <p:attrNameLst>
                                          <p:attrName>ppt_x</p:attrName>
                                        </p:attrNameLst>
                                      </p:cBhvr>
                                      <p:tavLst>
                                        <p:tav tm="0">
                                          <p:val>
                                            <p:strVal val="ppt_x"/>
                                          </p:val>
                                        </p:tav>
                                        <p:tav tm="100000">
                                          <p:val>
                                            <p:strVal val="ppt_x-0.05"/>
                                          </p:val>
                                        </p:tav>
                                      </p:tavLst>
                                    </p:anim>
                                    <p:anim calcmode="lin" valueType="num">
                                      <p:cBhvr>
                                        <p:cTn id="112" dur="200" decel="100000"/>
                                        <p:tgtEl>
                                          <p:spTgt spid="4110"/>
                                        </p:tgtEl>
                                        <p:attrNameLst>
                                          <p:attrName>ppt_y</p:attrName>
                                        </p:attrNameLst>
                                      </p:cBhvr>
                                      <p:tavLst>
                                        <p:tav tm="0">
                                          <p:val>
                                            <p:strVal val="ppt_y"/>
                                          </p:val>
                                        </p:tav>
                                        <p:tav tm="100000">
                                          <p:val>
                                            <p:strVal val="ppt_y+0.1"/>
                                          </p:val>
                                        </p:tav>
                                      </p:tavLst>
                                    </p:anim>
                                    <p:anim calcmode="lin" valueType="num">
                                      <p:cBhvr>
                                        <p:cTn id="113" dur="800" accel="100000">
                                          <p:stCondLst>
                                            <p:cond delay="200"/>
                                          </p:stCondLst>
                                        </p:cTn>
                                        <p:tgtEl>
                                          <p:spTgt spid="4110"/>
                                        </p:tgtEl>
                                        <p:attrNameLst>
                                          <p:attrName>ppt_x</p:attrName>
                                        </p:attrNameLst>
                                      </p:cBhvr>
                                      <p:tavLst>
                                        <p:tav tm="0">
                                          <p:val>
                                            <p:strVal val="ppt_x"/>
                                          </p:val>
                                        </p:tav>
                                        <p:tav tm="100000">
                                          <p:val>
                                            <p:strVal val="ppt_x+0.4+0.05"/>
                                          </p:val>
                                        </p:tav>
                                      </p:tavLst>
                                    </p:anim>
                                    <p:anim calcmode="lin" valueType="num">
                                      <p:cBhvr>
                                        <p:cTn id="114" dur="800" accel="100000">
                                          <p:stCondLst>
                                            <p:cond delay="200"/>
                                          </p:stCondLst>
                                        </p:cTn>
                                        <p:tgtEl>
                                          <p:spTgt spid="4110"/>
                                        </p:tgtEl>
                                        <p:attrNameLst>
                                          <p:attrName>ppt_y</p:attrName>
                                        </p:attrNameLst>
                                      </p:cBhvr>
                                      <p:tavLst>
                                        <p:tav tm="0">
                                          <p:val>
                                            <p:strVal val="ppt_y"/>
                                          </p:val>
                                        </p:tav>
                                        <p:tav tm="100000">
                                          <p:val>
                                            <p:strVal val="ppt_y-0.4-0.1"/>
                                          </p:val>
                                        </p:tav>
                                      </p:tavLst>
                                    </p:anim>
                                    <p:set>
                                      <p:cBhvr>
                                        <p:cTn id="115" dur="1" fill="hold">
                                          <p:stCondLst>
                                            <p:cond delay="999"/>
                                          </p:stCondLst>
                                        </p:cTn>
                                        <p:tgtEl>
                                          <p:spTgt spid="4110"/>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23" presetClass="entr" presetSubtype="16" fill="hold" grpId="0" nodeType="clickEffect">
                                  <p:stCondLst>
                                    <p:cond delay="0"/>
                                  </p:stCondLst>
                                  <p:childTnLst>
                                    <p:set>
                                      <p:cBhvr>
                                        <p:cTn id="119" dur="1" fill="hold">
                                          <p:stCondLst>
                                            <p:cond delay="0"/>
                                          </p:stCondLst>
                                        </p:cTn>
                                        <p:tgtEl>
                                          <p:spTgt spid="4112"/>
                                        </p:tgtEl>
                                        <p:attrNameLst>
                                          <p:attrName>style.visibility</p:attrName>
                                        </p:attrNameLst>
                                      </p:cBhvr>
                                      <p:to>
                                        <p:strVal val="visible"/>
                                      </p:to>
                                    </p:set>
                                    <p:anim calcmode="lin" valueType="num">
                                      <p:cBhvr>
                                        <p:cTn id="120" dur="500" fill="hold"/>
                                        <p:tgtEl>
                                          <p:spTgt spid="4112"/>
                                        </p:tgtEl>
                                        <p:attrNameLst>
                                          <p:attrName>ppt_w</p:attrName>
                                        </p:attrNameLst>
                                      </p:cBhvr>
                                      <p:tavLst>
                                        <p:tav tm="0">
                                          <p:val>
                                            <p:fltVal val="0.000000"/>
                                          </p:val>
                                        </p:tav>
                                        <p:tav tm="100000">
                                          <p:val>
                                            <p:strVal val="#ppt_w"/>
                                          </p:val>
                                        </p:tav>
                                      </p:tavLst>
                                    </p:anim>
                                    <p:anim calcmode="lin" valueType="num">
                                      <p:cBhvr>
                                        <p:cTn id="121" dur="500" fill="hold"/>
                                        <p:tgtEl>
                                          <p:spTgt spid="4112"/>
                                        </p:tgtEl>
                                        <p:attrNameLst>
                                          <p:attrName>ppt_h</p:attrName>
                                        </p:attrNameLst>
                                      </p:cBhvr>
                                      <p:tavLst>
                                        <p:tav tm="0">
                                          <p:val>
                                            <p:fltVal val="0.000000"/>
                                          </p:val>
                                        </p:tav>
                                        <p:tav tm="100000">
                                          <p:val>
                                            <p:strVal val="#ppt_h"/>
                                          </p:val>
                                        </p:tav>
                                      </p:tavLst>
                                    </p:anim>
                                  </p:childTnLst>
                                </p:cTn>
                              </p:par>
                              <p:par>
                                <p:cTn id="122" presetID="23" presetClass="entr" presetSubtype="16" fill="hold" grpId="0" nodeType="withEffect">
                                  <p:stCondLst>
                                    <p:cond delay="0"/>
                                  </p:stCondLst>
                                  <p:childTnLst>
                                    <p:set>
                                      <p:cBhvr>
                                        <p:cTn id="123" dur="1" fill="hold">
                                          <p:stCondLst>
                                            <p:cond delay="0"/>
                                          </p:stCondLst>
                                        </p:cTn>
                                        <p:tgtEl>
                                          <p:spTgt spid="4113"/>
                                        </p:tgtEl>
                                        <p:attrNameLst>
                                          <p:attrName>style.visibility</p:attrName>
                                        </p:attrNameLst>
                                      </p:cBhvr>
                                      <p:to>
                                        <p:strVal val="visible"/>
                                      </p:to>
                                    </p:set>
                                    <p:anim calcmode="lin" valueType="num">
                                      <p:cBhvr>
                                        <p:cTn id="124" dur="500" fill="hold"/>
                                        <p:tgtEl>
                                          <p:spTgt spid="4113"/>
                                        </p:tgtEl>
                                        <p:attrNameLst>
                                          <p:attrName>ppt_w</p:attrName>
                                        </p:attrNameLst>
                                      </p:cBhvr>
                                      <p:tavLst>
                                        <p:tav tm="0">
                                          <p:val>
                                            <p:fltVal val="0.000000"/>
                                          </p:val>
                                        </p:tav>
                                        <p:tav tm="100000">
                                          <p:val>
                                            <p:strVal val="#ppt_w"/>
                                          </p:val>
                                        </p:tav>
                                      </p:tavLst>
                                    </p:anim>
                                    <p:anim calcmode="lin" valueType="num">
                                      <p:cBhvr>
                                        <p:cTn id="125" dur="500" fill="hold"/>
                                        <p:tgtEl>
                                          <p:spTgt spid="4113"/>
                                        </p:tgtEl>
                                        <p:attrNameLst>
                                          <p:attrName>ppt_h</p:attrName>
                                        </p:attrNameLst>
                                      </p:cBhvr>
                                      <p:tavLst>
                                        <p:tav tm="0">
                                          <p:val>
                                            <p:fltVal val="0.000000"/>
                                          </p:val>
                                        </p:tav>
                                        <p:tav tm="100000">
                                          <p:val>
                                            <p:strVal val="#ppt_h"/>
                                          </p:val>
                                        </p:tav>
                                      </p:tavLst>
                                    </p:anim>
                                  </p:childTnLst>
                                </p:cTn>
                              </p:par>
                              <p:par>
                                <p:cTn id="126" presetID="23" presetClass="entr" presetSubtype="16" fill="hold" grpId="0" nodeType="withEffect">
                                  <p:stCondLst>
                                    <p:cond delay="0"/>
                                  </p:stCondLst>
                                  <p:childTnLst>
                                    <p:set>
                                      <p:cBhvr>
                                        <p:cTn id="127" dur="1" fill="hold">
                                          <p:stCondLst>
                                            <p:cond delay="0"/>
                                          </p:stCondLst>
                                        </p:cTn>
                                        <p:tgtEl>
                                          <p:spTgt spid="4111"/>
                                        </p:tgtEl>
                                        <p:attrNameLst>
                                          <p:attrName>style.visibility</p:attrName>
                                        </p:attrNameLst>
                                      </p:cBhvr>
                                      <p:to>
                                        <p:strVal val="visible"/>
                                      </p:to>
                                    </p:set>
                                    <p:anim calcmode="lin" valueType="num">
                                      <p:cBhvr>
                                        <p:cTn id="128" dur="500" fill="hold"/>
                                        <p:tgtEl>
                                          <p:spTgt spid="4111"/>
                                        </p:tgtEl>
                                        <p:attrNameLst>
                                          <p:attrName>ppt_w</p:attrName>
                                        </p:attrNameLst>
                                      </p:cBhvr>
                                      <p:tavLst>
                                        <p:tav tm="0">
                                          <p:val>
                                            <p:fltVal val="0.000000"/>
                                          </p:val>
                                        </p:tav>
                                        <p:tav tm="100000">
                                          <p:val>
                                            <p:strVal val="#ppt_w"/>
                                          </p:val>
                                        </p:tav>
                                      </p:tavLst>
                                    </p:anim>
                                    <p:anim calcmode="lin" valueType="num">
                                      <p:cBhvr>
                                        <p:cTn id="129" dur="500" fill="hold"/>
                                        <p:tgtEl>
                                          <p:spTgt spid="4111"/>
                                        </p:tgtEl>
                                        <p:attrNameLst>
                                          <p:attrName>ppt_h</p:attrName>
                                        </p:attrNameLst>
                                      </p:cBhvr>
                                      <p:tavLst>
                                        <p:tav tm="0">
                                          <p:val>
                                            <p:fltVal val="0.000000"/>
                                          </p:val>
                                        </p:tav>
                                        <p:tav tm="100000">
                                          <p:val>
                                            <p:strVal val="#ppt_h"/>
                                          </p:val>
                                        </p:tav>
                                      </p:tavLst>
                                    </p:anim>
                                  </p:childTnLst>
                                </p:cTn>
                              </p:par>
                              <p:par>
                                <p:cTn id="130" presetID="23" presetClass="entr" presetSubtype="16" fill="hold" grpId="0" nodeType="withEffect">
                                  <p:stCondLst>
                                    <p:cond delay="0"/>
                                  </p:stCondLst>
                                  <p:childTnLst>
                                    <p:set>
                                      <p:cBhvr>
                                        <p:cTn id="131" dur="1" fill="hold">
                                          <p:stCondLst>
                                            <p:cond delay="0"/>
                                          </p:stCondLst>
                                        </p:cTn>
                                        <p:tgtEl>
                                          <p:spTgt spid="4101"/>
                                        </p:tgtEl>
                                        <p:attrNameLst>
                                          <p:attrName>style.visibility</p:attrName>
                                        </p:attrNameLst>
                                      </p:cBhvr>
                                      <p:to>
                                        <p:strVal val="visible"/>
                                      </p:to>
                                    </p:set>
                                    <p:anim calcmode="lin" valueType="num">
                                      <p:cBhvr>
                                        <p:cTn id="132" dur="500" fill="hold"/>
                                        <p:tgtEl>
                                          <p:spTgt spid="4101"/>
                                        </p:tgtEl>
                                        <p:attrNameLst>
                                          <p:attrName>ppt_w</p:attrName>
                                        </p:attrNameLst>
                                      </p:cBhvr>
                                      <p:tavLst>
                                        <p:tav tm="0">
                                          <p:val>
                                            <p:fltVal val="0.000000"/>
                                          </p:val>
                                        </p:tav>
                                        <p:tav tm="100000">
                                          <p:val>
                                            <p:strVal val="#ppt_w"/>
                                          </p:val>
                                        </p:tav>
                                      </p:tavLst>
                                    </p:anim>
                                    <p:anim calcmode="lin" valueType="num">
                                      <p:cBhvr>
                                        <p:cTn id="133" dur="500" fill="hold"/>
                                        <p:tgtEl>
                                          <p:spTgt spid="4101"/>
                                        </p:tgtEl>
                                        <p:attrNameLst>
                                          <p:attrName>ppt_h</p:attrName>
                                        </p:attrNameLst>
                                      </p:cBhvr>
                                      <p:tavLst>
                                        <p:tav tm="0">
                                          <p:val>
                                            <p:fltVal val="0.000000"/>
                                          </p:val>
                                        </p:tav>
                                        <p:tav tm="100000">
                                          <p:val>
                                            <p:strVal val="#ppt_h"/>
                                          </p:val>
                                        </p:tav>
                                      </p:tavLst>
                                    </p:anim>
                                  </p:childTnLst>
                                </p:cTn>
                              </p:par>
                            </p:childTnLst>
                          </p:cTn>
                        </p:par>
                      </p:childTnLst>
                    </p:cTn>
                  </p:par>
                  <p:par>
                    <p:cTn id="134" fill="hold">
                      <p:stCondLst>
                        <p:cond delay="indefinite"/>
                      </p:stCondLst>
                      <p:childTnLst>
                        <p:par>
                          <p:cTn id="135" fill="hold">
                            <p:stCondLst>
                              <p:cond delay="0"/>
                            </p:stCondLst>
                            <p:childTnLst>
                              <p:par>
                                <p:cTn id="136" presetID="47" presetClass="entr" presetSubtype="0" fill="hold" grpId="0" nodeType="clickEffect">
                                  <p:stCondLst>
                                    <p:cond delay="0"/>
                                  </p:stCondLst>
                                  <p:childTnLst>
                                    <p:set>
                                      <p:cBhvr>
                                        <p:cTn id="137" dur="1" fill="hold">
                                          <p:stCondLst>
                                            <p:cond delay="0"/>
                                          </p:stCondLst>
                                        </p:cTn>
                                        <p:tgtEl>
                                          <p:spTgt spid="4114"/>
                                        </p:tgtEl>
                                        <p:attrNameLst>
                                          <p:attrName>style.visibility</p:attrName>
                                        </p:attrNameLst>
                                      </p:cBhvr>
                                      <p:to>
                                        <p:strVal val="visible"/>
                                      </p:to>
                                    </p:set>
                                    <p:animEffect transition="in" filter="fade">
                                      <p:cBhvr>
                                        <p:cTn id="138" dur="1000"/>
                                        <p:tgtEl>
                                          <p:spTgt spid="4114"/>
                                        </p:tgtEl>
                                      </p:cBhvr>
                                    </p:animEffect>
                                    <p:anim calcmode="lin" valueType="num">
                                      <p:cBhvr>
                                        <p:cTn id="139" dur="1000" fill="hold"/>
                                        <p:tgtEl>
                                          <p:spTgt spid="4114"/>
                                        </p:tgtEl>
                                        <p:attrNameLst>
                                          <p:attrName>ppt_x</p:attrName>
                                        </p:attrNameLst>
                                      </p:cBhvr>
                                      <p:tavLst>
                                        <p:tav tm="0">
                                          <p:val>
                                            <p:strVal val="#ppt_x"/>
                                          </p:val>
                                        </p:tav>
                                        <p:tav tm="100000">
                                          <p:val>
                                            <p:strVal val="#ppt_x"/>
                                          </p:val>
                                        </p:tav>
                                      </p:tavLst>
                                    </p:anim>
                                    <p:anim calcmode="lin" valueType="num">
                                      <p:cBhvr>
                                        <p:cTn id="140" dur="1000" fill="hold"/>
                                        <p:tgtEl>
                                          <p:spTgt spid="4114"/>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30" presetClass="exit" presetSubtype="0" fill="hold" grpId="1" nodeType="clickEffect">
                                  <p:stCondLst>
                                    <p:cond delay="0"/>
                                  </p:stCondLst>
                                  <p:childTnLst>
                                    <p:animEffect transition="out" filter="fade">
                                      <p:cBhvr>
                                        <p:cTn id="144" dur="800" accel="100000">
                                          <p:stCondLst>
                                            <p:cond delay="200"/>
                                          </p:stCondLst>
                                        </p:cTn>
                                        <p:tgtEl>
                                          <p:spTgt spid="4114"/>
                                        </p:tgtEl>
                                      </p:cBhvr>
                                    </p:animEffect>
                                    <p:anim calcmode="lin" valueType="num">
                                      <p:cBhvr>
                                        <p:cTn id="145" dur="800" accel="100000">
                                          <p:stCondLst>
                                            <p:cond delay="200"/>
                                          </p:stCondLst>
                                        </p:cTn>
                                        <p:tgtEl>
                                          <p:spTgt spid="4114"/>
                                        </p:tgtEl>
                                        <p:attrNameLst>
                                          <p:attrName>style.rotation</p:attrName>
                                        </p:attrNameLst>
                                      </p:cBhvr>
                                      <p:tavLst>
                                        <p:tav tm="0">
                                          <p:val>
                                            <p:fltVal val="0.000000"/>
                                          </p:val>
                                        </p:tav>
                                        <p:tav tm="100000">
                                          <p:val>
                                            <p:fltVal val="-90.000000"/>
                                          </p:val>
                                        </p:tav>
                                      </p:tavLst>
                                    </p:anim>
                                    <p:anim calcmode="lin" valueType="num">
                                      <p:cBhvr>
                                        <p:cTn id="146" dur="200" decel="100000"/>
                                        <p:tgtEl>
                                          <p:spTgt spid="4114"/>
                                        </p:tgtEl>
                                        <p:attrNameLst>
                                          <p:attrName>ppt_x</p:attrName>
                                        </p:attrNameLst>
                                      </p:cBhvr>
                                      <p:tavLst>
                                        <p:tav tm="0">
                                          <p:val>
                                            <p:strVal val="ppt_x"/>
                                          </p:val>
                                        </p:tav>
                                        <p:tav tm="100000">
                                          <p:val>
                                            <p:strVal val="ppt_x-0.05"/>
                                          </p:val>
                                        </p:tav>
                                      </p:tavLst>
                                    </p:anim>
                                    <p:anim calcmode="lin" valueType="num">
                                      <p:cBhvr>
                                        <p:cTn id="147" dur="200" decel="100000"/>
                                        <p:tgtEl>
                                          <p:spTgt spid="4114"/>
                                        </p:tgtEl>
                                        <p:attrNameLst>
                                          <p:attrName>ppt_y</p:attrName>
                                        </p:attrNameLst>
                                      </p:cBhvr>
                                      <p:tavLst>
                                        <p:tav tm="0">
                                          <p:val>
                                            <p:strVal val="ppt_y"/>
                                          </p:val>
                                        </p:tav>
                                        <p:tav tm="100000">
                                          <p:val>
                                            <p:strVal val="ppt_y+0.1"/>
                                          </p:val>
                                        </p:tav>
                                      </p:tavLst>
                                    </p:anim>
                                    <p:anim calcmode="lin" valueType="num">
                                      <p:cBhvr>
                                        <p:cTn id="148" dur="800" accel="100000">
                                          <p:stCondLst>
                                            <p:cond delay="200"/>
                                          </p:stCondLst>
                                        </p:cTn>
                                        <p:tgtEl>
                                          <p:spTgt spid="4114"/>
                                        </p:tgtEl>
                                        <p:attrNameLst>
                                          <p:attrName>ppt_x</p:attrName>
                                        </p:attrNameLst>
                                      </p:cBhvr>
                                      <p:tavLst>
                                        <p:tav tm="0">
                                          <p:val>
                                            <p:strVal val="ppt_x"/>
                                          </p:val>
                                        </p:tav>
                                        <p:tav tm="100000">
                                          <p:val>
                                            <p:strVal val="ppt_x+0.4+0.05"/>
                                          </p:val>
                                        </p:tav>
                                      </p:tavLst>
                                    </p:anim>
                                    <p:anim calcmode="lin" valueType="num">
                                      <p:cBhvr>
                                        <p:cTn id="149" dur="800" accel="100000">
                                          <p:stCondLst>
                                            <p:cond delay="200"/>
                                          </p:stCondLst>
                                        </p:cTn>
                                        <p:tgtEl>
                                          <p:spTgt spid="4114"/>
                                        </p:tgtEl>
                                        <p:attrNameLst>
                                          <p:attrName>ppt_y</p:attrName>
                                        </p:attrNameLst>
                                      </p:cBhvr>
                                      <p:tavLst>
                                        <p:tav tm="0">
                                          <p:val>
                                            <p:strVal val="ppt_y"/>
                                          </p:val>
                                        </p:tav>
                                        <p:tav tm="100000">
                                          <p:val>
                                            <p:strVal val="ppt_y-0.4-0.1"/>
                                          </p:val>
                                        </p:tav>
                                      </p:tavLst>
                                    </p:anim>
                                    <p:set>
                                      <p:cBhvr>
                                        <p:cTn id="150" dur="1" fill="hold">
                                          <p:stCondLst>
                                            <p:cond delay="999"/>
                                          </p:stCondLst>
                                        </p:cTn>
                                        <p:tgtEl>
                                          <p:spTgt spid="4114"/>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26" presetClass="entr" presetSubtype="0" fill="hold" grpId="0" nodeType="clickEffect">
                                  <p:stCondLst>
                                    <p:cond delay="0"/>
                                  </p:stCondLst>
                                  <p:childTnLst>
                                    <p:set>
                                      <p:cBhvr>
                                        <p:cTn id="154" dur="1" fill="hold">
                                          <p:stCondLst>
                                            <p:cond delay="0"/>
                                          </p:stCondLst>
                                        </p:cTn>
                                        <p:tgtEl>
                                          <p:spTgt spid="4116"/>
                                        </p:tgtEl>
                                        <p:attrNameLst>
                                          <p:attrName>style.visibility</p:attrName>
                                        </p:attrNameLst>
                                      </p:cBhvr>
                                      <p:to>
                                        <p:strVal val="visible"/>
                                      </p:to>
                                    </p:set>
                                    <p:animEffect transition="in" filter="wipe(down)">
                                      <p:cBhvr>
                                        <p:cTn id="155" dur="580">
                                          <p:stCondLst>
                                            <p:cond delay="0"/>
                                          </p:stCondLst>
                                        </p:cTn>
                                        <p:tgtEl>
                                          <p:spTgt spid="4116"/>
                                        </p:tgtEl>
                                      </p:cBhvr>
                                    </p:animEffect>
                                    <p:anim calcmode="lin" valueType="num">
                                      <p:cBhvr>
                                        <p:cTn id="156" dur="1822" tmFilter="0,0; 0.14,0.36; 0.43,0.73; 0.71,0.91; 1.0,1.0">
                                          <p:stCondLst>
                                            <p:cond delay="0"/>
                                          </p:stCondLst>
                                        </p:cTn>
                                        <p:tgtEl>
                                          <p:spTgt spid="4116"/>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4116"/>
                                        </p:tgtEl>
                                        <p:attrNameLst>
                                          <p:attrName>ppt_y</p:attrName>
                                        </p:attrNameLst>
                                      </p:cBhvr>
                                      <p:tavLst>
                                        <p:tav tm="0" fmla="#ppt_y-sin(pi*$)/3">
                                          <p:val>
                                            <p:fltVal val="0.500000"/>
                                          </p:val>
                                        </p:tav>
                                        <p:tav tm="100000">
                                          <p:val>
                                            <p:fltVal val="1.000000"/>
                                          </p:val>
                                        </p:tav>
                                      </p:tavLst>
                                    </p:anim>
                                    <p:anim calcmode="lin" valueType="num">
                                      <p:cBhvr>
                                        <p:cTn id="158" dur="664" tmFilter="0, 0; 0.125,0.2665; 0.25,0.4; 0.375,0.465; 0.5,0.5;  0.625,0.535; 0.75,0.6; 0.875,0.7335; 1,1">
                                          <p:stCondLst>
                                            <p:cond delay="664"/>
                                          </p:stCondLst>
                                        </p:cTn>
                                        <p:tgtEl>
                                          <p:spTgt spid="4116"/>
                                        </p:tgtEl>
                                        <p:attrNameLst>
                                          <p:attrName>ppt_y</p:attrName>
                                        </p:attrNameLst>
                                      </p:cBhvr>
                                      <p:tavLst>
                                        <p:tav tm="0" fmla="#ppt_y-sin(pi*$)/9">
                                          <p:val>
                                            <p:fltVal val="0.000000"/>
                                          </p:val>
                                        </p:tav>
                                        <p:tav tm="100000">
                                          <p:val>
                                            <p:fltVal val="1.000000"/>
                                          </p:val>
                                        </p:tav>
                                      </p:tavLst>
                                    </p:anim>
                                    <p:anim calcmode="lin" valueType="num">
                                      <p:cBhvr>
                                        <p:cTn id="159" dur="332" tmFilter="0, 0; 0.125,0.2665; 0.25,0.4; 0.375,0.465; 0.5,0.5;  0.625,0.535; 0.75,0.6; 0.875,0.7335; 1,1">
                                          <p:stCondLst>
                                            <p:cond delay="1324"/>
                                          </p:stCondLst>
                                        </p:cTn>
                                        <p:tgtEl>
                                          <p:spTgt spid="4116"/>
                                        </p:tgtEl>
                                        <p:attrNameLst>
                                          <p:attrName>ppt_y</p:attrName>
                                        </p:attrNameLst>
                                      </p:cBhvr>
                                      <p:tavLst>
                                        <p:tav tm="0" fmla="#ppt_y-sin(pi*$)/27">
                                          <p:val>
                                            <p:fltVal val="0.000000"/>
                                          </p:val>
                                        </p:tav>
                                        <p:tav tm="100000">
                                          <p:val>
                                            <p:fltVal val="1.000000"/>
                                          </p:val>
                                        </p:tav>
                                      </p:tavLst>
                                    </p:anim>
                                    <p:anim calcmode="lin" valueType="num">
                                      <p:cBhvr>
                                        <p:cTn id="160" dur="164" tmFilter="0, 0; 0.125,0.2665; 0.25,0.4; 0.375,0.465; 0.5,0.5;  0.625,0.535; 0.75,0.6; 0.875,0.7335; 1,1">
                                          <p:stCondLst>
                                            <p:cond delay="1656"/>
                                          </p:stCondLst>
                                        </p:cTn>
                                        <p:tgtEl>
                                          <p:spTgt spid="4116"/>
                                        </p:tgtEl>
                                        <p:attrNameLst>
                                          <p:attrName>ppt_y</p:attrName>
                                        </p:attrNameLst>
                                      </p:cBhvr>
                                      <p:tavLst>
                                        <p:tav tm="0" fmla="#ppt_y-sin(pi*$)/81">
                                          <p:val>
                                            <p:fltVal val="0.000000"/>
                                          </p:val>
                                        </p:tav>
                                        <p:tav tm="100000">
                                          <p:val>
                                            <p:fltVal val="1.000000"/>
                                          </p:val>
                                        </p:tav>
                                      </p:tavLst>
                                    </p:anim>
                                    <p:animScale>
                                      <p:cBhvr>
                                        <p:cTn id="161" dur="26">
                                          <p:stCondLst>
                                            <p:cond delay="650"/>
                                          </p:stCondLst>
                                        </p:cTn>
                                        <p:tgtEl>
                                          <p:spTgt spid="4116"/>
                                        </p:tgtEl>
                                      </p:cBhvr>
                                      <p:to x="100000" y="60000"/>
                                    </p:animScale>
                                    <p:animScale>
                                      <p:cBhvr>
                                        <p:cTn id="162" dur="166" decel="50000">
                                          <p:stCondLst>
                                            <p:cond delay="676"/>
                                          </p:stCondLst>
                                        </p:cTn>
                                        <p:tgtEl>
                                          <p:spTgt spid="4116"/>
                                        </p:tgtEl>
                                      </p:cBhvr>
                                      <p:to x="100000" y="100000"/>
                                    </p:animScale>
                                    <p:animScale>
                                      <p:cBhvr>
                                        <p:cTn id="163" dur="26">
                                          <p:stCondLst>
                                            <p:cond delay="1312"/>
                                          </p:stCondLst>
                                        </p:cTn>
                                        <p:tgtEl>
                                          <p:spTgt spid="4116"/>
                                        </p:tgtEl>
                                      </p:cBhvr>
                                      <p:to x="100000" y="80000"/>
                                    </p:animScale>
                                    <p:animScale>
                                      <p:cBhvr>
                                        <p:cTn id="164" dur="166" decel="50000">
                                          <p:stCondLst>
                                            <p:cond delay="1338"/>
                                          </p:stCondLst>
                                        </p:cTn>
                                        <p:tgtEl>
                                          <p:spTgt spid="4116"/>
                                        </p:tgtEl>
                                      </p:cBhvr>
                                      <p:to x="100000" y="100000"/>
                                    </p:animScale>
                                    <p:animScale>
                                      <p:cBhvr>
                                        <p:cTn id="165" dur="26">
                                          <p:stCondLst>
                                            <p:cond delay="1642"/>
                                          </p:stCondLst>
                                        </p:cTn>
                                        <p:tgtEl>
                                          <p:spTgt spid="4116"/>
                                        </p:tgtEl>
                                      </p:cBhvr>
                                      <p:to x="100000" y="90000"/>
                                    </p:animScale>
                                    <p:animScale>
                                      <p:cBhvr>
                                        <p:cTn id="166" dur="166" decel="50000">
                                          <p:stCondLst>
                                            <p:cond delay="1668"/>
                                          </p:stCondLst>
                                        </p:cTn>
                                        <p:tgtEl>
                                          <p:spTgt spid="4116"/>
                                        </p:tgtEl>
                                      </p:cBhvr>
                                      <p:to x="100000" y="100000"/>
                                    </p:animScale>
                                    <p:animScale>
                                      <p:cBhvr>
                                        <p:cTn id="167" dur="26">
                                          <p:stCondLst>
                                            <p:cond delay="1808"/>
                                          </p:stCondLst>
                                        </p:cTn>
                                        <p:tgtEl>
                                          <p:spTgt spid="4116"/>
                                        </p:tgtEl>
                                      </p:cBhvr>
                                      <p:to x="100000" y="95000"/>
                                    </p:animScale>
                                    <p:animScale>
                                      <p:cBhvr>
                                        <p:cTn id="168" dur="166" decel="50000">
                                          <p:stCondLst>
                                            <p:cond delay="1834"/>
                                          </p:stCondLst>
                                        </p:cTn>
                                        <p:tgtEl>
                                          <p:spTgt spid="4116"/>
                                        </p:tgtEl>
                                      </p:cBhvr>
                                      <p:to x="100000" y="100000"/>
                                    </p:animScale>
                                  </p:childTnLst>
                                </p:cTn>
                              </p:par>
                              <p:par>
                                <p:cTn id="169" presetID="26" presetClass="entr" presetSubtype="0" fill="hold" grpId="0" nodeType="withEffect">
                                  <p:stCondLst>
                                    <p:cond delay="0"/>
                                  </p:stCondLst>
                                  <p:childTnLst>
                                    <p:set>
                                      <p:cBhvr>
                                        <p:cTn id="170" dur="1" fill="hold">
                                          <p:stCondLst>
                                            <p:cond delay="0"/>
                                          </p:stCondLst>
                                        </p:cTn>
                                        <p:tgtEl>
                                          <p:spTgt spid="4117"/>
                                        </p:tgtEl>
                                        <p:attrNameLst>
                                          <p:attrName>style.visibility</p:attrName>
                                        </p:attrNameLst>
                                      </p:cBhvr>
                                      <p:to>
                                        <p:strVal val="visible"/>
                                      </p:to>
                                    </p:set>
                                    <p:animEffect transition="in" filter="wipe(down)">
                                      <p:cBhvr>
                                        <p:cTn id="171" dur="580">
                                          <p:stCondLst>
                                            <p:cond delay="0"/>
                                          </p:stCondLst>
                                        </p:cTn>
                                        <p:tgtEl>
                                          <p:spTgt spid="4117"/>
                                        </p:tgtEl>
                                      </p:cBhvr>
                                    </p:animEffect>
                                    <p:anim calcmode="lin" valueType="num">
                                      <p:cBhvr>
                                        <p:cTn id="172" dur="1822" tmFilter="0,0; 0.14,0.36; 0.43,0.73; 0.71,0.91; 1.0,1.0">
                                          <p:stCondLst>
                                            <p:cond delay="0"/>
                                          </p:stCondLst>
                                        </p:cTn>
                                        <p:tgtEl>
                                          <p:spTgt spid="4117"/>
                                        </p:tgtEl>
                                        <p:attrNameLst>
                                          <p:attrName>ppt_x</p:attrName>
                                        </p:attrNameLst>
                                      </p:cBhvr>
                                      <p:tavLst>
                                        <p:tav tm="0">
                                          <p:val>
                                            <p:strVal val="#ppt_x-0.25"/>
                                          </p:val>
                                        </p:tav>
                                        <p:tav tm="100000">
                                          <p:val>
                                            <p:strVal val="#ppt_x"/>
                                          </p:val>
                                        </p:tav>
                                      </p:tavLst>
                                    </p:anim>
                                    <p:anim calcmode="lin" valueType="num">
                                      <p:cBhvr>
                                        <p:cTn id="173" dur="664" tmFilter="0.0,0.0; 0.25,0.07; 0.50,0.2; 0.75,0.467; 1.0,1.0">
                                          <p:stCondLst>
                                            <p:cond delay="0"/>
                                          </p:stCondLst>
                                        </p:cTn>
                                        <p:tgtEl>
                                          <p:spTgt spid="4117"/>
                                        </p:tgtEl>
                                        <p:attrNameLst>
                                          <p:attrName>ppt_y</p:attrName>
                                        </p:attrNameLst>
                                      </p:cBhvr>
                                      <p:tavLst>
                                        <p:tav tm="0" fmla="#ppt_y-sin(pi*$)/3">
                                          <p:val>
                                            <p:fltVal val="0.500000"/>
                                          </p:val>
                                        </p:tav>
                                        <p:tav tm="100000">
                                          <p:val>
                                            <p:fltVal val="1.000000"/>
                                          </p:val>
                                        </p:tav>
                                      </p:tavLst>
                                    </p:anim>
                                    <p:anim calcmode="lin" valueType="num">
                                      <p:cBhvr>
                                        <p:cTn id="174" dur="664" tmFilter="0, 0; 0.125,0.2665; 0.25,0.4; 0.375,0.465; 0.5,0.5;  0.625,0.535; 0.75,0.6; 0.875,0.7335; 1,1">
                                          <p:stCondLst>
                                            <p:cond delay="664"/>
                                          </p:stCondLst>
                                        </p:cTn>
                                        <p:tgtEl>
                                          <p:spTgt spid="4117"/>
                                        </p:tgtEl>
                                        <p:attrNameLst>
                                          <p:attrName>ppt_y</p:attrName>
                                        </p:attrNameLst>
                                      </p:cBhvr>
                                      <p:tavLst>
                                        <p:tav tm="0" fmla="#ppt_y-sin(pi*$)/9">
                                          <p:val>
                                            <p:fltVal val="0.000000"/>
                                          </p:val>
                                        </p:tav>
                                        <p:tav tm="100000">
                                          <p:val>
                                            <p:fltVal val="1.000000"/>
                                          </p:val>
                                        </p:tav>
                                      </p:tavLst>
                                    </p:anim>
                                    <p:anim calcmode="lin" valueType="num">
                                      <p:cBhvr>
                                        <p:cTn id="175" dur="332" tmFilter="0, 0; 0.125,0.2665; 0.25,0.4; 0.375,0.465; 0.5,0.5;  0.625,0.535; 0.75,0.6; 0.875,0.7335; 1,1">
                                          <p:stCondLst>
                                            <p:cond delay="1324"/>
                                          </p:stCondLst>
                                        </p:cTn>
                                        <p:tgtEl>
                                          <p:spTgt spid="4117"/>
                                        </p:tgtEl>
                                        <p:attrNameLst>
                                          <p:attrName>ppt_y</p:attrName>
                                        </p:attrNameLst>
                                      </p:cBhvr>
                                      <p:tavLst>
                                        <p:tav tm="0" fmla="#ppt_y-sin(pi*$)/27">
                                          <p:val>
                                            <p:fltVal val="0.000000"/>
                                          </p:val>
                                        </p:tav>
                                        <p:tav tm="100000">
                                          <p:val>
                                            <p:fltVal val="1.000000"/>
                                          </p:val>
                                        </p:tav>
                                      </p:tavLst>
                                    </p:anim>
                                    <p:anim calcmode="lin" valueType="num">
                                      <p:cBhvr>
                                        <p:cTn id="176" dur="164" tmFilter="0, 0; 0.125,0.2665; 0.25,0.4; 0.375,0.465; 0.5,0.5;  0.625,0.535; 0.75,0.6; 0.875,0.7335; 1,1">
                                          <p:stCondLst>
                                            <p:cond delay="1656"/>
                                          </p:stCondLst>
                                        </p:cTn>
                                        <p:tgtEl>
                                          <p:spTgt spid="4117"/>
                                        </p:tgtEl>
                                        <p:attrNameLst>
                                          <p:attrName>ppt_y</p:attrName>
                                        </p:attrNameLst>
                                      </p:cBhvr>
                                      <p:tavLst>
                                        <p:tav tm="0" fmla="#ppt_y-sin(pi*$)/81">
                                          <p:val>
                                            <p:fltVal val="0.000000"/>
                                          </p:val>
                                        </p:tav>
                                        <p:tav tm="100000">
                                          <p:val>
                                            <p:fltVal val="1.000000"/>
                                          </p:val>
                                        </p:tav>
                                      </p:tavLst>
                                    </p:anim>
                                    <p:animScale>
                                      <p:cBhvr>
                                        <p:cTn id="177" dur="26">
                                          <p:stCondLst>
                                            <p:cond delay="650"/>
                                          </p:stCondLst>
                                        </p:cTn>
                                        <p:tgtEl>
                                          <p:spTgt spid="4117"/>
                                        </p:tgtEl>
                                      </p:cBhvr>
                                      <p:to x="100000" y="60000"/>
                                    </p:animScale>
                                    <p:animScale>
                                      <p:cBhvr>
                                        <p:cTn id="178" dur="166" decel="50000">
                                          <p:stCondLst>
                                            <p:cond delay="676"/>
                                          </p:stCondLst>
                                        </p:cTn>
                                        <p:tgtEl>
                                          <p:spTgt spid="4117"/>
                                        </p:tgtEl>
                                      </p:cBhvr>
                                      <p:to x="100000" y="100000"/>
                                    </p:animScale>
                                    <p:animScale>
                                      <p:cBhvr>
                                        <p:cTn id="179" dur="26">
                                          <p:stCondLst>
                                            <p:cond delay="1312"/>
                                          </p:stCondLst>
                                        </p:cTn>
                                        <p:tgtEl>
                                          <p:spTgt spid="4117"/>
                                        </p:tgtEl>
                                      </p:cBhvr>
                                      <p:to x="100000" y="80000"/>
                                    </p:animScale>
                                    <p:animScale>
                                      <p:cBhvr>
                                        <p:cTn id="180" dur="166" decel="50000">
                                          <p:stCondLst>
                                            <p:cond delay="1338"/>
                                          </p:stCondLst>
                                        </p:cTn>
                                        <p:tgtEl>
                                          <p:spTgt spid="4117"/>
                                        </p:tgtEl>
                                      </p:cBhvr>
                                      <p:to x="100000" y="100000"/>
                                    </p:animScale>
                                    <p:animScale>
                                      <p:cBhvr>
                                        <p:cTn id="181" dur="26">
                                          <p:stCondLst>
                                            <p:cond delay="1642"/>
                                          </p:stCondLst>
                                        </p:cTn>
                                        <p:tgtEl>
                                          <p:spTgt spid="4117"/>
                                        </p:tgtEl>
                                      </p:cBhvr>
                                      <p:to x="100000" y="90000"/>
                                    </p:animScale>
                                    <p:animScale>
                                      <p:cBhvr>
                                        <p:cTn id="182" dur="166" decel="50000">
                                          <p:stCondLst>
                                            <p:cond delay="1668"/>
                                          </p:stCondLst>
                                        </p:cTn>
                                        <p:tgtEl>
                                          <p:spTgt spid="4117"/>
                                        </p:tgtEl>
                                      </p:cBhvr>
                                      <p:to x="100000" y="100000"/>
                                    </p:animScale>
                                    <p:animScale>
                                      <p:cBhvr>
                                        <p:cTn id="183" dur="26">
                                          <p:stCondLst>
                                            <p:cond delay="1808"/>
                                          </p:stCondLst>
                                        </p:cTn>
                                        <p:tgtEl>
                                          <p:spTgt spid="4117"/>
                                        </p:tgtEl>
                                      </p:cBhvr>
                                      <p:to x="100000" y="95000"/>
                                    </p:animScale>
                                    <p:animScale>
                                      <p:cBhvr>
                                        <p:cTn id="184" dur="166" decel="50000">
                                          <p:stCondLst>
                                            <p:cond delay="1834"/>
                                          </p:stCondLst>
                                        </p:cTn>
                                        <p:tgtEl>
                                          <p:spTgt spid="4117"/>
                                        </p:tgtEl>
                                      </p:cBhvr>
                                      <p:to x="100000" y="100000"/>
                                    </p:animScale>
                                  </p:childTnLst>
                                </p:cTn>
                              </p:par>
                              <p:par>
                                <p:cTn id="185" presetID="26" presetClass="entr" presetSubtype="0" fill="hold" grpId="0" nodeType="withEffect">
                                  <p:stCondLst>
                                    <p:cond delay="0"/>
                                  </p:stCondLst>
                                  <p:childTnLst>
                                    <p:set>
                                      <p:cBhvr>
                                        <p:cTn id="186" dur="1" fill="hold">
                                          <p:stCondLst>
                                            <p:cond delay="0"/>
                                          </p:stCondLst>
                                        </p:cTn>
                                        <p:tgtEl>
                                          <p:spTgt spid="4115"/>
                                        </p:tgtEl>
                                        <p:attrNameLst>
                                          <p:attrName>style.visibility</p:attrName>
                                        </p:attrNameLst>
                                      </p:cBhvr>
                                      <p:to>
                                        <p:strVal val="visible"/>
                                      </p:to>
                                    </p:set>
                                    <p:animEffect transition="in" filter="wipe(down)">
                                      <p:cBhvr>
                                        <p:cTn id="187" dur="580">
                                          <p:stCondLst>
                                            <p:cond delay="0"/>
                                          </p:stCondLst>
                                        </p:cTn>
                                        <p:tgtEl>
                                          <p:spTgt spid="4115"/>
                                        </p:tgtEl>
                                      </p:cBhvr>
                                    </p:animEffect>
                                    <p:anim calcmode="lin" valueType="num">
                                      <p:cBhvr>
                                        <p:cTn id="188" dur="1822" tmFilter="0,0; 0.14,0.36; 0.43,0.73; 0.71,0.91; 1.0,1.0">
                                          <p:stCondLst>
                                            <p:cond delay="0"/>
                                          </p:stCondLst>
                                        </p:cTn>
                                        <p:tgtEl>
                                          <p:spTgt spid="4115"/>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4115"/>
                                        </p:tgtEl>
                                        <p:attrNameLst>
                                          <p:attrName>ppt_y</p:attrName>
                                        </p:attrNameLst>
                                      </p:cBhvr>
                                      <p:tavLst>
                                        <p:tav tm="0" fmla="#ppt_y-sin(pi*$)/3">
                                          <p:val>
                                            <p:fltVal val="0.500000"/>
                                          </p:val>
                                        </p:tav>
                                        <p:tav tm="100000">
                                          <p:val>
                                            <p:fltVal val="1.000000"/>
                                          </p:val>
                                        </p:tav>
                                      </p:tavLst>
                                    </p:anim>
                                    <p:anim calcmode="lin" valueType="num">
                                      <p:cBhvr>
                                        <p:cTn id="190" dur="664" tmFilter="0, 0; 0.125,0.2665; 0.25,0.4; 0.375,0.465; 0.5,0.5;  0.625,0.535; 0.75,0.6; 0.875,0.7335; 1,1">
                                          <p:stCondLst>
                                            <p:cond delay="664"/>
                                          </p:stCondLst>
                                        </p:cTn>
                                        <p:tgtEl>
                                          <p:spTgt spid="4115"/>
                                        </p:tgtEl>
                                        <p:attrNameLst>
                                          <p:attrName>ppt_y</p:attrName>
                                        </p:attrNameLst>
                                      </p:cBhvr>
                                      <p:tavLst>
                                        <p:tav tm="0" fmla="#ppt_y-sin(pi*$)/9">
                                          <p:val>
                                            <p:fltVal val="0.000000"/>
                                          </p:val>
                                        </p:tav>
                                        <p:tav tm="100000">
                                          <p:val>
                                            <p:fltVal val="1.000000"/>
                                          </p:val>
                                        </p:tav>
                                      </p:tavLst>
                                    </p:anim>
                                    <p:anim calcmode="lin" valueType="num">
                                      <p:cBhvr>
                                        <p:cTn id="191" dur="332" tmFilter="0, 0; 0.125,0.2665; 0.25,0.4; 0.375,0.465; 0.5,0.5;  0.625,0.535; 0.75,0.6; 0.875,0.7335; 1,1">
                                          <p:stCondLst>
                                            <p:cond delay="1324"/>
                                          </p:stCondLst>
                                        </p:cTn>
                                        <p:tgtEl>
                                          <p:spTgt spid="4115"/>
                                        </p:tgtEl>
                                        <p:attrNameLst>
                                          <p:attrName>ppt_y</p:attrName>
                                        </p:attrNameLst>
                                      </p:cBhvr>
                                      <p:tavLst>
                                        <p:tav tm="0" fmla="#ppt_y-sin(pi*$)/27">
                                          <p:val>
                                            <p:fltVal val="0.000000"/>
                                          </p:val>
                                        </p:tav>
                                        <p:tav tm="100000">
                                          <p:val>
                                            <p:fltVal val="1.000000"/>
                                          </p:val>
                                        </p:tav>
                                      </p:tavLst>
                                    </p:anim>
                                    <p:anim calcmode="lin" valueType="num">
                                      <p:cBhvr>
                                        <p:cTn id="192" dur="164" tmFilter="0, 0; 0.125,0.2665; 0.25,0.4; 0.375,0.465; 0.5,0.5;  0.625,0.535; 0.75,0.6; 0.875,0.7335; 1,1">
                                          <p:stCondLst>
                                            <p:cond delay="1656"/>
                                          </p:stCondLst>
                                        </p:cTn>
                                        <p:tgtEl>
                                          <p:spTgt spid="4115"/>
                                        </p:tgtEl>
                                        <p:attrNameLst>
                                          <p:attrName>ppt_y</p:attrName>
                                        </p:attrNameLst>
                                      </p:cBhvr>
                                      <p:tavLst>
                                        <p:tav tm="0" fmla="#ppt_y-sin(pi*$)/81">
                                          <p:val>
                                            <p:fltVal val="0.000000"/>
                                          </p:val>
                                        </p:tav>
                                        <p:tav tm="100000">
                                          <p:val>
                                            <p:fltVal val="1.000000"/>
                                          </p:val>
                                        </p:tav>
                                      </p:tavLst>
                                    </p:anim>
                                    <p:animScale>
                                      <p:cBhvr>
                                        <p:cTn id="193" dur="26">
                                          <p:stCondLst>
                                            <p:cond delay="650"/>
                                          </p:stCondLst>
                                        </p:cTn>
                                        <p:tgtEl>
                                          <p:spTgt spid="4115"/>
                                        </p:tgtEl>
                                      </p:cBhvr>
                                      <p:to x="100000" y="60000"/>
                                    </p:animScale>
                                    <p:animScale>
                                      <p:cBhvr>
                                        <p:cTn id="194" dur="166" decel="50000">
                                          <p:stCondLst>
                                            <p:cond delay="676"/>
                                          </p:stCondLst>
                                        </p:cTn>
                                        <p:tgtEl>
                                          <p:spTgt spid="4115"/>
                                        </p:tgtEl>
                                      </p:cBhvr>
                                      <p:to x="100000" y="100000"/>
                                    </p:animScale>
                                    <p:animScale>
                                      <p:cBhvr>
                                        <p:cTn id="195" dur="26">
                                          <p:stCondLst>
                                            <p:cond delay="1312"/>
                                          </p:stCondLst>
                                        </p:cTn>
                                        <p:tgtEl>
                                          <p:spTgt spid="4115"/>
                                        </p:tgtEl>
                                      </p:cBhvr>
                                      <p:to x="100000" y="80000"/>
                                    </p:animScale>
                                    <p:animScale>
                                      <p:cBhvr>
                                        <p:cTn id="196" dur="166" decel="50000">
                                          <p:stCondLst>
                                            <p:cond delay="1338"/>
                                          </p:stCondLst>
                                        </p:cTn>
                                        <p:tgtEl>
                                          <p:spTgt spid="4115"/>
                                        </p:tgtEl>
                                      </p:cBhvr>
                                      <p:to x="100000" y="100000"/>
                                    </p:animScale>
                                    <p:animScale>
                                      <p:cBhvr>
                                        <p:cTn id="197" dur="26">
                                          <p:stCondLst>
                                            <p:cond delay="1642"/>
                                          </p:stCondLst>
                                        </p:cTn>
                                        <p:tgtEl>
                                          <p:spTgt spid="4115"/>
                                        </p:tgtEl>
                                      </p:cBhvr>
                                      <p:to x="100000" y="90000"/>
                                    </p:animScale>
                                    <p:animScale>
                                      <p:cBhvr>
                                        <p:cTn id="198" dur="166" decel="50000">
                                          <p:stCondLst>
                                            <p:cond delay="1668"/>
                                          </p:stCondLst>
                                        </p:cTn>
                                        <p:tgtEl>
                                          <p:spTgt spid="4115"/>
                                        </p:tgtEl>
                                      </p:cBhvr>
                                      <p:to x="100000" y="100000"/>
                                    </p:animScale>
                                    <p:animScale>
                                      <p:cBhvr>
                                        <p:cTn id="199" dur="26">
                                          <p:stCondLst>
                                            <p:cond delay="1808"/>
                                          </p:stCondLst>
                                        </p:cTn>
                                        <p:tgtEl>
                                          <p:spTgt spid="4115"/>
                                        </p:tgtEl>
                                      </p:cBhvr>
                                      <p:to x="100000" y="95000"/>
                                    </p:animScale>
                                    <p:animScale>
                                      <p:cBhvr>
                                        <p:cTn id="200" dur="166" decel="50000">
                                          <p:stCondLst>
                                            <p:cond delay="1834"/>
                                          </p:stCondLst>
                                        </p:cTn>
                                        <p:tgtEl>
                                          <p:spTgt spid="4115"/>
                                        </p:tgtEl>
                                      </p:cBhvr>
                                      <p:to x="100000" y="100000"/>
                                    </p:animScale>
                                  </p:childTnLst>
                                </p:cTn>
                              </p:par>
                              <p:par>
                                <p:cTn id="201" presetID="26" presetClass="entr" presetSubtype="0" fill="hold" grpId="0" nodeType="withEffect">
                                  <p:stCondLst>
                                    <p:cond delay="0"/>
                                  </p:stCondLst>
                                  <p:childTnLst>
                                    <p:set>
                                      <p:cBhvr>
                                        <p:cTn id="202" dur="1" fill="hold">
                                          <p:stCondLst>
                                            <p:cond delay="0"/>
                                          </p:stCondLst>
                                        </p:cTn>
                                        <p:tgtEl>
                                          <p:spTgt spid="4102"/>
                                        </p:tgtEl>
                                        <p:attrNameLst>
                                          <p:attrName>style.visibility</p:attrName>
                                        </p:attrNameLst>
                                      </p:cBhvr>
                                      <p:to>
                                        <p:strVal val="visible"/>
                                      </p:to>
                                    </p:set>
                                    <p:animEffect transition="in" filter="wipe(down)">
                                      <p:cBhvr>
                                        <p:cTn id="203" dur="580">
                                          <p:stCondLst>
                                            <p:cond delay="0"/>
                                          </p:stCondLst>
                                        </p:cTn>
                                        <p:tgtEl>
                                          <p:spTgt spid="4102"/>
                                        </p:tgtEl>
                                      </p:cBhvr>
                                    </p:animEffect>
                                    <p:anim calcmode="lin" valueType="num">
                                      <p:cBhvr>
                                        <p:cTn id="204" dur="1822" tmFilter="0,0; 0.14,0.36; 0.43,0.73; 0.71,0.91; 1.0,1.0">
                                          <p:stCondLst>
                                            <p:cond delay="0"/>
                                          </p:stCondLst>
                                        </p:cTn>
                                        <p:tgtEl>
                                          <p:spTgt spid="4102"/>
                                        </p:tgtEl>
                                        <p:attrNameLst>
                                          <p:attrName>ppt_x</p:attrName>
                                        </p:attrNameLst>
                                      </p:cBhvr>
                                      <p:tavLst>
                                        <p:tav tm="0">
                                          <p:val>
                                            <p:strVal val="#ppt_x-0.25"/>
                                          </p:val>
                                        </p:tav>
                                        <p:tav tm="100000">
                                          <p:val>
                                            <p:strVal val="#ppt_x"/>
                                          </p:val>
                                        </p:tav>
                                      </p:tavLst>
                                    </p:anim>
                                    <p:anim calcmode="lin" valueType="num">
                                      <p:cBhvr>
                                        <p:cTn id="205" dur="664" tmFilter="0.0,0.0; 0.25,0.07; 0.50,0.2; 0.75,0.467; 1.0,1.0">
                                          <p:stCondLst>
                                            <p:cond delay="0"/>
                                          </p:stCondLst>
                                        </p:cTn>
                                        <p:tgtEl>
                                          <p:spTgt spid="4102"/>
                                        </p:tgtEl>
                                        <p:attrNameLst>
                                          <p:attrName>ppt_y</p:attrName>
                                        </p:attrNameLst>
                                      </p:cBhvr>
                                      <p:tavLst>
                                        <p:tav tm="0" fmla="#ppt_y-sin(pi*$)/3">
                                          <p:val>
                                            <p:fltVal val="0.500000"/>
                                          </p:val>
                                        </p:tav>
                                        <p:tav tm="100000">
                                          <p:val>
                                            <p:fltVal val="1.000000"/>
                                          </p:val>
                                        </p:tav>
                                      </p:tavLst>
                                    </p:anim>
                                    <p:anim calcmode="lin" valueType="num">
                                      <p:cBhvr>
                                        <p:cTn id="206" dur="664" tmFilter="0, 0; 0.125,0.2665; 0.25,0.4; 0.375,0.465; 0.5,0.5;  0.625,0.535; 0.75,0.6; 0.875,0.7335; 1,1">
                                          <p:stCondLst>
                                            <p:cond delay="664"/>
                                          </p:stCondLst>
                                        </p:cTn>
                                        <p:tgtEl>
                                          <p:spTgt spid="4102"/>
                                        </p:tgtEl>
                                        <p:attrNameLst>
                                          <p:attrName>ppt_y</p:attrName>
                                        </p:attrNameLst>
                                      </p:cBhvr>
                                      <p:tavLst>
                                        <p:tav tm="0" fmla="#ppt_y-sin(pi*$)/9">
                                          <p:val>
                                            <p:fltVal val="0.000000"/>
                                          </p:val>
                                        </p:tav>
                                        <p:tav tm="100000">
                                          <p:val>
                                            <p:fltVal val="1.000000"/>
                                          </p:val>
                                        </p:tav>
                                      </p:tavLst>
                                    </p:anim>
                                    <p:anim calcmode="lin" valueType="num">
                                      <p:cBhvr>
                                        <p:cTn id="207" dur="332" tmFilter="0, 0; 0.125,0.2665; 0.25,0.4; 0.375,0.465; 0.5,0.5;  0.625,0.535; 0.75,0.6; 0.875,0.7335; 1,1">
                                          <p:stCondLst>
                                            <p:cond delay="1324"/>
                                          </p:stCondLst>
                                        </p:cTn>
                                        <p:tgtEl>
                                          <p:spTgt spid="4102"/>
                                        </p:tgtEl>
                                        <p:attrNameLst>
                                          <p:attrName>ppt_y</p:attrName>
                                        </p:attrNameLst>
                                      </p:cBhvr>
                                      <p:tavLst>
                                        <p:tav tm="0" fmla="#ppt_y-sin(pi*$)/27">
                                          <p:val>
                                            <p:fltVal val="0.000000"/>
                                          </p:val>
                                        </p:tav>
                                        <p:tav tm="100000">
                                          <p:val>
                                            <p:fltVal val="1.000000"/>
                                          </p:val>
                                        </p:tav>
                                      </p:tavLst>
                                    </p:anim>
                                    <p:anim calcmode="lin" valueType="num">
                                      <p:cBhvr>
                                        <p:cTn id="208" dur="164" tmFilter="0, 0; 0.125,0.2665; 0.25,0.4; 0.375,0.465; 0.5,0.5;  0.625,0.535; 0.75,0.6; 0.875,0.7335; 1,1">
                                          <p:stCondLst>
                                            <p:cond delay="1656"/>
                                          </p:stCondLst>
                                        </p:cTn>
                                        <p:tgtEl>
                                          <p:spTgt spid="4102"/>
                                        </p:tgtEl>
                                        <p:attrNameLst>
                                          <p:attrName>ppt_y</p:attrName>
                                        </p:attrNameLst>
                                      </p:cBhvr>
                                      <p:tavLst>
                                        <p:tav tm="0" fmla="#ppt_y-sin(pi*$)/81">
                                          <p:val>
                                            <p:fltVal val="0.000000"/>
                                          </p:val>
                                        </p:tav>
                                        <p:tav tm="100000">
                                          <p:val>
                                            <p:fltVal val="1.000000"/>
                                          </p:val>
                                        </p:tav>
                                      </p:tavLst>
                                    </p:anim>
                                    <p:animScale>
                                      <p:cBhvr>
                                        <p:cTn id="209" dur="26">
                                          <p:stCondLst>
                                            <p:cond delay="650"/>
                                          </p:stCondLst>
                                        </p:cTn>
                                        <p:tgtEl>
                                          <p:spTgt spid="4102"/>
                                        </p:tgtEl>
                                      </p:cBhvr>
                                      <p:to x="100000" y="60000"/>
                                    </p:animScale>
                                    <p:animScale>
                                      <p:cBhvr>
                                        <p:cTn id="210" dur="166" decel="50000">
                                          <p:stCondLst>
                                            <p:cond delay="676"/>
                                          </p:stCondLst>
                                        </p:cTn>
                                        <p:tgtEl>
                                          <p:spTgt spid="4102"/>
                                        </p:tgtEl>
                                      </p:cBhvr>
                                      <p:to x="100000" y="100000"/>
                                    </p:animScale>
                                    <p:animScale>
                                      <p:cBhvr>
                                        <p:cTn id="211" dur="26">
                                          <p:stCondLst>
                                            <p:cond delay="1312"/>
                                          </p:stCondLst>
                                        </p:cTn>
                                        <p:tgtEl>
                                          <p:spTgt spid="4102"/>
                                        </p:tgtEl>
                                      </p:cBhvr>
                                      <p:to x="100000" y="80000"/>
                                    </p:animScale>
                                    <p:animScale>
                                      <p:cBhvr>
                                        <p:cTn id="212" dur="166" decel="50000">
                                          <p:stCondLst>
                                            <p:cond delay="1338"/>
                                          </p:stCondLst>
                                        </p:cTn>
                                        <p:tgtEl>
                                          <p:spTgt spid="4102"/>
                                        </p:tgtEl>
                                      </p:cBhvr>
                                      <p:to x="100000" y="100000"/>
                                    </p:animScale>
                                    <p:animScale>
                                      <p:cBhvr>
                                        <p:cTn id="213" dur="26">
                                          <p:stCondLst>
                                            <p:cond delay="1642"/>
                                          </p:stCondLst>
                                        </p:cTn>
                                        <p:tgtEl>
                                          <p:spTgt spid="4102"/>
                                        </p:tgtEl>
                                      </p:cBhvr>
                                      <p:to x="100000" y="90000"/>
                                    </p:animScale>
                                    <p:animScale>
                                      <p:cBhvr>
                                        <p:cTn id="214" dur="166" decel="50000">
                                          <p:stCondLst>
                                            <p:cond delay="1668"/>
                                          </p:stCondLst>
                                        </p:cTn>
                                        <p:tgtEl>
                                          <p:spTgt spid="4102"/>
                                        </p:tgtEl>
                                      </p:cBhvr>
                                      <p:to x="100000" y="100000"/>
                                    </p:animScale>
                                    <p:animScale>
                                      <p:cBhvr>
                                        <p:cTn id="215" dur="26">
                                          <p:stCondLst>
                                            <p:cond delay="1808"/>
                                          </p:stCondLst>
                                        </p:cTn>
                                        <p:tgtEl>
                                          <p:spTgt spid="4102"/>
                                        </p:tgtEl>
                                      </p:cBhvr>
                                      <p:to x="100000" y="95000"/>
                                    </p:animScale>
                                    <p:animScale>
                                      <p:cBhvr>
                                        <p:cTn id="216" dur="166" decel="50000">
                                          <p:stCondLst>
                                            <p:cond delay="1834"/>
                                          </p:stCondLst>
                                        </p:cTn>
                                        <p:tgtEl>
                                          <p:spTgt spid="4102"/>
                                        </p:tgtEl>
                                      </p:cBhvr>
                                      <p:to x="100000" y="100000"/>
                                    </p:animScale>
                                  </p:childTnLst>
                                </p:cTn>
                              </p:par>
                            </p:childTnLst>
                          </p:cTn>
                        </p:par>
                      </p:childTnLst>
                    </p:cTn>
                  </p:par>
                  <p:par>
                    <p:cTn id="217" fill="hold">
                      <p:stCondLst>
                        <p:cond delay="indefinite"/>
                      </p:stCondLst>
                      <p:childTnLst>
                        <p:par>
                          <p:cTn id="218" fill="hold">
                            <p:stCondLst>
                              <p:cond delay="0"/>
                            </p:stCondLst>
                            <p:childTnLst>
                              <p:par>
                                <p:cTn id="219" presetID="47" presetClass="entr" presetSubtype="0" fill="hold" grpId="0" nodeType="clickEffect">
                                  <p:stCondLst>
                                    <p:cond delay="0"/>
                                  </p:stCondLst>
                                  <p:childTnLst>
                                    <p:set>
                                      <p:cBhvr>
                                        <p:cTn id="220" dur="1" fill="hold">
                                          <p:stCondLst>
                                            <p:cond delay="0"/>
                                          </p:stCondLst>
                                        </p:cTn>
                                        <p:tgtEl>
                                          <p:spTgt spid="4118"/>
                                        </p:tgtEl>
                                        <p:attrNameLst>
                                          <p:attrName>style.visibility</p:attrName>
                                        </p:attrNameLst>
                                      </p:cBhvr>
                                      <p:to>
                                        <p:strVal val="visible"/>
                                      </p:to>
                                    </p:set>
                                    <p:animEffect transition="in" filter="fade">
                                      <p:cBhvr>
                                        <p:cTn id="221" dur="1000"/>
                                        <p:tgtEl>
                                          <p:spTgt spid="4118"/>
                                        </p:tgtEl>
                                      </p:cBhvr>
                                    </p:animEffect>
                                    <p:anim calcmode="lin" valueType="num">
                                      <p:cBhvr>
                                        <p:cTn id="222" dur="1000" fill="hold"/>
                                        <p:tgtEl>
                                          <p:spTgt spid="4118"/>
                                        </p:tgtEl>
                                        <p:attrNameLst>
                                          <p:attrName>ppt_x</p:attrName>
                                        </p:attrNameLst>
                                      </p:cBhvr>
                                      <p:tavLst>
                                        <p:tav tm="0">
                                          <p:val>
                                            <p:strVal val="#ppt_x"/>
                                          </p:val>
                                        </p:tav>
                                        <p:tav tm="100000">
                                          <p:val>
                                            <p:strVal val="#ppt_x"/>
                                          </p:val>
                                        </p:tav>
                                      </p:tavLst>
                                    </p:anim>
                                    <p:anim calcmode="lin" valueType="num">
                                      <p:cBhvr>
                                        <p:cTn id="223" dur="1000" fill="hold"/>
                                        <p:tgtEl>
                                          <p:spTgt spid="4118"/>
                                        </p:tgtEl>
                                        <p:attrNameLst>
                                          <p:attrName>ppt_y</p:attrName>
                                        </p:attrNameLst>
                                      </p:cBhvr>
                                      <p:tavLst>
                                        <p:tav tm="0">
                                          <p:val>
                                            <p:strVal val="#ppt_y-.1"/>
                                          </p:val>
                                        </p:tav>
                                        <p:tav tm="100000">
                                          <p:val>
                                            <p:strVal val="#ppt_y"/>
                                          </p:val>
                                        </p:tav>
                                      </p:tavLst>
                                    </p:anim>
                                  </p:childTnLst>
                                </p:cTn>
                              </p:par>
                            </p:childTnLst>
                          </p:cTn>
                        </p:par>
                      </p:childTnLst>
                    </p:cTn>
                  </p:par>
                  <p:par>
                    <p:cTn id="224" fill="hold">
                      <p:stCondLst>
                        <p:cond delay="indefinite"/>
                      </p:stCondLst>
                      <p:childTnLst>
                        <p:par>
                          <p:cTn id="225" fill="hold">
                            <p:stCondLst>
                              <p:cond delay="0"/>
                            </p:stCondLst>
                            <p:childTnLst>
                              <p:par>
                                <p:cTn id="226" presetID="30" presetClass="exit" presetSubtype="0" fill="hold" grpId="1" nodeType="clickEffect">
                                  <p:stCondLst>
                                    <p:cond delay="0"/>
                                  </p:stCondLst>
                                  <p:childTnLst>
                                    <p:animEffect transition="out" filter="fade">
                                      <p:cBhvr>
                                        <p:cTn id="227" dur="800" accel="100000">
                                          <p:stCondLst>
                                            <p:cond delay="200"/>
                                          </p:stCondLst>
                                        </p:cTn>
                                        <p:tgtEl>
                                          <p:spTgt spid="4118"/>
                                        </p:tgtEl>
                                      </p:cBhvr>
                                    </p:animEffect>
                                    <p:anim calcmode="lin" valueType="num">
                                      <p:cBhvr>
                                        <p:cTn id="228" dur="800" accel="100000">
                                          <p:stCondLst>
                                            <p:cond delay="200"/>
                                          </p:stCondLst>
                                        </p:cTn>
                                        <p:tgtEl>
                                          <p:spTgt spid="4118"/>
                                        </p:tgtEl>
                                        <p:attrNameLst>
                                          <p:attrName>style.rotation</p:attrName>
                                        </p:attrNameLst>
                                      </p:cBhvr>
                                      <p:tavLst>
                                        <p:tav tm="0">
                                          <p:val>
                                            <p:fltVal val="0.000000"/>
                                          </p:val>
                                        </p:tav>
                                        <p:tav tm="100000">
                                          <p:val>
                                            <p:fltVal val="-90.000000"/>
                                          </p:val>
                                        </p:tav>
                                      </p:tavLst>
                                    </p:anim>
                                    <p:anim calcmode="lin" valueType="num">
                                      <p:cBhvr>
                                        <p:cTn id="229" dur="200" decel="100000"/>
                                        <p:tgtEl>
                                          <p:spTgt spid="4118"/>
                                        </p:tgtEl>
                                        <p:attrNameLst>
                                          <p:attrName>ppt_x</p:attrName>
                                        </p:attrNameLst>
                                      </p:cBhvr>
                                      <p:tavLst>
                                        <p:tav tm="0">
                                          <p:val>
                                            <p:strVal val="ppt_x"/>
                                          </p:val>
                                        </p:tav>
                                        <p:tav tm="100000">
                                          <p:val>
                                            <p:strVal val="ppt_x-0.05"/>
                                          </p:val>
                                        </p:tav>
                                      </p:tavLst>
                                    </p:anim>
                                    <p:anim calcmode="lin" valueType="num">
                                      <p:cBhvr>
                                        <p:cTn id="230" dur="200" decel="100000"/>
                                        <p:tgtEl>
                                          <p:spTgt spid="4118"/>
                                        </p:tgtEl>
                                        <p:attrNameLst>
                                          <p:attrName>ppt_y</p:attrName>
                                        </p:attrNameLst>
                                      </p:cBhvr>
                                      <p:tavLst>
                                        <p:tav tm="0">
                                          <p:val>
                                            <p:strVal val="ppt_y"/>
                                          </p:val>
                                        </p:tav>
                                        <p:tav tm="100000">
                                          <p:val>
                                            <p:strVal val="ppt_y+0.1"/>
                                          </p:val>
                                        </p:tav>
                                      </p:tavLst>
                                    </p:anim>
                                    <p:anim calcmode="lin" valueType="num">
                                      <p:cBhvr>
                                        <p:cTn id="231" dur="800" accel="100000">
                                          <p:stCondLst>
                                            <p:cond delay="200"/>
                                          </p:stCondLst>
                                        </p:cTn>
                                        <p:tgtEl>
                                          <p:spTgt spid="4118"/>
                                        </p:tgtEl>
                                        <p:attrNameLst>
                                          <p:attrName>ppt_x</p:attrName>
                                        </p:attrNameLst>
                                      </p:cBhvr>
                                      <p:tavLst>
                                        <p:tav tm="0">
                                          <p:val>
                                            <p:strVal val="ppt_x"/>
                                          </p:val>
                                        </p:tav>
                                        <p:tav tm="100000">
                                          <p:val>
                                            <p:strVal val="ppt_x+0.4+0.05"/>
                                          </p:val>
                                        </p:tav>
                                      </p:tavLst>
                                    </p:anim>
                                    <p:anim calcmode="lin" valueType="num">
                                      <p:cBhvr>
                                        <p:cTn id="232" dur="800" accel="100000">
                                          <p:stCondLst>
                                            <p:cond delay="200"/>
                                          </p:stCondLst>
                                        </p:cTn>
                                        <p:tgtEl>
                                          <p:spTgt spid="4118"/>
                                        </p:tgtEl>
                                        <p:attrNameLst>
                                          <p:attrName>ppt_y</p:attrName>
                                        </p:attrNameLst>
                                      </p:cBhvr>
                                      <p:tavLst>
                                        <p:tav tm="0">
                                          <p:val>
                                            <p:strVal val="ppt_y"/>
                                          </p:val>
                                        </p:tav>
                                        <p:tav tm="100000">
                                          <p:val>
                                            <p:strVal val="ppt_y-0.4-0.1"/>
                                          </p:val>
                                        </p:tav>
                                      </p:tavLst>
                                    </p:anim>
                                    <p:set>
                                      <p:cBhvr>
                                        <p:cTn id="233" dur="1" fill="hold">
                                          <p:stCondLst>
                                            <p:cond delay="999"/>
                                          </p:stCondLst>
                                        </p:cTn>
                                        <p:tgtEl>
                                          <p:spTgt spid="41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animBg="1"/>
      <p:bldP spid="4100" grpId="0" animBg="1"/>
      <p:bldP spid="4101" grpId="0" animBg="1"/>
      <p:bldP spid="4102" grpId="0" animBg="1"/>
      <p:bldP spid="4103" grpId="0" animBg="1"/>
      <p:bldP spid="4103" grpId="1" animBg="1"/>
      <p:bldP spid="4104" grpId="0" animBg="1"/>
      <p:bldP spid="4104" grpId="1" animBg="1"/>
      <p:bldP spid="4105" grpId="0" animBg="1"/>
      <p:bldP spid="4105" grpId="1" animBg="1"/>
      <p:bldP spid="4106" grpId="0" animBg="1"/>
      <p:bldP spid="4106" grpId="1" animBg="1"/>
      <p:bldP spid="4107" grpId="0" animBg="1"/>
      <p:bldP spid="4108" grpId="0" animBg="1"/>
      <p:bldP spid="4109" grpId="0" animBg="1"/>
      <p:bldP spid="4110" grpId="0" animBg="1"/>
      <p:bldP spid="4110" grpId="1" animBg="1"/>
      <p:bldP spid="4111" grpId="0" animBg="1"/>
      <p:bldP spid="4112" grpId="0" animBg="1"/>
      <p:bldP spid="4113" grpId="0" animBg="1"/>
      <p:bldP spid="4114" grpId="0" animBg="1"/>
      <p:bldP spid="4114" grpId="1" animBg="1"/>
      <p:bldP spid="4115" grpId="0" animBg="1"/>
      <p:bldP spid="4116" grpId="0" animBg="1"/>
      <p:bldP spid="4117" grpId="0" animBg="1"/>
      <p:bldP spid="4118" grpId="0" animBg="1"/>
      <p:bldP spid="411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Oval 2"/>
          <p:cNvSpPr/>
          <p:nvPr/>
        </p:nvSpPr>
        <p:spPr>
          <a:xfrm>
            <a:off x="2133600" y="3200400"/>
            <a:ext cx="2971800" cy="29718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sp>
        <p:nvSpPr>
          <p:cNvPr id="5123" name="AutoShape 3"/>
          <p:cNvSpPr/>
          <p:nvPr/>
        </p:nvSpPr>
        <p:spPr>
          <a:xfrm rot="5400000">
            <a:off x="2809875" y="3676650"/>
            <a:ext cx="217488" cy="657225"/>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sp>
        <p:nvSpPr>
          <p:cNvPr id="5124" name="AutoShape 4"/>
          <p:cNvSpPr/>
          <p:nvPr/>
        </p:nvSpPr>
        <p:spPr>
          <a:xfrm rot="5400000">
            <a:off x="4286250" y="3665538"/>
            <a:ext cx="217488" cy="657225"/>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sp>
        <p:nvSpPr>
          <p:cNvPr id="5125" name="AutoShape 5"/>
          <p:cNvSpPr/>
          <p:nvPr/>
        </p:nvSpPr>
        <p:spPr>
          <a:xfrm rot="5400000">
            <a:off x="3390900" y="4943475"/>
            <a:ext cx="531813" cy="1314450"/>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sp>
        <p:nvSpPr>
          <p:cNvPr id="5126" name="AutoShape 6"/>
          <p:cNvSpPr/>
          <p:nvPr/>
        </p:nvSpPr>
        <p:spPr>
          <a:xfrm>
            <a:off x="4343400" y="1371600"/>
            <a:ext cx="2895600" cy="2819400"/>
          </a:xfrm>
          <a:prstGeom prst="cloudCallout">
            <a:avLst>
              <a:gd name="adj1" fmla="val -43750"/>
              <a:gd name="adj2" fmla="val 70000"/>
            </a:avLst>
          </a:prstGeom>
          <a:solidFill>
            <a:srgbClr val="FFCCFF"/>
          </a:solidFill>
          <a:ln w="9525" cap="flat" cmpd="sng">
            <a:solidFill>
              <a:schemeClr val="tx1"/>
            </a:solidFill>
            <a:prstDash val="solid"/>
            <a:headEnd type="none" w="med" len="med"/>
            <a:tailEnd type="none" w="med" len="med"/>
          </a:ln>
        </p:spPr>
        <p:txBody>
          <a:bodyPr/>
          <a:p>
            <a:pPr algn="ctr" eaLnBrk="1" hangingPunct="1"/>
            <a:r>
              <a:rPr lang="en-US" altLang="en-US" dirty="0">
                <a:latin typeface="Arial" panose="020B0604020202020204" pitchFamily="34" charset="0"/>
              </a:rPr>
              <a:t>Các bạn ơi, các bạn đâu rồi!</a:t>
            </a:r>
            <a:endParaRPr lang="en-US" altLang="en-US" dirty="0">
              <a:latin typeface="Arial" panose="020B0604020202020204" pitchFamily="34" charset="0"/>
            </a:endParaRPr>
          </a:p>
          <a:p>
            <a:pPr algn="ctr" eaLnBrk="1" hangingPunct="1"/>
            <a:r>
              <a:rPr lang="en-US" altLang="en-US" dirty="0">
                <a:latin typeface="Arial" panose="020B0604020202020204" pitchFamily="34" charset="0"/>
              </a:rPr>
              <a:t>Ai cũng có tên , sao mình chưa có tên nhỉ? Các bạn học sinh ơi , mình là hình gì?</a:t>
            </a:r>
            <a:endParaRPr lang="en-US" altLang="en-US" dirty="0">
              <a:latin typeface="Arial" panose="020B0604020202020204" pitchFamily="34" charset="0"/>
            </a:endParaRPr>
          </a:p>
        </p:txBody>
      </p:sp>
      <p:sp>
        <p:nvSpPr>
          <p:cNvPr id="5127" name="AutoShape 7"/>
          <p:cNvSpPr/>
          <p:nvPr/>
        </p:nvSpPr>
        <p:spPr>
          <a:xfrm>
            <a:off x="4724400" y="2133600"/>
            <a:ext cx="2743200" cy="1981200"/>
          </a:xfrm>
          <a:prstGeom prst="cloudCallout">
            <a:avLst>
              <a:gd name="adj1" fmla="val -42361"/>
              <a:gd name="adj2" fmla="val 76120"/>
            </a:avLst>
          </a:prstGeom>
          <a:solidFill>
            <a:srgbClr val="00FFFF"/>
          </a:solidFill>
          <a:ln w="9525" cap="flat" cmpd="sng">
            <a:solidFill>
              <a:schemeClr val="tx1"/>
            </a:solidFill>
            <a:prstDash val="solid"/>
            <a:headEnd type="none" w="med" len="med"/>
            <a:tailEnd type="none" w="med" len="med"/>
          </a:ln>
        </p:spPr>
        <p:txBody>
          <a:bodyPr/>
          <a:p>
            <a:pPr algn="ctr" eaLnBrk="1" hangingPunct="1"/>
            <a:r>
              <a:rPr lang="en-US" altLang="en-US" dirty="0">
                <a:latin typeface="Arial" panose="020B0604020202020204" pitchFamily="34" charset="0"/>
              </a:rPr>
              <a:t>       ồ , cám ơn các bạn, mình tên là hình tròn.</a:t>
            </a:r>
            <a:endParaRPr lang="en-US" altLang="en-US" dirty="0">
              <a:latin typeface="Arial" panose="020B0604020202020204" pitchFamily="34" charset="0"/>
            </a:endParaRPr>
          </a:p>
        </p:txBody>
      </p:sp>
      <p:sp>
        <p:nvSpPr>
          <p:cNvPr id="5128" name="Text Box 8"/>
          <p:cNvSpPr txBox="1"/>
          <p:nvPr/>
        </p:nvSpPr>
        <p:spPr>
          <a:xfrm>
            <a:off x="2667000" y="6172200"/>
            <a:ext cx="2895600" cy="519113"/>
          </a:xfrm>
          <a:prstGeom prst="rect">
            <a:avLst/>
          </a:prstGeom>
          <a:noFill/>
          <a:ln w="9525">
            <a:noFill/>
          </a:ln>
        </p:spPr>
        <p:txBody>
          <a:bodyPr>
            <a:spAutoFit/>
          </a:bodyPr>
          <a:p>
            <a:pPr algn="ctr" eaLnBrk="1" hangingPunct="1">
              <a:spcBef>
                <a:spcPct val="50000"/>
              </a:spcBef>
            </a:pPr>
            <a:r>
              <a:rPr lang="en-US" altLang="en-US" sz="2800" dirty="0">
                <a:latin typeface="Arial" panose="020B0604020202020204" pitchFamily="34" charset="0"/>
              </a:rPr>
              <a:t>Hình tròn</a:t>
            </a:r>
            <a:endParaRPr lang="en-US" altLang="en-US" sz="2800" dirty="0">
              <a:latin typeface="Arial" panose="020B0604020202020204" pitchFamily="34" charset="0"/>
            </a:endParaRPr>
          </a:p>
        </p:txBody>
      </p:sp>
      <p:sp>
        <p:nvSpPr>
          <p:cNvPr id="5129" name="Text Box 9"/>
          <p:cNvSpPr txBox="1"/>
          <p:nvPr/>
        </p:nvSpPr>
        <p:spPr>
          <a:xfrm>
            <a:off x="38100" y="280988"/>
            <a:ext cx="8610600" cy="923925"/>
          </a:xfrm>
          <a:prstGeom prst="rect">
            <a:avLst/>
          </a:prstGeom>
          <a:noFill/>
          <a:ln w="9525">
            <a:noFill/>
          </a:ln>
        </p:spPr>
        <p:txBody>
          <a:bodyPr>
            <a:spAutoFit/>
          </a:bodyPr>
          <a:p>
            <a:pPr algn="ctr" eaLnBrk="1" hangingPunct="1">
              <a:spcBef>
                <a:spcPct val="50000"/>
              </a:spcBef>
            </a:pPr>
            <a:r>
              <a:rPr lang="en-US" altLang="en-US" b="1" dirty="0">
                <a:solidFill>
                  <a:srgbClr val="0000FF"/>
                </a:solidFill>
                <a:latin typeface="Times New Roman" panose="02020603050405020304" pitchFamily="18" charset="0"/>
              </a:rPr>
              <a:t>TOÁN</a:t>
            </a:r>
            <a:endParaRPr lang="en-US" altLang="en-US" b="1" dirty="0">
              <a:solidFill>
                <a:srgbClr val="0000FF"/>
              </a:solidFill>
              <a:latin typeface="Times New Roman" panose="02020603050405020304" pitchFamily="18" charset="0"/>
            </a:endParaRPr>
          </a:p>
          <a:p>
            <a:pPr algn="ctr" eaLnBrk="1" hangingPunct="1">
              <a:spcBef>
                <a:spcPct val="50000"/>
              </a:spcBef>
            </a:pPr>
            <a:r>
              <a:rPr lang="en-US" altLang="en-US" sz="2400" b="1" dirty="0">
                <a:solidFill>
                  <a:srgbClr val="FF0000"/>
                </a:solidFill>
                <a:latin typeface="Times New Roman" panose="02020603050405020304" pitchFamily="18" charset="0"/>
              </a:rPr>
              <a:t>HÌNH TRÒN, ĐƯỜNG TRÒN</a:t>
            </a:r>
            <a:r>
              <a:rPr lang="en-US" altLang="en-US" sz="2000" dirty="0">
                <a:latin typeface="Times New Roman" panose="02020603050405020304" pitchFamily="18" charset="0"/>
              </a:rPr>
              <a:t>                                                       </a:t>
            </a:r>
            <a:endParaRPr lang="en-US" altLang="en-US" sz="20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ipe(down)">
                                      <p:cBhvr>
                                        <p:cTn id="7" dur="580">
                                          <p:stCondLst>
                                            <p:cond delay="0"/>
                                          </p:stCondLst>
                                        </p:cTn>
                                        <p:tgtEl>
                                          <p:spTgt spid="5124"/>
                                        </p:tgtEl>
                                      </p:cBhvr>
                                    </p:animEffect>
                                    <p:anim calcmode="lin" valueType="num">
                                      <p:cBhvr>
                                        <p:cTn id="8" dur="1822" tmFilter="0,0; 0.14,0.36; 0.43,0.73; 0.71,0.91; 1.0,1.0">
                                          <p:stCondLst>
                                            <p:cond delay="0"/>
                                          </p:stCondLst>
                                        </p:cTn>
                                        <p:tgtEl>
                                          <p:spTgt spid="51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4"/>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5124"/>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5124"/>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5124"/>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5124"/>
                                        </p:tgtEl>
                                      </p:cBhvr>
                                      <p:to x="100000" y="60000"/>
                                    </p:animScale>
                                    <p:animScale>
                                      <p:cBhvr>
                                        <p:cTn id="14" dur="166" decel="50000">
                                          <p:stCondLst>
                                            <p:cond delay="676"/>
                                          </p:stCondLst>
                                        </p:cTn>
                                        <p:tgtEl>
                                          <p:spTgt spid="5124"/>
                                        </p:tgtEl>
                                      </p:cBhvr>
                                      <p:to x="100000" y="100000"/>
                                    </p:animScale>
                                    <p:animScale>
                                      <p:cBhvr>
                                        <p:cTn id="15" dur="26">
                                          <p:stCondLst>
                                            <p:cond delay="1312"/>
                                          </p:stCondLst>
                                        </p:cTn>
                                        <p:tgtEl>
                                          <p:spTgt spid="5124"/>
                                        </p:tgtEl>
                                      </p:cBhvr>
                                      <p:to x="100000" y="80000"/>
                                    </p:animScale>
                                    <p:animScale>
                                      <p:cBhvr>
                                        <p:cTn id="16" dur="166" decel="50000">
                                          <p:stCondLst>
                                            <p:cond delay="1338"/>
                                          </p:stCondLst>
                                        </p:cTn>
                                        <p:tgtEl>
                                          <p:spTgt spid="5124"/>
                                        </p:tgtEl>
                                      </p:cBhvr>
                                      <p:to x="100000" y="100000"/>
                                    </p:animScale>
                                    <p:animScale>
                                      <p:cBhvr>
                                        <p:cTn id="17" dur="26">
                                          <p:stCondLst>
                                            <p:cond delay="1642"/>
                                          </p:stCondLst>
                                        </p:cTn>
                                        <p:tgtEl>
                                          <p:spTgt spid="5124"/>
                                        </p:tgtEl>
                                      </p:cBhvr>
                                      <p:to x="100000" y="90000"/>
                                    </p:animScale>
                                    <p:animScale>
                                      <p:cBhvr>
                                        <p:cTn id="18" dur="166" decel="50000">
                                          <p:stCondLst>
                                            <p:cond delay="1668"/>
                                          </p:stCondLst>
                                        </p:cTn>
                                        <p:tgtEl>
                                          <p:spTgt spid="5124"/>
                                        </p:tgtEl>
                                      </p:cBhvr>
                                      <p:to x="100000" y="100000"/>
                                    </p:animScale>
                                    <p:animScale>
                                      <p:cBhvr>
                                        <p:cTn id="19" dur="26">
                                          <p:stCondLst>
                                            <p:cond delay="1808"/>
                                          </p:stCondLst>
                                        </p:cTn>
                                        <p:tgtEl>
                                          <p:spTgt spid="5124"/>
                                        </p:tgtEl>
                                      </p:cBhvr>
                                      <p:to x="100000" y="95000"/>
                                    </p:animScale>
                                    <p:animScale>
                                      <p:cBhvr>
                                        <p:cTn id="20" dur="166" decel="50000">
                                          <p:stCondLst>
                                            <p:cond delay="1834"/>
                                          </p:stCondLst>
                                        </p:cTn>
                                        <p:tgtEl>
                                          <p:spTgt spid="512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123"/>
                                        </p:tgtEl>
                                        <p:attrNameLst>
                                          <p:attrName>style.visibility</p:attrName>
                                        </p:attrNameLst>
                                      </p:cBhvr>
                                      <p:to>
                                        <p:strVal val="visible"/>
                                      </p:to>
                                    </p:set>
                                    <p:animEffect transition="in" filter="wipe(down)">
                                      <p:cBhvr>
                                        <p:cTn id="23" dur="580">
                                          <p:stCondLst>
                                            <p:cond delay="0"/>
                                          </p:stCondLst>
                                        </p:cTn>
                                        <p:tgtEl>
                                          <p:spTgt spid="5123"/>
                                        </p:tgtEl>
                                      </p:cBhvr>
                                    </p:animEffect>
                                    <p:anim calcmode="lin" valueType="num">
                                      <p:cBhvr>
                                        <p:cTn id="24" dur="1822" tmFilter="0,0; 0.14,0.36; 0.43,0.73; 0.71,0.91; 1.0,1.0">
                                          <p:stCondLst>
                                            <p:cond delay="0"/>
                                          </p:stCondLst>
                                        </p:cTn>
                                        <p:tgtEl>
                                          <p:spTgt spid="51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123"/>
                                        </p:tgtEl>
                                        <p:attrNameLst>
                                          <p:attrName>ppt_y</p:attrName>
                                        </p:attrNameLst>
                                      </p:cBhvr>
                                      <p:tavLst>
                                        <p:tav tm="0" fmla="#ppt_y-sin(pi*$)/3">
                                          <p:val>
                                            <p:fltVal val="0.500000"/>
                                          </p:val>
                                        </p:tav>
                                        <p:tav tm="100000">
                                          <p:val>
                                            <p:fltVal val="1.000000"/>
                                          </p:val>
                                        </p:tav>
                                      </p:tavLst>
                                    </p:anim>
                                    <p:anim calcmode="lin" valueType="num">
                                      <p:cBhvr>
                                        <p:cTn id="26" dur="664" tmFilter="0, 0; 0.125,0.2665; 0.25,0.4; 0.375,0.465; 0.5,0.5;  0.625,0.535; 0.75,0.6; 0.875,0.7335; 1,1">
                                          <p:stCondLst>
                                            <p:cond delay="664"/>
                                          </p:stCondLst>
                                        </p:cTn>
                                        <p:tgtEl>
                                          <p:spTgt spid="5123"/>
                                        </p:tgtEl>
                                        <p:attrNameLst>
                                          <p:attrName>ppt_y</p:attrName>
                                        </p:attrNameLst>
                                      </p:cBhvr>
                                      <p:tavLst>
                                        <p:tav tm="0" fmla="#ppt_y-sin(pi*$)/9">
                                          <p:val>
                                            <p:fltVal val="0.000000"/>
                                          </p:val>
                                        </p:tav>
                                        <p:tav tm="100000">
                                          <p:val>
                                            <p:fltVal val="1.000000"/>
                                          </p:val>
                                        </p:tav>
                                      </p:tavLst>
                                    </p:anim>
                                    <p:anim calcmode="lin" valueType="num">
                                      <p:cBhvr>
                                        <p:cTn id="27" dur="332" tmFilter="0, 0; 0.125,0.2665; 0.25,0.4; 0.375,0.465; 0.5,0.5;  0.625,0.535; 0.75,0.6; 0.875,0.7335; 1,1">
                                          <p:stCondLst>
                                            <p:cond delay="1324"/>
                                          </p:stCondLst>
                                        </p:cTn>
                                        <p:tgtEl>
                                          <p:spTgt spid="5123"/>
                                        </p:tgtEl>
                                        <p:attrNameLst>
                                          <p:attrName>ppt_y</p:attrName>
                                        </p:attrNameLst>
                                      </p:cBhvr>
                                      <p:tavLst>
                                        <p:tav tm="0" fmla="#ppt_y-sin(pi*$)/27">
                                          <p:val>
                                            <p:fltVal val="0.000000"/>
                                          </p:val>
                                        </p:tav>
                                        <p:tav tm="100000">
                                          <p:val>
                                            <p:fltVal val="1.000000"/>
                                          </p:val>
                                        </p:tav>
                                      </p:tavLst>
                                    </p:anim>
                                    <p:anim calcmode="lin" valueType="num">
                                      <p:cBhvr>
                                        <p:cTn id="28" dur="164" tmFilter="0, 0; 0.125,0.2665; 0.25,0.4; 0.375,0.465; 0.5,0.5;  0.625,0.535; 0.75,0.6; 0.875,0.7335; 1,1">
                                          <p:stCondLst>
                                            <p:cond delay="1656"/>
                                          </p:stCondLst>
                                        </p:cTn>
                                        <p:tgtEl>
                                          <p:spTgt spid="5123"/>
                                        </p:tgtEl>
                                        <p:attrNameLst>
                                          <p:attrName>ppt_y</p:attrName>
                                        </p:attrNameLst>
                                      </p:cBhvr>
                                      <p:tavLst>
                                        <p:tav tm="0" fmla="#ppt_y-sin(pi*$)/81">
                                          <p:val>
                                            <p:fltVal val="0.000000"/>
                                          </p:val>
                                        </p:tav>
                                        <p:tav tm="100000">
                                          <p:val>
                                            <p:fltVal val="1.000000"/>
                                          </p:val>
                                        </p:tav>
                                      </p:tavLst>
                                    </p:anim>
                                    <p:animScale>
                                      <p:cBhvr>
                                        <p:cTn id="29" dur="26">
                                          <p:stCondLst>
                                            <p:cond delay="650"/>
                                          </p:stCondLst>
                                        </p:cTn>
                                        <p:tgtEl>
                                          <p:spTgt spid="5123"/>
                                        </p:tgtEl>
                                      </p:cBhvr>
                                      <p:to x="100000" y="60000"/>
                                    </p:animScale>
                                    <p:animScale>
                                      <p:cBhvr>
                                        <p:cTn id="30" dur="166" decel="50000">
                                          <p:stCondLst>
                                            <p:cond delay="676"/>
                                          </p:stCondLst>
                                        </p:cTn>
                                        <p:tgtEl>
                                          <p:spTgt spid="5123"/>
                                        </p:tgtEl>
                                      </p:cBhvr>
                                      <p:to x="100000" y="100000"/>
                                    </p:animScale>
                                    <p:animScale>
                                      <p:cBhvr>
                                        <p:cTn id="31" dur="26">
                                          <p:stCondLst>
                                            <p:cond delay="1312"/>
                                          </p:stCondLst>
                                        </p:cTn>
                                        <p:tgtEl>
                                          <p:spTgt spid="5123"/>
                                        </p:tgtEl>
                                      </p:cBhvr>
                                      <p:to x="100000" y="80000"/>
                                    </p:animScale>
                                    <p:animScale>
                                      <p:cBhvr>
                                        <p:cTn id="32" dur="166" decel="50000">
                                          <p:stCondLst>
                                            <p:cond delay="1338"/>
                                          </p:stCondLst>
                                        </p:cTn>
                                        <p:tgtEl>
                                          <p:spTgt spid="5123"/>
                                        </p:tgtEl>
                                      </p:cBhvr>
                                      <p:to x="100000" y="100000"/>
                                    </p:animScale>
                                    <p:animScale>
                                      <p:cBhvr>
                                        <p:cTn id="33" dur="26">
                                          <p:stCondLst>
                                            <p:cond delay="1642"/>
                                          </p:stCondLst>
                                        </p:cTn>
                                        <p:tgtEl>
                                          <p:spTgt spid="5123"/>
                                        </p:tgtEl>
                                      </p:cBhvr>
                                      <p:to x="100000" y="90000"/>
                                    </p:animScale>
                                    <p:animScale>
                                      <p:cBhvr>
                                        <p:cTn id="34" dur="166" decel="50000">
                                          <p:stCondLst>
                                            <p:cond delay="1668"/>
                                          </p:stCondLst>
                                        </p:cTn>
                                        <p:tgtEl>
                                          <p:spTgt spid="5123"/>
                                        </p:tgtEl>
                                      </p:cBhvr>
                                      <p:to x="100000" y="100000"/>
                                    </p:animScale>
                                    <p:animScale>
                                      <p:cBhvr>
                                        <p:cTn id="35" dur="26">
                                          <p:stCondLst>
                                            <p:cond delay="1808"/>
                                          </p:stCondLst>
                                        </p:cTn>
                                        <p:tgtEl>
                                          <p:spTgt spid="5123"/>
                                        </p:tgtEl>
                                      </p:cBhvr>
                                      <p:to x="100000" y="95000"/>
                                    </p:animScale>
                                    <p:animScale>
                                      <p:cBhvr>
                                        <p:cTn id="36" dur="166" decel="50000">
                                          <p:stCondLst>
                                            <p:cond delay="1834"/>
                                          </p:stCondLst>
                                        </p:cTn>
                                        <p:tgtEl>
                                          <p:spTgt spid="5123"/>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125"/>
                                        </p:tgtEl>
                                        <p:attrNameLst>
                                          <p:attrName>style.visibility</p:attrName>
                                        </p:attrNameLst>
                                      </p:cBhvr>
                                      <p:to>
                                        <p:strVal val="visible"/>
                                      </p:to>
                                    </p:set>
                                    <p:animEffect transition="in" filter="wipe(down)">
                                      <p:cBhvr>
                                        <p:cTn id="39" dur="580">
                                          <p:stCondLst>
                                            <p:cond delay="0"/>
                                          </p:stCondLst>
                                        </p:cTn>
                                        <p:tgtEl>
                                          <p:spTgt spid="5125"/>
                                        </p:tgtEl>
                                      </p:cBhvr>
                                    </p:animEffect>
                                    <p:anim calcmode="lin" valueType="num">
                                      <p:cBhvr>
                                        <p:cTn id="40" dur="1822" tmFilter="0,0; 0.14,0.36; 0.43,0.73; 0.71,0.91; 1.0,1.0">
                                          <p:stCondLst>
                                            <p:cond delay="0"/>
                                          </p:stCondLst>
                                        </p:cTn>
                                        <p:tgtEl>
                                          <p:spTgt spid="512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125"/>
                                        </p:tgtEl>
                                        <p:attrNameLst>
                                          <p:attrName>ppt_y</p:attrName>
                                        </p:attrNameLst>
                                      </p:cBhvr>
                                      <p:tavLst>
                                        <p:tav tm="0" fmla="#ppt_y-sin(pi*$)/3">
                                          <p:val>
                                            <p:fltVal val="0.500000"/>
                                          </p:val>
                                        </p:tav>
                                        <p:tav tm="100000">
                                          <p:val>
                                            <p:fltVal val="1.000000"/>
                                          </p:val>
                                        </p:tav>
                                      </p:tavLst>
                                    </p:anim>
                                    <p:anim calcmode="lin" valueType="num">
                                      <p:cBhvr>
                                        <p:cTn id="42" dur="664" tmFilter="0, 0; 0.125,0.2665; 0.25,0.4; 0.375,0.465; 0.5,0.5;  0.625,0.535; 0.75,0.6; 0.875,0.7335; 1,1">
                                          <p:stCondLst>
                                            <p:cond delay="664"/>
                                          </p:stCondLst>
                                        </p:cTn>
                                        <p:tgtEl>
                                          <p:spTgt spid="5125"/>
                                        </p:tgtEl>
                                        <p:attrNameLst>
                                          <p:attrName>ppt_y</p:attrName>
                                        </p:attrNameLst>
                                      </p:cBhvr>
                                      <p:tavLst>
                                        <p:tav tm="0" fmla="#ppt_y-sin(pi*$)/9">
                                          <p:val>
                                            <p:fltVal val="0.000000"/>
                                          </p:val>
                                        </p:tav>
                                        <p:tav tm="100000">
                                          <p:val>
                                            <p:fltVal val="1.000000"/>
                                          </p:val>
                                        </p:tav>
                                      </p:tavLst>
                                    </p:anim>
                                    <p:anim calcmode="lin" valueType="num">
                                      <p:cBhvr>
                                        <p:cTn id="43" dur="332" tmFilter="0, 0; 0.125,0.2665; 0.25,0.4; 0.375,0.465; 0.5,0.5;  0.625,0.535; 0.75,0.6; 0.875,0.7335; 1,1">
                                          <p:stCondLst>
                                            <p:cond delay="1324"/>
                                          </p:stCondLst>
                                        </p:cTn>
                                        <p:tgtEl>
                                          <p:spTgt spid="5125"/>
                                        </p:tgtEl>
                                        <p:attrNameLst>
                                          <p:attrName>ppt_y</p:attrName>
                                        </p:attrNameLst>
                                      </p:cBhvr>
                                      <p:tavLst>
                                        <p:tav tm="0" fmla="#ppt_y-sin(pi*$)/27">
                                          <p:val>
                                            <p:fltVal val="0.000000"/>
                                          </p:val>
                                        </p:tav>
                                        <p:tav tm="100000">
                                          <p:val>
                                            <p:fltVal val="1.000000"/>
                                          </p:val>
                                        </p:tav>
                                      </p:tavLst>
                                    </p:anim>
                                    <p:anim calcmode="lin" valueType="num">
                                      <p:cBhvr>
                                        <p:cTn id="44" dur="164" tmFilter="0, 0; 0.125,0.2665; 0.25,0.4; 0.375,0.465; 0.5,0.5;  0.625,0.535; 0.75,0.6; 0.875,0.7335; 1,1">
                                          <p:stCondLst>
                                            <p:cond delay="1656"/>
                                          </p:stCondLst>
                                        </p:cTn>
                                        <p:tgtEl>
                                          <p:spTgt spid="5125"/>
                                        </p:tgtEl>
                                        <p:attrNameLst>
                                          <p:attrName>ppt_y</p:attrName>
                                        </p:attrNameLst>
                                      </p:cBhvr>
                                      <p:tavLst>
                                        <p:tav tm="0" fmla="#ppt_y-sin(pi*$)/81">
                                          <p:val>
                                            <p:fltVal val="0.000000"/>
                                          </p:val>
                                        </p:tav>
                                        <p:tav tm="100000">
                                          <p:val>
                                            <p:fltVal val="1.000000"/>
                                          </p:val>
                                        </p:tav>
                                      </p:tavLst>
                                    </p:anim>
                                    <p:animScale>
                                      <p:cBhvr>
                                        <p:cTn id="45" dur="26">
                                          <p:stCondLst>
                                            <p:cond delay="650"/>
                                          </p:stCondLst>
                                        </p:cTn>
                                        <p:tgtEl>
                                          <p:spTgt spid="5125"/>
                                        </p:tgtEl>
                                      </p:cBhvr>
                                      <p:to x="100000" y="60000"/>
                                    </p:animScale>
                                    <p:animScale>
                                      <p:cBhvr>
                                        <p:cTn id="46" dur="166" decel="50000">
                                          <p:stCondLst>
                                            <p:cond delay="676"/>
                                          </p:stCondLst>
                                        </p:cTn>
                                        <p:tgtEl>
                                          <p:spTgt spid="5125"/>
                                        </p:tgtEl>
                                      </p:cBhvr>
                                      <p:to x="100000" y="100000"/>
                                    </p:animScale>
                                    <p:animScale>
                                      <p:cBhvr>
                                        <p:cTn id="47" dur="26">
                                          <p:stCondLst>
                                            <p:cond delay="1312"/>
                                          </p:stCondLst>
                                        </p:cTn>
                                        <p:tgtEl>
                                          <p:spTgt spid="5125"/>
                                        </p:tgtEl>
                                      </p:cBhvr>
                                      <p:to x="100000" y="80000"/>
                                    </p:animScale>
                                    <p:animScale>
                                      <p:cBhvr>
                                        <p:cTn id="48" dur="166" decel="50000">
                                          <p:stCondLst>
                                            <p:cond delay="1338"/>
                                          </p:stCondLst>
                                        </p:cTn>
                                        <p:tgtEl>
                                          <p:spTgt spid="5125"/>
                                        </p:tgtEl>
                                      </p:cBhvr>
                                      <p:to x="100000" y="100000"/>
                                    </p:animScale>
                                    <p:animScale>
                                      <p:cBhvr>
                                        <p:cTn id="49" dur="26">
                                          <p:stCondLst>
                                            <p:cond delay="1642"/>
                                          </p:stCondLst>
                                        </p:cTn>
                                        <p:tgtEl>
                                          <p:spTgt spid="5125"/>
                                        </p:tgtEl>
                                      </p:cBhvr>
                                      <p:to x="100000" y="90000"/>
                                    </p:animScale>
                                    <p:animScale>
                                      <p:cBhvr>
                                        <p:cTn id="50" dur="166" decel="50000">
                                          <p:stCondLst>
                                            <p:cond delay="1668"/>
                                          </p:stCondLst>
                                        </p:cTn>
                                        <p:tgtEl>
                                          <p:spTgt spid="5125"/>
                                        </p:tgtEl>
                                      </p:cBhvr>
                                      <p:to x="100000" y="100000"/>
                                    </p:animScale>
                                    <p:animScale>
                                      <p:cBhvr>
                                        <p:cTn id="51" dur="26">
                                          <p:stCondLst>
                                            <p:cond delay="1808"/>
                                          </p:stCondLst>
                                        </p:cTn>
                                        <p:tgtEl>
                                          <p:spTgt spid="5125"/>
                                        </p:tgtEl>
                                      </p:cBhvr>
                                      <p:to x="100000" y="95000"/>
                                    </p:animScale>
                                    <p:animScale>
                                      <p:cBhvr>
                                        <p:cTn id="52" dur="166" decel="50000">
                                          <p:stCondLst>
                                            <p:cond delay="1834"/>
                                          </p:stCondLst>
                                        </p:cTn>
                                        <p:tgtEl>
                                          <p:spTgt spid="5125"/>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5122"/>
                                        </p:tgtEl>
                                        <p:attrNameLst>
                                          <p:attrName>style.visibility</p:attrName>
                                        </p:attrNameLst>
                                      </p:cBhvr>
                                      <p:to>
                                        <p:strVal val="visible"/>
                                      </p:to>
                                    </p:set>
                                    <p:animEffect transition="in" filter="wipe(down)">
                                      <p:cBhvr>
                                        <p:cTn id="55" dur="580">
                                          <p:stCondLst>
                                            <p:cond delay="0"/>
                                          </p:stCondLst>
                                        </p:cTn>
                                        <p:tgtEl>
                                          <p:spTgt spid="5122"/>
                                        </p:tgtEl>
                                      </p:cBhvr>
                                    </p:animEffect>
                                    <p:anim calcmode="lin" valueType="num">
                                      <p:cBhvr>
                                        <p:cTn id="56"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122"/>
                                        </p:tgtEl>
                                        <p:attrNameLst>
                                          <p:attrName>ppt_y</p:attrName>
                                        </p:attrNameLst>
                                      </p:cBhvr>
                                      <p:tavLst>
                                        <p:tav tm="0" fmla="#ppt_y-sin(pi*$)/3">
                                          <p:val>
                                            <p:fltVal val="0.500000"/>
                                          </p:val>
                                        </p:tav>
                                        <p:tav tm="100000">
                                          <p:val>
                                            <p:fltVal val="1.000000"/>
                                          </p:val>
                                        </p:tav>
                                      </p:tavLst>
                                    </p:anim>
                                    <p:anim calcmode="lin" valueType="num">
                                      <p:cBhvr>
                                        <p:cTn id="58" dur="664" tmFilter="0, 0; 0.125,0.2665; 0.25,0.4; 0.375,0.465; 0.5,0.5;  0.625,0.535; 0.75,0.6; 0.875,0.7335; 1,1">
                                          <p:stCondLst>
                                            <p:cond delay="664"/>
                                          </p:stCondLst>
                                        </p:cTn>
                                        <p:tgtEl>
                                          <p:spTgt spid="5122"/>
                                        </p:tgtEl>
                                        <p:attrNameLst>
                                          <p:attrName>ppt_y</p:attrName>
                                        </p:attrNameLst>
                                      </p:cBhvr>
                                      <p:tavLst>
                                        <p:tav tm="0" fmla="#ppt_y-sin(pi*$)/9">
                                          <p:val>
                                            <p:fltVal val="0.000000"/>
                                          </p:val>
                                        </p:tav>
                                        <p:tav tm="100000">
                                          <p:val>
                                            <p:fltVal val="1.000000"/>
                                          </p:val>
                                        </p:tav>
                                      </p:tavLst>
                                    </p:anim>
                                    <p:anim calcmode="lin" valueType="num">
                                      <p:cBhvr>
                                        <p:cTn id="59" dur="332" tmFilter="0, 0; 0.125,0.2665; 0.25,0.4; 0.375,0.465; 0.5,0.5;  0.625,0.535; 0.75,0.6; 0.875,0.7335; 1,1">
                                          <p:stCondLst>
                                            <p:cond delay="1324"/>
                                          </p:stCondLst>
                                        </p:cTn>
                                        <p:tgtEl>
                                          <p:spTgt spid="5122"/>
                                        </p:tgtEl>
                                        <p:attrNameLst>
                                          <p:attrName>ppt_y</p:attrName>
                                        </p:attrNameLst>
                                      </p:cBhvr>
                                      <p:tavLst>
                                        <p:tav tm="0" fmla="#ppt_y-sin(pi*$)/27">
                                          <p:val>
                                            <p:fltVal val="0.000000"/>
                                          </p:val>
                                        </p:tav>
                                        <p:tav tm="100000">
                                          <p:val>
                                            <p:fltVal val="1.000000"/>
                                          </p:val>
                                        </p:tav>
                                      </p:tavLst>
                                    </p:anim>
                                    <p:anim calcmode="lin" valueType="num">
                                      <p:cBhvr>
                                        <p:cTn id="60" dur="164" tmFilter="0, 0; 0.125,0.2665; 0.25,0.4; 0.375,0.465; 0.5,0.5;  0.625,0.535; 0.75,0.6; 0.875,0.7335; 1,1">
                                          <p:stCondLst>
                                            <p:cond delay="1656"/>
                                          </p:stCondLst>
                                        </p:cTn>
                                        <p:tgtEl>
                                          <p:spTgt spid="5122"/>
                                        </p:tgtEl>
                                        <p:attrNameLst>
                                          <p:attrName>ppt_y</p:attrName>
                                        </p:attrNameLst>
                                      </p:cBhvr>
                                      <p:tavLst>
                                        <p:tav tm="0" fmla="#ppt_y-sin(pi*$)/81">
                                          <p:val>
                                            <p:fltVal val="0.000000"/>
                                          </p:val>
                                        </p:tav>
                                        <p:tav tm="100000">
                                          <p:val>
                                            <p:fltVal val="1.000000"/>
                                          </p:val>
                                        </p:tav>
                                      </p:tavLst>
                                    </p:anim>
                                    <p:animScale>
                                      <p:cBhvr>
                                        <p:cTn id="61" dur="26">
                                          <p:stCondLst>
                                            <p:cond delay="650"/>
                                          </p:stCondLst>
                                        </p:cTn>
                                        <p:tgtEl>
                                          <p:spTgt spid="5122"/>
                                        </p:tgtEl>
                                      </p:cBhvr>
                                      <p:to x="100000" y="60000"/>
                                    </p:animScale>
                                    <p:animScale>
                                      <p:cBhvr>
                                        <p:cTn id="62" dur="166" decel="50000">
                                          <p:stCondLst>
                                            <p:cond delay="676"/>
                                          </p:stCondLst>
                                        </p:cTn>
                                        <p:tgtEl>
                                          <p:spTgt spid="5122"/>
                                        </p:tgtEl>
                                      </p:cBhvr>
                                      <p:to x="100000" y="100000"/>
                                    </p:animScale>
                                    <p:animScale>
                                      <p:cBhvr>
                                        <p:cTn id="63" dur="26">
                                          <p:stCondLst>
                                            <p:cond delay="1312"/>
                                          </p:stCondLst>
                                        </p:cTn>
                                        <p:tgtEl>
                                          <p:spTgt spid="5122"/>
                                        </p:tgtEl>
                                      </p:cBhvr>
                                      <p:to x="100000" y="80000"/>
                                    </p:animScale>
                                    <p:animScale>
                                      <p:cBhvr>
                                        <p:cTn id="64" dur="166" decel="50000">
                                          <p:stCondLst>
                                            <p:cond delay="1338"/>
                                          </p:stCondLst>
                                        </p:cTn>
                                        <p:tgtEl>
                                          <p:spTgt spid="5122"/>
                                        </p:tgtEl>
                                      </p:cBhvr>
                                      <p:to x="100000" y="100000"/>
                                    </p:animScale>
                                    <p:animScale>
                                      <p:cBhvr>
                                        <p:cTn id="65" dur="26">
                                          <p:stCondLst>
                                            <p:cond delay="1642"/>
                                          </p:stCondLst>
                                        </p:cTn>
                                        <p:tgtEl>
                                          <p:spTgt spid="5122"/>
                                        </p:tgtEl>
                                      </p:cBhvr>
                                      <p:to x="100000" y="90000"/>
                                    </p:animScale>
                                    <p:animScale>
                                      <p:cBhvr>
                                        <p:cTn id="66" dur="166" decel="50000">
                                          <p:stCondLst>
                                            <p:cond delay="1668"/>
                                          </p:stCondLst>
                                        </p:cTn>
                                        <p:tgtEl>
                                          <p:spTgt spid="5122"/>
                                        </p:tgtEl>
                                      </p:cBhvr>
                                      <p:to x="100000" y="100000"/>
                                    </p:animScale>
                                    <p:animScale>
                                      <p:cBhvr>
                                        <p:cTn id="67" dur="26">
                                          <p:stCondLst>
                                            <p:cond delay="1808"/>
                                          </p:stCondLst>
                                        </p:cTn>
                                        <p:tgtEl>
                                          <p:spTgt spid="5122"/>
                                        </p:tgtEl>
                                      </p:cBhvr>
                                      <p:to x="100000" y="95000"/>
                                    </p:animScale>
                                    <p:animScale>
                                      <p:cBhvr>
                                        <p:cTn id="68" dur="166" decel="50000">
                                          <p:stCondLst>
                                            <p:cond delay="1834"/>
                                          </p:stCondLst>
                                        </p:cTn>
                                        <p:tgtEl>
                                          <p:spTgt spid="5122"/>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30" presetClass="entr" presetSubtype="0" fill="hold" grpId="0" nodeType="clickEffect">
                                  <p:stCondLst>
                                    <p:cond delay="0"/>
                                  </p:stCondLst>
                                  <p:childTnLst>
                                    <p:set>
                                      <p:cBhvr>
                                        <p:cTn id="72" dur="1" fill="hold">
                                          <p:stCondLst>
                                            <p:cond delay="0"/>
                                          </p:stCondLst>
                                        </p:cTn>
                                        <p:tgtEl>
                                          <p:spTgt spid="5126"/>
                                        </p:tgtEl>
                                        <p:attrNameLst>
                                          <p:attrName>style.visibility</p:attrName>
                                        </p:attrNameLst>
                                      </p:cBhvr>
                                      <p:to>
                                        <p:strVal val="visible"/>
                                      </p:to>
                                    </p:set>
                                    <p:animEffect transition="in" filter="fade">
                                      <p:cBhvr>
                                        <p:cTn id="73" dur="800" decel="100000"/>
                                        <p:tgtEl>
                                          <p:spTgt spid="5126"/>
                                        </p:tgtEl>
                                      </p:cBhvr>
                                    </p:animEffect>
                                    <p:anim calcmode="lin" valueType="num">
                                      <p:cBhvr>
                                        <p:cTn id="74" dur="800" decel="100000" fill="hold"/>
                                        <p:tgtEl>
                                          <p:spTgt spid="5126"/>
                                        </p:tgtEl>
                                        <p:attrNameLst>
                                          <p:attrName>style.rotation</p:attrName>
                                        </p:attrNameLst>
                                      </p:cBhvr>
                                      <p:tavLst>
                                        <p:tav tm="0">
                                          <p:val>
                                            <p:fltVal val="-90.000000"/>
                                          </p:val>
                                        </p:tav>
                                        <p:tav tm="100000">
                                          <p:val>
                                            <p:fltVal val="0.000000"/>
                                          </p:val>
                                        </p:tav>
                                      </p:tavLst>
                                    </p:anim>
                                    <p:anim calcmode="lin" valueType="num">
                                      <p:cBhvr>
                                        <p:cTn id="75" dur="800" decel="100000" fill="hold"/>
                                        <p:tgtEl>
                                          <p:spTgt spid="5126"/>
                                        </p:tgtEl>
                                        <p:attrNameLst>
                                          <p:attrName>ppt_x</p:attrName>
                                        </p:attrNameLst>
                                      </p:cBhvr>
                                      <p:tavLst>
                                        <p:tav tm="0">
                                          <p:val>
                                            <p:strVal val="#ppt_x+0.4"/>
                                          </p:val>
                                        </p:tav>
                                        <p:tav tm="100000">
                                          <p:val>
                                            <p:strVal val="#ppt_x-0.05"/>
                                          </p:val>
                                        </p:tav>
                                      </p:tavLst>
                                    </p:anim>
                                    <p:anim calcmode="lin" valueType="num">
                                      <p:cBhvr>
                                        <p:cTn id="76" dur="800" decel="100000" fill="hold"/>
                                        <p:tgtEl>
                                          <p:spTgt spid="5126"/>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5126"/>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5126"/>
                                        </p:tgtEl>
                                        <p:attrNameLst>
                                          <p:attrName>ppt_y</p:attrName>
                                        </p:attrNameLst>
                                      </p:cBhvr>
                                      <p:tavLst>
                                        <p:tav tm="0">
                                          <p:val>
                                            <p:strVal val="#ppt_y+0.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xit" presetSubtype="4" fill="hold" grpId="1" nodeType="clickEffect">
                                  <p:stCondLst>
                                    <p:cond delay="0"/>
                                  </p:stCondLst>
                                  <p:childTnLst>
                                    <p:anim calcmode="lin" valueType="num">
                                      <p:cBhvr additive="base">
                                        <p:cTn id="82" dur="500"/>
                                        <p:tgtEl>
                                          <p:spTgt spid="5126"/>
                                        </p:tgtEl>
                                        <p:attrNameLst>
                                          <p:attrName>ppt_x</p:attrName>
                                        </p:attrNameLst>
                                      </p:cBhvr>
                                      <p:tavLst>
                                        <p:tav tm="0">
                                          <p:val>
                                            <p:strVal val="ppt_x"/>
                                          </p:val>
                                        </p:tav>
                                        <p:tav tm="100000">
                                          <p:val>
                                            <p:strVal val="ppt_x"/>
                                          </p:val>
                                        </p:tav>
                                      </p:tavLst>
                                    </p:anim>
                                    <p:anim calcmode="lin" valueType="num">
                                      <p:cBhvr additive="base">
                                        <p:cTn id="83" dur="500"/>
                                        <p:tgtEl>
                                          <p:spTgt spid="5126"/>
                                        </p:tgtEl>
                                        <p:attrNameLst>
                                          <p:attrName>ppt_y</p:attrName>
                                        </p:attrNameLst>
                                      </p:cBhvr>
                                      <p:tavLst>
                                        <p:tav tm="0">
                                          <p:val>
                                            <p:strVal val="ppt_y"/>
                                          </p:val>
                                        </p:tav>
                                        <p:tav tm="100000">
                                          <p:val>
                                            <p:strVal val="1+ppt_h/2"/>
                                          </p:val>
                                        </p:tav>
                                      </p:tavLst>
                                    </p:anim>
                                    <p:set>
                                      <p:cBhvr>
                                        <p:cTn id="84" dur="1" fill="hold">
                                          <p:stCondLst>
                                            <p:cond delay="499"/>
                                          </p:stCondLst>
                                        </p:cTn>
                                        <p:tgtEl>
                                          <p:spTgt spid="5126"/>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8" presetClass="emph" presetSubtype="0" fill="hold" grpId="1" nodeType="clickEffect">
                                  <p:stCondLst>
                                    <p:cond delay="0"/>
                                  </p:stCondLst>
                                  <p:childTnLst>
                                    <p:animRot by="-10800000">
                                      <p:cBhvr>
                                        <p:cTn id="88" dur="1000" fill="hold"/>
                                        <p:tgtEl>
                                          <p:spTgt spid="5125"/>
                                        </p:tgtEl>
                                        <p:attrNameLst>
                                          <p:attrName>r</p:attrName>
                                        </p:attrNameLst>
                                      </p:cBhvr>
                                    </p:animRot>
                                  </p:childTnLst>
                                </p:cTn>
                              </p:par>
                            </p:childTnLst>
                          </p:cTn>
                        </p:par>
                      </p:childTnLst>
                    </p:cTn>
                  </p:par>
                  <p:par>
                    <p:cTn id="89" fill="hold">
                      <p:stCondLst>
                        <p:cond delay="indefinite"/>
                      </p:stCondLst>
                      <p:childTnLst>
                        <p:par>
                          <p:cTn id="90" fill="hold">
                            <p:stCondLst>
                              <p:cond delay="0"/>
                            </p:stCondLst>
                            <p:childTnLst>
                              <p:par>
                                <p:cTn id="91" presetID="15" presetClass="entr" presetSubtype="0" fill="hold" grpId="0" nodeType="clickEffect">
                                  <p:stCondLst>
                                    <p:cond delay="0"/>
                                  </p:stCondLst>
                                  <p:childTnLst>
                                    <p:set>
                                      <p:cBhvr>
                                        <p:cTn id="92" dur="1" fill="hold">
                                          <p:stCondLst>
                                            <p:cond delay="0"/>
                                          </p:stCondLst>
                                        </p:cTn>
                                        <p:tgtEl>
                                          <p:spTgt spid="5127"/>
                                        </p:tgtEl>
                                        <p:attrNameLst>
                                          <p:attrName>style.visibility</p:attrName>
                                        </p:attrNameLst>
                                      </p:cBhvr>
                                      <p:to>
                                        <p:strVal val="visible"/>
                                      </p:to>
                                    </p:set>
                                    <p:anim calcmode="lin" valueType="num">
                                      <p:cBhvr>
                                        <p:cTn id="93" dur="1000" fill="hold"/>
                                        <p:tgtEl>
                                          <p:spTgt spid="5127"/>
                                        </p:tgtEl>
                                        <p:attrNameLst>
                                          <p:attrName>ppt_w</p:attrName>
                                        </p:attrNameLst>
                                      </p:cBhvr>
                                      <p:tavLst>
                                        <p:tav tm="0">
                                          <p:val>
                                            <p:fltVal val="0.000000"/>
                                          </p:val>
                                        </p:tav>
                                        <p:tav tm="100000">
                                          <p:val>
                                            <p:strVal val="#ppt_w"/>
                                          </p:val>
                                        </p:tav>
                                      </p:tavLst>
                                    </p:anim>
                                    <p:anim calcmode="lin" valueType="num">
                                      <p:cBhvr>
                                        <p:cTn id="94" dur="1000" fill="hold"/>
                                        <p:tgtEl>
                                          <p:spTgt spid="5127"/>
                                        </p:tgtEl>
                                        <p:attrNameLst>
                                          <p:attrName>ppt_h</p:attrName>
                                        </p:attrNameLst>
                                      </p:cBhvr>
                                      <p:tavLst>
                                        <p:tav tm="0">
                                          <p:val>
                                            <p:fltVal val="0.000000"/>
                                          </p:val>
                                        </p:tav>
                                        <p:tav tm="100000">
                                          <p:val>
                                            <p:strVal val="#ppt_h"/>
                                          </p:val>
                                        </p:tav>
                                      </p:tavLst>
                                    </p:anim>
                                    <p:anim calcmode="lin" valueType="num">
                                      <p:cBhvr>
                                        <p:cTn id="95" dur="1000" fill="hold"/>
                                        <p:tgtEl>
                                          <p:spTgt spid="5127"/>
                                        </p:tgtEl>
                                        <p:attrNameLst>
                                          <p:attrName>ppt_x</p:attrName>
                                        </p:attrNameLst>
                                      </p:cBhvr>
                                      <p:tavLst>
                                        <p:tav tm="0" fmla="#ppt_x+(cos(-2*pi*(1-$))*-#ppt_x-sin(-2*pi*(1-$))*(1-#ppt_y))*(1-$)">
                                          <p:val>
                                            <p:fltVal val="0.000000"/>
                                          </p:val>
                                        </p:tav>
                                        <p:tav tm="100000">
                                          <p:val>
                                            <p:fltVal val="1.000000"/>
                                          </p:val>
                                        </p:tav>
                                      </p:tavLst>
                                    </p:anim>
                                    <p:anim calcmode="lin" valueType="num">
                                      <p:cBhvr>
                                        <p:cTn id="96" dur="1000" fill="hold"/>
                                        <p:tgtEl>
                                          <p:spTgt spid="5127"/>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97" fill="hold">
                      <p:stCondLst>
                        <p:cond delay="indefinite"/>
                      </p:stCondLst>
                      <p:childTnLst>
                        <p:par>
                          <p:cTn id="98" fill="hold">
                            <p:stCondLst>
                              <p:cond delay="0"/>
                            </p:stCondLst>
                            <p:childTnLst>
                              <p:par>
                                <p:cTn id="99" presetID="4" presetClass="exit" presetSubtype="16" fill="hold" grpId="2" nodeType="clickEffect">
                                  <p:stCondLst>
                                    <p:cond delay="0"/>
                                  </p:stCondLst>
                                  <p:childTnLst>
                                    <p:animEffect transition="out" filter="box(in)">
                                      <p:cBhvr>
                                        <p:cTn id="100" dur="500"/>
                                        <p:tgtEl>
                                          <p:spTgt spid="5125"/>
                                        </p:tgtEl>
                                      </p:cBhvr>
                                    </p:animEffect>
                                    <p:set>
                                      <p:cBhvr>
                                        <p:cTn id="101" dur="1" fill="hold">
                                          <p:stCondLst>
                                            <p:cond delay="499"/>
                                          </p:stCondLst>
                                        </p:cTn>
                                        <p:tgtEl>
                                          <p:spTgt spid="5125"/>
                                        </p:tgtEl>
                                        <p:attrNameLst>
                                          <p:attrName>style.visibility</p:attrName>
                                        </p:attrNameLst>
                                      </p:cBhvr>
                                      <p:to>
                                        <p:strVal val="hidden"/>
                                      </p:to>
                                    </p:set>
                                  </p:childTnLst>
                                </p:cTn>
                              </p:par>
                              <p:par>
                                <p:cTn id="102" presetID="4" presetClass="exit" presetSubtype="16" fill="hold" grpId="1" nodeType="withEffect">
                                  <p:stCondLst>
                                    <p:cond delay="0"/>
                                  </p:stCondLst>
                                  <p:childTnLst>
                                    <p:animEffect transition="out" filter="box(in)">
                                      <p:cBhvr>
                                        <p:cTn id="103" dur="500"/>
                                        <p:tgtEl>
                                          <p:spTgt spid="5123"/>
                                        </p:tgtEl>
                                      </p:cBhvr>
                                    </p:animEffect>
                                    <p:set>
                                      <p:cBhvr>
                                        <p:cTn id="104" dur="1" fill="hold">
                                          <p:stCondLst>
                                            <p:cond delay="499"/>
                                          </p:stCondLst>
                                        </p:cTn>
                                        <p:tgtEl>
                                          <p:spTgt spid="5123"/>
                                        </p:tgtEl>
                                        <p:attrNameLst>
                                          <p:attrName>style.visibility</p:attrName>
                                        </p:attrNameLst>
                                      </p:cBhvr>
                                      <p:to>
                                        <p:strVal val="hidden"/>
                                      </p:to>
                                    </p:set>
                                  </p:childTnLst>
                                </p:cTn>
                              </p:par>
                              <p:par>
                                <p:cTn id="105" presetID="4" presetClass="exit" presetSubtype="16" fill="hold" grpId="1" nodeType="withEffect">
                                  <p:stCondLst>
                                    <p:cond delay="0"/>
                                  </p:stCondLst>
                                  <p:childTnLst>
                                    <p:animEffect transition="out" filter="box(in)">
                                      <p:cBhvr>
                                        <p:cTn id="106" dur="500"/>
                                        <p:tgtEl>
                                          <p:spTgt spid="5124"/>
                                        </p:tgtEl>
                                      </p:cBhvr>
                                    </p:animEffect>
                                    <p:set>
                                      <p:cBhvr>
                                        <p:cTn id="107" dur="1" fill="hold">
                                          <p:stCondLst>
                                            <p:cond delay="499"/>
                                          </p:stCondLst>
                                        </p:cTn>
                                        <p:tgtEl>
                                          <p:spTgt spid="5124"/>
                                        </p:tgtEl>
                                        <p:attrNameLst>
                                          <p:attrName>style.visibility</p:attrName>
                                        </p:attrNameLst>
                                      </p:cBhvr>
                                      <p:to>
                                        <p:strVal val="hidden"/>
                                      </p:to>
                                    </p:set>
                                  </p:childTnLst>
                                </p:cTn>
                              </p:par>
                              <p:par>
                                <p:cTn id="108" presetID="4" presetClass="exit" presetSubtype="16" fill="hold" grpId="1" nodeType="withEffect">
                                  <p:stCondLst>
                                    <p:cond delay="0"/>
                                  </p:stCondLst>
                                  <p:childTnLst>
                                    <p:animEffect transition="out" filter="box(in)">
                                      <p:cBhvr>
                                        <p:cTn id="109" dur="500"/>
                                        <p:tgtEl>
                                          <p:spTgt spid="5127"/>
                                        </p:tgtEl>
                                      </p:cBhvr>
                                    </p:animEffect>
                                    <p:set>
                                      <p:cBhvr>
                                        <p:cTn id="110" dur="1" fill="hold">
                                          <p:stCondLst>
                                            <p:cond delay="499"/>
                                          </p:stCondLst>
                                        </p:cTn>
                                        <p:tgtEl>
                                          <p:spTgt spid="5127"/>
                                        </p:tgtEl>
                                        <p:attrNameLst>
                                          <p:attrName>style.visibility</p:attrName>
                                        </p:attrNameLst>
                                      </p:cBhvr>
                                      <p:to>
                                        <p:strVal val="hidden"/>
                                      </p:to>
                                    </p:set>
                                  </p:childTnLst>
                                </p:cTn>
                              </p:par>
                              <p:par>
                                <p:cTn id="111" presetID="4" presetClass="exit" presetSubtype="16" fill="hold" grpId="2" nodeType="withEffect">
                                  <p:stCondLst>
                                    <p:cond delay="0"/>
                                  </p:stCondLst>
                                  <p:childTnLst>
                                    <p:animEffect transition="out" filter="box(in)">
                                      <p:cBhvr>
                                        <p:cTn id="112" dur="500"/>
                                        <p:tgtEl>
                                          <p:spTgt spid="5126"/>
                                        </p:tgtEl>
                                      </p:cBhvr>
                                    </p:animEffect>
                                    <p:set>
                                      <p:cBhvr>
                                        <p:cTn id="113" dur="1" fill="hold">
                                          <p:stCondLst>
                                            <p:cond delay="499"/>
                                          </p:stCondLst>
                                        </p:cTn>
                                        <p:tgtEl>
                                          <p:spTgt spid="5126"/>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50" presetClass="entr" presetSubtype="0" decel="100000" fill="hold" grpId="0" nodeType="clickEffect">
                                  <p:stCondLst>
                                    <p:cond delay="0"/>
                                  </p:stCondLst>
                                  <p:childTnLst>
                                    <p:set>
                                      <p:cBhvr>
                                        <p:cTn id="117" dur="1" fill="hold">
                                          <p:stCondLst>
                                            <p:cond delay="0"/>
                                          </p:stCondLst>
                                        </p:cTn>
                                        <p:tgtEl>
                                          <p:spTgt spid="5128"/>
                                        </p:tgtEl>
                                        <p:attrNameLst>
                                          <p:attrName>style.visibility</p:attrName>
                                        </p:attrNameLst>
                                      </p:cBhvr>
                                      <p:to>
                                        <p:strVal val="visible"/>
                                      </p:to>
                                    </p:set>
                                    <p:anim calcmode="lin" valueType="num">
                                      <p:cBhvr>
                                        <p:cTn id="118" dur="1000" fill="hold"/>
                                        <p:tgtEl>
                                          <p:spTgt spid="5128"/>
                                        </p:tgtEl>
                                        <p:attrNameLst>
                                          <p:attrName>ppt_w</p:attrName>
                                        </p:attrNameLst>
                                      </p:cBhvr>
                                      <p:tavLst>
                                        <p:tav tm="0">
                                          <p:val>
                                            <p:strVal val="#ppt_w+.3"/>
                                          </p:val>
                                        </p:tav>
                                        <p:tav tm="100000">
                                          <p:val>
                                            <p:strVal val="#ppt_w"/>
                                          </p:val>
                                        </p:tav>
                                      </p:tavLst>
                                    </p:anim>
                                    <p:anim calcmode="lin" valueType="num">
                                      <p:cBhvr>
                                        <p:cTn id="119" dur="1000" fill="hold"/>
                                        <p:tgtEl>
                                          <p:spTgt spid="5128"/>
                                        </p:tgtEl>
                                        <p:attrNameLst>
                                          <p:attrName>ppt_h</p:attrName>
                                        </p:attrNameLst>
                                      </p:cBhvr>
                                      <p:tavLst>
                                        <p:tav tm="0">
                                          <p:val>
                                            <p:strVal val="#ppt_h"/>
                                          </p:val>
                                        </p:tav>
                                        <p:tav tm="100000">
                                          <p:val>
                                            <p:strVal val="#ppt_h"/>
                                          </p:val>
                                        </p:tav>
                                      </p:tavLst>
                                    </p:anim>
                                    <p:animEffect transition="in" filter="fade">
                                      <p:cBhvr>
                                        <p:cTn id="120" dur="1000"/>
                                        <p:tgtEl>
                                          <p:spTgt spid="5128"/>
                                        </p:tgtEl>
                                      </p:cBhvr>
                                    </p:animEffect>
                                  </p:childTnLst>
                                </p:cTn>
                              </p:par>
                            </p:childTnLst>
                          </p:cTn>
                        </p:par>
                      </p:childTnLst>
                    </p:cTn>
                  </p:par>
                  <p:par>
                    <p:cTn id="121" fill="hold">
                      <p:stCondLst>
                        <p:cond delay="indefinite"/>
                      </p:stCondLst>
                      <p:childTnLst>
                        <p:par>
                          <p:cTn id="122" fill="hold">
                            <p:stCondLst>
                              <p:cond delay="0"/>
                            </p:stCondLst>
                            <p:childTnLst>
                              <p:par>
                                <p:cTn id="123" presetID="23" presetClass="entr" presetSubtype="16" fill="hold" grpId="1" nodeType="clickEffect">
                                  <p:stCondLst>
                                    <p:cond delay="0"/>
                                  </p:stCondLst>
                                  <p:childTnLst>
                                    <p:set>
                                      <p:cBhvr>
                                        <p:cTn id="124" dur="1" fill="hold">
                                          <p:stCondLst>
                                            <p:cond delay="0"/>
                                          </p:stCondLst>
                                        </p:cTn>
                                        <p:tgtEl>
                                          <p:spTgt spid="5122"/>
                                        </p:tgtEl>
                                        <p:attrNameLst>
                                          <p:attrName>style.visibility</p:attrName>
                                        </p:attrNameLst>
                                      </p:cBhvr>
                                      <p:to>
                                        <p:strVal val="visible"/>
                                      </p:to>
                                    </p:set>
                                    <p:anim calcmode="lin" valueType="num">
                                      <p:cBhvr>
                                        <p:cTn id="125" dur="500" fill="hold"/>
                                        <p:tgtEl>
                                          <p:spTgt spid="5122"/>
                                        </p:tgtEl>
                                        <p:attrNameLst>
                                          <p:attrName>ppt_w</p:attrName>
                                        </p:attrNameLst>
                                      </p:cBhvr>
                                      <p:tavLst>
                                        <p:tav tm="0">
                                          <p:val>
                                            <p:fltVal val="0.000000"/>
                                          </p:val>
                                        </p:tav>
                                        <p:tav tm="100000">
                                          <p:val>
                                            <p:strVal val="#ppt_w"/>
                                          </p:val>
                                        </p:tav>
                                      </p:tavLst>
                                    </p:anim>
                                    <p:anim calcmode="lin" valueType="num">
                                      <p:cBhvr>
                                        <p:cTn id="126" dur="500" fill="hold"/>
                                        <p:tgtEl>
                                          <p:spTgt spid="5122"/>
                                        </p:tgtEl>
                                        <p:attrNameLst>
                                          <p:attrName>ppt_h</p:attrName>
                                        </p:attrNameLst>
                                      </p:cBhvr>
                                      <p:tavLst>
                                        <p:tav tm="0">
                                          <p:val>
                                            <p:fltVal val="0.000000"/>
                                          </p:val>
                                        </p:tav>
                                        <p:tav tm="100000">
                                          <p:val>
                                            <p:strVal val="#ppt_h"/>
                                          </p:val>
                                        </p:tav>
                                      </p:tavLst>
                                    </p:anim>
                                  </p:childTnLst>
                                  <p:subTnLst>
                                    <p:animClr clrSpc="rgb" dir="cw">
                                      <p:cBhvr override="childStyle">
                                        <p:cTn dur="1" fill="hold" display="0" masterRel="nextClick" afterEffect="1"/>
                                        <p:tgtEl>
                                          <p:spTgt spid="5122"/>
                                        </p:tgtEl>
                                        <p:attrNameLst>
                                          <p:attrName>ppt_c</p:attrName>
                                        </p:attrNameLst>
                                      </p:cBhvr>
                                      <p:to>
                                        <a:srgbClr val="FF3300"/>
                                      </p:to>
                                    </p:animClr>
                                  </p:subTnLst>
                                </p:cTn>
                              </p:par>
                            </p:childTnLst>
                          </p:cTn>
                        </p:par>
                      </p:childTnLst>
                    </p:cTn>
                  </p:par>
                  <p:par>
                    <p:cTn id="127" fill="hold">
                      <p:stCondLst>
                        <p:cond delay="indefinite"/>
                      </p:stCondLst>
                      <p:childTnLst>
                        <p:par>
                          <p:cTn id="128" fill="hold">
                            <p:stCondLst>
                              <p:cond delay="0"/>
                            </p:stCondLst>
                            <p:childTnLst>
                              <p:par>
                                <p:cTn id="129" presetID="27" presetClass="entr" presetSubtype="0" fill="hold" grpId="0" nodeType="clickEffect">
                                  <p:stCondLst>
                                    <p:cond delay="0"/>
                                  </p:stCondLst>
                                  <p:iterate type="lt">
                                    <p:tmPct val="50000"/>
                                  </p:iterate>
                                  <p:childTnLst>
                                    <p:set>
                                      <p:cBhvr>
                                        <p:cTn id="130" dur="1" fill="hold">
                                          <p:stCondLst>
                                            <p:cond delay="0"/>
                                          </p:stCondLst>
                                        </p:cTn>
                                        <p:tgtEl>
                                          <p:spTgt spid="5129"/>
                                        </p:tgtEl>
                                        <p:attrNameLst>
                                          <p:attrName>style.visibility</p:attrName>
                                        </p:attrNameLst>
                                      </p:cBhvr>
                                      <p:to>
                                        <p:strVal val="visible"/>
                                      </p:to>
                                    </p:set>
                                    <p:anim calcmode="discrete" valueType="clr">
                                      <p:cBhvr override="childStyle">
                                        <p:cTn id="131" dur="80"/>
                                        <p:tgtEl>
                                          <p:spTgt spid="5129"/>
                                        </p:tgtEl>
                                        <p:attrNameLst>
                                          <p:attrName>style.color</p:attrName>
                                        </p:attrNameLst>
                                      </p:cBhvr>
                                      <p:tavLst>
                                        <p:tav tm="0">
                                          <p:val>
                                            <p:clrVal>
                                              <a:schemeClr val="accent2"/>
                                            </p:clrVal>
                                          </p:val>
                                        </p:tav>
                                        <p:tav tm="50000">
                                          <p:val>
                                            <p:clrVal>
                                              <a:schemeClr val="hlink"/>
                                            </p:clrVal>
                                          </p:val>
                                        </p:tav>
                                      </p:tavLst>
                                    </p:anim>
                                    <p:anim calcmode="discrete" valueType="clr">
                                      <p:cBhvr>
                                        <p:cTn id="132" dur="80"/>
                                        <p:tgtEl>
                                          <p:spTgt spid="5129"/>
                                        </p:tgtEl>
                                        <p:attrNameLst>
                                          <p:attrName>fillcolor</p:attrName>
                                        </p:attrNameLst>
                                      </p:cBhvr>
                                      <p:tavLst>
                                        <p:tav tm="0">
                                          <p:val>
                                            <p:clrVal>
                                              <a:schemeClr val="accent2"/>
                                            </p:clrVal>
                                          </p:val>
                                        </p:tav>
                                        <p:tav tm="50000">
                                          <p:val>
                                            <p:clrVal>
                                              <a:schemeClr val="hlink"/>
                                            </p:clrVal>
                                          </p:val>
                                        </p:tav>
                                      </p:tavLst>
                                    </p:anim>
                                    <p:set>
                                      <p:cBhvr>
                                        <p:cTn id="133" dur="80"/>
                                        <p:tgtEl>
                                          <p:spTgt spid="51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2" grpId="1" animBg="1"/>
      <p:bldP spid="5123" grpId="0" animBg="1"/>
      <p:bldP spid="5123" grpId="1" animBg="1"/>
      <p:bldP spid="5124" grpId="0" animBg="1"/>
      <p:bldP spid="5124" grpId="1" animBg="1"/>
      <p:bldP spid="5125" grpId="0" animBg="1"/>
      <p:bldP spid="5125" grpId="1" animBg="1"/>
      <p:bldP spid="5125" grpId="2" animBg="1"/>
      <p:bldP spid="5126" grpId="0" animBg="1"/>
      <p:bldP spid="5126" grpId="1" animBg="1"/>
      <p:bldP spid="5126" grpId="2" animBg="1"/>
      <p:bldP spid="5127" grpId="0" animBg="1"/>
      <p:bldP spid="5127" grpId="1" animBg="1"/>
      <p:bldP spid="5128" grpId="0"/>
      <p:bldP spid="51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Oval 2"/>
          <p:cNvSpPr/>
          <p:nvPr/>
        </p:nvSpPr>
        <p:spPr>
          <a:xfrm>
            <a:off x="457200" y="1828800"/>
            <a:ext cx="2819400" cy="2743200"/>
          </a:xfrm>
          <a:prstGeom prst="ellipse">
            <a:avLst/>
          </a:prstGeom>
          <a:solidFill>
            <a:schemeClr val="accent1"/>
          </a:solidFill>
          <a:ln w="38100" cap="flat" cmpd="sng">
            <a:solidFill>
              <a:schemeClr val="tx1"/>
            </a:solidFill>
            <a:prstDash val="solid"/>
            <a:headEnd type="none" w="med" len="med"/>
            <a:tailEnd type="none" w="med" len="med"/>
          </a:ln>
        </p:spPr>
        <p:txBody>
          <a:bodyPr wrap="none" anchor="ctr" anchorCtr="0"/>
          <a:p>
            <a:pPr eaLnBrk="1" hangingPunct="1"/>
            <a:endParaRPr lang="en-US" altLang="en-US" dirty="0">
              <a:latin typeface="Times New Roman" panose="02020603050405020304" pitchFamily="18" charset="0"/>
              <a:ea typeface="Times New Roman" panose="02020603050405020304" pitchFamily="18" charset="0"/>
            </a:endParaRPr>
          </a:p>
        </p:txBody>
      </p:sp>
      <p:sp>
        <p:nvSpPr>
          <p:cNvPr id="12291" name="Text Box 3"/>
          <p:cNvSpPr txBox="1"/>
          <p:nvPr/>
        </p:nvSpPr>
        <p:spPr>
          <a:xfrm>
            <a:off x="898525" y="4586288"/>
            <a:ext cx="1571625" cy="523875"/>
          </a:xfrm>
          <a:prstGeom prst="rect">
            <a:avLst/>
          </a:prstGeom>
          <a:noFill/>
          <a:ln w="9525">
            <a:noFill/>
          </a:ln>
        </p:spPr>
        <p:txBody>
          <a:bodyPr wrap="none">
            <a:spAutoFit/>
          </a:bodyPr>
          <a:p>
            <a:pPr eaLnBrk="1" hangingPunct="1"/>
            <a:r>
              <a:rPr lang="en-US" altLang="en-US" sz="2800" dirty="0">
                <a:latin typeface="Times New Roman" panose="02020603050405020304" pitchFamily="18" charset="0"/>
                <a:cs typeface="Times New Roman" panose="02020603050405020304" pitchFamily="18" charset="0"/>
              </a:rPr>
              <a:t>Hình tròn</a:t>
            </a:r>
            <a:endParaRPr lang="en-US" altLang="en-US" sz="2800" dirty="0">
              <a:latin typeface="Times New Roman" panose="02020603050405020304" pitchFamily="18" charset="0"/>
              <a:ea typeface="Times New Roman" panose="02020603050405020304" pitchFamily="18" charset="0"/>
            </a:endParaRPr>
          </a:p>
        </p:txBody>
      </p:sp>
      <p:sp>
        <p:nvSpPr>
          <p:cNvPr id="7172" name="Oval 4"/>
          <p:cNvSpPr/>
          <p:nvPr/>
        </p:nvSpPr>
        <p:spPr>
          <a:xfrm>
            <a:off x="5029200" y="1600200"/>
            <a:ext cx="2971800" cy="2971800"/>
          </a:xfrm>
          <a:prstGeom prst="ellipse">
            <a:avLst/>
          </a:prstGeom>
          <a:noFill/>
          <a:ln w="38100" cap="flat" cmpd="sng">
            <a:solidFill>
              <a:srgbClr val="FF00FF"/>
            </a:solidFill>
            <a:prstDash val="solid"/>
            <a:headEnd type="none" w="med" len="med"/>
            <a:tailEnd type="none" w="med" len="med"/>
          </a:ln>
        </p:spPr>
        <p:txBody>
          <a:bodyPr wrap="none" anchor="ctr" anchorCtr="0"/>
          <a:p>
            <a:pPr eaLnBrk="1" hangingPunct="1"/>
            <a:endParaRPr lang="en-US" altLang="en-US" dirty="0">
              <a:latin typeface="Times New Roman" panose="02020603050405020304" pitchFamily="18" charset="0"/>
              <a:ea typeface="Times New Roman" panose="02020603050405020304" pitchFamily="18" charset="0"/>
            </a:endParaRPr>
          </a:p>
        </p:txBody>
      </p:sp>
      <p:sp>
        <p:nvSpPr>
          <p:cNvPr id="7173" name="Text Box 5"/>
          <p:cNvSpPr txBox="1"/>
          <p:nvPr/>
        </p:nvSpPr>
        <p:spPr>
          <a:xfrm>
            <a:off x="4838700" y="4586288"/>
            <a:ext cx="2809875" cy="523875"/>
          </a:xfrm>
          <a:prstGeom prst="rect">
            <a:avLst/>
          </a:prstGeom>
          <a:noFill/>
          <a:ln w="9525">
            <a:noFill/>
          </a:ln>
        </p:spPr>
        <p:txBody>
          <a:bodyPr wrap="none">
            <a:spAutoFit/>
          </a:bodyPr>
          <a:p>
            <a:pPr eaLnBrk="1" hangingPunct="1"/>
            <a:r>
              <a:rPr lang="en-US" altLang="en-US" sz="2800" dirty="0">
                <a:latin typeface="Times New Roman" panose="02020603050405020304" pitchFamily="18" charset="0"/>
                <a:cs typeface="Times New Roman" panose="02020603050405020304" pitchFamily="18" charset="0"/>
              </a:rPr>
              <a:t>Đây l</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 đường tròn</a:t>
            </a:r>
            <a:endParaRPr lang="en-US" altLang="en-US" sz="2800" dirty="0">
              <a:latin typeface="Times New Roman" panose="02020603050405020304" pitchFamily="18" charset="0"/>
              <a:ea typeface="Times New Roman" panose="02020603050405020304" pitchFamily="18" charset="0"/>
            </a:endParaRPr>
          </a:p>
        </p:txBody>
      </p:sp>
      <p:sp>
        <p:nvSpPr>
          <p:cNvPr id="7174" name="Text Box 6"/>
          <p:cNvSpPr txBox="1"/>
          <p:nvPr/>
        </p:nvSpPr>
        <p:spPr>
          <a:xfrm>
            <a:off x="76200" y="5103813"/>
            <a:ext cx="9132888" cy="1373187"/>
          </a:xfrm>
          <a:prstGeom prst="rect">
            <a:avLst/>
          </a:prstGeom>
          <a:noFill/>
          <a:ln w="9525">
            <a:noFill/>
          </a:ln>
        </p:spPr>
        <p:txBody>
          <a:bodyPr>
            <a:spAutoFit/>
          </a:bodyPr>
          <a:p>
            <a:pPr algn="ctr" eaLnBrk="1" hangingPunct="1"/>
            <a:r>
              <a:rPr lang="en-US" altLang="en-US" sz="2800" dirty="0">
                <a:latin typeface="Times New Roman" panose="02020603050405020304" pitchFamily="18" charset="0"/>
                <a:cs typeface="Times New Roman" panose="02020603050405020304" pitchFamily="18" charset="0"/>
              </a:rPr>
              <a:t>Khi dùng compa đễ vẽ hình tròn, đầu bút chì của compa </a:t>
            </a:r>
            <a:endParaRPr lang="en-US" altLang="en-US" sz="2800" dirty="0">
              <a:latin typeface="Times New Roman" panose="02020603050405020304" pitchFamily="18" charset="0"/>
              <a:cs typeface="Times New Roman" panose="02020603050405020304" pitchFamily="18" charset="0"/>
            </a:endParaRPr>
          </a:p>
          <a:p>
            <a:pPr algn="ctr" eaLnBrk="1" hangingPunct="1"/>
            <a:r>
              <a:rPr lang="en-US" altLang="en-US" sz="2800" dirty="0">
                <a:latin typeface="Times New Roman" panose="02020603050405020304" pitchFamily="18" charset="0"/>
                <a:cs typeface="Times New Roman" panose="02020603050405020304" pitchFamily="18" charset="0"/>
              </a:rPr>
              <a:t>vẽ ra một đường tròn.</a:t>
            </a:r>
            <a:endParaRPr lang="en-US" altLang="en-US" sz="2800" dirty="0">
              <a:latin typeface="Times New Roman" panose="02020603050405020304" pitchFamily="18" charset="0"/>
              <a:cs typeface="Times New Roman" panose="02020603050405020304" pitchFamily="18" charset="0"/>
            </a:endParaRPr>
          </a:p>
          <a:p>
            <a:pPr algn="ctr" eaLnBrk="1" hangingPunct="1"/>
            <a:endParaRPr lang="en-US" altLang="en-US" sz="2800" dirty="0">
              <a:latin typeface="Times New Roman" panose="02020603050405020304" pitchFamily="18" charset="0"/>
              <a:ea typeface="Times New Roman" panose="02020603050405020304" pitchFamily="18" charset="0"/>
            </a:endParaRPr>
          </a:p>
        </p:txBody>
      </p:sp>
      <p:sp>
        <p:nvSpPr>
          <p:cNvPr id="7175" name="Text Box 7"/>
          <p:cNvSpPr txBox="1"/>
          <p:nvPr/>
        </p:nvSpPr>
        <p:spPr>
          <a:xfrm>
            <a:off x="11113" y="6064250"/>
            <a:ext cx="9132887" cy="946150"/>
          </a:xfrm>
          <a:prstGeom prst="rect">
            <a:avLst/>
          </a:prstGeom>
          <a:noFill/>
          <a:ln w="9525">
            <a:noFill/>
          </a:ln>
        </p:spPr>
        <p:txBody>
          <a:bodyPr>
            <a:spAutoFit/>
          </a:bodyPr>
          <a:p>
            <a:pPr algn="ctr" eaLnBrk="1" hangingPunct="1"/>
            <a:r>
              <a:rPr lang="en-US" altLang="en-US" sz="2800" dirty="0">
                <a:solidFill>
                  <a:srgbClr val="FF3300"/>
                </a:solidFill>
                <a:latin typeface="Times New Roman" panose="02020603050405020304" pitchFamily="18" charset="0"/>
                <a:cs typeface="Times New Roman" panose="02020603050405020304" pitchFamily="18" charset="0"/>
              </a:rPr>
              <a:t>Cả lớp lấy compa v</a:t>
            </a:r>
            <a:r>
              <a:rPr lang="en-US" altLang="en-US" sz="2800" dirty="0">
                <a:solidFill>
                  <a:srgbClr val="FF3300"/>
                </a:solidFill>
                <a:latin typeface="Times New Roman" panose="02020603050405020304" pitchFamily="18" charset="0"/>
                <a:ea typeface="Times New Roman" panose="02020603050405020304" pitchFamily="18" charset="0"/>
              </a:rPr>
              <a:t>à</a:t>
            </a:r>
            <a:r>
              <a:rPr lang="en-US" altLang="en-US" sz="2800" dirty="0">
                <a:solidFill>
                  <a:srgbClr val="FF3300"/>
                </a:solidFill>
                <a:latin typeface="Times New Roman" panose="02020603050405020304" pitchFamily="18" charset="0"/>
                <a:cs typeface="Times New Roman" panose="02020603050405020304" pitchFamily="18" charset="0"/>
              </a:rPr>
              <a:t> giấy ra để vẽ một hình tròn.</a:t>
            </a:r>
            <a:endParaRPr lang="en-US" altLang="en-US" sz="2800" dirty="0">
              <a:solidFill>
                <a:srgbClr val="FF3300"/>
              </a:solidFill>
              <a:latin typeface="Times New Roman" panose="02020603050405020304" pitchFamily="18" charset="0"/>
              <a:cs typeface="Times New Roman" panose="02020603050405020304" pitchFamily="18" charset="0"/>
            </a:endParaRPr>
          </a:p>
          <a:p>
            <a:pPr algn="ctr" eaLnBrk="1" hangingPunct="1"/>
            <a:endParaRPr lang="en-US" altLang="en-US" sz="2800" dirty="0">
              <a:solidFill>
                <a:srgbClr val="FF3300"/>
              </a:solidFill>
              <a:latin typeface="Times New Roman" panose="02020603050405020304" pitchFamily="18" charset="0"/>
              <a:ea typeface="Times New Roman" panose="02020603050405020304" pitchFamily="18" charset="0"/>
            </a:endParaRPr>
          </a:p>
        </p:txBody>
      </p:sp>
      <p:sp>
        <p:nvSpPr>
          <p:cNvPr id="11" name="Text Box 9"/>
          <p:cNvSpPr txBox="1"/>
          <p:nvPr/>
        </p:nvSpPr>
        <p:spPr>
          <a:xfrm>
            <a:off x="38100" y="280988"/>
            <a:ext cx="8610600" cy="923925"/>
          </a:xfrm>
          <a:prstGeom prst="rect">
            <a:avLst/>
          </a:prstGeom>
          <a:noFill/>
          <a:ln w="9525">
            <a:noFill/>
          </a:ln>
        </p:spPr>
        <p:txBody>
          <a:bodyPr>
            <a:spAutoFit/>
          </a:bodyPr>
          <a:p>
            <a:pPr algn="ctr" eaLnBrk="1" hangingPunct="1">
              <a:spcBef>
                <a:spcPct val="50000"/>
              </a:spcBef>
            </a:pPr>
            <a:r>
              <a:rPr lang="en-US" altLang="en-US" b="1" dirty="0">
                <a:solidFill>
                  <a:srgbClr val="0000FF"/>
                </a:solidFill>
                <a:latin typeface="Times New Roman" panose="02020603050405020304" pitchFamily="18" charset="0"/>
                <a:cs typeface="Times New Roman" panose="02020603050405020304" pitchFamily="18" charset="0"/>
              </a:rPr>
              <a:t>TOÁN</a:t>
            </a:r>
            <a:endParaRPr lang="en-US" altLang="en-US" b="1" dirty="0">
              <a:solidFill>
                <a:srgbClr val="0000FF"/>
              </a:solidFill>
              <a:latin typeface="Times New Roman" panose="02020603050405020304" pitchFamily="18" charset="0"/>
              <a:cs typeface="Times New Roman" panose="02020603050405020304" pitchFamily="18" charset="0"/>
            </a:endParaRPr>
          </a:p>
          <a:p>
            <a:pPr algn="ctr" eaLnBrk="1" hangingPunct="1">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rPr>
              <a:t>HÌNH TRÒN, ĐƯỜNG TRÒN</a:t>
            </a:r>
            <a:r>
              <a:rPr lang="en-US" altLang="en-US" sz="2000" dirty="0">
                <a:latin typeface="Times New Roman" panose="02020603050405020304" pitchFamily="18" charset="0"/>
                <a:cs typeface="Times New Roman" panose="02020603050405020304" pitchFamily="18" charset="0"/>
              </a:rPr>
              <a:t>                                                       </a:t>
            </a:r>
            <a:endParaRPr lang="en-US" altLang="en-US" sz="20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7173"/>
                                        </p:tgtEl>
                                        <p:attrNameLst>
                                          <p:attrName>style.visibility</p:attrName>
                                        </p:attrNameLst>
                                      </p:cBhvr>
                                      <p:to>
                                        <p:strVal val="visible"/>
                                      </p:to>
                                    </p:set>
                                    <p:anim calcmode="lin" valueType="num">
                                      <p:cBhvr>
                                        <p:cTn id="11" dur="500" decel="50000" fill="hold">
                                          <p:stCondLst>
                                            <p:cond delay="0"/>
                                          </p:stCondLst>
                                        </p:cTn>
                                        <p:tgtEl>
                                          <p:spTgt spid="7173"/>
                                        </p:tgtEl>
                                        <p:attrNameLst>
                                          <p:attrName>style.rotation</p:attrName>
                                        </p:attrNameLst>
                                      </p:cBhvr>
                                      <p:tavLst>
                                        <p:tav tm="0">
                                          <p:val>
                                            <p:fltVal val="-90.000000"/>
                                          </p:val>
                                        </p:tav>
                                        <p:tav tm="100000">
                                          <p:val>
                                            <p:fltVal val="0.000000"/>
                                          </p:val>
                                        </p:tav>
                                      </p:tavLst>
                                    </p:anim>
                                    <p:anim calcmode="lin" valueType="num">
                                      <p:cBhvr>
                                        <p:cTn id="12" dur="500" decel="50000" fill="hold">
                                          <p:stCondLst>
                                            <p:cond delay="0"/>
                                          </p:stCondLst>
                                        </p:cTn>
                                        <p:tgtEl>
                                          <p:spTgt spid="7173"/>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7173"/>
                                        </p:tgtEl>
                                        <p:attrNameLst>
                                          <p:attrName>ppt_w</p:attrName>
                                        </p:attrNameLst>
                                      </p:cBhvr>
                                      <p:tavLst>
                                        <p:tav tm="0">
                                          <p:val>
                                            <p:strVal val="#ppt_w*.05"/>
                                          </p:val>
                                        </p:tav>
                                        <p:tav tm="100000">
                                          <p:val>
                                            <p:strVal val="#ppt_w"/>
                                          </p:val>
                                        </p:tav>
                                      </p:tavLst>
                                    </p:anim>
                                    <p:anim calcmode="lin" valueType="num">
                                      <p:cBhvr>
                                        <p:cTn id="14" dur="1000" fill="hold"/>
                                        <p:tgtEl>
                                          <p:spTgt spid="7173"/>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7173"/>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7173"/>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7173"/>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7173"/>
                                        </p:tgtEl>
                                      </p:cBhvr>
                                    </p:animEffec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7174"/>
                                        </p:tgtEl>
                                        <p:attrNameLst>
                                          <p:attrName>style.visibility</p:attrName>
                                        </p:attrNameLst>
                                      </p:cBhvr>
                                      <p:to>
                                        <p:strVal val="visible"/>
                                      </p:to>
                                    </p:set>
                                    <p:anim calcmode="discrete" valueType="clr">
                                      <p:cBhvr override="childStyle">
                                        <p:cTn id="23" dur="80"/>
                                        <p:tgtEl>
                                          <p:spTgt spid="7174"/>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7174"/>
                                        </p:tgtEl>
                                        <p:attrNameLst>
                                          <p:attrName>fillcolor</p:attrName>
                                        </p:attrNameLst>
                                      </p:cBhvr>
                                      <p:tavLst>
                                        <p:tav tm="0">
                                          <p:val>
                                            <p:clrVal>
                                              <a:schemeClr val="accent2"/>
                                            </p:clrVal>
                                          </p:val>
                                        </p:tav>
                                        <p:tav tm="50000">
                                          <p:val>
                                            <p:clrVal>
                                              <a:schemeClr val="hlink"/>
                                            </p:clrVal>
                                          </p:val>
                                        </p:tav>
                                      </p:tavLst>
                                    </p:anim>
                                    <p:set>
                                      <p:cBhvr>
                                        <p:cTn id="25" dur="80"/>
                                        <p:tgtEl>
                                          <p:spTgt spid="7174"/>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7175"/>
                                        </p:tgtEl>
                                        <p:attrNameLst>
                                          <p:attrName>style.visibility</p:attrName>
                                        </p:attrNameLst>
                                      </p:cBhvr>
                                      <p:to>
                                        <p:strVal val="visible"/>
                                      </p:to>
                                    </p:set>
                                    <p:anim calcmode="discrete" valueType="clr">
                                      <p:cBhvr override="childStyle">
                                        <p:cTn id="30" dur="80"/>
                                        <p:tgtEl>
                                          <p:spTgt spid="7175"/>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7175"/>
                                        </p:tgtEl>
                                        <p:attrNameLst>
                                          <p:attrName>fillcolor</p:attrName>
                                        </p:attrNameLst>
                                      </p:cBhvr>
                                      <p:tavLst>
                                        <p:tav tm="0">
                                          <p:val>
                                            <p:clrVal>
                                              <a:schemeClr val="accent2"/>
                                            </p:clrVal>
                                          </p:val>
                                        </p:tav>
                                        <p:tav tm="50000">
                                          <p:val>
                                            <p:clrVal>
                                              <a:schemeClr val="hlink"/>
                                            </p:clrVal>
                                          </p:val>
                                        </p:tav>
                                      </p:tavLst>
                                    </p:anim>
                                    <p:set>
                                      <p:cBhvr>
                                        <p:cTn id="32" dur="80"/>
                                        <p:tgtEl>
                                          <p:spTgt spid="7175"/>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11"/>
                                        </p:tgtEl>
                                        <p:attrNameLst>
                                          <p:attrName>style.visibility</p:attrName>
                                        </p:attrNameLst>
                                      </p:cBhvr>
                                      <p:to>
                                        <p:strVal val="visible"/>
                                      </p:to>
                                    </p:set>
                                    <p:anim calcmode="discrete" valueType="clr">
                                      <p:cBhvr override="childStyle">
                                        <p:cTn id="3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1"/>
                                        </p:tgtEl>
                                        <p:attrNameLst>
                                          <p:attrName>fillcolor</p:attrName>
                                        </p:attrNameLst>
                                      </p:cBhvr>
                                      <p:tavLst>
                                        <p:tav tm="0">
                                          <p:val>
                                            <p:clrVal>
                                              <a:schemeClr val="accent2"/>
                                            </p:clrVal>
                                          </p:val>
                                        </p:tav>
                                        <p:tav tm="50000">
                                          <p:val>
                                            <p:clrVal>
                                              <a:schemeClr val="hlink"/>
                                            </p:clrVal>
                                          </p:val>
                                        </p:tav>
                                      </p:tavLst>
                                    </p:anim>
                                    <p:set>
                                      <p:cBhvr>
                                        <p:cTn id="39"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p:bldP spid="7174" grpId="0"/>
      <p:bldP spid="7175"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Oval 2"/>
          <p:cNvSpPr/>
          <p:nvPr/>
        </p:nvSpPr>
        <p:spPr>
          <a:xfrm>
            <a:off x="2438400" y="1482725"/>
            <a:ext cx="4343400" cy="3724275"/>
          </a:xfrm>
          <a:prstGeom prst="ellipse">
            <a:avLst/>
          </a:prstGeom>
          <a:noFill/>
          <a:ln w="38100" cap="flat" cmpd="sng">
            <a:solidFill>
              <a:srgbClr val="FF0000"/>
            </a:solidFill>
            <a:prstDash val="solid"/>
            <a:headEnd type="none" w="med" len="med"/>
            <a:tailEnd type="none" w="med" len="med"/>
          </a:ln>
        </p:spPr>
        <p:txBody>
          <a:bodyPr wrap="none" anchor="ctr" anchorCtr="0"/>
          <a:p>
            <a:pPr eaLnBrk="1" hangingPunct="1"/>
            <a:endParaRPr lang="en-US" altLang="en-US" dirty="0">
              <a:latin typeface="Times New Roman" panose="02020603050405020304" pitchFamily="18" charset="0"/>
              <a:ea typeface="Times New Roman" panose="02020603050405020304" pitchFamily="18" charset="0"/>
            </a:endParaRPr>
          </a:p>
        </p:txBody>
      </p:sp>
      <p:sp>
        <p:nvSpPr>
          <p:cNvPr id="8195" name="Text Box 3"/>
          <p:cNvSpPr txBox="1"/>
          <p:nvPr/>
        </p:nvSpPr>
        <p:spPr>
          <a:xfrm>
            <a:off x="441325" y="5157788"/>
            <a:ext cx="8074025" cy="954087"/>
          </a:xfrm>
          <a:prstGeom prst="rect">
            <a:avLst/>
          </a:prstGeom>
          <a:noFill/>
          <a:ln w="9525">
            <a:noFill/>
          </a:ln>
        </p:spPr>
        <p:txBody>
          <a:bodyPr wrap="none">
            <a:spAutoFit/>
          </a:bodyPr>
          <a:p>
            <a:pPr algn="ctr" eaLnBrk="1" hangingPunct="1"/>
            <a:r>
              <a:rPr lang="en-US" altLang="en-US" sz="2800" dirty="0">
                <a:latin typeface="Times New Roman" panose="02020603050405020304" pitchFamily="18" charset="0"/>
                <a:cs typeface="Times New Roman" panose="02020603050405020304" pitchFamily="18" charset="0"/>
              </a:rPr>
              <a:t>Khi vẽ hình tròn bằng compa,nơi đầu nhọn của compa </a:t>
            </a:r>
            <a:endParaRPr lang="en-US" altLang="en-US" sz="2800" dirty="0">
              <a:latin typeface="Times New Roman" panose="02020603050405020304" pitchFamily="18" charset="0"/>
              <a:cs typeface="Times New Roman" panose="02020603050405020304" pitchFamily="18" charset="0"/>
            </a:endParaRPr>
          </a:p>
          <a:p>
            <a:pPr algn="ctr" eaLnBrk="1" hangingPunct="1"/>
            <a:r>
              <a:rPr lang="en-US" altLang="en-US" sz="2800" dirty="0">
                <a:latin typeface="Times New Roman" panose="02020603050405020304" pitchFamily="18" charset="0"/>
                <a:cs typeface="Times New Roman" panose="02020603050405020304" pitchFamily="18" charset="0"/>
              </a:rPr>
              <a:t>đặt v</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o gọi l</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 tâm.</a:t>
            </a:r>
            <a:endParaRPr lang="en-US" altLang="en-US" sz="2800" dirty="0">
              <a:latin typeface="Times New Roman" panose="02020603050405020304" pitchFamily="18" charset="0"/>
              <a:ea typeface="Times New Roman" panose="02020603050405020304" pitchFamily="18" charset="0"/>
            </a:endParaRPr>
          </a:p>
        </p:txBody>
      </p:sp>
      <p:sp>
        <p:nvSpPr>
          <p:cNvPr id="8196" name="Text Box 4"/>
          <p:cNvSpPr txBox="1"/>
          <p:nvPr/>
        </p:nvSpPr>
        <p:spPr>
          <a:xfrm>
            <a:off x="4181475" y="2752725"/>
            <a:ext cx="466725" cy="701675"/>
          </a:xfrm>
          <a:prstGeom prst="rect">
            <a:avLst/>
          </a:prstGeom>
          <a:noFill/>
          <a:ln w="9525">
            <a:noFill/>
          </a:ln>
        </p:spPr>
        <p:txBody>
          <a:bodyPr>
            <a:spAutoFit/>
          </a:bodyPr>
          <a:p>
            <a:pPr eaLnBrk="1" hangingPunct="1"/>
            <a:r>
              <a:rPr lang="en-US" altLang="en-US" sz="4000" dirty="0">
                <a:latin typeface="Times New Roman" panose="02020603050405020304" pitchFamily="18" charset="0"/>
                <a:cs typeface="Times New Roman" panose="02020603050405020304" pitchFamily="18" charset="0"/>
              </a:rPr>
              <a:t>o</a:t>
            </a:r>
            <a:endParaRPr lang="en-US" altLang="en-US" sz="4000" dirty="0">
              <a:latin typeface="Times New Roman" panose="02020603050405020304" pitchFamily="18" charset="0"/>
              <a:ea typeface="Times New Roman" panose="02020603050405020304" pitchFamily="18" charset="0"/>
            </a:endParaRPr>
          </a:p>
        </p:txBody>
      </p:sp>
      <p:sp>
        <p:nvSpPr>
          <p:cNvPr id="8197" name="Text Box 5"/>
          <p:cNvSpPr txBox="1"/>
          <p:nvPr/>
        </p:nvSpPr>
        <p:spPr>
          <a:xfrm>
            <a:off x="1524000" y="6197600"/>
            <a:ext cx="5118100" cy="523875"/>
          </a:xfrm>
          <a:prstGeom prst="rect">
            <a:avLst/>
          </a:prstGeom>
          <a:noFill/>
          <a:ln w="9525">
            <a:noFill/>
          </a:ln>
        </p:spPr>
        <p:txBody>
          <a:bodyPr wrap="none">
            <a:spAutoFit/>
          </a:bodyPr>
          <a:p>
            <a:pPr eaLnBrk="1" hangingPunct="1"/>
            <a:r>
              <a:rPr lang="en-US" altLang="en-US" sz="2800" dirty="0">
                <a:latin typeface="Times New Roman" panose="02020603050405020304" pitchFamily="18" charset="0"/>
                <a:cs typeface="Times New Roman" panose="02020603050405020304" pitchFamily="18" charset="0"/>
              </a:rPr>
              <a:t>Hình  tròn trên l</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FF3300"/>
                </a:solidFill>
                <a:latin typeface="Times New Roman" panose="02020603050405020304" pitchFamily="18" charset="0"/>
                <a:cs typeface="Times New Roman" panose="02020603050405020304" pitchFamily="18" charset="0"/>
              </a:rPr>
              <a:t>hình tròn</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FF3300"/>
                </a:solidFill>
                <a:latin typeface="Times New Roman" panose="02020603050405020304" pitchFamily="18" charset="0"/>
                <a:cs typeface="Times New Roman" panose="02020603050405020304" pitchFamily="18" charset="0"/>
              </a:rPr>
              <a:t>tâm O</a:t>
            </a:r>
            <a:r>
              <a:rPr lang="en-US" altLang="en-US" sz="2800" dirty="0">
                <a:latin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ea typeface="Times New Roman" panose="02020603050405020304" pitchFamily="18" charset="0"/>
            </a:endParaRPr>
          </a:p>
        </p:txBody>
      </p:sp>
      <p:sp>
        <p:nvSpPr>
          <p:cNvPr id="8198" name="AutoShape 6"/>
          <p:cNvSpPr/>
          <p:nvPr/>
        </p:nvSpPr>
        <p:spPr>
          <a:xfrm>
            <a:off x="4594225" y="3352800"/>
            <a:ext cx="53975" cy="60325"/>
          </a:xfrm>
          <a:prstGeom prst="flowChartConnector">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lang="en-US" altLang="en-US" dirty="0">
              <a:latin typeface="Times New Roman" panose="02020603050405020304" pitchFamily="18" charset="0"/>
              <a:ea typeface="Times New Roman" panose="02020603050405020304" pitchFamily="18" charset="0"/>
            </a:endParaRPr>
          </a:p>
        </p:txBody>
      </p:sp>
      <p:sp>
        <p:nvSpPr>
          <p:cNvPr id="13319" name="Text Box 9"/>
          <p:cNvSpPr txBox="1"/>
          <p:nvPr/>
        </p:nvSpPr>
        <p:spPr>
          <a:xfrm>
            <a:off x="38100" y="280988"/>
            <a:ext cx="8610600" cy="923925"/>
          </a:xfrm>
          <a:prstGeom prst="rect">
            <a:avLst/>
          </a:prstGeom>
          <a:noFill/>
          <a:ln w="9525">
            <a:noFill/>
          </a:ln>
        </p:spPr>
        <p:txBody>
          <a:bodyPr>
            <a:spAutoFit/>
          </a:bodyPr>
          <a:p>
            <a:pPr algn="ctr" eaLnBrk="1" hangingPunct="1">
              <a:spcBef>
                <a:spcPct val="50000"/>
              </a:spcBef>
            </a:pPr>
            <a:r>
              <a:rPr lang="en-US" altLang="en-US" b="1" dirty="0">
                <a:solidFill>
                  <a:srgbClr val="0000FF"/>
                </a:solidFill>
                <a:latin typeface="Times New Roman" panose="02020603050405020304" pitchFamily="18" charset="0"/>
                <a:cs typeface="Times New Roman" panose="02020603050405020304" pitchFamily="18" charset="0"/>
              </a:rPr>
              <a:t>TOÁN</a:t>
            </a:r>
            <a:endParaRPr lang="en-US" altLang="en-US" b="1" dirty="0">
              <a:solidFill>
                <a:srgbClr val="0000FF"/>
              </a:solidFill>
              <a:latin typeface="Times New Roman" panose="02020603050405020304" pitchFamily="18" charset="0"/>
              <a:cs typeface="Times New Roman" panose="02020603050405020304" pitchFamily="18" charset="0"/>
            </a:endParaRPr>
          </a:p>
          <a:p>
            <a:pPr algn="ctr" eaLnBrk="1" hangingPunct="1">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rPr>
              <a:t>HÌNH TRÒN, ĐƯỜNG TRÒN</a:t>
            </a:r>
            <a:r>
              <a:rPr lang="en-US" altLang="en-US" sz="2000" dirty="0">
                <a:latin typeface="Times New Roman" panose="02020603050405020304" pitchFamily="18" charset="0"/>
                <a:cs typeface="Times New Roman" panose="02020603050405020304" pitchFamily="18" charset="0"/>
              </a:rPr>
              <a:t>                                                       </a:t>
            </a:r>
            <a:endParaRPr lang="en-US" altLang="en-US" sz="20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195"/>
                                        </p:tgtEl>
                                        <p:attrNameLst>
                                          <p:attrName>style.visibility</p:attrName>
                                        </p:attrNameLst>
                                      </p:cBhvr>
                                      <p:to>
                                        <p:strVal val="visible"/>
                                      </p:to>
                                    </p:set>
                                    <p:anim calcmode="discrete" valueType="clr">
                                      <p:cBhvr override="childStyle">
                                        <p:cTn id="7" dur="80"/>
                                        <p:tgtEl>
                                          <p:spTgt spid="819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195"/>
                                        </p:tgtEl>
                                        <p:attrNameLst>
                                          <p:attrName>fillcolor</p:attrName>
                                        </p:attrNameLst>
                                      </p:cBhvr>
                                      <p:tavLst>
                                        <p:tav tm="0">
                                          <p:val>
                                            <p:clrVal>
                                              <a:schemeClr val="accent2"/>
                                            </p:clrVal>
                                          </p:val>
                                        </p:tav>
                                        <p:tav tm="50000">
                                          <p:val>
                                            <p:clrVal>
                                              <a:schemeClr val="hlink"/>
                                            </p:clrVal>
                                          </p:val>
                                        </p:tav>
                                      </p:tavLst>
                                    </p:anim>
                                    <p:set>
                                      <p:cBhvr>
                                        <p:cTn id="9" dur="80"/>
                                        <p:tgtEl>
                                          <p:spTgt spid="819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grpId="0" nodeType="clickEffect">
                                  <p:stCondLst>
                                    <p:cond delay="0"/>
                                  </p:stCondLst>
                                  <p:childTnLst>
                                    <p:animRot by="21600000">
                                      <p:cBhvr>
                                        <p:cTn id="13" dur="2000" fill="hold"/>
                                        <p:tgtEl>
                                          <p:spTgt spid="8198"/>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8196"/>
                                        </p:tgtEl>
                                        <p:attrNameLst>
                                          <p:attrName>style.visibility</p:attrName>
                                        </p:attrNameLst>
                                      </p:cBhvr>
                                      <p:to>
                                        <p:strVal val="visible"/>
                                      </p:to>
                                    </p:set>
                                    <p:animEffect transition="in" filter="wheel(4)">
                                      <p:cBhvr>
                                        <p:cTn id="18" dur="2000"/>
                                        <p:tgtEl>
                                          <p:spTgt spid="8196"/>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8197"/>
                                        </p:tgtEl>
                                        <p:attrNameLst>
                                          <p:attrName>style.visibility</p:attrName>
                                        </p:attrNameLst>
                                      </p:cBhvr>
                                      <p:to>
                                        <p:strVal val="visible"/>
                                      </p:to>
                                    </p:set>
                                    <p:anim calcmode="lin" valueType="num">
                                      <p:cBhvr>
                                        <p:cTn id="23" dur="500" decel="50000" fill="hold">
                                          <p:stCondLst>
                                            <p:cond delay="0"/>
                                          </p:stCondLst>
                                        </p:cTn>
                                        <p:tgtEl>
                                          <p:spTgt spid="8197"/>
                                        </p:tgtEl>
                                        <p:attrNameLst>
                                          <p:attrName>style.rotation</p:attrName>
                                        </p:attrNameLst>
                                      </p:cBhvr>
                                      <p:tavLst>
                                        <p:tav tm="0">
                                          <p:val>
                                            <p:fltVal val="-90.000000"/>
                                          </p:val>
                                        </p:tav>
                                        <p:tav tm="100000">
                                          <p:val>
                                            <p:fltVal val="0.000000"/>
                                          </p:val>
                                        </p:tav>
                                      </p:tavLst>
                                    </p:anim>
                                    <p:anim calcmode="lin" valueType="num">
                                      <p:cBhvr>
                                        <p:cTn id="24" dur="500" decel="50000" fill="hold">
                                          <p:stCondLst>
                                            <p:cond delay="0"/>
                                          </p:stCondLst>
                                        </p:cTn>
                                        <p:tgtEl>
                                          <p:spTgt spid="8197"/>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8197"/>
                                        </p:tgtEl>
                                        <p:attrNameLst>
                                          <p:attrName>ppt_w</p:attrName>
                                        </p:attrNameLst>
                                      </p:cBhvr>
                                      <p:tavLst>
                                        <p:tav tm="0">
                                          <p:val>
                                            <p:strVal val="#ppt_w*.05"/>
                                          </p:val>
                                        </p:tav>
                                        <p:tav tm="100000">
                                          <p:val>
                                            <p:strVal val="#ppt_w"/>
                                          </p:val>
                                        </p:tav>
                                      </p:tavLst>
                                    </p:anim>
                                    <p:anim calcmode="lin" valueType="num">
                                      <p:cBhvr>
                                        <p:cTn id="26" dur="1000" fill="hold"/>
                                        <p:tgtEl>
                                          <p:spTgt spid="8197"/>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8197"/>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8197"/>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8197"/>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p:bldP spid="8197" grpId="0"/>
      <p:bldP spid="819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Oval 2"/>
          <p:cNvSpPr/>
          <p:nvPr/>
        </p:nvSpPr>
        <p:spPr>
          <a:xfrm>
            <a:off x="2133600" y="2024063"/>
            <a:ext cx="4267200" cy="3657600"/>
          </a:xfrm>
          <a:prstGeom prst="ellipse">
            <a:avLst/>
          </a:prstGeom>
          <a:noFill/>
          <a:ln w="38100" cap="flat" cmpd="sng">
            <a:solidFill>
              <a:srgbClr val="FF0000"/>
            </a:solidFill>
            <a:prstDash val="solid"/>
            <a:headEnd type="none" w="med" len="med"/>
            <a:tailEnd type="none" w="med" len="med"/>
          </a:ln>
        </p:spPr>
        <p:txBody>
          <a:bodyPr wrap="none" anchor="ctr" anchorCtr="0"/>
          <a:p>
            <a:pPr eaLnBrk="1" hangingPunct="1"/>
            <a:endParaRPr lang="en-US" altLang="en-US" dirty="0">
              <a:latin typeface="Times New Roman" panose="02020603050405020304" pitchFamily="18" charset="0"/>
              <a:ea typeface="Times New Roman" panose="02020603050405020304" pitchFamily="18" charset="0"/>
            </a:endParaRPr>
          </a:p>
        </p:txBody>
      </p:sp>
      <p:sp>
        <p:nvSpPr>
          <p:cNvPr id="9219" name="Text Box 3"/>
          <p:cNvSpPr txBox="1"/>
          <p:nvPr/>
        </p:nvSpPr>
        <p:spPr>
          <a:xfrm>
            <a:off x="3921125" y="3168650"/>
            <a:ext cx="549275" cy="641350"/>
          </a:xfrm>
          <a:prstGeom prst="rect">
            <a:avLst/>
          </a:prstGeom>
          <a:noFill/>
          <a:ln w="9525">
            <a:noFill/>
          </a:ln>
        </p:spPr>
        <p:txBody>
          <a:bodyPr>
            <a:spAutoFit/>
          </a:bodyPr>
          <a:p>
            <a:pPr eaLnBrk="1" hangingPunct="1"/>
            <a:r>
              <a:rPr lang="en-US" altLang="en-US" sz="3600" dirty="0">
                <a:latin typeface="Times New Roman" panose="02020603050405020304" pitchFamily="18" charset="0"/>
                <a:cs typeface="Times New Roman" panose="02020603050405020304" pitchFamily="18" charset="0"/>
              </a:rPr>
              <a:t>o</a:t>
            </a:r>
            <a:endParaRPr lang="en-US" altLang="en-US" sz="3600" dirty="0">
              <a:latin typeface="Times New Roman" panose="02020603050405020304" pitchFamily="18" charset="0"/>
              <a:ea typeface="Times New Roman" panose="02020603050405020304" pitchFamily="18" charset="0"/>
            </a:endParaRPr>
          </a:p>
        </p:txBody>
      </p:sp>
      <p:sp>
        <p:nvSpPr>
          <p:cNvPr id="9220" name="Oval 4"/>
          <p:cNvSpPr/>
          <p:nvPr/>
        </p:nvSpPr>
        <p:spPr>
          <a:xfrm flipV="1">
            <a:off x="5756275" y="2535238"/>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eaLnBrk="1" hangingPunct="1"/>
            <a:endParaRPr lang="en-US" altLang="en-US" dirty="0">
              <a:latin typeface="Times New Roman" panose="02020603050405020304" pitchFamily="18" charset="0"/>
              <a:ea typeface="Times New Roman" panose="02020603050405020304" pitchFamily="18" charset="0"/>
            </a:endParaRPr>
          </a:p>
        </p:txBody>
      </p:sp>
      <p:sp>
        <p:nvSpPr>
          <p:cNvPr id="9221" name="Text Box 5"/>
          <p:cNvSpPr txBox="1"/>
          <p:nvPr/>
        </p:nvSpPr>
        <p:spPr>
          <a:xfrm>
            <a:off x="5791200" y="2136775"/>
            <a:ext cx="444500" cy="523875"/>
          </a:xfrm>
          <a:prstGeom prst="rect">
            <a:avLst/>
          </a:prstGeom>
          <a:noFill/>
          <a:ln w="9525">
            <a:noFill/>
          </a:ln>
        </p:spPr>
        <p:txBody>
          <a:bodyPr wrap="none">
            <a:spAutoFit/>
          </a:bodyPr>
          <a:p>
            <a:pPr eaLnBrk="1" hangingPunct="1"/>
            <a:r>
              <a:rPr lang="en-US" altLang="en-US" sz="2800" dirty="0">
                <a:latin typeface="Times New Roman" panose="02020603050405020304" pitchFamily="18" charset="0"/>
                <a:cs typeface="Times New Roman" panose="02020603050405020304" pitchFamily="18" charset="0"/>
              </a:rPr>
              <a:t>A</a:t>
            </a:r>
            <a:endParaRPr lang="en-US" altLang="en-US" sz="2800" dirty="0">
              <a:latin typeface="Times New Roman" panose="02020603050405020304" pitchFamily="18" charset="0"/>
              <a:ea typeface="Times New Roman" panose="02020603050405020304" pitchFamily="18" charset="0"/>
            </a:endParaRPr>
          </a:p>
        </p:txBody>
      </p:sp>
      <p:sp>
        <p:nvSpPr>
          <p:cNvPr id="9222" name="Line 6"/>
          <p:cNvSpPr/>
          <p:nvPr/>
        </p:nvSpPr>
        <p:spPr>
          <a:xfrm flipH="1">
            <a:off x="4149725" y="2578100"/>
            <a:ext cx="1641475" cy="1274763"/>
          </a:xfrm>
          <a:prstGeom prst="line">
            <a:avLst/>
          </a:prstGeom>
          <a:ln w="38100" cap="flat" cmpd="sng">
            <a:solidFill>
              <a:schemeClr val="tx1"/>
            </a:solidFill>
            <a:prstDash val="solid"/>
            <a:headEnd type="none" w="med" len="med"/>
            <a:tailEnd type="none" w="med" len="med"/>
          </a:ln>
        </p:spPr>
      </p:sp>
      <p:sp>
        <p:nvSpPr>
          <p:cNvPr id="9223" name="Text Box 7"/>
          <p:cNvSpPr txBox="1"/>
          <p:nvPr/>
        </p:nvSpPr>
        <p:spPr>
          <a:xfrm>
            <a:off x="228600" y="5672138"/>
            <a:ext cx="8763000" cy="1187450"/>
          </a:xfrm>
          <a:prstGeom prst="rect">
            <a:avLst/>
          </a:prstGeom>
          <a:noFill/>
          <a:ln w="9525">
            <a:noFill/>
          </a:ln>
        </p:spPr>
        <p:txBody>
          <a:bodyPr>
            <a:spAutoFit/>
          </a:bodyPr>
          <a:p>
            <a:pPr eaLnBrk="1" hangingPunct="1"/>
            <a:r>
              <a:rPr lang="en-US" altLang="en-US" sz="2400" dirty="0">
                <a:latin typeface="Times New Roman" panose="02020603050405020304" pitchFamily="18" charset="0"/>
                <a:cs typeface="Times New Roman" panose="02020603050405020304" pitchFamily="18" charset="0"/>
              </a:rPr>
              <a:t>Từ một điểm bất kì trên đường tròn, ta kẻ đoạn thẳng nối điểm đó với tâm ta được bán kính của hình tròn.Ở hình minh họa trên ta có bán kính OA</a:t>
            </a:r>
            <a:endParaRPr lang="en-US" altLang="en-US" sz="2400" dirty="0">
              <a:latin typeface="Times New Roman" panose="02020603050405020304" pitchFamily="18" charset="0"/>
              <a:ea typeface="Times New Roman" panose="02020603050405020304" pitchFamily="18" charset="0"/>
            </a:endParaRPr>
          </a:p>
        </p:txBody>
      </p:sp>
      <p:sp>
        <p:nvSpPr>
          <p:cNvPr id="9224" name="Line 8"/>
          <p:cNvSpPr/>
          <p:nvPr/>
        </p:nvSpPr>
        <p:spPr>
          <a:xfrm flipH="1" flipV="1">
            <a:off x="4876800" y="3319463"/>
            <a:ext cx="2362200" cy="762000"/>
          </a:xfrm>
          <a:prstGeom prst="line">
            <a:avLst/>
          </a:prstGeom>
          <a:ln w="38100" cap="flat" cmpd="sng">
            <a:solidFill>
              <a:schemeClr val="tx1"/>
            </a:solidFill>
            <a:prstDash val="solid"/>
            <a:headEnd type="none" w="med" len="med"/>
            <a:tailEnd type="triangle" w="med" len="med"/>
          </a:ln>
        </p:spPr>
      </p:sp>
      <p:sp>
        <p:nvSpPr>
          <p:cNvPr id="9225" name="Text Box 9"/>
          <p:cNvSpPr txBox="1"/>
          <p:nvPr/>
        </p:nvSpPr>
        <p:spPr>
          <a:xfrm>
            <a:off x="6553200" y="3962400"/>
            <a:ext cx="1825625" cy="461963"/>
          </a:xfrm>
          <a:prstGeom prst="rect">
            <a:avLst/>
          </a:prstGeom>
          <a:noFill/>
          <a:ln w="9525">
            <a:noFill/>
          </a:ln>
        </p:spPr>
        <p:txBody>
          <a:bodyPr wrap="none">
            <a:spAutoFit/>
          </a:bodyPr>
          <a:p>
            <a:pPr eaLnBrk="1" hangingPunct="1"/>
            <a:r>
              <a:rPr lang="en-US" altLang="en-US" sz="2400" dirty="0">
                <a:solidFill>
                  <a:srgbClr val="0000FF"/>
                </a:solidFill>
                <a:latin typeface="Times New Roman" panose="02020603050405020304" pitchFamily="18" charset="0"/>
                <a:cs typeface="Times New Roman" panose="02020603050405020304" pitchFamily="18" charset="0"/>
              </a:rPr>
              <a:t>Bán kính OA</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sp>
        <p:nvSpPr>
          <p:cNvPr id="14346" name="AutoShape 10"/>
          <p:cNvSpPr/>
          <p:nvPr/>
        </p:nvSpPr>
        <p:spPr>
          <a:xfrm>
            <a:off x="4100513" y="3714750"/>
            <a:ext cx="152400" cy="152400"/>
          </a:xfrm>
          <a:prstGeom prst="flowChartConnector">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lang="en-US" altLang="en-US" dirty="0">
              <a:latin typeface="Times New Roman" panose="02020603050405020304" pitchFamily="18" charset="0"/>
              <a:ea typeface="Times New Roman" panose="02020603050405020304" pitchFamily="18" charset="0"/>
            </a:endParaRPr>
          </a:p>
        </p:txBody>
      </p:sp>
      <p:sp>
        <p:nvSpPr>
          <p:cNvPr id="14" name="Text Box 9"/>
          <p:cNvSpPr txBox="1"/>
          <p:nvPr/>
        </p:nvSpPr>
        <p:spPr>
          <a:xfrm>
            <a:off x="38100" y="280988"/>
            <a:ext cx="8610600" cy="923925"/>
          </a:xfrm>
          <a:prstGeom prst="rect">
            <a:avLst/>
          </a:prstGeom>
          <a:noFill/>
          <a:ln w="9525">
            <a:noFill/>
          </a:ln>
        </p:spPr>
        <p:txBody>
          <a:bodyPr>
            <a:spAutoFit/>
          </a:bodyPr>
          <a:p>
            <a:pPr algn="ctr" eaLnBrk="1" hangingPunct="1">
              <a:spcBef>
                <a:spcPct val="50000"/>
              </a:spcBef>
            </a:pPr>
            <a:r>
              <a:rPr lang="en-US" altLang="en-US" b="1" dirty="0">
                <a:solidFill>
                  <a:srgbClr val="0000FF"/>
                </a:solidFill>
                <a:latin typeface="Times New Roman" panose="02020603050405020304" pitchFamily="18" charset="0"/>
                <a:cs typeface="Times New Roman" panose="02020603050405020304" pitchFamily="18" charset="0"/>
              </a:rPr>
              <a:t>TOÁN</a:t>
            </a:r>
            <a:endParaRPr lang="en-US" altLang="en-US" b="1" dirty="0">
              <a:solidFill>
                <a:srgbClr val="0000FF"/>
              </a:solidFill>
              <a:latin typeface="Times New Roman" panose="02020603050405020304" pitchFamily="18" charset="0"/>
              <a:cs typeface="Times New Roman" panose="02020603050405020304" pitchFamily="18" charset="0"/>
            </a:endParaRPr>
          </a:p>
          <a:p>
            <a:pPr algn="ctr" eaLnBrk="1" hangingPunct="1">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rPr>
              <a:t>HÌNH TRÒN, ĐƯỜNG TRÒN</a:t>
            </a:r>
            <a:r>
              <a:rPr lang="en-US" altLang="en-US" sz="2000" dirty="0">
                <a:latin typeface="Times New Roman" panose="02020603050405020304" pitchFamily="18" charset="0"/>
                <a:cs typeface="Times New Roman" panose="02020603050405020304" pitchFamily="18" charset="0"/>
              </a:rPr>
              <a:t>                                                       </a:t>
            </a:r>
            <a:endParaRPr lang="en-US" altLang="en-US" sz="20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23"/>
                                        </p:tgtEl>
                                        <p:attrNameLst>
                                          <p:attrName>style.visibility</p:attrName>
                                        </p:attrNameLst>
                                      </p:cBhvr>
                                      <p:to>
                                        <p:strVal val="visible"/>
                                      </p:to>
                                    </p:set>
                                    <p:anim calcmode="discrete" valueType="clr">
                                      <p:cBhvr override="childStyle">
                                        <p:cTn id="7" dur="80"/>
                                        <p:tgtEl>
                                          <p:spTgt spid="922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23"/>
                                        </p:tgtEl>
                                        <p:attrNameLst>
                                          <p:attrName>fillcolor</p:attrName>
                                        </p:attrNameLst>
                                      </p:cBhvr>
                                      <p:tavLst>
                                        <p:tav tm="0">
                                          <p:val>
                                            <p:clrVal>
                                              <a:schemeClr val="accent2"/>
                                            </p:clrVal>
                                          </p:val>
                                        </p:tav>
                                        <p:tav tm="50000">
                                          <p:val>
                                            <p:clrVal>
                                              <a:schemeClr val="hlink"/>
                                            </p:clrVal>
                                          </p:val>
                                        </p:tav>
                                      </p:tavLst>
                                    </p:anim>
                                    <p:set>
                                      <p:cBhvr>
                                        <p:cTn id="9" dur="80"/>
                                        <p:tgtEl>
                                          <p:spTgt spid="922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9219"/>
                                        </p:tgtEl>
                                        <p:attrNameLst>
                                          <p:attrName>style.visibility</p:attrName>
                                        </p:attrNameLst>
                                      </p:cBhvr>
                                      <p:to>
                                        <p:strVal val="visible"/>
                                      </p:to>
                                    </p:set>
                                    <p:animEffect transition="in" filter="wheel(4)">
                                      <p:cBhvr>
                                        <p:cTn id="14" dur="2000"/>
                                        <p:tgtEl>
                                          <p:spTgt spid="9219"/>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220"/>
                                        </p:tgtEl>
                                        <p:attrNameLst>
                                          <p:attrName>style.visibility</p:attrName>
                                        </p:attrNameLst>
                                      </p:cBhvr>
                                      <p:to>
                                        <p:strVal val="visible"/>
                                      </p:to>
                                    </p:set>
                                    <p:anim calcmode="lin" valueType="num">
                                      <p:cBhvr>
                                        <p:cTn id="19" dur="500" fill="hold"/>
                                        <p:tgtEl>
                                          <p:spTgt spid="9220"/>
                                        </p:tgtEl>
                                        <p:attrNameLst>
                                          <p:attrName>ppt_w</p:attrName>
                                        </p:attrNameLst>
                                      </p:cBhvr>
                                      <p:tavLst>
                                        <p:tav tm="0">
                                          <p:val>
                                            <p:fltVal val="0.000000"/>
                                          </p:val>
                                        </p:tav>
                                        <p:tav tm="100000">
                                          <p:val>
                                            <p:strVal val="#ppt_w"/>
                                          </p:val>
                                        </p:tav>
                                      </p:tavLst>
                                    </p:anim>
                                    <p:anim calcmode="lin" valueType="num">
                                      <p:cBhvr>
                                        <p:cTn id="20" dur="500" fill="hold"/>
                                        <p:tgtEl>
                                          <p:spTgt spid="9220"/>
                                        </p:tgtEl>
                                        <p:attrNameLst>
                                          <p:attrName>ppt_h</p:attrName>
                                        </p:attrNameLst>
                                      </p:cBhvr>
                                      <p:tavLst>
                                        <p:tav tm="0">
                                          <p:val>
                                            <p:fltVal val="0.00000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9221"/>
                                        </p:tgtEl>
                                        <p:attrNameLst>
                                          <p:attrName>style.visibility</p:attrName>
                                        </p:attrNameLst>
                                      </p:cBhvr>
                                      <p:to>
                                        <p:strVal val="visible"/>
                                      </p:to>
                                    </p:set>
                                    <p:anim calcmode="lin" valueType="num">
                                      <p:cBhvr>
                                        <p:cTn id="23" dur="500" fill="hold"/>
                                        <p:tgtEl>
                                          <p:spTgt spid="9221"/>
                                        </p:tgtEl>
                                        <p:attrNameLst>
                                          <p:attrName>ppt_w</p:attrName>
                                        </p:attrNameLst>
                                      </p:cBhvr>
                                      <p:tavLst>
                                        <p:tav tm="0">
                                          <p:val>
                                            <p:fltVal val="0.000000"/>
                                          </p:val>
                                        </p:tav>
                                        <p:tav tm="100000">
                                          <p:val>
                                            <p:strVal val="#ppt_w"/>
                                          </p:val>
                                        </p:tav>
                                      </p:tavLst>
                                    </p:anim>
                                    <p:anim calcmode="lin" valueType="num">
                                      <p:cBhvr>
                                        <p:cTn id="24" dur="500" fill="hold"/>
                                        <p:tgtEl>
                                          <p:spTgt spid="9221"/>
                                        </p:tgtEl>
                                        <p:attrNameLst>
                                          <p:attrName>ppt_h</p:attrName>
                                        </p:attrNameLst>
                                      </p:cBhvr>
                                      <p:tavLst>
                                        <p:tav tm="0">
                                          <p:val>
                                            <p:fltVal val="0.00000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9222"/>
                                        </p:tgtEl>
                                        <p:attrNameLst>
                                          <p:attrName>style.visibility</p:attrName>
                                        </p:attrNameLst>
                                      </p:cBhvr>
                                      <p:to>
                                        <p:strVal val="visible"/>
                                      </p:to>
                                    </p:set>
                                    <p:animEffect transition="in" filter="strips(downLeft)">
                                      <p:cBhvr>
                                        <p:cTn id="29" dur="500"/>
                                        <p:tgtEl>
                                          <p:spTgt spid="9222"/>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9224"/>
                                        </p:tgtEl>
                                        <p:attrNameLst>
                                          <p:attrName>style.visibility</p:attrName>
                                        </p:attrNameLst>
                                      </p:cBhvr>
                                      <p:to>
                                        <p:strVal val="visible"/>
                                      </p:to>
                                    </p:set>
                                    <p:animEffect transition="in" filter="slide(fromBottom)">
                                      <p:cBhvr>
                                        <p:cTn id="34" dur="500"/>
                                        <p:tgtEl>
                                          <p:spTgt spid="9224"/>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9225"/>
                                        </p:tgtEl>
                                        <p:attrNameLst>
                                          <p:attrName>style.visibility</p:attrName>
                                        </p:attrNameLst>
                                      </p:cBhvr>
                                      <p:to>
                                        <p:strVal val="visible"/>
                                      </p:to>
                                    </p:set>
                                    <p:animEffect transition="in" filter="slide(fromBottom)">
                                      <p:cBhvr>
                                        <p:cTn id="37" dur="500"/>
                                        <p:tgtEl>
                                          <p:spTgt spid="9225"/>
                                        </p:tgtEl>
                                      </p:cBhvr>
                                    </p:animEffec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4"/>
                                        </p:tgtEl>
                                        <p:attrNameLst>
                                          <p:attrName>style.visibility</p:attrName>
                                        </p:attrNameLst>
                                      </p:cBhvr>
                                      <p:to>
                                        <p:strVal val="visible"/>
                                      </p:to>
                                    </p:set>
                                    <p:anim calcmode="discrete" valueType="clr">
                                      <p:cBhvr override="childStyle">
                                        <p:cTn id="42"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4"/>
                                        </p:tgtEl>
                                        <p:attrNameLst>
                                          <p:attrName>fillcolor</p:attrName>
                                        </p:attrNameLst>
                                      </p:cBhvr>
                                      <p:tavLst>
                                        <p:tav tm="0">
                                          <p:val>
                                            <p:clrVal>
                                              <a:schemeClr val="accent2"/>
                                            </p:clrVal>
                                          </p:val>
                                        </p:tav>
                                        <p:tav tm="50000">
                                          <p:val>
                                            <p:clrVal>
                                              <a:schemeClr val="hlink"/>
                                            </p:clrVal>
                                          </p:val>
                                        </p:tav>
                                      </p:tavLst>
                                    </p:anim>
                                    <p:set>
                                      <p:cBhvr>
                                        <p:cTn id="44"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animBg="1"/>
      <p:bldP spid="9221" grpId="0"/>
      <p:bldP spid="9223" grpId="0"/>
      <p:bldP spid="9225"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Oval 2"/>
          <p:cNvSpPr/>
          <p:nvPr/>
        </p:nvSpPr>
        <p:spPr>
          <a:xfrm>
            <a:off x="379413" y="1408113"/>
            <a:ext cx="4267200" cy="3773487"/>
          </a:xfrm>
          <a:prstGeom prst="ellipse">
            <a:avLst/>
          </a:prstGeom>
          <a:noFill/>
          <a:ln w="38100" cap="flat" cmpd="sng">
            <a:solidFill>
              <a:srgbClr val="FF0000"/>
            </a:solidFill>
            <a:prstDash val="solid"/>
            <a:headEnd type="none" w="med" len="med"/>
            <a:tailEnd type="none" w="med" len="med"/>
          </a:ln>
        </p:spPr>
        <p:txBody>
          <a:bodyPr wrap="none" anchor="ctr" anchorCtr="0"/>
          <a:p>
            <a:pPr eaLnBrk="1" hangingPunct="1"/>
            <a:endParaRPr lang="en-US" altLang="en-US" dirty="0">
              <a:latin typeface="Times New Roman" panose="02020603050405020304" pitchFamily="18" charset="0"/>
              <a:ea typeface="Times New Roman" panose="02020603050405020304" pitchFamily="18" charset="0"/>
            </a:endParaRPr>
          </a:p>
        </p:txBody>
      </p:sp>
      <p:sp>
        <p:nvSpPr>
          <p:cNvPr id="10243" name="Text Box 3"/>
          <p:cNvSpPr txBox="1"/>
          <p:nvPr/>
        </p:nvSpPr>
        <p:spPr>
          <a:xfrm>
            <a:off x="2166938" y="2822575"/>
            <a:ext cx="549275" cy="641350"/>
          </a:xfrm>
          <a:prstGeom prst="rect">
            <a:avLst/>
          </a:prstGeom>
          <a:noFill/>
          <a:ln w="9525">
            <a:noFill/>
          </a:ln>
        </p:spPr>
        <p:txBody>
          <a:bodyPr>
            <a:spAutoFit/>
          </a:bodyPr>
          <a:p>
            <a:pPr eaLnBrk="1" hangingPunct="1"/>
            <a:r>
              <a:rPr lang="en-US" altLang="en-US" sz="3600" dirty="0">
                <a:latin typeface="Times New Roman" panose="02020603050405020304" pitchFamily="18" charset="0"/>
                <a:cs typeface="Times New Roman" panose="02020603050405020304" pitchFamily="18" charset="0"/>
              </a:rPr>
              <a:t>o</a:t>
            </a:r>
            <a:endParaRPr lang="en-US" altLang="en-US" sz="3600" dirty="0">
              <a:latin typeface="Times New Roman" panose="02020603050405020304" pitchFamily="18" charset="0"/>
              <a:ea typeface="Times New Roman" panose="02020603050405020304" pitchFamily="18" charset="0"/>
            </a:endParaRPr>
          </a:p>
        </p:txBody>
      </p:sp>
      <p:sp>
        <p:nvSpPr>
          <p:cNvPr id="10244" name="Oval 4"/>
          <p:cNvSpPr/>
          <p:nvPr/>
        </p:nvSpPr>
        <p:spPr>
          <a:xfrm flipV="1">
            <a:off x="4022725" y="2057400"/>
            <a:ext cx="76200" cy="76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eaLnBrk="1" hangingPunct="1"/>
            <a:endParaRPr lang="en-US" altLang="en-US" dirty="0">
              <a:latin typeface="Times New Roman" panose="02020603050405020304" pitchFamily="18" charset="0"/>
              <a:ea typeface="Times New Roman" panose="02020603050405020304" pitchFamily="18" charset="0"/>
            </a:endParaRPr>
          </a:p>
        </p:txBody>
      </p:sp>
      <p:sp>
        <p:nvSpPr>
          <p:cNvPr id="10245" name="Text Box 5"/>
          <p:cNvSpPr txBox="1"/>
          <p:nvPr/>
        </p:nvSpPr>
        <p:spPr>
          <a:xfrm>
            <a:off x="4037013" y="1636713"/>
            <a:ext cx="444500" cy="523875"/>
          </a:xfrm>
          <a:prstGeom prst="rect">
            <a:avLst/>
          </a:prstGeom>
          <a:noFill/>
          <a:ln w="9525">
            <a:noFill/>
          </a:ln>
        </p:spPr>
        <p:txBody>
          <a:bodyPr wrap="none">
            <a:spAutoFit/>
          </a:bodyPr>
          <a:p>
            <a:pPr eaLnBrk="1" hangingPunct="1"/>
            <a:r>
              <a:rPr lang="en-US" altLang="en-US" sz="2800" dirty="0">
                <a:latin typeface="Times New Roman" panose="02020603050405020304" pitchFamily="18" charset="0"/>
                <a:cs typeface="Times New Roman" panose="02020603050405020304" pitchFamily="18" charset="0"/>
              </a:rPr>
              <a:t>A</a:t>
            </a:r>
            <a:endParaRPr lang="en-US" altLang="en-US" sz="2800" dirty="0">
              <a:latin typeface="Times New Roman" panose="02020603050405020304" pitchFamily="18" charset="0"/>
              <a:ea typeface="Times New Roman" panose="02020603050405020304" pitchFamily="18" charset="0"/>
            </a:endParaRPr>
          </a:p>
        </p:txBody>
      </p:sp>
      <p:sp>
        <p:nvSpPr>
          <p:cNvPr id="10246" name="Line 6"/>
          <p:cNvSpPr/>
          <p:nvPr/>
        </p:nvSpPr>
        <p:spPr>
          <a:xfrm flipH="1">
            <a:off x="2438400" y="2073275"/>
            <a:ext cx="1606550" cy="1279525"/>
          </a:xfrm>
          <a:prstGeom prst="line">
            <a:avLst/>
          </a:prstGeom>
          <a:ln w="38100" cap="flat" cmpd="sng">
            <a:solidFill>
              <a:schemeClr val="tx1"/>
            </a:solidFill>
            <a:prstDash val="solid"/>
            <a:headEnd type="none" w="med" len="med"/>
            <a:tailEnd type="none" w="med" len="med"/>
          </a:ln>
        </p:spPr>
      </p:sp>
      <p:sp>
        <p:nvSpPr>
          <p:cNvPr id="10247" name="Line 7"/>
          <p:cNvSpPr/>
          <p:nvPr/>
        </p:nvSpPr>
        <p:spPr>
          <a:xfrm flipH="1">
            <a:off x="2438400" y="3195638"/>
            <a:ext cx="2243138" cy="157162"/>
          </a:xfrm>
          <a:prstGeom prst="line">
            <a:avLst/>
          </a:prstGeom>
          <a:ln w="38100" cap="flat" cmpd="sng">
            <a:solidFill>
              <a:schemeClr val="tx1"/>
            </a:solidFill>
            <a:prstDash val="solid"/>
            <a:headEnd type="none" w="med" len="med"/>
            <a:tailEnd type="none" w="med" len="med"/>
          </a:ln>
        </p:spPr>
      </p:sp>
      <p:sp>
        <p:nvSpPr>
          <p:cNvPr id="10249" name="Line 9"/>
          <p:cNvSpPr/>
          <p:nvPr/>
        </p:nvSpPr>
        <p:spPr>
          <a:xfrm flipH="1" flipV="1">
            <a:off x="2438400" y="3302000"/>
            <a:ext cx="1017588" cy="1671638"/>
          </a:xfrm>
          <a:prstGeom prst="line">
            <a:avLst/>
          </a:prstGeom>
          <a:ln w="38100" cap="flat" cmpd="sng">
            <a:solidFill>
              <a:schemeClr val="tx1"/>
            </a:solidFill>
            <a:prstDash val="solid"/>
            <a:headEnd type="none" w="med" len="med"/>
            <a:tailEnd type="none" w="med" len="med"/>
          </a:ln>
        </p:spPr>
      </p:sp>
      <p:sp>
        <p:nvSpPr>
          <p:cNvPr id="15369" name="Text Box 10"/>
          <p:cNvSpPr txBox="1"/>
          <p:nvPr/>
        </p:nvSpPr>
        <p:spPr>
          <a:xfrm>
            <a:off x="4097338" y="1636713"/>
            <a:ext cx="184150" cy="366712"/>
          </a:xfrm>
          <a:prstGeom prst="rect">
            <a:avLst/>
          </a:prstGeom>
          <a:noFill/>
          <a:ln w="9525">
            <a:noFill/>
          </a:ln>
        </p:spPr>
        <p:txBody>
          <a:bodyPr wrap="none">
            <a:spAutoFit/>
          </a:bodyPr>
          <a:p>
            <a:pPr eaLnBrk="1" hangingPunct="1"/>
            <a:endParaRPr lang="en-US" altLang="en-US" dirty="0">
              <a:latin typeface="Times New Roman" panose="02020603050405020304" pitchFamily="18" charset="0"/>
              <a:ea typeface="Times New Roman" panose="02020603050405020304" pitchFamily="18" charset="0"/>
            </a:endParaRPr>
          </a:p>
        </p:txBody>
      </p:sp>
      <p:sp>
        <p:nvSpPr>
          <p:cNvPr id="10251" name="Text Box 11"/>
          <p:cNvSpPr txBox="1"/>
          <p:nvPr/>
        </p:nvSpPr>
        <p:spPr>
          <a:xfrm>
            <a:off x="4724400" y="2895600"/>
            <a:ext cx="420688" cy="519113"/>
          </a:xfrm>
          <a:prstGeom prst="rect">
            <a:avLst/>
          </a:prstGeom>
          <a:noFill/>
          <a:ln w="9525">
            <a:noFill/>
          </a:ln>
        </p:spPr>
        <p:txBody>
          <a:bodyPr wrap="none">
            <a:spAutoFit/>
          </a:bodyPr>
          <a:p>
            <a:pPr eaLnBrk="1" hangingPunct="1"/>
            <a:r>
              <a:rPr lang="en-US" altLang="en-US" sz="2800" dirty="0">
                <a:latin typeface="Times New Roman" panose="02020603050405020304" pitchFamily="18" charset="0"/>
                <a:cs typeface="Times New Roman" panose="02020603050405020304" pitchFamily="18" charset="0"/>
              </a:rPr>
              <a:t>B</a:t>
            </a:r>
            <a:endParaRPr lang="en-US" altLang="en-US" sz="2800" dirty="0">
              <a:latin typeface="Times New Roman" panose="02020603050405020304" pitchFamily="18" charset="0"/>
              <a:ea typeface="Times New Roman" panose="02020603050405020304" pitchFamily="18" charset="0"/>
            </a:endParaRPr>
          </a:p>
        </p:txBody>
      </p:sp>
      <p:sp>
        <p:nvSpPr>
          <p:cNvPr id="10252" name="Text Box 12"/>
          <p:cNvSpPr txBox="1"/>
          <p:nvPr/>
        </p:nvSpPr>
        <p:spPr>
          <a:xfrm>
            <a:off x="3276600" y="4891088"/>
            <a:ext cx="423863" cy="523875"/>
          </a:xfrm>
          <a:prstGeom prst="rect">
            <a:avLst/>
          </a:prstGeom>
          <a:noFill/>
          <a:ln w="9525">
            <a:noFill/>
          </a:ln>
        </p:spPr>
        <p:txBody>
          <a:bodyPr wrap="none">
            <a:spAutoFit/>
          </a:bodyPr>
          <a:p>
            <a:pPr eaLnBrk="1" hangingPunct="1"/>
            <a:r>
              <a:rPr lang="en-US" altLang="en-US" sz="2800" dirty="0">
                <a:latin typeface="Times New Roman" panose="02020603050405020304" pitchFamily="18" charset="0"/>
                <a:cs typeface="Times New Roman" panose="02020603050405020304" pitchFamily="18" charset="0"/>
              </a:rPr>
              <a:t>C</a:t>
            </a:r>
            <a:endParaRPr lang="en-US" altLang="en-US" sz="2800" dirty="0">
              <a:latin typeface="Times New Roman" panose="02020603050405020304" pitchFamily="18" charset="0"/>
              <a:ea typeface="Times New Roman" panose="02020603050405020304" pitchFamily="18" charset="0"/>
            </a:endParaRPr>
          </a:p>
        </p:txBody>
      </p:sp>
      <p:sp>
        <p:nvSpPr>
          <p:cNvPr id="15372" name="Text Box 14"/>
          <p:cNvSpPr txBox="1"/>
          <p:nvPr/>
        </p:nvSpPr>
        <p:spPr>
          <a:xfrm>
            <a:off x="898525" y="5170488"/>
            <a:ext cx="5754688" cy="523875"/>
          </a:xfrm>
          <a:prstGeom prst="rect">
            <a:avLst/>
          </a:prstGeom>
          <a:noFill/>
          <a:ln w="9525">
            <a:noFill/>
          </a:ln>
        </p:spPr>
        <p:txBody>
          <a:bodyPr wrap="none">
            <a:spAutoFit/>
          </a:bodyPr>
          <a:p>
            <a:pPr eaLnBrk="1" hangingPunct="1"/>
            <a:r>
              <a:rPr lang="en-US" altLang="en-US" sz="2800" dirty="0">
                <a:latin typeface="Times New Roman" panose="02020603050405020304" pitchFamily="18" charset="0"/>
                <a:cs typeface="Times New Roman" panose="02020603050405020304" pitchFamily="18" charset="0"/>
              </a:rPr>
              <a:t>Một hình tròn có thể có vô số bán kính</a:t>
            </a:r>
            <a:endParaRPr lang="en-US" altLang="en-US" sz="2800" dirty="0">
              <a:latin typeface="Times New Roman" panose="02020603050405020304" pitchFamily="18" charset="0"/>
              <a:ea typeface="Times New Roman" panose="02020603050405020304" pitchFamily="18" charset="0"/>
            </a:endParaRPr>
          </a:p>
        </p:txBody>
      </p:sp>
      <p:sp>
        <p:nvSpPr>
          <p:cNvPr id="10255" name="Text Box 15"/>
          <p:cNvSpPr txBox="1"/>
          <p:nvPr/>
        </p:nvSpPr>
        <p:spPr>
          <a:xfrm>
            <a:off x="96838" y="5892800"/>
            <a:ext cx="7685087" cy="523875"/>
          </a:xfrm>
          <a:prstGeom prst="rect">
            <a:avLst/>
          </a:prstGeom>
          <a:noFill/>
          <a:ln w="9525">
            <a:noFill/>
          </a:ln>
        </p:spPr>
        <p:txBody>
          <a:bodyPr wrap="none">
            <a:spAutoFit/>
          </a:bodyPr>
          <a:p>
            <a:pPr eaLnBrk="1" hangingPunct="1"/>
            <a:r>
              <a:rPr lang="en-US" altLang="en-US" sz="2800" dirty="0">
                <a:solidFill>
                  <a:srgbClr val="FF3300"/>
                </a:solidFill>
                <a:latin typeface="Times New Roman" panose="02020603050405020304" pitchFamily="18" charset="0"/>
                <a:cs typeface="Times New Roman" panose="02020603050405020304" pitchFamily="18" charset="0"/>
              </a:rPr>
              <a:t>Các bán kính OA ; OB ; OC ; ở trên có đặc điểm gì?</a:t>
            </a:r>
            <a:endParaRPr lang="en-US" altLang="en-US" sz="2800" dirty="0">
              <a:solidFill>
                <a:srgbClr val="FF3300"/>
              </a:solidFill>
              <a:latin typeface="Times New Roman" panose="02020603050405020304" pitchFamily="18" charset="0"/>
              <a:ea typeface="Times New Roman" panose="02020603050405020304" pitchFamily="18" charset="0"/>
            </a:endParaRPr>
          </a:p>
        </p:txBody>
      </p:sp>
      <p:sp>
        <p:nvSpPr>
          <p:cNvPr id="10256" name="Rectangle 16"/>
          <p:cNvSpPr/>
          <p:nvPr/>
        </p:nvSpPr>
        <p:spPr>
          <a:xfrm>
            <a:off x="5257800" y="2514600"/>
            <a:ext cx="3581400" cy="1143000"/>
          </a:xfrm>
          <a:prstGeom prst="rect">
            <a:avLst/>
          </a:prstGeom>
          <a:solidFill>
            <a:srgbClr val="00FFFF"/>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00FFFF"/>
            </a:extrusionClr>
          </a:sp3d>
        </p:spPr>
        <p:txBody>
          <a:bodyPr wrap="none" anchor="ctr" anchorCtr="0">
            <a:flatTx/>
          </a:bodyPr>
          <a:p>
            <a:pPr algn="ctr" eaLnBrk="1" hangingPunct="1"/>
            <a:r>
              <a:rPr lang="en-US" altLang="en-US" sz="2000" dirty="0">
                <a:solidFill>
                  <a:srgbClr val="0000FF"/>
                </a:solidFill>
                <a:latin typeface="Times New Roman" panose="02020603050405020304" pitchFamily="18" charset="0"/>
                <a:cs typeface="Times New Roman" panose="02020603050405020304" pitchFamily="18" charset="0"/>
              </a:rPr>
              <a:t>Tất cả các bán kính của hình tròn</a:t>
            </a:r>
            <a:endParaRPr lang="en-US" altLang="en-US" sz="2000" dirty="0">
              <a:solidFill>
                <a:srgbClr val="0000FF"/>
              </a:solidFill>
              <a:latin typeface="Times New Roman" panose="02020603050405020304" pitchFamily="18" charset="0"/>
              <a:cs typeface="Times New Roman" panose="02020603050405020304" pitchFamily="18" charset="0"/>
            </a:endParaRPr>
          </a:p>
          <a:p>
            <a:pPr algn="ctr" eaLnBrk="1" hangingPunct="1"/>
            <a:r>
              <a:rPr lang="en-US" altLang="en-US" sz="2000" dirty="0">
                <a:solidFill>
                  <a:srgbClr val="0000FF"/>
                </a:solidFill>
                <a:latin typeface="Times New Roman" panose="02020603050405020304" pitchFamily="18" charset="0"/>
                <a:cs typeface="Times New Roman" panose="02020603050405020304" pitchFamily="18" charset="0"/>
              </a:rPr>
              <a:t> đều bằng nhau.</a:t>
            </a:r>
            <a:endParaRPr lang="en-US" altLang="en-US" sz="2000" dirty="0">
              <a:solidFill>
                <a:srgbClr val="0000FF"/>
              </a:solidFill>
              <a:latin typeface="Times New Roman" panose="02020603050405020304" pitchFamily="18" charset="0"/>
              <a:cs typeface="Times New Roman" panose="02020603050405020304" pitchFamily="18" charset="0"/>
            </a:endParaRPr>
          </a:p>
          <a:p>
            <a:pPr algn="ctr" eaLnBrk="1" hangingPunct="1"/>
            <a:r>
              <a:rPr lang="en-US" altLang="en-US" sz="2000" dirty="0">
                <a:solidFill>
                  <a:srgbClr val="0000FF"/>
                </a:solidFill>
                <a:latin typeface="Times New Roman" panose="02020603050405020304" pitchFamily="18" charset="0"/>
                <a:cs typeface="Times New Roman" panose="02020603050405020304" pitchFamily="18" charset="0"/>
              </a:rPr>
              <a:t>OA = OB = OC</a:t>
            </a:r>
            <a:endParaRPr lang="en-US" altLang="en-US" sz="2000" dirty="0">
              <a:solidFill>
                <a:srgbClr val="0000FF"/>
              </a:solidFill>
              <a:latin typeface="Times New Roman" panose="02020603050405020304" pitchFamily="18" charset="0"/>
              <a:ea typeface="Times New Roman" panose="02020603050405020304" pitchFamily="18" charset="0"/>
            </a:endParaRPr>
          </a:p>
        </p:txBody>
      </p:sp>
      <p:sp>
        <p:nvSpPr>
          <p:cNvPr id="15375" name="AutoShape 17"/>
          <p:cNvSpPr/>
          <p:nvPr/>
        </p:nvSpPr>
        <p:spPr>
          <a:xfrm>
            <a:off x="2397125" y="3338513"/>
            <a:ext cx="76200" cy="76200"/>
          </a:xfrm>
          <a:prstGeom prst="flowChartConnector">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lang="en-US" altLang="en-US" dirty="0">
              <a:latin typeface="Times New Roman" panose="02020603050405020304" pitchFamily="18" charset="0"/>
              <a:ea typeface="Times New Roman" panose="02020603050405020304" pitchFamily="18" charset="0"/>
            </a:endParaRPr>
          </a:p>
        </p:txBody>
      </p:sp>
      <p:sp>
        <p:nvSpPr>
          <p:cNvPr id="15376" name="Text Box 9"/>
          <p:cNvSpPr txBox="1"/>
          <p:nvPr/>
        </p:nvSpPr>
        <p:spPr>
          <a:xfrm>
            <a:off x="38100" y="280988"/>
            <a:ext cx="8610600" cy="923925"/>
          </a:xfrm>
          <a:prstGeom prst="rect">
            <a:avLst/>
          </a:prstGeom>
          <a:noFill/>
          <a:ln w="9525">
            <a:noFill/>
          </a:ln>
        </p:spPr>
        <p:txBody>
          <a:bodyPr>
            <a:spAutoFit/>
          </a:bodyPr>
          <a:p>
            <a:pPr algn="ctr" eaLnBrk="1" hangingPunct="1">
              <a:spcBef>
                <a:spcPct val="50000"/>
              </a:spcBef>
            </a:pPr>
            <a:r>
              <a:rPr lang="en-US" altLang="en-US" b="1" dirty="0">
                <a:solidFill>
                  <a:srgbClr val="0000FF"/>
                </a:solidFill>
                <a:latin typeface="Times New Roman" panose="02020603050405020304" pitchFamily="18" charset="0"/>
                <a:cs typeface="Times New Roman" panose="02020603050405020304" pitchFamily="18" charset="0"/>
              </a:rPr>
              <a:t>TOÁN</a:t>
            </a:r>
            <a:endParaRPr lang="en-US" altLang="en-US" b="1" dirty="0">
              <a:solidFill>
                <a:srgbClr val="0000FF"/>
              </a:solidFill>
              <a:latin typeface="Times New Roman" panose="02020603050405020304" pitchFamily="18" charset="0"/>
              <a:cs typeface="Times New Roman" panose="02020603050405020304" pitchFamily="18" charset="0"/>
            </a:endParaRPr>
          </a:p>
          <a:p>
            <a:pPr algn="ctr" eaLnBrk="1" hangingPunct="1">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rPr>
              <a:t>HÌNH TRÒN, ĐƯỜNG TRÒN</a:t>
            </a:r>
            <a:r>
              <a:rPr lang="en-US" altLang="en-US" sz="2000" dirty="0">
                <a:latin typeface="Times New Roman" panose="02020603050405020304" pitchFamily="18" charset="0"/>
                <a:cs typeface="Times New Roman" panose="02020603050405020304" pitchFamily="18" charset="0"/>
              </a:rPr>
              <a:t>                                                       </a:t>
            </a:r>
            <a:endParaRPr lang="en-US" altLang="en-US" sz="20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wheel(4)">
                                      <p:cBhvr>
                                        <p:cTn id="7" dur="20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 calcmode="lin" valueType="num">
                                      <p:cBhvr>
                                        <p:cTn id="12" dur="500" fill="hold"/>
                                        <p:tgtEl>
                                          <p:spTgt spid="10244"/>
                                        </p:tgtEl>
                                        <p:attrNameLst>
                                          <p:attrName>ppt_w</p:attrName>
                                        </p:attrNameLst>
                                      </p:cBhvr>
                                      <p:tavLst>
                                        <p:tav tm="0">
                                          <p:val>
                                            <p:fltVal val="0.000000"/>
                                          </p:val>
                                        </p:tav>
                                        <p:tav tm="100000">
                                          <p:val>
                                            <p:strVal val="#ppt_w"/>
                                          </p:val>
                                        </p:tav>
                                      </p:tavLst>
                                    </p:anim>
                                    <p:anim calcmode="lin" valueType="num">
                                      <p:cBhvr>
                                        <p:cTn id="13" dur="500" fill="hold"/>
                                        <p:tgtEl>
                                          <p:spTgt spid="10244"/>
                                        </p:tgtEl>
                                        <p:attrNameLst>
                                          <p:attrName>ppt_h</p:attrName>
                                        </p:attrNameLst>
                                      </p:cBhvr>
                                      <p:tavLst>
                                        <p:tav tm="0">
                                          <p:val>
                                            <p:fltVal val="0.00000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10245"/>
                                        </p:tgtEl>
                                        <p:attrNameLst>
                                          <p:attrName>style.visibility</p:attrName>
                                        </p:attrNameLst>
                                      </p:cBhvr>
                                      <p:to>
                                        <p:strVal val="visible"/>
                                      </p:to>
                                    </p:set>
                                    <p:anim calcmode="lin" valueType="num">
                                      <p:cBhvr>
                                        <p:cTn id="16" dur="500" fill="hold"/>
                                        <p:tgtEl>
                                          <p:spTgt spid="10245"/>
                                        </p:tgtEl>
                                        <p:attrNameLst>
                                          <p:attrName>ppt_w</p:attrName>
                                        </p:attrNameLst>
                                      </p:cBhvr>
                                      <p:tavLst>
                                        <p:tav tm="0">
                                          <p:val>
                                            <p:fltVal val="0.000000"/>
                                          </p:val>
                                        </p:tav>
                                        <p:tav tm="100000">
                                          <p:val>
                                            <p:strVal val="#ppt_w"/>
                                          </p:val>
                                        </p:tav>
                                      </p:tavLst>
                                    </p:anim>
                                    <p:anim calcmode="lin" valueType="num">
                                      <p:cBhvr>
                                        <p:cTn id="17" dur="500" fill="hold"/>
                                        <p:tgtEl>
                                          <p:spTgt spid="10245"/>
                                        </p:tgtEl>
                                        <p:attrNameLst>
                                          <p:attrName>ppt_h</p:attrName>
                                        </p:attrNameLst>
                                      </p:cBhvr>
                                      <p:tavLst>
                                        <p:tav tm="0">
                                          <p:val>
                                            <p:fltVal val="0.00000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0246"/>
                                        </p:tgtEl>
                                        <p:attrNameLst>
                                          <p:attrName>style.visibility</p:attrName>
                                        </p:attrNameLst>
                                      </p:cBhvr>
                                      <p:to>
                                        <p:strVal val="visible"/>
                                      </p:to>
                                    </p:set>
                                    <p:animEffect transition="in" filter="strips(downLeft)">
                                      <p:cBhvr>
                                        <p:cTn id="22" dur="500"/>
                                        <p:tgtEl>
                                          <p:spTgt spid="1024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0247"/>
                                        </p:tgtEl>
                                        <p:attrNameLst>
                                          <p:attrName>style.visibility</p:attrName>
                                        </p:attrNameLst>
                                      </p:cBhvr>
                                      <p:to>
                                        <p:strVal val="visible"/>
                                      </p:to>
                                    </p:set>
                                    <p:animEffect transition="in" filter="strips(downLeft)">
                                      <p:cBhvr>
                                        <p:cTn id="27" dur="500"/>
                                        <p:tgtEl>
                                          <p:spTgt spid="1024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0249"/>
                                        </p:tgtEl>
                                        <p:attrNameLst>
                                          <p:attrName>style.visibility</p:attrName>
                                        </p:attrNameLst>
                                      </p:cBhvr>
                                      <p:to>
                                        <p:strVal val="visible"/>
                                      </p:to>
                                    </p:set>
                                    <p:animEffect transition="in" filter="strips(downLeft)">
                                      <p:cBhvr>
                                        <p:cTn id="32" dur="500"/>
                                        <p:tgtEl>
                                          <p:spTgt spid="10249"/>
                                        </p:tgtEl>
                                      </p:cBhvr>
                                    </p:animEffect>
                                  </p:childTnLst>
                                </p:cTn>
                              </p:par>
                              <p:par>
                                <p:cTn id="33" presetID="23" presetClass="entr" presetSubtype="16" fill="hold" grpId="0" nodeType="withEffect">
                                  <p:stCondLst>
                                    <p:cond delay="0"/>
                                  </p:stCondLst>
                                  <p:childTnLst>
                                    <p:set>
                                      <p:cBhvr>
                                        <p:cTn id="34" dur="1" fill="hold">
                                          <p:stCondLst>
                                            <p:cond delay="0"/>
                                          </p:stCondLst>
                                        </p:cTn>
                                        <p:tgtEl>
                                          <p:spTgt spid="10251"/>
                                        </p:tgtEl>
                                        <p:attrNameLst>
                                          <p:attrName>style.visibility</p:attrName>
                                        </p:attrNameLst>
                                      </p:cBhvr>
                                      <p:to>
                                        <p:strVal val="visible"/>
                                      </p:to>
                                    </p:set>
                                    <p:anim calcmode="lin" valueType="num">
                                      <p:cBhvr>
                                        <p:cTn id="35" dur="500" fill="hold"/>
                                        <p:tgtEl>
                                          <p:spTgt spid="10251"/>
                                        </p:tgtEl>
                                        <p:attrNameLst>
                                          <p:attrName>ppt_w</p:attrName>
                                        </p:attrNameLst>
                                      </p:cBhvr>
                                      <p:tavLst>
                                        <p:tav tm="0">
                                          <p:val>
                                            <p:fltVal val="0.000000"/>
                                          </p:val>
                                        </p:tav>
                                        <p:tav tm="100000">
                                          <p:val>
                                            <p:strVal val="#ppt_w"/>
                                          </p:val>
                                        </p:tav>
                                      </p:tavLst>
                                    </p:anim>
                                    <p:anim calcmode="lin" valueType="num">
                                      <p:cBhvr>
                                        <p:cTn id="36" dur="500" fill="hold"/>
                                        <p:tgtEl>
                                          <p:spTgt spid="10251"/>
                                        </p:tgtEl>
                                        <p:attrNameLst>
                                          <p:attrName>ppt_h</p:attrName>
                                        </p:attrNameLst>
                                      </p:cBhvr>
                                      <p:tavLst>
                                        <p:tav tm="0">
                                          <p:val>
                                            <p:fltVal val="0.00000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0252"/>
                                        </p:tgtEl>
                                        <p:attrNameLst>
                                          <p:attrName>style.visibility</p:attrName>
                                        </p:attrNameLst>
                                      </p:cBhvr>
                                      <p:to>
                                        <p:strVal val="visible"/>
                                      </p:to>
                                    </p:set>
                                    <p:anim calcmode="lin" valueType="num">
                                      <p:cBhvr>
                                        <p:cTn id="39" dur="500" fill="hold"/>
                                        <p:tgtEl>
                                          <p:spTgt spid="10252"/>
                                        </p:tgtEl>
                                        <p:attrNameLst>
                                          <p:attrName>ppt_w</p:attrName>
                                        </p:attrNameLst>
                                      </p:cBhvr>
                                      <p:tavLst>
                                        <p:tav tm="0">
                                          <p:val>
                                            <p:fltVal val="0.000000"/>
                                          </p:val>
                                        </p:tav>
                                        <p:tav tm="100000">
                                          <p:val>
                                            <p:strVal val="#ppt_w"/>
                                          </p:val>
                                        </p:tav>
                                      </p:tavLst>
                                    </p:anim>
                                    <p:anim calcmode="lin" valueType="num">
                                      <p:cBhvr>
                                        <p:cTn id="40" dur="500" fill="hold"/>
                                        <p:tgtEl>
                                          <p:spTgt spid="10252"/>
                                        </p:tgtEl>
                                        <p:attrNameLst>
                                          <p:attrName>ppt_h</p:attrName>
                                        </p:attrNameLst>
                                      </p:cBhvr>
                                      <p:tavLst>
                                        <p:tav tm="0">
                                          <p:val>
                                            <p:fltVal val="0.00000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0255"/>
                                        </p:tgtEl>
                                        <p:attrNameLst>
                                          <p:attrName>style.visibility</p:attrName>
                                        </p:attrNameLst>
                                      </p:cBhvr>
                                      <p:to>
                                        <p:strVal val="visible"/>
                                      </p:to>
                                    </p:set>
                                    <p:animEffect transition="in" filter="box(in)">
                                      <p:cBhvr>
                                        <p:cTn id="45" dur="1000"/>
                                        <p:tgtEl>
                                          <p:spTgt spid="10255"/>
                                        </p:tgtEl>
                                      </p:cBhvr>
                                    </p:animEffect>
                                  </p:childTnLst>
                                </p:cTn>
                              </p:par>
                            </p:childTnLst>
                          </p:cTn>
                        </p:par>
                      </p:childTnLst>
                    </p:cTn>
                  </p:par>
                  <p:par>
                    <p:cTn id="46" fill="hold">
                      <p:stCondLst>
                        <p:cond delay="indefinite"/>
                      </p:stCondLst>
                      <p:childTnLst>
                        <p:par>
                          <p:cTn id="47" fill="hold">
                            <p:stCondLst>
                              <p:cond delay="0"/>
                            </p:stCondLst>
                            <p:childTnLst>
                              <p:par>
                                <p:cTn id="48" presetID="51" presetClass="entr" presetSubtype="0" fill="hold" grpId="0" nodeType="clickEffect">
                                  <p:stCondLst>
                                    <p:cond delay="0"/>
                                  </p:stCondLst>
                                  <p:childTnLst>
                                    <p:set>
                                      <p:cBhvr>
                                        <p:cTn id="49" dur="1" fill="hold">
                                          <p:stCondLst>
                                            <p:cond delay="0"/>
                                          </p:stCondLst>
                                        </p:cTn>
                                        <p:tgtEl>
                                          <p:spTgt spid="10256"/>
                                        </p:tgtEl>
                                        <p:attrNameLst>
                                          <p:attrName>style.visibility</p:attrName>
                                        </p:attrNameLst>
                                      </p:cBhvr>
                                      <p:to>
                                        <p:strVal val="visible"/>
                                      </p:to>
                                    </p:set>
                                    <p:animEffect transition="in" filter="fade">
                                      <p:cBhvr>
                                        <p:cTn id="50" dur="770" decel="100000"/>
                                        <p:tgtEl>
                                          <p:spTgt spid="10256"/>
                                        </p:tgtEl>
                                      </p:cBhvr>
                                    </p:animEffect>
                                    <p:animScale>
                                      <p:cBhvr>
                                        <p:cTn id="51" dur="770" decel="100000"/>
                                        <p:tgtEl>
                                          <p:spTgt spid="10256"/>
                                        </p:tgtEl>
                                      </p:cBhvr>
                                      <p:from x="10000" y="10000"/>
                                      <p:to x="200000" y="450000"/>
                                    </p:animScale>
                                    <p:animScale>
                                      <p:cBhvr>
                                        <p:cTn id="52" dur="1230" accel="100000" fill="hold">
                                          <p:stCondLst>
                                            <p:cond delay="770"/>
                                          </p:stCondLst>
                                        </p:cTn>
                                        <p:tgtEl>
                                          <p:spTgt spid="10256"/>
                                        </p:tgtEl>
                                      </p:cBhvr>
                                      <p:from x="200000" y="450000"/>
                                      <p:to x="100000" y="100000"/>
                                    </p:animScale>
                                    <p:set>
                                      <p:cBhvr>
                                        <p:cTn id="53" dur="770" fill="hold"/>
                                        <p:tgtEl>
                                          <p:spTgt spid="10256"/>
                                        </p:tgtEl>
                                        <p:attrNameLst>
                                          <p:attrName>ppt_x</p:attrName>
                                        </p:attrNameLst>
                                      </p:cBhvr>
                                      <p:to>
                                        <p:strVal val="(0.5)"/>
                                      </p:to>
                                    </p:set>
                                    <p:anim from="(0.5)" to="(#ppt_x)" calcmode="lin" valueType="num">
                                      <p:cBhvr>
                                        <p:cTn id="54" dur="1230" accel="100000" fill="hold">
                                          <p:stCondLst>
                                            <p:cond delay="770"/>
                                          </p:stCondLst>
                                        </p:cTn>
                                        <p:tgtEl>
                                          <p:spTgt spid="10256"/>
                                        </p:tgtEl>
                                        <p:attrNameLst>
                                          <p:attrName>ppt_x</p:attrName>
                                        </p:attrNameLst>
                                      </p:cBhvr>
                                    </p:anim>
                                    <p:set>
                                      <p:cBhvr>
                                        <p:cTn id="55" dur="770" fill="hold"/>
                                        <p:tgtEl>
                                          <p:spTgt spid="10256"/>
                                        </p:tgtEl>
                                        <p:attrNameLst>
                                          <p:attrName>ppt_y</p:attrName>
                                        </p:attrNameLst>
                                      </p:cBhvr>
                                      <p:to>
                                        <p:strVal val="(#ppt_y+0.4)"/>
                                      </p:to>
                                    </p:set>
                                    <p:anim from="(#ppt_y+0.4)" to="(#ppt_y)" calcmode="lin" valueType="num">
                                      <p:cBhvr>
                                        <p:cTn id="56" dur="1230" accel="100000" fill="hold">
                                          <p:stCondLst>
                                            <p:cond delay="770"/>
                                          </p:stCondLst>
                                        </p:cTn>
                                        <p:tgtEl>
                                          <p:spTgt spid="10256"/>
                                        </p:tgtEl>
                                        <p:attrNameLst>
                                          <p:attrName>ppt_y</p:attrName>
                                        </p:attrNameLst>
                                      </p:cBhvr>
                                    </p:anim>
                                  </p:childTnLst>
                                </p:cTn>
                              </p:par>
                              <p:par>
                                <p:cTn id="57" presetID="51" presetClass="entr" presetSubtype="0" fill="hold" grpId="0" nodeType="withEffect">
                                  <p:stCondLst>
                                    <p:cond delay="0"/>
                                  </p:stCondLst>
                                  <p:iterate type="lt">
                                    <p:tmPct val="0"/>
                                  </p:iterate>
                                  <p:childTnLst>
                                    <p:set>
                                      <p:cBhvr>
                                        <p:cTn id="58" dur="1" fill="hold">
                                          <p:stCondLst>
                                            <p:cond delay="0"/>
                                          </p:stCondLst>
                                        </p:cTn>
                                        <p:tgtEl>
                                          <p:spTgt spid="10256">
                                            <p:txEl>
                                              <p:charRg st="0" end="34"/>
                                            </p:txEl>
                                          </p:spTgt>
                                        </p:tgtEl>
                                        <p:attrNameLst>
                                          <p:attrName>style.visibility</p:attrName>
                                        </p:attrNameLst>
                                      </p:cBhvr>
                                      <p:to>
                                        <p:strVal val="visible"/>
                                      </p:to>
                                    </p:set>
                                    <p:animEffect transition="in" filter="fade">
                                      <p:cBhvr>
                                        <p:cTn id="59" dur="770" decel="100000"/>
                                        <p:tgtEl>
                                          <p:spTgt spid="10256">
                                            <p:txEl>
                                              <p:charRg st="0" end="34"/>
                                            </p:txEl>
                                          </p:spTgt>
                                        </p:tgtEl>
                                      </p:cBhvr>
                                    </p:animEffect>
                                    <p:animScale>
                                      <p:cBhvr>
                                        <p:cTn id="60" dur="770" decel="100000"/>
                                        <p:tgtEl>
                                          <p:spTgt spid="10256">
                                            <p:txEl>
                                              <p:charRg st="0" end="34"/>
                                            </p:txEl>
                                          </p:spTgt>
                                        </p:tgtEl>
                                      </p:cBhvr>
                                      <p:from x="10000" y="10000"/>
                                      <p:to x="200000" y="450000"/>
                                    </p:animScale>
                                    <p:animScale>
                                      <p:cBhvr>
                                        <p:cTn id="61" dur="1230" accel="100000" fill="hold">
                                          <p:stCondLst>
                                            <p:cond delay="770"/>
                                          </p:stCondLst>
                                        </p:cTn>
                                        <p:tgtEl>
                                          <p:spTgt spid="10256">
                                            <p:txEl>
                                              <p:charRg st="0" end="34"/>
                                            </p:txEl>
                                          </p:spTgt>
                                        </p:tgtEl>
                                      </p:cBhvr>
                                      <p:from x="200000" y="450000"/>
                                      <p:to x="100000" y="100000"/>
                                    </p:animScale>
                                    <p:set>
                                      <p:cBhvr>
                                        <p:cTn id="62" dur="770" fill="hold"/>
                                        <p:tgtEl>
                                          <p:spTgt spid="10256">
                                            <p:txEl>
                                              <p:charRg st="0" end="34"/>
                                            </p:txEl>
                                          </p:spTgt>
                                        </p:tgtEl>
                                        <p:attrNameLst>
                                          <p:attrName>ppt_x</p:attrName>
                                        </p:attrNameLst>
                                      </p:cBhvr>
                                      <p:to>
                                        <p:strVal val="(0.5)"/>
                                      </p:to>
                                    </p:set>
                                    <p:anim from="(0.5)" to="(#ppt_x)" calcmode="lin" valueType="num">
                                      <p:cBhvr>
                                        <p:cTn id="63" dur="1230" accel="100000" fill="hold">
                                          <p:stCondLst>
                                            <p:cond delay="770"/>
                                          </p:stCondLst>
                                        </p:cTn>
                                        <p:tgtEl>
                                          <p:spTgt spid="10256">
                                            <p:txEl>
                                              <p:charRg st="0" end="34"/>
                                            </p:txEl>
                                          </p:spTgt>
                                        </p:tgtEl>
                                        <p:attrNameLst>
                                          <p:attrName>ppt_x</p:attrName>
                                        </p:attrNameLst>
                                      </p:cBhvr>
                                    </p:anim>
                                    <p:set>
                                      <p:cBhvr>
                                        <p:cTn id="64" dur="770" fill="hold"/>
                                        <p:tgtEl>
                                          <p:spTgt spid="10256">
                                            <p:txEl>
                                              <p:charRg st="0" end="34"/>
                                            </p:txEl>
                                          </p:spTgt>
                                        </p:tgtEl>
                                        <p:attrNameLst>
                                          <p:attrName>ppt_y</p:attrName>
                                        </p:attrNameLst>
                                      </p:cBhvr>
                                      <p:to>
                                        <p:strVal val="(#ppt_y+0.4)"/>
                                      </p:to>
                                    </p:set>
                                    <p:anim from="(#ppt_y+0.4)" to="(#ppt_y)" calcmode="lin" valueType="num">
                                      <p:cBhvr>
                                        <p:cTn id="65" dur="1230" accel="100000" fill="hold">
                                          <p:stCondLst>
                                            <p:cond delay="770"/>
                                          </p:stCondLst>
                                        </p:cTn>
                                        <p:tgtEl>
                                          <p:spTgt spid="10256">
                                            <p:txEl>
                                              <p:charRg st="0" end="34"/>
                                            </p:txEl>
                                          </p:spTgt>
                                        </p:tgtEl>
                                        <p:attrNameLst>
                                          <p:attrName>ppt_y</p:attrName>
                                        </p:attrNameLst>
                                      </p:cBhvr>
                                    </p:anim>
                                  </p:childTnLst>
                                </p:cTn>
                              </p:par>
                              <p:par>
                                <p:cTn id="66" presetID="51" presetClass="entr" presetSubtype="0" fill="hold" grpId="0" nodeType="withEffect">
                                  <p:stCondLst>
                                    <p:cond delay="0"/>
                                  </p:stCondLst>
                                  <p:iterate type="lt">
                                    <p:tmPct val="0"/>
                                  </p:iterate>
                                  <p:childTnLst>
                                    <p:set>
                                      <p:cBhvr>
                                        <p:cTn id="67" dur="1" fill="hold">
                                          <p:stCondLst>
                                            <p:cond delay="0"/>
                                          </p:stCondLst>
                                        </p:cTn>
                                        <p:tgtEl>
                                          <p:spTgt spid="10256">
                                            <p:txEl>
                                              <p:charRg st="34" end="50"/>
                                            </p:txEl>
                                          </p:spTgt>
                                        </p:tgtEl>
                                        <p:attrNameLst>
                                          <p:attrName>style.visibility</p:attrName>
                                        </p:attrNameLst>
                                      </p:cBhvr>
                                      <p:to>
                                        <p:strVal val="visible"/>
                                      </p:to>
                                    </p:set>
                                    <p:animEffect transition="in" filter="fade">
                                      <p:cBhvr>
                                        <p:cTn id="68" dur="770" decel="100000"/>
                                        <p:tgtEl>
                                          <p:spTgt spid="10256">
                                            <p:txEl>
                                              <p:charRg st="34" end="50"/>
                                            </p:txEl>
                                          </p:spTgt>
                                        </p:tgtEl>
                                      </p:cBhvr>
                                    </p:animEffect>
                                    <p:animScale>
                                      <p:cBhvr>
                                        <p:cTn id="69" dur="770" decel="100000"/>
                                        <p:tgtEl>
                                          <p:spTgt spid="10256">
                                            <p:txEl>
                                              <p:charRg st="34" end="50"/>
                                            </p:txEl>
                                          </p:spTgt>
                                        </p:tgtEl>
                                      </p:cBhvr>
                                      <p:from x="10000" y="10000"/>
                                      <p:to x="200000" y="450000"/>
                                    </p:animScale>
                                    <p:animScale>
                                      <p:cBhvr>
                                        <p:cTn id="70" dur="1230" accel="100000" fill="hold">
                                          <p:stCondLst>
                                            <p:cond delay="770"/>
                                          </p:stCondLst>
                                        </p:cTn>
                                        <p:tgtEl>
                                          <p:spTgt spid="10256">
                                            <p:txEl>
                                              <p:charRg st="34" end="50"/>
                                            </p:txEl>
                                          </p:spTgt>
                                        </p:tgtEl>
                                      </p:cBhvr>
                                      <p:from x="200000" y="450000"/>
                                      <p:to x="100000" y="100000"/>
                                    </p:animScale>
                                    <p:set>
                                      <p:cBhvr>
                                        <p:cTn id="71" dur="770" fill="hold"/>
                                        <p:tgtEl>
                                          <p:spTgt spid="10256">
                                            <p:txEl>
                                              <p:charRg st="34" end="50"/>
                                            </p:txEl>
                                          </p:spTgt>
                                        </p:tgtEl>
                                        <p:attrNameLst>
                                          <p:attrName>ppt_x</p:attrName>
                                        </p:attrNameLst>
                                      </p:cBhvr>
                                      <p:to>
                                        <p:strVal val="(0.5)"/>
                                      </p:to>
                                    </p:set>
                                    <p:anim from="(0.5)" to="(#ppt_x)" calcmode="lin" valueType="num">
                                      <p:cBhvr>
                                        <p:cTn id="72" dur="1230" accel="100000" fill="hold">
                                          <p:stCondLst>
                                            <p:cond delay="770"/>
                                          </p:stCondLst>
                                        </p:cTn>
                                        <p:tgtEl>
                                          <p:spTgt spid="10256">
                                            <p:txEl>
                                              <p:charRg st="34" end="50"/>
                                            </p:txEl>
                                          </p:spTgt>
                                        </p:tgtEl>
                                        <p:attrNameLst>
                                          <p:attrName>ppt_x</p:attrName>
                                        </p:attrNameLst>
                                      </p:cBhvr>
                                    </p:anim>
                                    <p:set>
                                      <p:cBhvr>
                                        <p:cTn id="73" dur="770" fill="hold"/>
                                        <p:tgtEl>
                                          <p:spTgt spid="10256">
                                            <p:txEl>
                                              <p:charRg st="34" end="50"/>
                                            </p:txEl>
                                          </p:spTgt>
                                        </p:tgtEl>
                                        <p:attrNameLst>
                                          <p:attrName>ppt_y</p:attrName>
                                        </p:attrNameLst>
                                      </p:cBhvr>
                                      <p:to>
                                        <p:strVal val="(#ppt_y+0.4)"/>
                                      </p:to>
                                    </p:set>
                                    <p:anim from="(#ppt_y+0.4)" to="(#ppt_y)" calcmode="lin" valueType="num">
                                      <p:cBhvr>
                                        <p:cTn id="74" dur="1230" accel="100000" fill="hold">
                                          <p:stCondLst>
                                            <p:cond delay="770"/>
                                          </p:stCondLst>
                                        </p:cTn>
                                        <p:tgtEl>
                                          <p:spTgt spid="10256">
                                            <p:txEl>
                                              <p:charRg st="34" end="50"/>
                                            </p:txEl>
                                          </p:spTgt>
                                        </p:tgtEl>
                                        <p:attrNameLst>
                                          <p:attrName>ppt_y</p:attrName>
                                        </p:attrNameLst>
                                      </p:cBhvr>
                                    </p:anim>
                                  </p:childTnLst>
                                </p:cTn>
                              </p:par>
                              <p:par>
                                <p:cTn id="75" presetID="51" presetClass="entr" presetSubtype="0" fill="hold" grpId="0" nodeType="withEffect">
                                  <p:stCondLst>
                                    <p:cond delay="0"/>
                                  </p:stCondLst>
                                  <p:iterate type="lt">
                                    <p:tmPct val="0"/>
                                  </p:iterate>
                                  <p:childTnLst>
                                    <p:set>
                                      <p:cBhvr>
                                        <p:cTn id="76" dur="1" fill="hold">
                                          <p:stCondLst>
                                            <p:cond delay="0"/>
                                          </p:stCondLst>
                                        </p:cTn>
                                        <p:tgtEl>
                                          <p:spTgt spid="10256">
                                            <p:txEl>
                                              <p:charRg st="50" end="63"/>
                                            </p:txEl>
                                          </p:spTgt>
                                        </p:tgtEl>
                                        <p:attrNameLst>
                                          <p:attrName>style.visibility</p:attrName>
                                        </p:attrNameLst>
                                      </p:cBhvr>
                                      <p:to>
                                        <p:strVal val="visible"/>
                                      </p:to>
                                    </p:set>
                                    <p:animEffect transition="in" filter="fade">
                                      <p:cBhvr>
                                        <p:cTn id="77" dur="770" decel="100000"/>
                                        <p:tgtEl>
                                          <p:spTgt spid="10256">
                                            <p:txEl>
                                              <p:charRg st="50" end="63"/>
                                            </p:txEl>
                                          </p:spTgt>
                                        </p:tgtEl>
                                      </p:cBhvr>
                                    </p:animEffect>
                                    <p:animScale>
                                      <p:cBhvr>
                                        <p:cTn id="78" dur="770" decel="100000"/>
                                        <p:tgtEl>
                                          <p:spTgt spid="10256">
                                            <p:txEl>
                                              <p:charRg st="50" end="63"/>
                                            </p:txEl>
                                          </p:spTgt>
                                        </p:tgtEl>
                                      </p:cBhvr>
                                      <p:from x="10000" y="10000"/>
                                      <p:to x="200000" y="450000"/>
                                    </p:animScale>
                                    <p:animScale>
                                      <p:cBhvr>
                                        <p:cTn id="79" dur="1230" accel="100000" fill="hold">
                                          <p:stCondLst>
                                            <p:cond delay="770"/>
                                          </p:stCondLst>
                                        </p:cTn>
                                        <p:tgtEl>
                                          <p:spTgt spid="10256">
                                            <p:txEl>
                                              <p:charRg st="50" end="63"/>
                                            </p:txEl>
                                          </p:spTgt>
                                        </p:tgtEl>
                                      </p:cBhvr>
                                      <p:from x="200000" y="450000"/>
                                      <p:to x="100000" y="100000"/>
                                    </p:animScale>
                                    <p:set>
                                      <p:cBhvr>
                                        <p:cTn id="80" dur="770" fill="hold"/>
                                        <p:tgtEl>
                                          <p:spTgt spid="10256">
                                            <p:txEl>
                                              <p:charRg st="50" end="63"/>
                                            </p:txEl>
                                          </p:spTgt>
                                        </p:tgtEl>
                                        <p:attrNameLst>
                                          <p:attrName>ppt_x</p:attrName>
                                        </p:attrNameLst>
                                      </p:cBhvr>
                                      <p:to>
                                        <p:strVal val="(0.5)"/>
                                      </p:to>
                                    </p:set>
                                    <p:anim from="(0.5)" to="(#ppt_x)" calcmode="lin" valueType="num">
                                      <p:cBhvr>
                                        <p:cTn id="81" dur="1230" accel="100000" fill="hold">
                                          <p:stCondLst>
                                            <p:cond delay="770"/>
                                          </p:stCondLst>
                                        </p:cTn>
                                        <p:tgtEl>
                                          <p:spTgt spid="10256">
                                            <p:txEl>
                                              <p:charRg st="50" end="63"/>
                                            </p:txEl>
                                          </p:spTgt>
                                        </p:tgtEl>
                                        <p:attrNameLst>
                                          <p:attrName>ppt_x</p:attrName>
                                        </p:attrNameLst>
                                      </p:cBhvr>
                                    </p:anim>
                                    <p:set>
                                      <p:cBhvr>
                                        <p:cTn id="82" dur="770" fill="hold"/>
                                        <p:tgtEl>
                                          <p:spTgt spid="10256">
                                            <p:txEl>
                                              <p:charRg st="50" end="63"/>
                                            </p:txEl>
                                          </p:spTgt>
                                        </p:tgtEl>
                                        <p:attrNameLst>
                                          <p:attrName>ppt_y</p:attrName>
                                        </p:attrNameLst>
                                      </p:cBhvr>
                                      <p:to>
                                        <p:strVal val="(#ppt_y+0.4)"/>
                                      </p:to>
                                    </p:set>
                                    <p:anim from="(#ppt_y+0.4)" to="(#ppt_y)" calcmode="lin" valueType="num">
                                      <p:cBhvr>
                                        <p:cTn id="83" dur="1230" accel="100000" fill="hold">
                                          <p:stCondLst>
                                            <p:cond delay="770"/>
                                          </p:stCondLst>
                                        </p:cTn>
                                        <p:tgtEl>
                                          <p:spTgt spid="10256">
                                            <p:txEl>
                                              <p:charRg st="50" end="63"/>
                                            </p:txEl>
                                          </p:spTgt>
                                        </p:tgtEl>
                                        <p:attrNameLst>
                                          <p:attrName>ppt_y</p:attrName>
                                        </p:attrNameLst>
                                      </p:cBhvr>
                                    </p:anim>
                                  </p:childTnLst>
                                </p:cTn>
                              </p:par>
                            </p:childTnLst>
                          </p:cTn>
                        </p:par>
                      </p:childTnLst>
                    </p:cTn>
                  </p:par>
                  <p:par>
                    <p:cTn id="84" fill="hold">
                      <p:stCondLst>
                        <p:cond delay="indefinite"/>
                      </p:stCondLst>
                      <p:childTnLst>
                        <p:par>
                          <p:cTn id="85" fill="hold">
                            <p:stCondLst>
                              <p:cond delay="0"/>
                            </p:stCondLst>
                            <p:childTnLst>
                              <p:par>
                                <p:cTn id="86" presetID="34" presetClass="emph" presetSubtype="0" fill="hold" nodeType="clickEffect">
                                  <p:stCondLst>
                                    <p:cond delay="0"/>
                                  </p:stCondLst>
                                  <p:iterate type="lt">
                                    <p:tmPct val="10000"/>
                                  </p:iterate>
                                  <p:childTnLst>
                                    <p:animMotion origin="layout" path="M 0.0 0.0 L 0.0 -0.07213" pathEditMode="relative">
                                      <p:cBhvr>
                                        <p:cTn id="87" dur="250" accel="50000" decel="50000" autoRev="1" fill="hold">
                                          <p:stCondLst>
                                            <p:cond delay="0"/>
                                          </p:stCondLst>
                                        </p:cTn>
                                        <p:tgtEl>
                                          <p:spTgt spid="10256">
                                            <p:txEl>
                                              <p:charRg st="0" end="34"/>
                                            </p:txEl>
                                          </p:spTgt>
                                        </p:tgtEl>
                                        <p:attrNameLst>
                                          <p:attrName>ppt_x</p:attrName>
                                          <p:attrName>ppt_y</p:attrName>
                                        </p:attrNameLst>
                                      </p:cBhvr>
                                    </p:animMotion>
                                    <p:animRot by="1500000">
                                      <p:cBhvr>
                                        <p:cTn id="88" dur="125" fill="hold">
                                          <p:stCondLst>
                                            <p:cond delay="0"/>
                                          </p:stCondLst>
                                        </p:cTn>
                                        <p:tgtEl>
                                          <p:spTgt spid="10256">
                                            <p:txEl>
                                              <p:charRg st="0" end="34"/>
                                            </p:txEl>
                                          </p:spTgt>
                                        </p:tgtEl>
                                        <p:attrNameLst>
                                          <p:attrName>r</p:attrName>
                                        </p:attrNameLst>
                                      </p:cBhvr>
                                    </p:animRot>
                                    <p:animRot by="-1500000">
                                      <p:cBhvr>
                                        <p:cTn id="89" dur="125" fill="hold">
                                          <p:stCondLst>
                                            <p:cond delay="125"/>
                                          </p:stCondLst>
                                        </p:cTn>
                                        <p:tgtEl>
                                          <p:spTgt spid="10256">
                                            <p:txEl>
                                              <p:charRg st="0" end="34"/>
                                            </p:txEl>
                                          </p:spTgt>
                                        </p:tgtEl>
                                        <p:attrNameLst>
                                          <p:attrName>r</p:attrName>
                                        </p:attrNameLst>
                                      </p:cBhvr>
                                    </p:animRot>
                                    <p:animRot by="-1500000">
                                      <p:cBhvr>
                                        <p:cTn id="90" dur="125" fill="hold">
                                          <p:stCondLst>
                                            <p:cond delay="250"/>
                                          </p:stCondLst>
                                        </p:cTn>
                                        <p:tgtEl>
                                          <p:spTgt spid="10256">
                                            <p:txEl>
                                              <p:charRg st="0" end="34"/>
                                            </p:txEl>
                                          </p:spTgt>
                                        </p:tgtEl>
                                        <p:attrNameLst>
                                          <p:attrName>r</p:attrName>
                                        </p:attrNameLst>
                                      </p:cBhvr>
                                    </p:animRot>
                                    <p:animRot by="1500000">
                                      <p:cBhvr>
                                        <p:cTn id="91" dur="125" fill="hold">
                                          <p:stCondLst>
                                            <p:cond delay="375"/>
                                          </p:stCondLst>
                                        </p:cTn>
                                        <p:tgtEl>
                                          <p:spTgt spid="10256">
                                            <p:txEl>
                                              <p:charRg st="0" end="34"/>
                                            </p:txEl>
                                          </p:spTgt>
                                        </p:tgtEl>
                                        <p:attrNameLst>
                                          <p:attrName>r</p:attrName>
                                        </p:attrNameLst>
                                      </p:cBhvr>
                                    </p:animRot>
                                  </p:childTnLst>
                                </p:cTn>
                              </p:par>
                              <p:par>
                                <p:cTn id="92" presetID="34" presetClass="emph" presetSubtype="0" fill="hold" nodeType="withEffect">
                                  <p:stCondLst>
                                    <p:cond delay="0"/>
                                  </p:stCondLst>
                                  <p:iterate type="lt">
                                    <p:tmPct val="10000"/>
                                  </p:iterate>
                                  <p:childTnLst>
                                    <p:animMotion origin="layout" path="M 0.0 0.0 L 0.0 -0.07213" pathEditMode="relative">
                                      <p:cBhvr>
                                        <p:cTn id="93" dur="250" accel="50000" decel="50000" autoRev="1" fill="hold">
                                          <p:stCondLst>
                                            <p:cond delay="0"/>
                                          </p:stCondLst>
                                        </p:cTn>
                                        <p:tgtEl>
                                          <p:spTgt spid="10256">
                                            <p:txEl>
                                              <p:charRg st="34" end="50"/>
                                            </p:txEl>
                                          </p:spTgt>
                                        </p:tgtEl>
                                        <p:attrNameLst>
                                          <p:attrName>ppt_x</p:attrName>
                                          <p:attrName>ppt_y</p:attrName>
                                        </p:attrNameLst>
                                      </p:cBhvr>
                                    </p:animMotion>
                                    <p:animRot by="1500000">
                                      <p:cBhvr>
                                        <p:cTn id="94" dur="125" fill="hold">
                                          <p:stCondLst>
                                            <p:cond delay="0"/>
                                          </p:stCondLst>
                                        </p:cTn>
                                        <p:tgtEl>
                                          <p:spTgt spid="10256">
                                            <p:txEl>
                                              <p:charRg st="34" end="50"/>
                                            </p:txEl>
                                          </p:spTgt>
                                        </p:tgtEl>
                                        <p:attrNameLst>
                                          <p:attrName>r</p:attrName>
                                        </p:attrNameLst>
                                      </p:cBhvr>
                                    </p:animRot>
                                    <p:animRot by="-1500000">
                                      <p:cBhvr>
                                        <p:cTn id="95" dur="125" fill="hold">
                                          <p:stCondLst>
                                            <p:cond delay="125"/>
                                          </p:stCondLst>
                                        </p:cTn>
                                        <p:tgtEl>
                                          <p:spTgt spid="10256">
                                            <p:txEl>
                                              <p:charRg st="34" end="50"/>
                                            </p:txEl>
                                          </p:spTgt>
                                        </p:tgtEl>
                                        <p:attrNameLst>
                                          <p:attrName>r</p:attrName>
                                        </p:attrNameLst>
                                      </p:cBhvr>
                                    </p:animRot>
                                    <p:animRot by="-1500000">
                                      <p:cBhvr>
                                        <p:cTn id="96" dur="125" fill="hold">
                                          <p:stCondLst>
                                            <p:cond delay="250"/>
                                          </p:stCondLst>
                                        </p:cTn>
                                        <p:tgtEl>
                                          <p:spTgt spid="10256">
                                            <p:txEl>
                                              <p:charRg st="34" end="50"/>
                                            </p:txEl>
                                          </p:spTgt>
                                        </p:tgtEl>
                                        <p:attrNameLst>
                                          <p:attrName>r</p:attrName>
                                        </p:attrNameLst>
                                      </p:cBhvr>
                                    </p:animRot>
                                    <p:animRot by="1500000">
                                      <p:cBhvr>
                                        <p:cTn id="97" dur="125" fill="hold">
                                          <p:stCondLst>
                                            <p:cond delay="375"/>
                                          </p:stCondLst>
                                        </p:cTn>
                                        <p:tgtEl>
                                          <p:spTgt spid="10256">
                                            <p:txEl>
                                              <p:charRg st="34" end="50"/>
                                            </p:txEl>
                                          </p:spTgt>
                                        </p:tgtEl>
                                        <p:attrNameLst>
                                          <p:attrName>r</p:attrName>
                                        </p:attrNameLst>
                                      </p:cBhvr>
                                    </p:animRot>
                                  </p:childTnLst>
                                </p:cTn>
                              </p:par>
                              <p:par>
                                <p:cTn id="98" presetID="34" presetClass="emph" presetSubtype="0" fill="hold" nodeType="withEffect">
                                  <p:stCondLst>
                                    <p:cond delay="0"/>
                                  </p:stCondLst>
                                  <p:iterate type="lt">
                                    <p:tmPct val="10000"/>
                                  </p:iterate>
                                  <p:childTnLst>
                                    <p:animMotion origin="layout" path="M 0.0 0.0 L 0.0 -0.07213" pathEditMode="relative">
                                      <p:cBhvr>
                                        <p:cTn id="99" dur="250" accel="50000" decel="50000" autoRev="1" fill="hold">
                                          <p:stCondLst>
                                            <p:cond delay="0"/>
                                          </p:stCondLst>
                                        </p:cTn>
                                        <p:tgtEl>
                                          <p:spTgt spid="10256">
                                            <p:txEl>
                                              <p:charRg st="50" end="63"/>
                                            </p:txEl>
                                          </p:spTgt>
                                        </p:tgtEl>
                                        <p:attrNameLst>
                                          <p:attrName>ppt_x</p:attrName>
                                          <p:attrName>ppt_y</p:attrName>
                                        </p:attrNameLst>
                                      </p:cBhvr>
                                    </p:animMotion>
                                    <p:animRot by="1500000">
                                      <p:cBhvr>
                                        <p:cTn id="100" dur="125" fill="hold">
                                          <p:stCondLst>
                                            <p:cond delay="0"/>
                                          </p:stCondLst>
                                        </p:cTn>
                                        <p:tgtEl>
                                          <p:spTgt spid="10256">
                                            <p:txEl>
                                              <p:charRg st="50" end="63"/>
                                            </p:txEl>
                                          </p:spTgt>
                                        </p:tgtEl>
                                        <p:attrNameLst>
                                          <p:attrName>r</p:attrName>
                                        </p:attrNameLst>
                                      </p:cBhvr>
                                    </p:animRot>
                                    <p:animRot by="-1500000">
                                      <p:cBhvr>
                                        <p:cTn id="101" dur="125" fill="hold">
                                          <p:stCondLst>
                                            <p:cond delay="125"/>
                                          </p:stCondLst>
                                        </p:cTn>
                                        <p:tgtEl>
                                          <p:spTgt spid="10256">
                                            <p:txEl>
                                              <p:charRg st="50" end="63"/>
                                            </p:txEl>
                                          </p:spTgt>
                                        </p:tgtEl>
                                        <p:attrNameLst>
                                          <p:attrName>r</p:attrName>
                                        </p:attrNameLst>
                                      </p:cBhvr>
                                    </p:animRot>
                                    <p:animRot by="-1500000">
                                      <p:cBhvr>
                                        <p:cTn id="102" dur="125" fill="hold">
                                          <p:stCondLst>
                                            <p:cond delay="250"/>
                                          </p:stCondLst>
                                        </p:cTn>
                                        <p:tgtEl>
                                          <p:spTgt spid="10256">
                                            <p:txEl>
                                              <p:charRg st="50" end="63"/>
                                            </p:txEl>
                                          </p:spTgt>
                                        </p:tgtEl>
                                        <p:attrNameLst>
                                          <p:attrName>r</p:attrName>
                                        </p:attrNameLst>
                                      </p:cBhvr>
                                    </p:animRot>
                                    <p:animRot by="1500000">
                                      <p:cBhvr>
                                        <p:cTn id="103" dur="125" fill="hold">
                                          <p:stCondLst>
                                            <p:cond delay="375"/>
                                          </p:stCondLst>
                                        </p:cTn>
                                        <p:tgtEl>
                                          <p:spTgt spid="10256">
                                            <p:txEl>
                                              <p:charRg st="50" end="6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animBg="1"/>
      <p:bldP spid="10245" grpId="0"/>
      <p:bldP spid="10251" grpId="0"/>
      <p:bldP spid="10252" grpId="0"/>
      <p:bldP spid="10255" grpId="0"/>
      <p:bldP spid="10256" grpId="0" animBg="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Oval 2"/>
          <p:cNvSpPr/>
          <p:nvPr/>
        </p:nvSpPr>
        <p:spPr>
          <a:xfrm>
            <a:off x="381000" y="1592263"/>
            <a:ext cx="3657600" cy="3657600"/>
          </a:xfrm>
          <a:prstGeom prst="ellipse">
            <a:avLst/>
          </a:prstGeom>
          <a:noFill/>
          <a:ln w="38100" cap="flat" cmpd="sng">
            <a:solidFill>
              <a:schemeClr val="tx1"/>
            </a:solidFill>
            <a:prstDash val="solid"/>
            <a:headEnd type="none" w="med" len="med"/>
            <a:tailEnd type="none" w="med" len="med"/>
          </a:ln>
        </p:spPr>
        <p:txBody>
          <a:bodyPr wrap="none" anchor="ctr" anchorCtr="0"/>
          <a:p>
            <a:pPr eaLnBrk="1" hangingPunct="1"/>
            <a:endParaRPr lang="en-US" altLang="en-US" dirty="0">
              <a:latin typeface="Times New Roman" panose="02020603050405020304" pitchFamily="18" charset="0"/>
              <a:ea typeface="Times New Roman" panose="02020603050405020304" pitchFamily="18" charset="0"/>
            </a:endParaRPr>
          </a:p>
        </p:txBody>
      </p:sp>
      <p:sp>
        <p:nvSpPr>
          <p:cNvPr id="11267" name="Line 3"/>
          <p:cNvSpPr/>
          <p:nvPr/>
        </p:nvSpPr>
        <p:spPr>
          <a:xfrm>
            <a:off x="381000" y="3421063"/>
            <a:ext cx="3657600" cy="0"/>
          </a:xfrm>
          <a:prstGeom prst="line">
            <a:avLst/>
          </a:prstGeom>
          <a:ln w="38100" cap="flat" cmpd="sng">
            <a:solidFill>
              <a:schemeClr val="tx1"/>
            </a:solidFill>
            <a:prstDash val="solid"/>
            <a:headEnd type="none" w="med" len="med"/>
            <a:tailEnd type="none" w="med" len="med"/>
          </a:ln>
        </p:spPr>
      </p:sp>
      <p:sp>
        <p:nvSpPr>
          <p:cNvPr id="16388" name="AutoShape 4"/>
          <p:cNvSpPr/>
          <p:nvPr/>
        </p:nvSpPr>
        <p:spPr>
          <a:xfrm>
            <a:off x="2154238" y="3379788"/>
            <a:ext cx="76200" cy="76200"/>
          </a:xfrm>
          <a:prstGeom prst="flowChartConnector">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lang="en-US" altLang="en-US" dirty="0">
              <a:latin typeface="Times New Roman" panose="02020603050405020304" pitchFamily="18" charset="0"/>
              <a:ea typeface="Times New Roman" panose="02020603050405020304" pitchFamily="18" charset="0"/>
            </a:endParaRPr>
          </a:p>
        </p:txBody>
      </p:sp>
      <p:sp>
        <p:nvSpPr>
          <p:cNvPr id="16389" name="Text Box 5"/>
          <p:cNvSpPr txBox="1"/>
          <p:nvPr/>
        </p:nvSpPr>
        <p:spPr>
          <a:xfrm>
            <a:off x="1973263" y="3005138"/>
            <a:ext cx="420687" cy="457200"/>
          </a:xfrm>
          <a:prstGeom prst="rect">
            <a:avLst/>
          </a:prstGeom>
          <a:noFill/>
          <a:ln w="9525">
            <a:noFill/>
          </a:ln>
        </p:spPr>
        <p:txBody>
          <a:bodyPr wrap="none">
            <a:spAutoFit/>
          </a:bodyPr>
          <a:p>
            <a:pPr eaLnBrk="1" hangingPunct="1"/>
            <a:r>
              <a:rPr lang="en-US" altLang="en-US" sz="2400" dirty="0">
                <a:latin typeface="Times New Roman" panose="02020603050405020304" pitchFamily="18" charset="0"/>
                <a:cs typeface="Times New Roman" panose="02020603050405020304" pitchFamily="18" charset="0"/>
              </a:rPr>
              <a:t>O</a:t>
            </a:r>
            <a:endParaRPr lang="en-US" altLang="en-US" sz="2400" dirty="0">
              <a:latin typeface="Times New Roman" panose="02020603050405020304" pitchFamily="18" charset="0"/>
              <a:ea typeface="Times New Roman" panose="02020603050405020304" pitchFamily="18" charset="0"/>
            </a:endParaRPr>
          </a:p>
        </p:txBody>
      </p:sp>
      <p:sp>
        <p:nvSpPr>
          <p:cNvPr id="11270" name="Text Box 6"/>
          <p:cNvSpPr txBox="1"/>
          <p:nvPr/>
        </p:nvSpPr>
        <p:spPr>
          <a:xfrm>
            <a:off x="0" y="2971800"/>
            <a:ext cx="407988" cy="461963"/>
          </a:xfrm>
          <a:prstGeom prst="rect">
            <a:avLst/>
          </a:prstGeom>
          <a:noFill/>
          <a:ln w="9525">
            <a:noFill/>
          </a:ln>
        </p:spPr>
        <p:txBody>
          <a:bodyPr wrap="none">
            <a:spAutoFit/>
          </a:bodyPr>
          <a:p>
            <a:pPr eaLnBrk="1" hangingPunct="1"/>
            <a:r>
              <a:rPr lang="en-US" altLang="en-US" sz="2400" dirty="0">
                <a:latin typeface="Times New Roman" panose="02020603050405020304" pitchFamily="18" charset="0"/>
                <a:cs typeface="Times New Roman" panose="02020603050405020304" pitchFamily="18" charset="0"/>
              </a:rPr>
              <a:t>A</a:t>
            </a:r>
            <a:endParaRPr lang="en-US" altLang="en-US" sz="2400" dirty="0">
              <a:latin typeface="Times New Roman" panose="02020603050405020304" pitchFamily="18" charset="0"/>
              <a:ea typeface="Times New Roman" panose="02020603050405020304" pitchFamily="18" charset="0"/>
            </a:endParaRPr>
          </a:p>
        </p:txBody>
      </p:sp>
      <p:sp>
        <p:nvSpPr>
          <p:cNvPr id="11271" name="Text Box 7"/>
          <p:cNvSpPr txBox="1"/>
          <p:nvPr/>
        </p:nvSpPr>
        <p:spPr>
          <a:xfrm>
            <a:off x="3990975" y="3171825"/>
            <a:ext cx="387350" cy="457200"/>
          </a:xfrm>
          <a:prstGeom prst="rect">
            <a:avLst/>
          </a:prstGeom>
          <a:noFill/>
          <a:ln w="9525">
            <a:noFill/>
          </a:ln>
        </p:spPr>
        <p:txBody>
          <a:bodyPr wrap="none">
            <a:spAutoFit/>
          </a:bodyPr>
          <a:p>
            <a:pPr eaLnBrk="1" hangingPunct="1"/>
            <a:r>
              <a:rPr lang="en-US" altLang="en-US" sz="2400" dirty="0">
                <a:latin typeface="Times New Roman" panose="02020603050405020304" pitchFamily="18" charset="0"/>
                <a:cs typeface="Times New Roman" panose="02020603050405020304" pitchFamily="18" charset="0"/>
              </a:rPr>
              <a:t>B</a:t>
            </a:r>
            <a:endParaRPr lang="en-US" altLang="en-US" sz="2400" dirty="0">
              <a:latin typeface="Times New Roman" panose="02020603050405020304" pitchFamily="18" charset="0"/>
              <a:ea typeface="Times New Roman" panose="02020603050405020304" pitchFamily="18" charset="0"/>
            </a:endParaRPr>
          </a:p>
        </p:txBody>
      </p:sp>
      <p:sp>
        <p:nvSpPr>
          <p:cNvPr id="11272" name="Text Box 8"/>
          <p:cNvSpPr txBox="1"/>
          <p:nvPr/>
        </p:nvSpPr>
        <p:spPr>
          <a:xfrm>
            <a:off x="38100" y="5303838"/>
            <a:ext cx="9075738" cy="708025"/>
          </a:xfrm>
          <a:prstGeom prst="rect">
            <a:avLst/>
          </a:prstGeom>
          <a:noFill/>
          <a:ln w="9525">
            <a:noFill/>
          </a:ln>
        </p:spPr>
        <p:txBody>
          <a:bodyPr wrap="none">
            <a:spAutoFit/>
          </a:bodyPr>
          <a:p>
            <a:pPr eaLnBrk="1" hangingPunct="1"/>
            <a:r>
              <a:rPr lang="en-US" altLang="en-US" sz="2000" dirty="0">
                <a:latin typeface="Times New Roman" panose="02020603050405020304" pitchFamily="18" charset="0"/>
                <a:cs typeface="Times New Roman" panose="02020603050405020304" pitchFamily="18" charset="0"/>
              </a:rPr>
              <a:t>Trên đường tròn , lấy hai điểm A ; B .Đoạn thẳng AB nối hai điểm A;B của đường tròn</a:t>
            </a:r>
            <a:endParaRPr lang="en-US" altLang="en-US" sz="2000" dirty="0">
              <a:latin typeface="Times New Roman" panose="02020603050405020304" pitchFamily="18" charset="0"/>
              <a:cs typeface="Times New Roman" panose="02020603050405020304" pitchFamily="18" charset="0"/>
            </a:endParaRPr>
          </a:p>
          <a:p>
            <a:pPr eaLnBrk="1" hangingPunct="1"/>
            <a:r>
              <a:rPr lang="en-US" altLang="en-US" sz="2000" dirty="0">
                <a:latin typeface="Times New Roman" panose="02020603050405020304" pitchFamily="18" charset="0"/>
                <a:cs typeface="Times New Roman" panose="02020603050405020304" pitchFamily="18" charset="0"/>
              </a:rPr>
              <a:t> đi qua tâm O l</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 </a:t>
            </a:r>
            <a:r>
              <a:rPr lang="en-US" altLang="en-US" sz="2000" dirty="0">
                <a:solidFill>
                  <a:srgbClr val="0000FF"/>
                </a:solidFill>
                <a:latin typeface="Times New Roman" panose="02020603050405020304" pitchFamily="18" charset="0"/>
                <a:cs typeface="Times New Roman" panose="02020603050405020304" pitchFamily="18" charset="0"/>
              </a:rPr>
              <a:t>đường kính</a:t>
            </a:r>
            <a:r>
              <a:rPr lang="en-US" altLang="en-US" sz="2000" dirty="0">
                <a:latin typeface="Times New Roman" panose="02020603050405020304" pitchFamily="18" charset="0"/>
                <a:cs typeface="Times New Roman" panose="02020603050405020304" pitchFamily="18" charset="0"/>
              </a:rPr>
              <a:t> của hình tròn.</a:t>
            </a:r>
            <a:endParaRPr lang="en-US" altLang="en-US" sz="2000" dirty="0">
              <a:latin typeface="Times New Roman" panose="02020603050405020304" pitchFamily="18" charset="0"/>
              <a:ea typeface="Times New Roman" panose="02020603050405020304" pitchFamily="18" charset="0"/>
            </a:endParaRPr>
          </a:p>
        </p:txBody>
      </p:sp>
      <p:sp>
        <p:nvSpPr>
          <p:cNvPr id="11273" name="AutoShape 9"/>
          <p:cNvSpPr/>
          <p:nvPr/>
        </p:nvSpPr>
        <p:spPr>
          <a:xfrm>
            <a:off x="347663" y="3386138"/>
            <a:ext cx="76200" cy="76200"/>
          </a:xfrm>
          <a:prstGeom prst="flowChartConnector">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lang="en-US" altLang="en-US" dirty="0">
              <a:latin typeface="Times New Roman" panose="02020603050405020304" pitchFamily="18" charset="0"/>
              <a:ea typeface="Times New Roman" panose="02020603050405020304" pitchFamily="18" charset="0"/>
            </a:endParaRPr>
          </a:p>
        </p:txBody>
      </p:sp>
      <p:sp>
        <p:nvSpPr>
          <p:cNvPr id="11274" name="AutoShape 10"/>
          <p:cNvSpPr/>
          <p:nvPr/>
        </p:nvSpPr>
        <p:spPr>
          <a:xfrm>
            <a:off x="4003675" y="3365500"/>
            <a:ext cx="76200" cy="76200"/>
          </a:xfrm>
          <a:prstGeom prst="flowChartConnector">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lang="en-US" altLang="en-US" dirty="0">
              <a:latin typeface="Times New Roman" panose="02020603050405020304" pitchFamily="18" charset="0"/>
              <a:ea typeface="Times New Roman" panose="02020603050405020304" pitchFamily="18" charset="0"/>
            </a:endParaRPr>
          </a:p>
        </p:txBody>
      </p:sp>
      <p:sp>
        <p:nvSpPr>
          <p:cNvPr id="11275" name="Text Box 11"/>
          <p:cNvSpPr txBox="1"/>
          <p:nvPr/>
        </p:nvSpPr>
        <p:spPr>
          <a:xfrm>
            <a:off x="746125" y="6084888"/>
            <a:ext cx="6245225" cy="523875"/>
          </a:xfrm>
          <a:prstGeom prst="rect">
            <a:avLst/>
          </a:prstGeom>
          <a:noFill/>
          <a:ln w="9525">
            <a:noFill/>
          </a:ln>
        </p:spPr>
        <p:txBody>
          <a:bodyPr wrap="none">
            <a:spAutoFit/>
          </a:bodyPr>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Đường kính</a:t>
            </a:r>
            <a:r>
              <a:rPr lang="en-US" altLang="en-US" sz="2800" dirty="0">
                <a:latin typeface="Times New Roman" panose="02020603050405020304" pitchFamily="18" charset="0"/>
                <a:cs typeface="Times New Roman" panose="02020603050405020304" pitchFamily="18" charset="0"/>
              </a:rPr>
              <a:t> của hình tròn có đặc điểm gì?</a:t>
            </a:r>
            <a:endParaRPr lang="en-US" altLang="en-US" sz="2800" dirty="0">
              <a:latin typeface="Times New Roman" panose="02020603050405020304" pitchFamily="18" charset="0"/>
              <a:ea typeface="Times New Roman" panose="02020603050405020304" pitchFamily="18" charset="0"/>
            </a:endParaRPr>
          </a:p>
        </p:txBody>
      </p:sp>
      <p:sp>
        <p:nvSpPr>
          <p:cNvPr id="11276" name="Rectangle 12"/>
          <p:cNvSpPr/>
          <p:nvPr/>
        </p:nvSpPr>
        <p:spPr>
          <a:xfrm>
            <a:off x="4267200" y="2895600"/>
            <a:ext cx="4191000" cy="1524000"/>
          </a:xfrm>
          <a:prstGeom prst="rect">
            <a:avLst/>
          </a:prstGeom>
          <a:solidFill>
            <a:srgbClr val="00FFFF"/>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00FFFF"/>
            </a:extrusionClr>
          </a:sp3d>
        </p:spPr>
        <p:txBody>
          <a:bodyPr wrap="none" anchor="ctr" anchorCtr="0">
            <a:flatTx/>
          </a:bodyPr>
          <a:p>
            <a:pPr algn="ctr" eaLnBrk="1" hangingPunct="1"/>
            <a:r>
              <a:rPr lang="en-US" altLang="en-US" sz="2800" dirty="0">
                <a:solidFill>
                  <a:srgbClr val="0000FF"/>
                </a:solidFill>
                <a:latin typeface="Times New Roman" panose="02020603050405020304" pitchFamily="18" charset="0"/>
                <a:cs typeface="Times New Roman" panose="02020603050405020304" pitchFamily="18" charset="0"/>
              </a:rPr>
              <a:t>Đường kính d</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cs typeface="Times New Roman" panose="02020603050405020304" pitchFamily="18" charset="0"/>
              </a:rPr>
              <a:t>i gấp </a:t>
            </a:r>
            <a:endParaRPr lang="en-US" altLang="en-US" sz="2800" dirty="0">
              <a:solidFill>
                <a:srgbClr val="0000FF"/>
              </a:solidFill>
              <a:latin typeface="Times New Roman" panose="02020603050405020304" pitchFamily="18" charset="0"/>
              <a:cs typeface="Times New Roman" panose="02020603050405020304" pitchFamily="18" charset="0"/>
            </a:endParaRPr>
          </a:p>
          <a:p>
            <a:pPr algn="ctr" eaLnBrk="1" hangingPunct="1"/>
            <a:r>
              <a:rPr lang="en-US" altLang="en-US" sz="2800" dirty="0">
                <a:solidFill>
                  <a:srgbClr val="0000FF"/>
                </a:solidFill>
                <a:latin typeface="Times New Roman" panose="02020603050405020304" pitchFamily="18" charset="0"/>
                <a:cs typeface="Times New Roman" panose="02020603050405020304" pitchFamily="18" charset="0"/>
              </a:rPr>
              <a:t>hai lần bán kính.</a:t>
            </a:r>
            <a:endParaRPr lang="en-US" altLang="en-US" sz="2800" dirty="0">
              <a:solidFill>
                <a:srgbClr val="0000FF"/>
              </a:solidFill>
              <a:latin typeface="Times New Roman" panose="02020603050405020304" pitchFamily="18" charset="0"/>
              <a:cs typeface="Times New Roman" panose="02020603050405020304" pitchFamily="18" charset="0"/>
            </a:endParaRPr>
          </a:p>
          <a:p>
            <a:pPr algn="ctr" eaLnBrk="1" hangingPunct="1"/>
            <a:r>
              <a:rPr lang="en-US" altLang="en-US" sz="2800" dirty="0">
                <a:solidFill>
                  <a:srgbClr val="0000FF"/>
                </a:solidFill>
                <a:latin typeface="Times New Roman" panose="02020603050405020304" pitchFamily="18" charset="0"/>
                <a:cs typeface="Times New Roman" panose="02020603050405020304" pitchFamily="18" charset="0"/>
              </a:rPr>
              <a:t>AB = OA + OB</a:t>
            </a:r>
            <a:endParaRPr lang="en-US" altLang="en-US" sz="2800" dirty="0">
              <a:solidFill>
                <a:srgbClr val="0000FF"/>
              </a:solidFill>
              <a:latin typeface="Times New Roman" panose="02020603050405020304" pitchFamily="18" charset="0"/>
              <a:ea typeface="Times New Roman" panose="02020603050405020304" pitchFamily="18" charset="0"/>
            </a:endParaRPr>
          </a:p>
        </p:txBody>
      </p:sp>
      <p:sp>
        <p:nvSpPr>
          <p:cNvPr id="16397" name="Text Box 9"/>
          <p:cNvSpPr txBox="1"/>
          <p:nvPr/>
        </p:nvSpPr>
        <p:spPr>
          <a:xfrm>
            <a:off x="38100" y="280988"/>
            <a:ext cx="8610600" cy="923925"/>
          </a:xfrm>
          <a:prstGeom prst="rect">
            <a:avLst/>
          </a:prstGeom>
          <a:noFill/>
          <a:ln w="9525">
            <a:noFill/>
          </a:ln>
        </p:spPr>
        <p:txBody>
          <a:bodyPr>
            <a:spAutoFit/>
          </a:bodyPr>
          <a:p>
            <a:pPr algn="ctr" eaLnBrk="1" hangingPunct="1">
              <a:spcBef>
                <a:spcPct val="50000"/>
              </a:spcBef>
            </a:pPr>
            <a:r>
              <a:rPr lang="en-US" altLang="en-US" b="1" dirty="0">
                <a:solidFill>
                  <a:srgbClr val="0000FF"/>
                </a:solidFill>
                <a:latin typeface="Times New Roman" panose="02020603050405020304" pitchFamily="18" charset="0"/>
                <a:cs typeface="Times New Roman" panose="02020603050405020304" pitchFamily="18" charset="0"/>
              </a:rPr>
              <a:t>TOÁN</a:t>
            </a:r>
            <a:endParaRPr lang="en-US" altLang="en-US" b="1" dirty="0">
              <a:solidFill>
                <a:srgbClr val="0000FF"/>
              </a:solidFill>
              <a:latin typeface="Times New Roman" panose="02020603050405020304" pitchFamily="18" charset="0"/>
              <a:cs typeface="Times New Roman" panose="02020603050405020304" pitchFamily="18" charset="0"/>
            </a:endParaRPr>
          </a:p>
          <a:p>
            <a:pPr algn="ctr" eaLnBrk="1" hangingPunct="1">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rPr>
              <a:t>HÌNH TRÒN, ĐƯỜNG TRÒN</a:t>
            </a:r>
            <a:r>
              <a:rPr lang="en-US" altLang="en-US" sz="2000" dirty="0">
                <a:latin typeface="Times New Roman" panose="02020603050405020304" pitchFamily="18" charset="0"/>
                <a:cs typeface="Times New Roman" panose="02020603050405020304" pitchFamily="18" charset="0"/>
              </a:rPr>
              <a:t>                                                       </a:t>
            </a:r>
            <a:endParaRPr lang="en-US" altLang="en-US" sz="20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randombar(horizontal)">
                                      <p:cBhvr>
                                        <p:cTn id="7" dur="500"/>
                                        <p:tgtEl>
                                          <p:spTgt spid="1127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274"/>
                                        </p:tgtEl>
                                        <p:attrNameLst>
                                          <p:attrName>style.visibility</p:attrName>
                                        </p:attrNameLst>
                                      </p:cBhvr>
                                      <p:to>
                                        <p:strVal val="visible"/>
                                      </p:to>
                                    </p:set>
                                    <p:animEffect transition="in" filter="randombar(horizontal)">
                                      <p:cBhvr>
                                        <p:cTn id="10" dur="500"/>
                                        <p:tgtEl>
                                          <p:spTgt spid="1127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1270"/>
                                        </p:tgtEl>
                                        <p:attrNameLst>
                                          <p:attrName>style.visibility</p:attrName>
                                        </p:attrNameLst>
                                      </p:cBhvr>
                                      <p:to>
                                        <p:strVal val="visible"/>
                                      </p:to>
                                    </p:set>
                                    <p:anim calcmode="lin" valueType="num">
                                      <p:cBhvr>
                                        <p:cTn id="15" dur="500" fill="hold"/>
                                        <p:tgtEl>
                                          <p:spTgt spid="11270"/>
                                        </p:tgtEl>
                                        <p:attrNameLst>
                                          <p:attrName>ppt_w</p:attrName>
                                        </p:attrNameLst>
                                      </p:cBhvr>
                                      <p:tavLst>
                                        <p:tav tm="0">
                                          <p:val>
                                            <p:fltVal val="0.000000"/>
                                          </p:val>
                                        </p:tav>
                                        <p:tav tm="100000">
                                          <p:val>
                                            <p:strVal val="#ppt_w"/>
                                          </p:val>
                                        </p:tav>
                                      </p:tavLst>
                                    </p:anim>
                                    <p:anim calcmode="lin" valueType="num">
                                      <p:cBhvr>
                                        <p:cTn id="16" dur="500" fill="hold"/>
                                        <p:tgtEl>
                                          <p:spTgt spid="11270"/>
                                        </p:tgtEl>
                                        <p:attrNameLst>
                                          <p:attrName>ppt_h</p:attrName>
                                        </p:attrNameLst>
                                      </p:cBhvr>
                                      <p:tavLst>
                                        <p:tav tm="0">
                                          <p:val>
                                            <p:fltVal val="0.000000"/>
                                          </p:val>
                                        </p:tav>
                                        <p:tav tm="100000">
                                          <p:val>
                                            <p:strVal val="#ppt_h"/>
                                          </p:val>
                                        </p:tav>
                                      </p:tavLst>
                                    </p:anim>
                                    <p:animEffect transition="in" filter="fade">
                                      <p:cBhvr>
                                        <p:cTn id="17" dur="500"/>
                                        <p:tgtEl>
                                          <p:spTgt spid="1127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271"/>
                                        </p:tgtEl>
                                        <p:attrNameLst>
                                          <p:attrName>style.visibility</p:attrName>
                                        </p:attrNameLst>
                                      </p:cBhvr>
                                      <p:to>
                                        <p:strVal val="visible"/>
                                      </p:to>
                                    </p:set>
                                    <p:anim calcmode="lin" valueType="num">
                                      <p:cBhvr>
                                        <p:cTn id="20" dur="500" fill="hold"/>
                                        <p:tgtEl>
                                          <p:spTgt spid="11271"/>
                                        </p:tgtEl>
                                        <p:attrNameLst>
                                          <p:attrName>ppt_w</p:attrName>
                                        </p:attrNameLst>
                                      </p:cBhvr>
                                      <p:tavLst>
                                        <p:tav tm="0">
                                          <p:val>
                                            <p:fltVal val="0.000000"/>
                                          </p:val>
                                        </p:tav>
                                        <p:tav tm="100000">
                                          <p:val>
                                            <p:strVal val="#ppt_w"/>
                                          </p:val>
                                        </p:tav>
                                      </p:tavLst>
                                    </p:anim>
                                    <p:anim calcmode="lin" valueType="num">
                                      <p:cBhvr>
                                        <p:cTn id="21" dur="500" fill="hold"/>
                                        <p:tgtEl>
                                          <p:spTgt spid="11271"/>
                                        </p:tgtEl>
                                        <p:attrNameLst>
                                          <p:attrName>ppt_h</p:attrName>
                                        </p:attrNameLst>
                                      </p:cBhvr>
                                      <p:tavLst>
                                        <p:tav tm="0">
                                          <p:val>
                                            <p:fltVal val="0.000000"/>
                                          </p:val>
                                        </p:tav>
                                        <p:tav tm="100000">
                                          <p:val>
                                            <p:strVal val="#ppt_h"/>
                                          </p:val>
                                        </p:tav>
                                      </p:tavLst>
                                    </p:anim>
                                    <p:animEffect transition="in" filter="fade">
                                      <p:cBhvr>
                                        <p:cTn id="22" dur="500"/>
                                        <p:tgtEl>
                                          <p:spTgt spid="11271"/>
                                        </p:tgtEl>
                                      </p:cBhvr>
                                    </p:animEffect>
                                  </p:childTnLst>
                                </p:cTn>
                              </p:par>
                            </p:childTnLst>
                          </p:cTn>
                        </p:par>
                      </p:childTnLst>
                    </p:cTn>
                  </p:par>
                  <p:par>
                    <p:cTn id="23" fill="hold">
                      <p:stCondLst>
                        <p:cond delay="indefinite"/>
                      </p:stCondLst>
                      <p:childTnLst>
                        <p:par>
                          <p:cTn id="24" fill="hold">
                            <p:stCondLst>
                              <p:cond delay="0"/>
                            </p:stCondLst>
                            <p:childTnLst>
                              <p:par>
                                <p:cTn id="25" presetID="54" presetClass="entr" presetSubtype="0" accel="100000" fill="hold" nodeType="clickEffect">
                                  <p:stCondLst>
                                    <p:cond delay="0"/>
                                  </p:stCondLst>
                                  <p:childTnLst>
                                    <p:set>
                                      <p:cBhvr>
                                        <p:cTn id="26" dur="1" fill="hold">
                                          <p:stCondLst>
                                            <p:cond delay="0"/>
                                          </p:stCondLst>
                                        </p:cTn>
                                        <p:tgtEl>
                                          <p:spTgt spid="11267"/>
                                        </p:tgtEl>
                                        <p:attrNameLst>
                                          <p:attrName>style.visibility</p:attrName>
                                        </p:attrNameLst>
                                      </p:cBhvr>
                                      <p:to>
                                        <p:strVal val="visible"/>
                                      </p:to>
                                    </p:set>
                                    <p:anim calcmode="lin" valueType="num">
                                      <p:cBhvr>
                                        <p:cTn id="27" dur="500" fill="hold"/>
                                        <p:tgtEl>
                                          <p:spTgt spid="11267"/>
                                        </p:tgtEl>
                                        <p:attrNameLst>
                                          <p:attrName>ppt_w</p:attrName>
                                        </p:attrNameLst>
                                      </p:cBhvr>
                                      <p:tavLst>
                                        <p:tav tm="0">
                                          <p:val>
                                            <p:strVal val="#ppt_w*0.05"/>
                                          </p:val>
                                        </p:tav>
                                        <p:tav tm="100000">
                                          <p:val>
                                            <p:strVal val="#ppt_w"/>
                                          </p:val>
                                        </p:tav>
                                      </p:tavLst>
                                    </p:anim>
                                    <p:anim calcmode="lin" valueType="num">
                                      <p:cBhvr>
                                        <p:cTn id="28" dur="500" fill="hold"/>
                                        <p:tgtEl>
                                          <p:spTgt spid="11267"/>
                                        </p:tgtEl>
                                        <p:attrNameLst>
                                          <p:attrName>ppt_h</p:attrName>
                                        </p:attrNameLst>
                                      </p:cBhvr>
                                      <p:tavLst>
                                        <p:tav tm="0">
                                          <p:val>
                                            <p:strVal val="#ppt_h"/>
                                          </p:val>
                                        </p:tav>
                                        <p:tav tm="100000">
                                          <p:val>
                                            <p:strVal val="#ppt_h"/>
                                          </p:val>
                                        </p:tav>
                                      </p:tavLst>
                                    </p:anim>
                                    <p:anim calcmode="lin" valueType="num">
                                      <p:cBhvr>
                                        <p:cTn id="29" dur="500" fill="hold"/>
                                        <p:tgtEl>
                                          <p:spTgt spid="11267"/>
                                        </p:tgtEl>
                                        <p:attrNameLst>
                                          <p:attrName>ppt_x</p:attrName>
                                        </p:attrNameLst>
                                      </p:cBhvr>
                                      <p:tavLst>
                                        <p:tav tm="0">
                                          <p:val>
                                            <p:strVal val="#ppt_x-.2"/>
                                          </p:val>
                                        </p:tav>
                                        <p:tav tm="100000">
                                          <p:val>
                                            <p:strVal val="#ppt_x"/>
                                          </p:val>
                                        </p:tav>
                                      </p:tavLst>
                                    </p:anim>
                                    <p:anim calcmode="lin" valueType="num">
                                      <p:cBhvr>
                                        <p:cTn id="30" dur="500" fill="hold"/>
                                        <p:tgtEl>
                                          <p:spTgt spid="11267"/>
                                        </p:tgtEl>
                                        <p:attrNameLst>
                                          <p:attrName>ppt_y</p:attrName>
                                        </p:attrNameLst>
                                      </p:cBhvr>
                                      <p:tavLst>
                                        <p:tav tm="0">
                                          <p:val>
                                            <p:strVal val="#ppt_y"/>
                                          </p:val>
                                        </p:tav>
                                        <p:tav tm="100000">
                                          <p:val>
                                            <p:strVal val="#ppt_y"/>
                                          </p:val>
                                        </p:tav>
                                      </p:tavLst>
                                    </p:anim>
                                    <p:animEffect transition="in" filter="fade">
                                      <p:cBhvr>
                                        <p:cTn id="31" dur="500"/>
                                        <p:tgtEl>
                                          <p:spTgt spid="11267"/>
                                        </p:tgtEl>
                                      </p:cBhvr>
                                    </p:animEffec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11272">
                                            <p:txEl>
                                              <p:charRg st="0" end="84"/>
                                            </p:txEl>
                                          </p:spTgt>
                                        </p:tgtEl>
                                        <p:attrNameLst>
                                          <p:attrName>style.visibility</p:attrName>
                                        </p:attrNameLst>
                                      </p:cBhvr>
                                      <p:to>
                                        <p:strVal val="visible"/>
                                      </p:to>
                                    </p:set>
                                    <p:anim calcmode="discrete" valueType="clr">
                                      <p:cBhvr override="childStyle">
                                        <p:cTn id="36" dur="80"/>
                                        <p:tgtEl>
                                          <p:spTgt spid="11272">
                                            <p:txEl>
                                              <p:charRg st="0" end="8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1272">
                                            <p:txEl>
                                              <p:charRg st="0" end="84"/>
                                            </p:txEl>
                                          </p:spTgt>
                                        </p:tgtEl>
                                        <p:attrNameLst>
                                          <p:attrName>fillcolor</p:attrName>
                                        </p:attrNameLst>
                                      </p:cBhvr>
                                      <p:tavLst>
                                        <p:tav tm="0">
                                          <p:val>
                                            <p:clrVal>
                                              <a:schemeClr val="accent2"/>
                                            </p:clrVal>
                                          </p:val>
                                        </p:tav>
                                        <p:tav tm="50000">
                                          <p:val>
                                            <p:clrVal>
                                              <a:schemeClr val="hlink"/>
                                            </p:clrVal>
                                          </p:val>
                                        </p:tav>
                                      </p:tavLst>
                                    </p:anim>
                                    <p:set>
                                      <p:cBhvr>
                                        <p:cTn id="38" dur="80"/>
                                        <p:tgtEl>
                                          <p:spTgt spid="11272">
                                            <p:txEl>
                                              <p:charRg st="0" end="84"/>
                                            </p:txEl>
                                          </p:spTgt>
                                        </p:tgtEl>
                                        <p:attrNameLst>
                                          <p:attrName>fill.type</p:attrName>
                                        </p:attrNameLst>
                                      </p:cBhvr>
                                      <p:to>
                                        <p:strVal val="solid"/>
                                      </p:to>
                                    </p:set>
                                  </p:childTnLst>
                                </p:cTn>
                              </p:par>
                              <p:par>
                                <p:cTn id="39" presetID="27" presetClass="entr" presetSubtype="0" fill="hold" grpId="0" nodeType="withEffect">
                                  <p:stCondLst>
                                    <p:cond delay="0"/>
                                  </p:stCondLst>
                                  <p:iterate type="lt">
                                    <p:tmPct val="50000"/>
                                  </p:iterate>
                                  <p:childTnLst>
                                    <p:set>
                                      <p:cBhvr>
                                        <p:cTn id="40" dur="1" fill="hold">
                                          <p:stCondLst>
                                            <p:cond delay="0"/>
                                          </p:stCondLst>
                                        </p:cTn>
                                        <p:tgtEl>
                                          <p:spTgt spid="11272">
                                            <p:txEl>
                                              <p:charRg st="84" end="127"/>
                                            </p:txEl>
                                          </p:spTgt>
                                        </p:tgtEl>
                                        <p:attrNameLst>
                                          <p:attrName>style.visibility</p:attrName>
                                        </p:attrNameLst>
                                      </p:cBhvr>
                                      <p:to>
                                        <p:strVal val="visible"/>
                                      </p:to>
                                    </p:set>
                                    <p:anim calcmode="discrete" valueType="clr">
                                      <p:cBhvr override="childStyle">
                                        <p:cTn id="41" dur="80"/>
                                        <p:tgtEl>
                                          <p:spTgt spid="11272">
                                            <p:txEl>
                                              <p:charRg st="84" end="12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1272">
                                            <p:txEl>
                                              <p:charRg st="84" end="127"/>
                                            </p:txEl>
                                          </p:spTgt>
                                        </p:tgtEl>
                                        <p:attrNameLst>
                                          <p:attrName>fillcolor</p:attrName>
                                        </p:attrNameLst>
                                      </p:cBhvr>
                                      <p:tavLst>
                                        <p:tav tm="0">
                                          <p:val>
                                            <p:clrVal>
                                              <a:schemeClr val="accent2"/>
                                            </p:clrVal>
                                          </p:val>
                                        </p:tav>
                                        <p:tav tm="50000">
                                          <p:val>
                                            <p:clrVal>
                                              <a:schemeClr val="hlink"/>
                                            </p:clrVal>
                                          </p:val>
                                        </p:tav>
                                      </p:tavLst>
                                    </p:anim>
                                    <p:set>
                                      <p:cBhvr>
                                        <p:cTn id="43" dur="80"/>
                                        <p:tgtEl>
                                          <p:spTgt spid="11272">
                                            <p:txEl>
                                              <p:charRg st="84" end="127"/>
                                            </p:txEl>
                                          </p:spTgt>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11275"/>
                                        </p:tgtEl>
                                        <p:attrNameLst>
                                          <p:attrName>style.visibility</p:attrName>
                                        </p:attrNameLst>
                                      </p:cBhvr>
                                      <p:to>
                                        <p:strVal val="visible"/>
                                      </p:to>
                                    </p:set>
                                    <p:animEffect transition="in" filter="wipe(down)">
                                      <p:cBhvr>
                                        <p:cTn id="48" dur="580">
                                          <p:stCondLst>
                                            <p:cond delay="0"/>
                                          </p:stCondLst>
                                        </p:cTn>
                                        <p:tgtEl>
                                          <p:spTgt spid="11275"/>
                                        </p:tgtEl>
                                      </p:cBhvr>
                                    </p:animEffect>
                                    <p:anim calcmode="lin" valueType="num">
                                      <p:cBhvr>
                                        <p:cTn id="49" dur="1822" tmFilter="0,0; 0.14,0.36; 0.43,0.73; 0.71,0.91; 1.0,1.0">
                                          <p:stCondLst>
                                            <p:cond delay="0"/>
                                          </p:stCondLst>
                                        </p:cTn>
                                        <p:tgtEl>
                                          <p:spTgt spid="11275"/>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1275"/>
                                        </p:tgtEl>
                                        <p:attrNameLst>
                                          <p:attrName>ppt_y</p:attrName>
                                        </p:attrNameLst>
                                      </p:cBhvr>
                                      <p:tavLst>
                                        <p:tav tm="0" fmla="#ppt_y-sin(pi*$)/3">
                                          <p:val>
                                            <p:fltVal val="0.500000"/>
                                          </p:val>
                                        </p:tav>
                                        <p:tav tm="100000">
                                          <p:val>
                                            <p:fltVal val="1.000000"/>
                                          </p:val>
                                        </p:tav>
                                      </p:tavLst>
                                    </p:anim>
                                    <p:anim calcmode="lin" valueType="num">
                                      <p:cBhvr>
                                        <p:cTn id="51" dur="664" tmFilter="0, 0; 0.125,0.2665; 0.25,0.4; 0.375,0.465; 0.5,0.5;  0.625,0.535; 0.75,0.6; 0.875,0.7335; 1,1">
                                          <p:stCondLst>
                                            <p:cond delay="664"/>
                                          </p:stCondLst>
                                        </p:cTn>
                                        <p:tgtEl>
                                          <p:spTgt spid="11275"/>
                                        </p:tgtEl>
                                        <p:attrNameLst>
                                          <p:attrName>ppt_y</p:attrName>
                                        </p:attrNameLst>
                                      </p:cBhvr>
                                      <p:tavLst>
                                        <p:tav tm="0" fmla="#ppt_y-sin(pi*$)/9">
                                          <p:val>
                                            <p:fltVal val="0.000000"/>
                                          </p:val>
                                        </p:tav>
                                        <p:tav tm="100000">
                                          <p:val>
                                            <p:fltVal val="1.000000"/>
                                          </p:val>
                                        </p:tav>
                                      </p:tavLst>
                                    </p:anim>
                                    <p:anim calcmode="lin" valueType="num">
                                      <p:cBhvr>
                                        <p:cTn id="52" dur="332" tmFilter="0, 0; 0.125,0.2665; 0.25,0.4; 0.375,0.465; 0.5,0.5;  0.625,0.535; 0.75,0.6; 0.875,0.7335; 1,1">
                                          <p:stCondLst>
                                            <p:cond delay="1324"/>
                                          </p:stCondLst>
                                        </p:cTn>
                                        <p:tgtEl>
                                          <p:spTgt spid="11275"/>
                                        </p:tgtEl>
                                        <p:attrNameLst>
                                          <p:attrName>ppt_y</p:attrName>
                                        </p:attrNameLst>
                                      </p:cBhvr>
                                      <p:tavLst>
                                        <p:tav tm="0" fmla="#ppt_y-sin(pi*$)/27">
                                          <p:val>
                                            <p:fltVal val="0.000000"/>
                                          </p:val>
                                        </p:tav>
                                        <p:tav tm="100000">
                                          <p:val>
                                            <p:fltVal val="1.000000"/>
                                          </p:val>
                                        </p:tav>
                                      </p:tavLst>
                                    </p:anim>
                                    <p:anim calcmode="lin" valueType="num">
                                      <p:cBhvr>
                                        <p:cTn id="53" dur="164" tmFilter="0, 0; 0.125,0.2665; 0.25,0.4; 0.375,0.465; 0.5,0.5;  0.625,0.535; 0.75,0.6; 0.875,0.7335; 1,1">
                                          <p:stCondLst>
                                            <p:cond delay="1656"/>
                                          </p:stCondLst>
                                        </p:cTn>
                                        <p:tgtEl>
                                          <p:spTgt spid="11275"/>
                                        </p:tgtEl>
                                        <p:attrNameLst>
                                          <p:attrName>ppt_y</p:attrName>
                                        </p:attrNameLst>
                                      </p:cBhvr>
                                      <p:tavLst>
                                        <p:tav tm="0" fmla="#ppt_y-sin(pi*$)/81">
                                          <p:val>
                                            <p:fltVal val="0.000000"/>
                                          </p:val>
                                        </p:tav>
                                        <p:tav tm="100000">
                                          <p:val>
                                            <p:fltVal val="1.000000"/>
                                          </p:val>
                                        </p:tav>
                                      </p:tavLst>
                                    </p:anim>
                                    <p:animScale>
                                      <p:cBhvr>
                                        <p:cTn id="54" dur="26">
                                          <p:stCondLst>
                                            <p:cond delay="650"/>
                                          </p:stCondLst>
                                        </p:cTn>
                                        <p:tgtEl>
                                          <p:spTgt spid="11275"/>
                                        </p:tgtEl>
                                      </p:cBhvr>
                                      <p:to x="100000" y="60000"/>
                                    </p:animScale>
                                    <p:animScale>
                                      <p:cBhvr>
                                        <p:cTn id="55" dur="166" decel="50000">
                                          <p:stCondLst>
                                            <p:cond delay="676"/>
                                          </p:stCondLst>
                                        </p:cTn>
                                        <p:tgtEl>
                                          <p:spTgt spid="11275"/>
                                        </p:tgtEl>
                                      </p:cBhvr>
                                      <p:to x="100000" y="100000"/>
                                    </p:animScale>
                                    <p:animScale>
                                      <p:cBhvr>
                                        <p:cTn id="56" dur="26">
                                          <p:stCondLst>
                                            <p:cond delay="1312"/>
                                          </p:stCondLst>
                                        </p:cTn>
                                        <p:tgtEl>
                                          <p:spTgt spid="11275"/>
                                        </p:tgtEl>
                                      </p:cBhvr>
                                      <p:to x="100000" y="80000"/>
                                    </p:animScale>
                                    <p:animScale>
                                      <p:cBhvr>
                                        <p:cTn id="57" dur="166" decel="50000">
                                          <p:stCondLst>
                                            <p:cond delay="1338"/>
                                          </p:stCondLst>
                                        </p:cTn>
                                        <p:tgtEl>
                                          <p:spTgt spid="11275"/>
                                        </p:tgtEl>
                                      </p:cBhvr>
                                      <p:to x="100000" y="100000"/>
                                    </p:animScale>
                                    <p:animScale>
                                      <p:cBhvr>
                                        <p:cTn id="58" dur="26">
                                          <p:stCondLst>
                                            <p:cond delay="1642"/>
                                          </p:stCondLst>
                                        </p:cTn>
                                        <p:tgtEl>
                                          <p:spTgt spid="11275"/>
                                        </p:tgtEl>
                                      </p:cBhvr>
                                      <p:to x="100000" y="90000"/>
                                    </p:animScale>
                                    <p:animScale>
                                      <p:cBhvr>
                                        <p:cTn id="59" dur="166" decel="50000">
                                          <p:stCondLst>
                                            <p:cond delay="1668"/>
                                          </p:stCondLst>
                                        </p:cTn>
                                        <p:tgtEl>
                                          <p:spTgt spid="11275"/>
                                        </p:tgtEl>
                                      </p:cBhvr>
                                      <p:to x="100000" y="100000"/>
                                    </p:animScale>
                                    <p:animScale>
                                      <p:cBhvr>
                                        <p:cTn id="60" dur="26">
                                          <p:stCondLst>
                                            <p:cond delay="1808"/>
                                          </p:stCondLst>
                                        </p:cTn>
                                        <p:tgtEl>
                                          <p:spTgt spid="11275"/>
                                        </p:tgtEl>
                                      </p:cBhvr>
                                      <p:to x="100000" y="95000"/>
                                    </p:animScale>
                                    <p:animScale>
                                      <p:cBhvr>
                                        <p:cTn id="61" dur="166" decel="50000">
                                          <p:stCondLst>
                                            <p:cond delay="1834"/>
                                          </p:stCondLst>
                                        </p:cTn>
                                        <p:tgtEl>
                                          <p:spTgt spid="11275"/>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51" presetClass="entr" presetSubtype="0" fill="hold" grpId="0" nodeType="clickEffect">
                                  <p:stCondLst>
                                    <p:cond delay="0"/>
                                  </p:stCondLst>
                                  <p:childTnLst>
                                    <p:set>
                                      <p:cBhvr>
                                        <p:cTn id="65" dur="1" fill="hold">
                                          <p:stCondLst>
                                            <p:cond delay="0"/>
                                          </p:stCondLst>
                                        </p:cTn>
                                        <p:tgtEl>
                                          <p:spTgt spid="11276"/>
                                        </p:tgtEl>
                                        <p:attrNameLst>
                                          <p:attrName>style.visibility</p:attrName>
                                        </p:attrNameLst>
                                      </p:cBhvr>
                                      <p:to>
                                        <p:strVal val="visible"/>
                                      </p:to>
                                    </p:set>
                                    <p:animEffect transition="in" filter="fade">
                                      <p:cBhvr>
                                        <p:cTn id="66" dur="770" decel="100000"/>
                                        <p:tgtEl>
                                          <p:spTgt spid="11276"/>
                                        </p:tgtEl>
                                      </p:cBhvr>
                                    </p:animEffect>
                                    <p:animScale>
                                      <p:cBhvr>
                                        <p:cTn id="67" dur="770" decel="100000"/>
                                        <p:tgtEl>
                                          <p:spTgt spid="11276"/>
                                        </p:tgtEl>
                                      </p:cBhvr>
                                      <p:from x="10000" y="10000"/>
                                      <p:to x="200000" y="450000"/>
                                    </p:animScale>
                                    <p:animScale>
                                      <p:cBhvr>
                                        <p:cTn id="68" dur="1230" accel="100000" fill="hold">
                                          <p:stCondLst>
                                            <p:cond delay="770"/>
                                          </p:stCondLst>
                                        </p:cTn>
                                        <p:tgtEl>
                                          <p:spTgt spid="11276"/>
                                        </p:tgtEl>
                                      </p:cBhvr>
                                      <p:from x="200000" y="450000"/>
                                      <p:to x="100000" y="100000"/>
                                    </p:animScale>
                                    <p:set>
                                      <p:cBhvr>
                                        <p:cTn id="69" dur="770" fill="hold"/>
                                        <p:tgtEl>
                                          <p:spTgt spid="11276"/>
                                        </p:tgtEl>
                                        <p:attrNameLst>
                                          <p:attrName>ppt_x</p:attrName>
                                        </p:attrNameLst>
                                      </p:cBhvr>
                                      <p:to>
                                        <p:strVal val="(0.5)"/>
                                      </p:to>
                                    </p:set>
                                    <p:anim from="(0.5)" to="(#ppt_x)" calcmode="lin" valueType="num">
                                      <p:cBhvr>
                                        <p:cTn id="70" dur="1230" accel="100000" fill="hold">
                                          <p:stCondLst>
                                            <p:cond delay="770"/>
                                          </p:stCondLst>
                                        </p:cTn>
                                        <p:tgtEl>
                                          <p:spTgt spid="11276"/>
                                        </p:tgtEl>
                                        <p:attrNameLst>
                                          <p:attrName>ppt_x</p:attrName>
                                        </p:attrNameLst>
                                      </p:cBhvr>
                                    </p:anim>
                                    <p:set>
                                      <p:cBhvr>
                                        <p:cTn id="71" dur="770" fill="hold"/>
                                        <p:tgtEl>
                                          <p:spTgt spid="11276"/>
                                        </p:tgtEl>
                                        <p:attrNameLst>
                                          <p:attrName>ppt_y</p:attrName>
                                        </p:attrNameLst>
                                      </p:cBhvr>
                                      <p:to>
                                        <p:strVal val="(#ppt_y+0.4)"/>
                                      </p:to>
                                    </p:set>
                                    <p:anim from="(#ppt_y+0.4)" to="(#ppt_y)" calcmode="lin" valueType="num">
                                      <p:cBhvr>
                                        <p:cTn id="72" dur="1230" accel="100000" fill="hold">
                                          <p:stCondLst>
                                            <p:cond delay="770"/>
                                          </p:stCondLst>
                                        </p:cTn>
                                        <p:tgtEl>
                                          <p:spTgt spid="11276"/>
                                        </p:tgtEl>
                                        <p:attrNameLst>
                                          <p:attrName>ppt_y</p:attrName>
                                        </p:attrNameLst>
                                      </p:cBhvr>
                                    </p:anim>
                                  </p:childTnLst>
                                </p:cTn>
                              </p:par>
                              <p:par>
                                <p:cTn id="73" presetID="51" presetClass="entr" presetSubtype="0" fill="hold" grpId="0" nodeType="withEffect">
                                  <p:stCondLst>
                                    <p:cond delay="0"/>
                                  </p:stCondLst>
                                  <p:iterate type="lt">
                                    <p:tmPct val="0"/>
                                  </p:iterate>
                                  <p:childTnLst>
                                    <p:set>
                                      <p:cBhvr>
                                        <p:cTn id="74" dur="1" fill="hold">
                                          <p:stCondLst>
                                            <p:cond delay="0"/>
                                          </p:stCondLst>
                                        </p:cTn>
                                        <p:tgtEl>
                                          <p:spTgt spid="11276">
                                            <p:txEl>
                                              <p:charRg st="0" end="20"/>
                                            </p:txEl>
                                          </p:spTgt>
                                        </p:tgtEl>
                                        <p:attrNameLst>
                                          <p:attrName>style.visibility</p:attrName>
                                        </p:attrNameLst>
                                      </p:cBhvr>
                                      <p:to>
                                        <p:strVal val="visible"/>
                                      </p:to>
                                    </p:set>
                                    <p:animEffect transition="in" filter="fade">
                                      <p:cBhvr>
                                        <p:cTn id="75" dur="770" decel="100000"/>
                                        <p:tgtEl>
                                          <p:spTgt spid="11276">
                                            <p:txEl>
                                              <p:charRg st="0" end="20"/>
                                            </p:txEl>
                                          </p:spTgt>
                                        </p:tgtEl>
                                      </p:cBhvr>
                                    </p:animEffect>
                                    <p:animScale>
                                      <p:cBhvr>
                                        <p:cTn id="76" dur="770" decel="100000"/>
                                        <p:tgtEl>
                                          <p:spTgt spid="11276">
                                            <p:txEl>
                                              <p:charRg st="0" end="20"/>
                                            </p:txEl>
                                          </p:spTgt>
                                        </p:tgtEl>
                                      </p:cBhvr>
                                      <p:from x="10000" y="10000"/>
                                      <p:to x="200000" y="450000"/>
                                    </p:animScale>
                                    <p:animScale>
                                      <p:cBhvr>
                                        <p:cTn id="77" dur="1230" accel="100000" fill="hold">
                                          <p:stCondLst>
                                            <p:cond delay="770"/>
                                          </p:stCondLst>
                                        </p:cTn>
                                        <p:tgtEl>
                                          <p:spTgt spid="11276">
                                            <p:txEl>
                                              <p:charRg st="0" end="20"/>
                                            </p:txEl>
                                          </p:spTgt>
                                        </p:tgtEl>
                                      </p:cBhvr>
                                      <p:from x="200000" y="450000"/>
                                      <p:to x="100000" y="100000"/>
                                    </p:animScale>
                                    <p:set>
                                      <p:cBhvr>
                                        <p:cTn id="78" dur="770" fill="hold"/>
                                        <p:tgtEl>
                                          <p:spTgt spid="11276">
                                            <p:txEl>
                                              <p:charRg st="0" end="20"/>
                                            </p:txEl>
                                          </p:spTgt>
                                        </p:tgtEl>
                                        <p:attrNameLst>
                                          <p:attrName>ppt_x</p:attrName>
                                        </p:attrNameLst>
                                      </p:cBhvr>
                                      <p:to>
                                        <p:strVal val="(0.5)"/>
                                      </p:to>
                                    </p:set>
                                    <p:anim from="(0.5)" to="(#ppt_x)" calcmode="lin" valueType="num">
                                      <p:cBhvr>
                                        <p:cTn id="79" dur="1230" accel="100000" fill="hold">
                                          <p:stCondLst>
                                            <p:cond delay="770"/>
                                          </p:stCondLst>
                                        </p:cTn>
                                        <p:tgtEl>
                                          <p:spTgt spid="11276">
                                            <p:txEl>
                                              <p:charRg st="0" end="20"/>
                                            </p:txEl>
                                          </p:spTgt>
                                        </p:tgtEl>
                                        <p:attrNameLst>
                                          <p:attrName>ppt_x</p:attrName>
                                        </p:attrNameLst>
                                      </p:cBhvr>
                                    </p:anim>
                                    <p:set>
                                      <p:cBhvr>
                                        <p:cTn id="80" dur="770" fill="hold"/>
                                        <p:tgtEl>
                                          <p:spTgt spid="11276">
                                            <p:txEl>
                                              <p:charRg st="0" end="20"/>
                                            </p:txEl>
                                          </p:spTgt>
                                        </p:tgtEl>
                                        <p:attrNameLst>
                                          <p:attrName>ppt_y</p:attrName>
                                        </p:attrNameLst>
                                      </p:cBhvr>
                                      <p:to>
                                        <p:strVal val="(#ppt_y+0.4)"/>
                                      </p:to>
                                    </p:set>
                                    <p:anim from="(#ppt_y+0.4)" to="(#ppt_y)" calcmode="lin" valueType="num">
                                      <p:cBhvr>
                                        <p:cTn id="81" dur="1230" accel="100000" fill="hold">
                                          <p:stCondLst>
                                            <p:cond delay="770"/>
                                          </p:stCondLst>
                                        </p:cTn>
                                        <p:tgtEl>
                                          <p:spTgt spid="11276">
                                            <p:txEl>
                                              <p:charRg st="0" end="20"/>
                                            </p:txEl>
                                          </p:spTgt>
                                        </p:tgtEl>
                                        <p:attrNameLst>
                                          <p:attrName>ppt_y</p:attrName>
                                        </p:attrNameLst>
                                      </p:cBhvr>
                                    </p:anim>
                                  </p:childTnLst>
                                </p:cTn>
                              </p:par>
                              <p:par>
                                <p:cTn id="82" presetID="51" presetClass="entr" presetSubtype="0" fill="hold" grpId="0" nodeType="withEffect">
                                  <p:stCondLst>
                                    <p:cond delay="0"/>
                                  </p:stCondLst>
                                  <p:iterate type="lt">
                                    <p:tmPct val="0"/>
                                  </p:iterate>
                                  <p:childTnLst>
                                    <p:set>
                                      <p:cBhvr>
                                        <p:cTn id="83" dur="1" fill="hold">
                                          <p:stCondLst>
                                            <p:cond delay="0"/>
                                          </p:stCondLst>
                                        </p:cTn>
                                        <p:tgtEl>
                                          <p:spTgt spid="11276">
                                            <p:txEl>
                                              <p:charRg st="20" end="38"/>
                                            </p:txEl>
                                          </p:spTgt>
                                        </p:tgtEl>
                                        <p:attrNameLst>
                                          <p:attrName>style.visibility</p:attrName>
                                        </p:attrNameLst>
                                      </p:cBhvr>
                                      <p:to>
                                        <p:strVal val="visible"/>
                                      </p:to>
                                    </p:set>
                                    <p:animEffect transition="in" filter="fade">
                                      <p:cBhvr>
                                        <p:cTn id="84" dur="770" decel="100000"/>
                                        <p:tgtEl>
                                          <p:spTgt spid="11276">
                                            <p:txEl>
                                              <p:charRg st="20" end="38"/>
                                            </p:txEl>
                                          </p:spTgt>
                                        </p:tgtEl>
                                      </p:cBhvr>
                                    </p:animEffect>
                                    <p:animScale>
                                      <p:cBhvr>
                                        <p:cTn id="85" dur="770" decel="100000"/>
                                        <p:tgtEl>
                                          <p:spTgt spid="11276">
                                            <p:txEl>
                                              <p:charRg st="20" end="38"/>
                                            </p:txEl>
                                          </p:spTgt>
                                        </p:tgtEl>
                                      </p:cBhvr>
                                      <p:from x="10000" y="10000"/>
                                      <p:to x="200000" y="450000"/>
                                    </p:animScale>
                                    <p:animScale>
                                      <p:cBhvr>
                                        <p:cTn id="86" dur="1230" accel="100000" fill="hold">
                                          <p:stCondLst>
                                            <p:cond delay="770"/>
                                          </p:stCondLst>
                                        </p:cTn>
                                        <p:tgtEl>
                                          <p:spTgt spid="11276">
                                            <p:txEl>
                                              <p:charRg st="20" end="38"/>
                                            </p:txEl>
                                          </p:spTgt>
                                        </p:tgtEl>
                                      </p:cBhvr>
                                      <p:from x="200000" y="450000"/>
                                      <p:to x="100000" y="100000"/>
                                    </p:animScale>
                                    <p:set>
                                      <p:cBhvr>
                                        <p:cTn id="87" dur="770" fill="hold"/>
                                        <p:tgtEl>
                                          <p:spTgt spid="11276">
                                            <p:txEl>
                                              <p:charRg st="20" end="38"/>
                                            </p:txEl>
                                          </p:spTgt>
                                        </p:tgtEl>
                                        <p:attrNameLst>
                                          <p:attrName>ppt_x</p:attrName>
                                        </p:attrNameLst>
                                      </p:cBhvr>
                                      <p:to>
                                        <p:strVal val="(0.5)"/>
                                      </p:to>
                                    </p:set>
                                    <p:anim from="(0.5)" to="(#ppt_x)" calcmode="lin" valueType="num">
                                      <p:cBhvr>
                                        <p:cTn id="88" dur="1230" accel="100000" fill="hold">
                                          <p:stCondLst>
                                            <p:cond delay="770"/>
                                          </p:stCondLst>
                                        </p:cTn>
                                        <p:tgtEl>
                                          <p:spTgt spid="11276">
                                            <p:txEl>
                                              <p:charRg st="20" end="38"/>
                                            </p:txEl>
                                          </p:spTgt>
                                        </p:tgtEl>
                                        <p:attrNameLst>
                                          <p:attrName>ppt_x</p:attrName>
                                        </p:attrNameLst>
                                      </p:cBhvr>
                                    </p:anim>
                                    <p:set>
                                      <p:cBhvr>
                                        <p:cTn id="89" dur="770" fill="hold"/>
                                        <p:tgtEl>
                                          <p:spTgt spid="11276">
                                            <p:txEl>
                                              <p:charRg st="20" end="38"/>
                                            </p:txEl>
                                          </p:spTgt>
                                        </p:tgtEl>
                                        <p:attrNameLst>
                                          <p:attrName>ppt_y</p:attrName>
                                        </p:attrNameLst>
                                      </p:cBhvr>
                                      <p:to>
                                        <p:strVal val="(#ppt_y+0.4)"/>
                                      </p:to>
                                    </p:set>
                                    <p:anim from="(#ppt_y+0.4)" to="(#ppt_y)" calcmode="lin" valueType="num">
                                      <p:cBhvr>
                                        <p:cTn id="90" dur="1230" accel="100000" fill="hold">
                                          <p:stCondLst>
                                            <p:cond delay="770"/>
                                          </p:stCondLst>
                                        </p:cTn>
                                        <p:tgtEl>
                                          <p:spTgt spid="11276">
                                            <p:txEl>
                                              <p:charRg st="20" end="38"/>
                                            </p:txEl>
                                          </p:spTgt>
                                        </p:tgtEl>
                                        <p:attrNameLst>
                                          <p:attrName>ppt_y</p:attrName>
                                        </p:attrNameLst>
                                      </p:cBhvr>
                                    </p:anim>
                                  </p:childTnLst>
                                </p:cTn>
                              </p:par>
                              <p:par>
                                <p:cTn id="91" presetID="51" presetClass="entr" presetSubtype="0" fill="hold" grpId="0" nodeType="withEffect">
                                  <p:stCondLst>
                                    <p:cond delay="0"/>
                                  </p:stCondLst>
                                  <p:iterate type="lt">
                                    <p:tmPct val="0"/>
                                  </p:iterate>
                                  <p:childTnLst>
                                    <p:set>
                                      <p:cBhvr>
                                        <p:cTn id="92" dur="1" fill="hold">
                                          <p:stCondLst>
                                            <p:cond delay="0"/>
                                          </p:stCondLst>
                                        </p:cTn>
                                        <p:tgtEl>
                                          <p:spTgt spid="11276">
                                            <p:txEl>
                                              <p:charRg st="38" end="51"/>
                                            </p:txEl>
                                          </p:spTgt>
                                        </p:tgtEl>
                                        <p:attrNameLst>
                                          <p:attrName>style.visibility</p:attrName>
                                        </p:attrNameLst>
                                      </p:cBhvr>
                                      <p:to>
                                        <p:strVal val="visible"/>
                                      </p:to>
                                    </p:set>
                                    <p:animEffect transition="in" filter="fade">
                                      <p:cBhvr>
                                        <p:cTn id="93" dur="770" decel="100000"/>
                                        <p:tgtEl>
                                          <p:spTgt spid="11276">
                                            <p:txEl>
                                              <p:charRg st="38" end="51"/>
                                            </p:txEl>
                                          </p:spTgt>
                                        </p:tgtEl>
                                      </p:cBhvr>
                                    </p:animEffect>
                                    <p:animScale>
                                      <p:cBhvr>
                                        <p:cTn id="94" dur="770" decel="100000"/>
                                        <p:tgtEl>
                                          <p:spTgt spid="11276">
                                            <p:txEl>
                                              <p:charRg st="38" end="51"/>
                                            </p:txEl>
                                          </p:spTgt>
                                        </p:tgtEl>
                                      </p:cBhvr>
                                      <p:from x="10000" y="10000"/>
                                      <p:to x="200000" y="450000"/>
                                    </p:animScale>
                                    <p:animScale>
                                      <p:cBhvr>
                                        <p:cTn id="95" dur="1230" accel="100000" fill="hold">
                                          <p:stCondLst>
                                            <p:cond delay="770"/>
                                          </p:stCondLst>
                                        </p:cTn>
                                        <p:tgtEl>
                                          <p:spTgt spid="11276">
                                            <p:txEl>
                                              <p:charRg st="38" end="51"/>
                                            </p:txEl>
                                          </p:spTgt>
                                        </p:tgtEl>
                                      </p:cBhvr>
                                      <p:from x="200000" y="450000"/>
                                      <p:to x="100000" y="100000"/>
                                    </p:animScale>
                                    <p:set>
                                      <p:cBhvr>
                                        <p:cTn id="96" dur="770" fill="hold"/>
                                        <p:tgtEl>
                                          <p:spTgt spid="11276">
                                            <p:txEl>
                                              <p:charRg st="38" end="51"/>
                                            </p:txEl>
                                          </p:spTgt>
                                        </p:tgtEl>
                                        <p:attrNameLst>
                                          <p:attrName>ppt_x</p:attrName>
                                        </p:attrNameLst>
                                      </p:cBhvr>
                                      <p:to>
                                        <p:strVal val="(0.5)"/>
                                      </p:to>
                                    </p:set>
                                    <p:anim from="(0.5)" to="(#ppt_x)" calcmode="lin" valueType="num">
                                      <p:cBhvr>
                                        <p:cTn id="97" dur="1230" accel="100000" fill="hold">
                                          <p:stCondLst>
                                            <p:cond delay="770"/>
                                          </p:stCondLst>
                                        </p:cTn>
                                        <p:tgtEl>
                                          <p:spTgt spid="11276">
                                            <p:txEl>
                                              <p:charRg st="38" end="51"/>
                                            </p:txEl>
                                          </p:spTgt>
                                        </p:tgtEl>
                                        <p:attrNameLst>
                                          <p:attrName>ppt_x</p:attrName>
                                        </p:attrNameLst>
                                      </p:cBhvr>
                                    </p:anim>
                                    <p:set>
                                      <p:cBhvr>
                                        <p:cTn id="98" dur="770" fill="hold"/>
                                        <p:tgtEl>
                                          <p:spTgt spid="11276">
                                            <p:txEl>
                                              <p:charRg st="38" end="51"/>
                                            </p:txEl>
                                          </p:spTgt>
                                        </p:tgtEl>
                                        <p:attrNameLst>
                                          <p:attrName>ppt_y</p:attrName>
                                        </p:attrNameLst>
                                      </p:cBhvr>
                                      <p:to>
                                        <p:strVal val="(#ppt_y+0.4)"/>
                                      </p:to>
                                    </p:set>
                                    <p:anim from="(#ppt_y+0.4)" to="(#ppt_y)" calcmode="lin" valueType="num">
                                      <p:cBhvr>
                                        <p:cTn id="99" dur="1230" accel="100000" fill="hold">
                                          <p:stCondLst>
                                            <p:cond delay="770"/>
                                          </p:stCondLst>
                                        </p:cTn>
                                        <p:tgtEl>
                                          <p:spTgt spid="11276">
                                            <p:txEl>
                                              <p:charRg st="38" end="51"/>
                                            </p:txEl>
                                          </p:spTgt>
                                        </p:tgtEl>
                                        <p:attrNameLst>
                                          <p:attrName>ppt_y</p:attrName>
                                        </p:attrNameLst>
                                      </p:cBhvr>
                                    </p:anim>
                                  </p:childTnLst>
                                </p:cTn>
                              </p:par>
                              <p:par>
                                <p:cTn id="100" presetID="34" presetClass="emph" presetSubtype="0" fill="hold" nodeType="withEffect">
                                  <p:stCondLst>
                                    <p:cond delay="0"/>
                                  </p:stCondLst>
                                  <p:iterate type="lt">
                                    <p:tmPct val="10000"/>
                                  </p:iterate>
                                  <p:childTnLst>
                                    <p:animMotion origin="layout" path="M 0.0 0.0 L 0.0 -0.07213" pathEditMode="relative">
                                      <p:cBhvr>
                                        <p:cTn id="101" dur="250" accel="50000" decel="50000" autoRev="1" fill="hold">
                                          <p:stCondLst>
                                            <p:cond delay="0"/>
                                          </p:stCondLst>
                                        </p:cTn>
                                        <p:tgtEl>
                                          <p:spTgt spid="11276">
                                            <p:txEl>
                                              <p:charRg st="0" end="20"/>
                                            </p:txEl>
                                          </p:spTgt>
                                        </p:tgtEl>
                                        <p:attrNameLst>
                                          <p:attrName>ppt_x</p:attrName>
                                          <p:attrName>ppt_y</p:attrName>
                                        </p:attrNameLst>
                                      </p:cBhvr>
                                    </p:animMotion>
                                    <p:animRot by="1500000">
                                      <p:cBhvr>
                                        <p:cTn id="102" dur="125" fill="hold">
                                          <p:stCondLst>
                                            <p:cond delay="0"/>
                                          </p:stCondLst>
                                        </p:cTn>
                                        <p:tgtEl>
                                          <p:spTgt spid="11276">
                                            <p:txEl>
                                              <p:charRg st="0" end="20"/>
                                            </p:txEl>
                                          </p:spTgt>
                                        </p:tgtEl>
                                        <p:attrNameLst>
                                          <p:attrName>r</p:attrName>
                                        </p:attrNameLst>
                                      </p:cBhvr>
                                    </p:animRot>
                                    <p:animRot by="-1500000">
                                      <p:cBhvr>
                                        <p:cTn id="103" dur="125" fill="hold">
                                          <p:stCondLst>
                                            <p:cond delay="125"/>
                                          </p:stCondLst>
                                        </p:cTn>
                                        <p:tgtEl>
                                          <p:spTgt spid="11276">
                                            <p:txEl>
                                              <p:charRg st="0" end="20"/>
                                            </p:txEl>
                                          </p:spTgt>
                                        </p:tgtEl>
                                        <p:attrNameLst>
                                          <p:attrName>r</p:attrName>
                                        </p:attrNameLst>
                                      </p:cBhvr>
                                    </p:animRot>
                                    <p:animRot by="-1500000">
                                      <p:cBhvr>
                                        <p:cTn id="104" dur="125" fill="hold">
                                          <p:stCondLst>
                                            <p:cond delay="250"/>
                                          </p:stCondLst>
                                        </p:cTn>
                                        <p:tgtEl>
                                          <p:spTgt spid="11276">
                                            <p:txEl>
                                              <p:charRg st="0" end="20"/>
                                            </p:txEl>
                                          </p:spTgt>
                                        </p:tgtEl>
                                        <p:attrNameLst>
                                          <p:attrName>r</p:attrName>
                                        </p:attrNameLst>
                                      </p:cBhvr>
                                    </p:animRot>
                                    <p:animRot by="1500000">
                                      <p:cBhvr>
                                        <p:cTn id="105" dur="125" fill="hold">
                                          <p:stCondLst>
                                            <p:cond delay="375"/>
                                          </p:stCondLst>
                                        </p:cTn>
                                        <p:tgtEl>
                                          <p:spTgt spid="11276">
                                            <p:txEl>
                                              <p:charRg st="0" end="20"/>
                                            </p:txEl>
                                          </p:spTgt>
                                        </p:tgtEl>
                                        <p:attrNameLst>
                                          <p:attrName>r</p:attrName>
                                        </p:attrNameLst>
                                      </p:cBhvr>
                                    </p:animRot>
                                  </p:childTnLst>
                                </p:cTn>
                              </p:par>
                              <p:par>
                                <p:cTn id="106" presetID="34" presetClass="emph" presetSubtype="0" fill="hold" nodeType="withEffect">
                                  <p:stCondLst>
                                    <p:cond delay="0"/>
                                  </p:stCondLst>
                                  <p:iterate type="lt">
                                    <p:tmPct val="10000"/>
                                  </p:iterate>
                                  <p:childTnLst>
                                    <p:animMotion origin="layout" path="M 0.0 0.0 L 0.0 -0.07213" pathEditMode="relative">
                                      <p:cBhvr>
                                        <p:cTn id="107" dur="250" accel="50000" decel="50000" autoRev="1" fill="hold">
                                          <p:stCondLst>
                                            <p:cond delay="0"/>
                                          </p:stCondLst>
                                        </p:cTn>
                                        <p:tgtEl>
                                          <p:spTgt spid="11276">
                                            <p:txEl>
                                              <p:charRg st="20" end="38"/>
                                            </p:txEl>
                                          </p:spTgt>
                                        </p:tgtEl>
                                        <p:attrNameLst>
                                          <p:attrName>ppt_x</p:attrName>
                                          <p:attrName>ppt_y</p:attrName>
                                        </p:attrNameLst>
                                      </p:cBhvr>
                                    </p:animMotion>
                                    <p:animRot by="1500000">
                                      <p:cBhvr>
                                        <p:cTn id="108" dur="125" fill="hold">
                                          <p:stCondLst>
                                            <p:cond delay="0"/>
                                          </p:stCondLst>
                                        </p:cTn>
                                        <p:tgtEl>
                                          <p:spTgt spid="11276">
                                            <p:txEl>
                                              <p:charRg st="20" end="38"/>
                                            </p:txEl>
                                          </p:spTgt>
                                        </p:tgtEl>
                                        <p:attrNameLst>
                                          <p:attrName>r</p:attrName>
                                        </p:attrNameLst>
                                      </p:cBhvr>
                                    </p:animRot>
                                    <p:animRot by="-1500000">
                                      <p:cBhvr>
                                        <p:cTn id="109" dur="125" fill="hold">
                                          <p:stCondLst>
                                            <p:cond delay="125"/>
                                          </p:stCondLst>
                                        </p:cTn>
                                        <p:tgtEl>
                                          <p:spTgt spid="11276">
                                            <p:txEl>
                                              <p:charRg st="20" end="38"/>
                                            </p:txEl>
                                          </p:spTgt>
                                        </p:tgtEl>
                                        <p:attrNameLst>
                                          <p:attrName>r</p:attrName>
                                        </p:attrNameLst>
                                      </p:cBhvr>
                                    </p:animRot>
                                    <p:animRot by="-1500000">
                                      <p:cBhvr>
                                        <p:cTn id="110" dur="125" fill="hold">
                                          <p:stCondLst>
                                            <p:cond delay="250"/>
                                          </p:stCondLst>
                                        </p:cTn>
                                        <p:tgtEl>
                                          <p:spTgt spid="11276">
                                            <p:txEl>
                                              <p:charRg st="20" end="38"/>
                                            </p:txEl>
                                          </p:spTgt>
                                        </p:tgtEl>
                                        <p:attrNameLst>
                                          <p:attrName>r</p:attrName>
                                        </p:attrNameLst>
                                      </p:cBhvr>
                                    </p:animRot>
                                    <p:animRot by="1500000">
                                      <p:cBhvr>
                                        <p:cTn id="111" dur="125" fill="hold">
                                          <p:stCondLst>
                                            <p:cond delay="375"/>
                                          </p:stCondLst>
                                        </p:cTn>
                                        <p:tgtEl>
                                          <p:spTgt spid="11276">
                                            <p:txEl>
                                              <p:charRg st="20" end="38"/>
                                            </p:txEl>
                                          </p:spTgt>
                                        </p:tgtEl>
                                        <p:attrNameLst>
                                          <p:attrName>r</p:attrName>
                                        </p:attrNameLst>
                                      </p:cBhvr>
                                    </p:animRot>
                                  </p:childTnLst>
                                </p:cTn>
                              </p:par>
                              <p:par>
                                <p:cTn id="112" presetID="34" presetClass="emph" presetSubtype="0" fill="hold" nodeType="withEffect">
                                  <p:stCondLst>
                                    <p:cond delay="0"/>
                                  </p:stCondLst>
                                  <p:iterate type="lt">
                                    <p:tmPct val="10000"/>
                                  </p:iterate>
                                  <p:childTnLst>
                                    <p:animMotion origin="layout" path="M 0.0 0.0 L 0.0 -0.07213" pathEditMode="relative">
                                      <p:cBhvr>
                                        <p:cTn id="113" dur="250" accel="50000" decel="50000" autoRev="1" fill="hold">
                                          <p:stCondLst>
                                            <p:cond delay="0"/>
                                          </p:stCondLst>
                                        </p:cTn>
                                        <p:tgtEl>
                                          <p:spTgt spid="11276">
                                            <p:txEl>
                                              <p:charRg st="38" end="51"/>
                                            </p:txEl>
                                          </p:spTgt>
                                        </p:tgtEl>
                                        <p:attrNameLst>
                                          <p:attrName>ppt_x</p:attrName>
                                          <p:attrName>ppt_y</p:attrName>
                                        </p:attrNameLst>
                                      </p:cBhvr>
                                    </p:animMotion>
                                    <p:animRot by="1500000">
                                      <p:cBhvr>
                                        <p:cTn id="114" dur="125" fill="hold">
                                          <p:stCondLst>
                                            <p:cond delay="0"/>
                                          </p:stCondLst>
                                        </p:cTn>
                                        <p:tgtEl>
                                          <p:spTgt spid="11276">
                                            <p:txEl>
                                              <p:charRg st="38" end="51"/>
                                            </p:txEl>
                                          </p:spTgt>
                                        </p:tgtEl>
                                        <p:attrNameLst>
                                          <p:attrName>r</p:attrName>
                                        </p:attrNameLst>
                                      </p:cBhvr>
                                    </p:animRot>
                                    <p:animRot by="-1500000">
                                      <p:cBhvr>
                                        <p:cTn id="115" dur="125" fill="hold">
                                          <p:stCondLst>
                                            <p:cond delay="125"/>
                                          </p:stCondLst>
                                        </p:cTn>
                                        <p:tgtEl>
                                          <p:spTgt spid="11276">
                                            <p:txEl>
                                              <p:charRg st="38" end="51"/>
                                            </p:txEl>
                                          </p:spTgt>
                                        </p:tgtEl>
                                        <p:attrNameLst>
                                          <p:attrName>r</p:attrName>
                                        </p:attrNameLst>
                                      </p:cBhvr>
                                    </p:animRot>
                                    <p:animRot by="-1500000">
                                      <p:cBhvr>
                                        <p:cTn id="116" dur="125" fill="hold">
                                          <p:stCondLst>
                                            <p:cond delay="250"/>
                                          </p:stCondLst>
                                        </p:cTn>
                                        <p:tgtEl>
                                          <p:spTgt spid="11276">
                                            <p:txEl>
                                              <p:charRg st="38" end="51"/>
                                            </p:txEl>
                                          </p:spTgt>
                                        </p:tgtEl>
                                        <p:attrNameLst>
                                          <p:attrName>r</p:attrName>
                                        </p:attrNameLst>
                                      </p:cBhvr>
                                    </p:animRot>
                                    <p:animRot by="1500000">
                                      <p:cBhvr>
                                        <p:cTn id="117" dur="125" fill="hold">
                                          <p:stCondLst>
                                            <p:cond delay="375"/>
                                          </p:stCondLst>
                                        </p:cTn>
                                        <p:tgtEl>
                                          <p:spTgt spid="11276">
                                            <p:txEl>
                                              <p:charRg st="38" end="51"/>
                                            </p:txEl>
                                          </p:spTgt>
                                        </p:tgtEl>
                                        <p:attrNameLst>
                                          <p:attrName>r</p:attrName>
                                        </p:attrNameLst>
                                      </p:cBhvr>
                                    </p:animRot>
                                  </p:childTnLst>
                                </p:cTn>
                              </p:par>
                            </p:childTnLst>
                          </p:cTn>
                        </p:par>
                      </p:childTnLst>
                    </p:cTn>
                  </p:par>
                  <p:par>
                    <p:cTn id="118" fill="hold">
                      <p:stCondLst>
                        <p:cond delay="indefinite"/>
                      </p:stCondLst>
                      <p:childTnLst>
                        <p:par>
                          <p:cTn id="119" fill="hold">
                            <p:stCondLst>
                              <p:cond delay="0"/>
                            </p:stCondLst>
                            <p:childTnLst>
                              <p:par>
                                <p:cTn id="120" presetID="36" presetClass="emph" presetSubtype="0" fill="hold" grpId="1" nodeType="clickEffect">
                                  <p:stCondLst>
                                    <p:cond delay="0"/>
                                  </p:stCondLst>
                                  <p:iterate type="lt">
                                    <p:tmPct val="10000"/>
                                  </p:iterate>
                                  <p:childTnLst>
                                    <p:animScale>
                                      <p:cBhvr>
                                        <p:cTn id="121" dur="250" autoRev="1" fill="hold">
                                          <p:stCondLst>
                                            <p:cond delay="0"/>
                                          </p:stCondLst>
                                        </p:cTn>
                                        <p:tgtEl>
                                          <p:spTgt spid="11276"/>
                                        </p:tgtEl>
                                      </p:cBhvr>
                                      <p:to x="80000" y="100000"/>
                                    </p:animScale>
                                    <p:anim by="(#ppt_w*0.10)" calcmode="lin" valueType="num">
                                      <p:cBhvr>
                                        <p:cTn id="122" dur="250" autoRev="1" fill="hold">
                                          <p:stCondLst>
                                            <p:cond delay="0"/>
                                          </p:stCondLst>
                                        </p:cTn>
                                        <p:tgtEl>
                                          <p:spTgt spid="11276"/>
                                        </p:tgtEl>
                                        <p:attrNameLst>
                                          <p:attrName>ppt_x</p:attrName>
                                        </p:attrNameLst>
                                      </p:cBhvr>
                                    </p:anim>
                                    <p:anim by="(-#ppt_w*0.10)" calcmode="lin" valueType="num">
                                      <p:cBhvr>
                                        <p:cTn id="123" dur="250" autoRev="1" fill="hold">
                                          <p:stCondLst>
                                            <p:cond delay="0"/>
                                          </p:stCondLst>
                                        </p:cTn>
                                        <p:tgtEl>
                                          <p:spTgt spid="11276"/>
                                        </p:tgtEl>
                                        <p:attrNameLst>
                                          <p:attrName>ppt_y</p:attrName>
                                        </p:attrNameLst>
                                      </p:cBhvr>
                                    </p:anim>
                                    <p:animRot by="-480000">
                                      <p:cBhvr>
                                        <p:cTn id="124" dur="250" autoRev="1" fill="hold">
                                          <p:stCondLst>
                                            <p:cond delay="0"/>
                                          </p:stCondLst>
                                        </p:cTn>
                                        <p:tgtEl>
                                          <p:spTgt spid="11276"/>
                                        </p:tgtEl>
                                        <p:attrNameLst>
                                          <p:attrName>r</p:attrName>
                                        </p:attrNameLst>
                                      </p:cBhvr>
                                    </p:animRot>
                                  </p:childTnLst>
                                </p:cTn>
                              </p:par>
                              <p:par>
                                <p:cTn id="125" presetID="36" presetClass="emph" presetSubtype="0" fill="hold" grpId="1" nodeType="withEffect">
                                  <p:stCondLst>
                                    <p:cond delay="0"/>
                                  </p:stCondLst>
                                  <p:iterate type="lt">
                                    <p:tmPct val="10000"/>
                                  </p:iterate>
                                  <p:childTnLst>
                                    <p:animScale>
                                      <p:cBhvr>
                                        <p:cTn id="126" dur="250" autoRev="1" fill="hold">
                                          <p:stCondLst>
                                            <p:cond delay="0"/>
                                          </p:stCondLst>
                                        </p:cTn>
                                        <p:tgtEl>
                                          <p:spTgt spid="11276">
                                            <p:txEl>
                                              <p:charRg st="0" end="20"/>
                                            </p:txEl>
                                          </p:spTgt>
                                        </p:tgtEl>
                                      </p:cBhvr>
                                      <p:to x="80000" y="100000"/>
                                    </p:animScale>
                                    <p:anim by="(#ppt_w*0.10)" calcmode="lin" valueType="num">
                                      <p:cBhvr>
                                        <p:cTn id="127" dur="250" autoRev="1" fill="hold">
                                          <p:stCondLst>
                                            <p:cond delay="0"/>
                                          </p:stCondLst>
                                        </p:cTn>
                                        <p:tgtEl>
                                          <p:spTgt spid="11276">
                                            <p:txEl>
                                              <p:charRg st="0" end="20"/>
                                            </p:txEl>
                                          </p:spTgt>
                                        </p:tgtEl>
                                        <p:attrNameLst>
                                          <p:attrName>ppt_x</p:attrName>
                                        </p:attrNameLst>
                                      </p:cBhvr>
                                    </p:anim>
                                    <p:anim by="(-#ppt_w*0.10)" calcmode="lin" valueType="num">
                                      <p:cBhvr>
                                        <p:cTn id="128" dur="250" autoRev="1" fill="hold">
                                          <p:stCondLst>
                                            <p:cond delay="0"/>
                                          </p:stCondLst>
                                        </p:cTn>
                                        <p:tgtEl>
                                          <p:spTgt spid="11276">
                                            <p:txEl>
                                              <p:charRg st="0" end="20"/>
                                            </p:txEl>
                                          </p:spTgt>
                                        </p:tgtEl>
                                        <p:attrNameLst>
                                          <p:attrName>ppt_y</p:attrName>
                                        </p:attrNameLst>
                                      </p:cBhvr>
                                    </p:anim>
                                    <p:animRot by="-480000">
                                      <p:cBhvr>
                                        <p:cTn id="129" dur="250" autoRev="1" fill="hold">
                                          <p:stCondLst>
                                            <p:cond delay="0"/>
                                          </p:stCondLst>
                                        </p:cTn>
                                        <p:tgtEl>
                                          <p:spTgt spid="11276">
                                            <p:txEl>
                                              <p:charRg st="0" end="20"/>
                                            </p:txEl>
                                          </p:spTgt>
                                        </p:tgtEl>
                                        <p:attrNameLst>
                                          <p:attrName>r</p:attrName>
                                        </p:attrNameLst>
                                      </p:cBhvr>
                                    </p:animRot>
                                  </p:childTnLst>
                                </p:cTn>
                              </p:par>
                              <p:par>
                                <p:cTn id="130" presetID="36" presetClass="emph" presetSubtype="0" fill="hold" grpId="1" nodeType="withEffect">
                                  <p:stCondLst>
                                    <p:cond delay="0"/>
                                  </p:stCondLst>
                                  <p:iterate type="lt">
                                    <p:tmPct val="10000"/>
                                  </p:iterate>
                                  <p:childTnLst>
                                    <p:animScale>
                                      <p:cBhvr>
                                        <p:cTn id="131" dur="250" autoRev="1" fill="hold">
                                          <p:stCondLst>
                                            <p:cond delay="0"/>
                                          </p:stCondLst>
                                        </p:cTn>
                                        <p:tgtEl>
                                          <p:spTgt spid="11276">
                                            <p:txEl>
                                              <p:charRg st="20" end="38"/>
                                            </p:txEl>
                                          </p:spTgt>
                                        </p:tgtEl>
                                      </p:cBhvr>
                                      <p:to x="80000" y="100000"/>
                                    </p:animScale>
                                    <p:anim by="(#ppt_w*0.10)" calcmode="lin" valueType="num">
                                      <p:cBhvr>
                                        <p:cTn id="132" dur="250" autoRev="1" fill="hold">
                                          <p:stCondLst>
                                            <p:cond delay="0"/>
                                          </p:stCondLst>
                                        </p:cTn>
                                        <p:tgtEl>
                                          <p:spTgt spid="11276">
                                            <p:txEl>
                                              <p:charRg st="20" end="38"/>
                                            </p:txEl>
                                          </p:spTgt>
                                        </p:tgtEl>
                                        <p:attrNameLst>
                                          <p:attrName>ppt_x</p:attrName>
                                        </p:attrNameLst>
                                      </p:cBhvr>
                                    </p:anim>
                                    <p:anim by="(-#ppt_w*0.10)" calcmode="lin" valueType="num">
                                      <p:cBhvr>
                                        <p:cTn id="133" dur="250" autoRev="1" fill="hold">
                                          <p:stCondLst>
                                            <p:cond delay="0"/>
                                          </p:stCondLst>
                                        </p:cTn>
                                        <p:tgtEl>
                                          <p:spTgt spid="11276">
                                            <p:txEl>
                                              <p:charRg st="20" end="38"/>
                                            </p:txEl>
                                          </p:spTgt>
                                        </p:tgtEl>
                                        <p:attrNameLst>
                                          <p:attrName>ppt_y</p:attrName>
                                        </p:attrNameLst>
                                      </p:cBhvr>
                                    </p:anim>
                                    <p:animRot by="-480000">
                                      <p:cBhvr>
                                        <p:cTn id="134" dur="250" autoRev="1" fill="hold">
                                          <p:stCondLst>
                                            <p:cond delay="0"/>
                                          </p:stCondLst>
                                        </p:cTn>
                                        <p:tgtEl>
                                          <p:spTgt spid="11276">
                                            <p:txEl>
                                              <p:charRg st="20" end="38"/>
                                            </p:txEl>
                                          </p:spTgt>
                                        </p:tgtEl>
                                        <p:attrNameLst>
                                          <p:attrName>r</p:attrName>
                                        </p:attrNameLst>
                                      </p:cBhvr>
                                    </p:animRot>
                                  </p:childTnLst>
                                </p:cTn>
                              </p:par>
                              <p:par>
                                <p:cTn id="135" presetID="36" presetClass="emph" presetSubtype="0" fill="hold" grpId="1" nodeType="withEffect">
                                  <p:stCondLst>
                                    <p:cond delay="0"/>
                                  </p:stCondLst>
                                  <p:iterate type="lt">
                                    <p:tmPct val="10000"/>
                                  </p:iterate>
                                  <p:childTnLst>
                                    <p:animScale>
                                      <p:cBhvr>
                                        <p:cTn id="136" dur="250" autoRev="1" fill="hold">
                                          <p:stCondLst>
                                            <p:cond delay="0"/>
                                          </p:stCondLst>
                                        </p:cTn>
                                        <p:tgtEl>
                                          <p:spTgt spid="11276">
                                            <p:txEl>
                                              <p:charRg st="38" end="51"/>
                                            </p:txEl>
                                          </p:spTgt>
                                        </p:tgtEl>
                                      </p:cBhvr>
                                      <p:to x="80000" y="100000"/>
                                    </p:animScale>
                                    <p:anim by="(#ppt_w*0.10)" calcmode="lin" valueType="num">
                                      <p:cBhvr>
                                        <p:cTn id="137" dur="250" autoRev="1" fill="hold">
                                          <p:stCondLst>
                                            <p:cond delay="0"/>
                                          </p:stCondLst>
                                        </p:cTn>
                                        <p:tgtEl>
                                          <p:spTgt spid="11276">
                                            <p:txEl>
                                              <p:charRg st="38" end="51"/>
                                            </p:txEl>
                                          </p:spTgt>
                                        </p:tgtEl>
                                        <p:attrNameLst>
                                          <p:attrName>ppt_x</p:attrName>
                                        </p:attrNameLst>
                                      </p:cBhvr>
                                    </p:anim>
                                    <p:anim by="(-#ppt_w*0.10)" calcmode="lin" valueType="num">
                                      <p:cBhvr>
                                        <p:cTn id="138" dur="250" autoRev="1" fill="hold">
                                          <p:stCondLst>
                                            <p:cond delay="0"/>
                                          </p:stCondLst>
                                        </p:cTn>
                                        <p:tgtEl>
                                          <p:spTgt spid="11276">
                                            <p:txEl>
                                              <p:charRg st="38" end="51"/>
                                            </p:txEl>
                                          </p:spTgt>
                                        </p:tgtEl>
                                        <p:attrNameLst>
                                          <p:attrName>ppt_y</p:attrName>
                                        </p:attrNameLst>
                                      </p:cBhvr>
                                    </p:anim>
                                    <p:animRot by="-480000">
                                      <p:cBhvr>
                                        <p:cTn id="139" dur="250" autoRev="1" fill="hold">
                                          <p:stCondLst>
                                            <p:cond delay="0"/>
                                          </p:stCondLst>
                                        </p:cTn>
                                        <p:tgtEl>
                                          <p:spTgt spid="11276">
                                            <p:txEl>
                                              <p:charRg st="38" end="5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1" grpId="0"/>
      <p:bldP spid="11272" grpId="0" build="allAtOnce"/>
      <p:bldP spid="11273" grpId="0" animBg="1"/>
      <p:bldP spid="11274" grpId="0" animBg="1"/>
      <p:bldP spid="11275" grpId="0"/>
      <p:bldP spid="11276" grpId="0" animBg="1" build="allAtOnce"/>
      <p:bldP spid="11276" grpId="1" animBg="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ext Box 2"/>
          <p:cNvSpPr txBox="1"/>
          <p:nvPr/>
        </p:nvSpPr>
        <p:spPr>
          <a:xfrm>
            <a:off x="457200" y="381000"/>
            <a:ext cx="4775200" cy="923925"/>
          </a:xfrm>
          <a:prstGeom prst="rect">
            <a:avLst/>
          </a:prstGeom>
          <a:noFill/>
          <a:ln w="9525">
            <a:noFill/>
          </a:ln>
        </p:spPr>
        <p:txBody>
          <a:bodyPr wrap="none">
            <a:spAutoFit/>
          </a:bodyPr>
          <a:p>
            <a:pPr eaLnBrk="1" hangingPunct="1"/>
            <a:r>
              <a:rPr lang="en-US" altLang="en-US" dirty="0">
                <a:latin typeface="Times New Roman" panose="02020603050405020304" pitchFamily="18" charset="0"/>
                <a:cs typeface="Times New Roman" panose="02020603050405020304" pitchFamily="18" charset="0"/>
              </a:rPr>
              <a:t>Hình tròn l</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gì?</a:t>
            </a:r>
            <a:endParaRPr lang="en-US" altLang="en-US" dirty="0">
              <a:latin typeface="Times New Roman" panose="02020603050405020304" pitchFamily="18" charset="0"/>
              <a:cs typeface="Times New Roman" panose="02020603050405020304" pitchFamily="18" charset="0"/>
            </a:endParaRPr>
          </a:p>
          <a:p>
            <a:pPr eaLnBrk="1" hangingPunct="1"/>
            <a:r>
              <a:rPr lang="en-US" altLang="en-US" dirty="0">
                <a:latin typeface="Times New Roman" panose="02020603050405020304" pitchFamily="18" charset="0"/>
                <a:cs typeface="Times New Roman" panose="02020603050405020304" pitchFamily="18" charset="0"/>
              </a:rPr>
              <a:t>Đường tròn l</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gì?</a:t>
            </a:r>
            <a:endParaRPr lang="en-US" altLang="en-US" dirty="0">
              <a:latin typeface="Times New Roman" panose="02020603050405020304" pitchFamily="18" charset="0"/>
              <a:cs typeface="Times New Roman" panose="02020603050405020304" pitchFamily="18" charset="0"/>
            </a:endParaRPr>
          </a:p>
          <a:p>
            <a:pPr eaLnBrk="1" hangingPunct="1"/>
            <a:r>
              <a:rPr lang="en-US" altLang="en-US" dirty="0">
                <a:latin typeface="Times New Roman" panose="02020603050405020304" pitchFamily="18" charset="0"/>
                <a:cs typeface="Times New Roman" panose="02020603050405020304" pitchFamily="18" charset="0"/>
              </a:rPr>
              <a:t>Cách dựng bán kính v</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đường kính của hình tròn.</a:t>
            </a:r>
            <a:endParaRPr lang="en-US" altLang="en-US" dirty="0">
              <a:latin typeface="Times New Roman" panose="02020603050405020304" pitchFamily="18" charset="0"/>
              <a:ea typeface="Times New Roman" panose="02020603050405020304" pitchFamily="18" charset="0"/>
            </a:endParaRPr>
          </a:p>
        </p:txBody>
      </p:sp>
      <p:sp>
        <p:nvSpPr>
          <p:cNvPr id="16387" name="Oval 3"/>
          <p:cNvSpPr/>
          <p:nvPr/>
        </p:nvSpPr>
        <p:spPr>
          <a:xfrm>
            <a:off x="381000" y="1828800"/>
            <a:ext cx="2286000" cy="2286000"/>
          </a:xfrm>
          <a:prstGeom prst="ellipse">
            <a:avLst/>
          </a:prstGeom>
          <a:solidFill>
            <a:srgbClr val="FF3300"/>
          </a:solidFill>
          <a:ln w="38100" cap="flat" cmpd="sng">
            <a:solidFill>
              <a:schemeClr val="tx1"/>
            </a:solidFill>
            <a:prstDash val="solid"/>
            <a:headEnd type="none" w="med" len="med"/>
            <a:tailEnd type="none" w="med" len="med"/>
          </a:ln>
        </p:spPr>
        <p:txBody>
          <a:bodyPr wrap="none" anchor="ctr" anchorCtr="0"/>
          <a:p>
            <a:pPr algn="ctr" eaLnBrk="1" hangingPunct="1"/>
            <a:endParaRPr lang="en-US" altLang="en-US" dirty="0">
              <a:solidFill>
                <a:srgbClr val="FF3300"/>
              </a:solidFill>
              <a:latin typeface="Times New Roman" panose="02020603050405020304" pitchFamily="18" charset="0"/>
              <a:ea typeface="Times New Roman" panose="02020603050405020304" pitchFamily="18" charset="0"/>
            </a:endParaRPr>
          </a:p>
        </p:txBody>
      </p:sp>
      <p:sp>
        <p:nvSpPr>
          <p:cNvPr id="16388" name="Oval 4"/>
          <p:cNvSpPr/>
          <p:nvPr/>
        </p:nvSpPr>
        <p:spPr>
          <a:xfrm>
            <a:off x="2779713" y="1870075"/>
            <a:ext cx="2286000" cy="2286000"/>
          </a:xfrm>
          <a:prstGeom prst="ellipse">
            <a:avLst/>
          </a:prstGeom>
          <a:noFill/>
          <a:ln w="38100" cap="flat" cmpd="sng">
            <a:solidFill>
              <a:schemeClr val="tx1"/>
            </a:solidFill>
            <a:prstDash val="solid"/>
            <a:headEnd type="none" w="med" len="med"/>
            <a:tailEnd type="none" w="med" len="med"/>
          </a:ln>
        </p:spPr>
        <p:txBody>
          <a:bodyPr wrap="none" anchor="ctr" anchorCtr="0"/>
          <a:p>
            <a:pPr eaLnBrk="1" hangingPunct="1"/>
            <a:endParaRPr lang="en-US" altLang="en-US" dirty="0">
              <a:latin typeface="Times New Roman" panose="02020603050405020304" pitchFamily="18" charset="0"/>
              <a:ea typeface="Times New Roman" panose="02020603050405020304" pitchFamily="18" charset="0"/>
            </a:endParaRPr>
          </a:p>
        </p:txBody>
      </p:sp>
      <p:sp>
        <p:nvSpPr>
          <p:cNvPr id="16389" name="Oval 5"/>
          <p:cNvSpPr/>
          <p:nvPr/>
        </p:nvSpPr>
        <p:spPr>
          <a:xfrm>
            <a:off x="5718175" y="1905000"/>
            <a:ext cx="2286000" cy="2286000"/>
          </a:xfrm>
          <a:prstGeom prst="ellipse">
            <a:avLst/>
          </a:prstGeom>
          <a:noFill/>
          <a:ln w="38100" cap="flat" cmpd="sng">
            <a:solidFill>
              <a:schemeClr val="tx1"/>
            </a:solidFill>
            <a:prstDash val="solid"/>
            <a:headEnd type="none" w="med" len="med"/>
            <a:tailEnd type="none" w="med" len="med"/>
          </a:ln>
        </p:spPr>
        <p:txBody>
          <a:bodyPr wrap="none" anchor="ctr" anchorCtr="0"/>
          <a:p>
            <a:pPr eaLnBrk="1" hangingPunct="1"/>
            <a:endParaRPr lang="en-US" altLang="en-US" dirty="0">
              <a:latin typeface="Times New Roman" panose="02020603050405020304" pitchFamily="18" charset="0"/>
              <a:ea typeface="Times New Roman" panose="02020603050405020304" pitchFamily="18" charset="0"/>
            </a:endParaRPr>
          </a:p>
        </p:txBody>
      </p:sp>
      <p:sp>
        <p:nvSpPr>
          <p:cNvPr id="16390" name="Line 6"/>
          <p:cNvSpPr/>
          <p:nvPr/>
        </p:nvSpPr>
        <p:spPr>
          <a:xfrm flipV="1">
            <a:off x="1066800" y="3124200"/>
            <a:ext cx="381000" cy="1371600"/>
          </a:xfrm>
          <a:prstGeom prst="line">
            <a:avLst/>
          </a:prstGeom>
          <a:ln w="9525" cap="flat" cmpd="sng">
            <a:solidFill>
              <a:schemeClr val="tx1"/>
            </a:solidFill>
            <a:prstDash val="solid"/>
            <a:headEnd type="none" w="med" len="med"/>
            <a:tailEnd type="triangle" w="med" len="med"/>
          </a:ln>
        </p:spPr>
      </p:sp>
      <p:sp>
        <p:nvSpPr>
          <p:cNvPr id="16391" name="Text Box 7"/>
          <p:cNvSpPr txBox="1"/>
          <p:nvPr/>
        </p:nvSpPr>
        <p:spPr>
          <a:xfrm>
            <a:off x="136525" y="4343400"/>
            <a:ext cx="1373188" cy="461963"/>
          </a:xfrm>
          <a:prstGeom prst="rect">
            <a:avLst/>
          </a:prstGeom>
          <a:noFill/>
          <a:ln w="9525">
            <a:noFill/>
          </a:ln>
        </p:spPr>
        <p:txBody>
          <a:bodyPr wrap="none">
            <a:spAutoFit/>
          </a:bodyPr>
          <a:p>
            <a:pPr eaLnBrk="1" hangingPunct="1"/>
            <a:r>
              <a:rPr lang="en-US" altLang="en-US" sz="2400" dirty="0">
                <a:latin typeface="Times New Roman" panose="02020603050405020304" pitchFamily="18" charset="0"/>
                <a:cs typeface="Times New Roman" panose="02020603050405020304" pitchFamily="18" charset="0"/>
              </a:rPr>
              <a:t>Hình tròn</a:t>
            </a:r>
            <a:endParaRPr lang="en-US" altLang="en-US" sz="2400" dirty="0">
              <a:latin typeface="Times New Roman" panose="02020603050405020304" pitchFamily="18" charset="0"/>
              <a:ea typeface="Times New Roman" panose="02020603050405020304" pitchFamily="18" charset="0"/>
            </a:endParaRPr>
          </a:p>
        </p:txBody>
      </p:sp>
      <p:sp>
        <p:nvSpPr>
          <p:cNvPr id="16392" name="Line 8"/>
          <p:cNvSpPr/>
          <p:nvPr/>
        </p:nvSpPr>
        <p:spPr>
          <a:xfrm flipV="1">
            <a:off x="2819400" y="3810000"/>
            <a:ext cx="304800" cy="685800"/>
          </a:xfrm>
          <a:prstGeom prst="line">
            <a:avLst/>
          </a:prstGeom>
          <a:ln w="9525" cap="flat" cmpd="sng">
            <a:solidFill>
              <a:schemeClr val="tx1"/>
            </a:solidFill>
            <a:prstDash val="solid"/>
            <a:headEnd type="none" w="med" len="med"/>
            <a:tailEnd type="triangle" w="med" len="med"/>
          </a:ln>
        </p:spPr>
      </p:sp>
      <p:sp>
        <p:nvSpPr>
          <p:cNvPr id="16393" name="Text Box 9"/>
          <p:cNvSpPr txBox="1"/>
          <p:nvPr/>
        </p:nvSpPr>
        <p:spPr>
          <a:xfrm>
            <a:off x="1981200" y="4343400"/>
            <a:ext cx="1617663" cy="461963"/>
          </a:xfrm>
          <a:prstGeom prst="rect">
            <a:avLst/>
          </a:prstGeom>
          <a:noFill/>
          <a:ln w="9525">
            <a:noFill/>
          </a:ln>
        </p:spPr>
        <p:txBody>
          <a:bodyPr wrap="none">
            <a:spAutoFit/>
          </a:bodyPr>
          <a:p>
            <a:pPr eaLnBrk="1" hangingPunct="1"/>
            <a:r>
              <a:rPr lang="en-US" altLang="en-US" sz="2400" dirty="0">
                <a:latin typeface="Times New Roman" panose="02020603050405020304" pitchFamily="18" charset="0"/>
                <a:cs typeface="Times New Roman" panose="02020603050405020304" pitchFamily="18" charset="0"/>
              </a:rPr>
              <a:t>Đường tròn</a:t>
            </a:r>
            <a:endParaRPr lang="en-US" altLang="en-US" sz="2400" dirty="0">
              <a:latin typeface="Times New Roman" panose="02020603050405020304" pitchFamily="18" charset="0"/>
              <a:ea typeface="Times New Roman" panose="02020603050405020304" pitchFamily="18" charset="0"/>
            </a:endParaRPr>
          </a:p>
        </p:txBody>
      </p:sp>
      <p:sp>
        <p:nvSpPr>
          <p:cNvPr id="16394" name="Line 10"/>
          <p:cNvSpPr/>
          <p:nvPr/>
        </p:nvSpPr>
        <p:spPr>
          <a:xfrm>
            <a:off x="5700713" y="3048000"/>
            <a:ext cx="2286000" cy="0"/>
          </a:xfrm>
          <a:prstGeom prst="line">
            <a:avLst/>
          </a:prstGeom>
          <a:ln w="38100" cap="flat" cmpd="sng">
            <a:solidFill>
              <a:schemeClr val="tx1"/>
            </a:solidFill>
            <a:prstDash val="solid"/>
            <a:headEnd type="none" w="med" len="med"/>
            <a:tailEnd type="none" w="med" len="med"/>
          </a:ln>
        </p:spPr>
      </p:sp>
      <p:sp>
        <p:nvSpPr>
          <p:cNvPr id="16395" name="AutoShape 11"/>
          <p:cNvSpPr/>
          <p:nvPr/>
        </p:nvSpPr>
        <p:spPr>
          <a:xfrm flipV="1">
            <a:off x="6826250" y="3013075"/>
            <a:ext cx="76200" cy="76200"/>
          </a:xfrm>
          <a:prstGeom prst="flowChartConnector">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lang="en-US" altLang="en-US" dirty="0">
              <a:latin typeface="Times New Roman" panose="02020603050405020304" pitchFamily="18" charset="0"/>
              <a:ea typeface="Times New Roman" panose="02020603050405020304" pitchFamily="18" charset="0"/>
            </a:endParaRPr>
          </a:p>
        </p:txBody>
      </p:sp>
      <p:sp>
        <p:nvSpPr>
          <p:cNvPr id="16396" name="AutoShape 12"/>
          <p:cNvSpPr/>
          <p:nvPr/>
        </p:nvSpPr>
        <p:spPr>
          <a:xfrm flipV="1">
            <a:off x="7948613" y="3006725"/>
            <a:ext cx="76200" cy="76200"/>
          </a:xfrm>
          <a:prstGeom prst="flowChartConnector">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lang="en-US" altLang="en-US" dirty="0">
              <a:latin typeface="Times New Roman" panose="02020603050405020304" pitchFamily="18" charset="0"/>
              <a:ea typeface="Times New Roman" panose="02020603050405020304" pitchFamily="18" charset="0"/>
            </a:endParaRPr>
          </a:p>
        </p:txBody>
      </p:sp>
      <p:sp>
        <p:nvSpPr>
          <p:cNvPr id="16397" name="AutoShape 13"/>
          <p:cNvSpPr/>
          <p:nvPr/>
        </p:nvSpPr>
        <p:spPr>
          <a:xfrm flipV="1">
            <a:off x="5691188" y="3006725"/>
            <a:ext cx="76200" cy="76200"/>
          </a:xfrm>
          <a:prstGeom prst="flowChartConnector">
            <a:avLst/>
          </a:prstGeom>
          <a:solidFill>
            <a:schemeClr val="tx1"/>
          </a:solidFill>
          <a:ln w="38100" cap="flat" cmpd="sng">
            <a:solidFill>
              <a:schemeClr val="tx1"/>
            </a:solidFill>
            <a:prstDash val="solid"/>
            <a:headEnd type="none" w="med" len="med"/>
            <a:tailEnd type="none" w="med" len="med"/>
          </a:ln>
        </p:spPr>
        <p:txBody>
          <a:bodyPr wrap="none" anchor="ctr" anchorCtr="0"/>
          <a:p>
            <a:pPr eaLnBrk="1" hangingPunct="1"/>
            <a:endParaRPr lang="en-US" altLang="en-US" dirty="0">
              <a:latin typeface="Times New Roman" panose="02020603050405020304" pitchFamily="18" charset="0"/>
              <a:ea typeface="Times New Roman" panose="02020603050405020304" pitchFamily="18" charset="0"/>
            </a:endParaRPr>
          </a:p>
        </p:txBody>
      </p:sp>
      <p:sp>
        <p:nvSpPr>
          <p:cNvPr id="16398" name="Line 14"/>
          <p:cNvSpPr/>
          <p:nvPr/>
        </p:nvSpPr>
        <p:spPr>
          <a:xfrm flipH="1">
            <a:off x="7239000" y="1524000"/>
            <a:ext cx="609600" cy="1524000"/>
          </a:xfrm>
          <a:prstGeom prst="line">
            <a:avLst/>
          </a:prstGeom>
          <a:ln w="9525" cap="flat" cmpd="sng">
            <a:solidFill>
              <a:schemeClr val="tx1"/>
            </a:solidFill>
            <a:prstDash val="solid"/>
            <a:headEnd type="none" w="med" len="med"/>
            <a:tailEnd type="triangle" w="med" len="med"/>
          </a:ln>
        </p:spPr>
      </p:sp>
      <p:sp>
        <p:nvSpPr>
          <p:cNvPr id="16399" name="Text Box 15"/>
          <p:cNvSpPr txBox="1"/>
          <p:nvPr/>
        </p:nvSpPr>
        <p:spPr>
          <a:xfrm>
            <a:off x="7086600" y="1133475"/>
            <a:ext cx="1668463" cy="461963"/>
          </a:xfrm>
          <a:prstGeom prst="rect">
            <a:avLst/>
          </a:prstGeom>
          <a:noFill/>
          <a:ln w="9525">
            <a:noFill/>
          </a:ln>
        </p:spPr>
        <p:txBody>
          <a:bodyPr wrap="none">
            <a:spAutoFit/>
          </a:bodyPr>
          <a:p>
            <a:pPr eaLnBrk="1" hangingPunct="1"/>
            <a:r>
              <a:rPr lang="en-US" altLang="en-US" sz="2400" dirty="0">
                <a:latin typeface="Times New Roman" panose="02020603050405020304" pitchFamily="18" charset="0"/>
                <a:cs typeface="Times New Roman" panose="02020603050405020304" pitchFamily="18" charset="0"/>
              </a:rPr>
              <a:t>Đường kính</a:t>
            </a:r>
            <a:endParaRPr lang="en-US" altLang="en-US" sz="2400" dirty="0">
              <a:latin typeface="Times New Roman" panose="02020603050405020304" pitchFamily="18" charset="0"/>
              <a:ea typeface="Times New Roman" panose="02020603050405020304" pitchFamily="18" charset="0"/>
            </a:endParaRPr>
          </a:p>
        </p:txBody>
      </p:sp>
      <p:sp>
        <p:nvSpPr>
          <p:cNvPr id="16400" name="AutoShape 16"/>
          <p:cNvSpPr/>
          <p:nvPr/>
        </p:nvSpPr>
        <p:spPr>
          <a:xfrm flipV="1">
            <a:off x="6975475" y="4135438"/>
            <a:ext cx="76200" cy="76200"/>
          </a:xfrm>
          <a:prstGeom prst="flowChartConnector">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lang="en-US" altLang="en-US" dirty="0">
              <a:latin typeface="Times New Roman" panose="02020603050405020304" pitchFamily="18" charset="0"/>
              <a:ea typeface="Times New Roman" panose="02020603050405020304" pitchFamily="18" charset="0"/>
            </a:endParaRPr>
          </a:p>
        </p:txBody>
      </p:sp>
      <p:sp>
        <p:nvSpPr>
          <p:cNvPr id="16401" name="Line 17"/>
          <p:cNvSpPr/>
          <p:nvPr/>
        </p:nvSpPr>
        <p:spPr>
          <a:xfrm>
            <a:off x="6872288" y="3048000"/>
            <a:ext cx="138112" cy="1143000"/>
          </a:xfrm>
          <a:prstGeom prst="line">
            <a:avLst/>
          </a:prstGeom>
          <a:ln w="38100" cap="flat" cmpd="sng">
            <a:solidFill>
              <a:schemeClr val="tx1"/>
            </a:solidFill>
            <a:prstDash val="solid"/>
            <a:headEnd type="none" w="med" len="med"/>
            <a:tailEnd type="none" w="med" len="med"/>
          </a:ln>
        </p:spPr>
      </p:sp>
      <p:sp>
        <p:nvSpPr>
          <p:cNvPr id="16402" name="Line 18"/>
          <p:cNvSpPr/>
          <p:nvPr/>
        </p:nvSpPr>
        <p:spPr>
          <a:xfrm flipV="1">
            <a:off x="5867400" y="3581400"/>
            <a:ext cx="1066800" cy="914400"/>
          </a:xfrm>
          <a:prstGeom prst="line">
            <a:avLst/>
          </a:prstGeom>
          <a:ln w="9525" cap="flat" cmpd="sng">
            <a:solidFill>
              <a:schemeClr val="tx1"/>
            </a:solidFill>
            <a:prstDash val="solid"/>
            <a:headEnd type="none" w="med" len="med"/>
            <a:tailEnd type="triangle" w="med" len="med"/>
          </a:ln>
        </p:spPr>
      </p:sp>
      <p:sp>
        <p:nvSpPr>
          <p:cNvPr id="16403" name="Text Box 19"/>
          <p:cNvSpPr txBox="1"/>
          <p:nvPr/>
        </p:nvSpPr>
        <p:spPr>
          <a:xfrm>
            <a:off x="5089525" y="4383088"/>
            <a:ext cx="1381125" cy="461962"/>
          </a:xfrm>
          <a:prstGeom prst="rect">
            <a:avLst/>
          </a:prstGeom>
          <a:noFill/>
          <a:ln w="9525">
            <a:noFill/>
          </a:ln>
        </p:spPr>
        <p:txBody>
          <a:bodyPr wrap="none">
            <a:spAutoFit/>
          </a:bodyPr>
          <a:p>
            <a:pPr eaLnBrk="1" hangingPunct="1"/>
            <a:r>
              <a:rPr lang="en-US" altLang="en-US" sz="2400" dirty="0">
                <a:latin typeface="Times New Roman" panose="02020603050405020304" pitchFamily="18" charset="0"/>
                <a:cs typeface="Times New Roman" panose="02020603050405020304" pitchFamily="18" charset="0"/>
              </a:rPr>
              <a:t>Bán kính </a:t>
            </a:r>
            <a:endParaRPr lang="en-US" altLang="en-US" sz="2400" dirty="0">
              <a:latin typeface="Times New Roman" panose="02020603050405020304" pitchFamily="18" charset="0"/>
              <a:ea typeface="Times New Roman" panose="02020603050405020304" pitchFamily="18" charset="0"/>
            </a:endParaRPr>
          </a:p>
        </p:txBody>
      </p:sp>
      <p:sp>
        <p:nvSpPr>
          <p:cNvPr id="16404" name="Text Box 20"/>
          <p:cNvSpPr txBox="1"/>
          <p:nvPr/>
        </p:nvSpPr>
        <p:spPr>
          <a:xfrm>
            <a:off x="6629400" y="2757488"/>
            <a:ext cx="361950" cy="366712"/>
          </a:xfrm>
          <a:prstGeom prst="rect">
            <a:avLst/>
          </a:prstGeom>
          <a:noFill/>
          <a:ln w="9525">
            <a:noFill/>
          </a:ln>
        </p:spPr>
        <p:txBody>
          <a:bodyPr wrap="none">
            <a:spAutoFit/>
          </a:bodyPr>
          <a:p>
            <a:pPr eaLnBrk="1" hangingPunct="1"/>
            <a:r>
              <a:rPr lang="en-US" altLang="en-US" dirty="0">
                <a:latin typeface="Times New Roman" panose="02020603050405020304" pitchFamily="18" charset="0"/>
                <a:cs typeface="Times New Roman" panose="02020603050405020304" pitchFamily="18" charset="0"/>
              </a:rPr>
              <a:t>O</a:t>
            </a:r>
            <a:endParaRPr lang="en-US" altLang="en-US" dirty="0">
              <a:latin typeface="Times New Roman" panose="02020603050405020304" pitchFamily="18" charset="0"/>
              <a:ea typeface="Times New Roman" panose="02020603050405020304" pitchFamily="18" charset="0"/>
            </a:endParaRPr>
          </a:p>
        </p:txBody>
      </p:sp>
      <p:sp>
        <p:nvSpPr>
          <p:cNvPr id="16405" name="Text Box 21"/>
          <p:cNvSpPr txBox="1"/>
          <p:nvPr/>
        </p:nvSpPr>
        <p:spPr>
          <a:xfrm>
            <a:off x="5416550" y="2870200"/>
            <a:ext cx="350838" cy="369888"/>
          </a:xfrm>
          <a:prstGeom prst="rect">
            <a:avLst/>
          </a:prstGeom>
          <a:noFill/>
          <a:ln w="9525">
            <a:noFill/>
          </a:ln>
        </p:spPr>
        <p:txBody>
          <a:bodyPr wrap="none">
            <a:spAutoFit/>
          </a:bodyPr>
          <a:p>
            <a:pPr eaLnBrk="1" hangingPunct="1"/>
            <a:r>
              <a:rPr lang="en-US" altLang="en-US" dirty="0">
                <a:latin typeface="Times New Roman" panose="02020603050405020304" pitchFamily="18" charset="0"/>
                <a:cs typeface="Times New Roman" panose="02020603050405020304" pitchFamily="18" charset="0"/>
              </a:rPr>
              <a:t>A</a:t>
            </a:r>
            <a:endParaRPr lang="en-US" altLang="en-US" dirty="0">
              <a:latin typeface="Times New Roman" panose="02020603050405020304" pitchFamily="18" charset="0"/>
              <a:ea typeface="Times New Roman" panose="02020603050405020304" pitchFamily="18" charset="0"/>
            </a:endParaRPr>
          </a:p>
        </p:txBody>
      </p:sp>
      <p:sp>
        <p:nvSpPr>
          <p:cNvPr id="16406" name="Text Box 22"/>
          <p:cNvSpPr txBox="1"/>
          <p:nvPr/>
        </p:nvSpPr>
        <p:spPr>
          <a:xfrm>
            <a:off x="8035925" y="2874963"/>
            <a:ext cx="336550" cy="366712"/>
          </a:xfrm>
          <a:prstGeom prst="rect">
            <a:avLst/>
          </a:prstGeom>
          <a:noFill/>
          <a:ln w="9525">
            <a:noFill/>
          </a:ln>
        </p:spPr>
        <p:txBody>
          <a:bodyPr wrap="none">
            <a:spAutoFit/>
          </a:bodyPr>
          <a:p>
            <a:pPr eaLnBrk="1" hangingPunct="1"/>
            <a:r>
              <a:rPr lang="en-US" altLang="en-US" dirty="0">
                <a:latin typeface="Times New Roman" panose="02020603050405020304" pitchFamily="18" charset="0"/>
                <a:cs typeface="Times New Roman" panose="02020603050405020304" pitchFamily="18" charset="0"/>
              </a:rPr>
              <a:t>B</a:t>
            </a:r>
            <a:endParaRPr lang="en-US" altLang="en-US" dirty="0">
              <a:latin typeface="Times New Roman" panose="02020603050405020304" pitchFamily="18" charset="0"/>
              <a:ea typeface="Times New Roman" panose="02020603050405020304" pitchFamily="18" charset="0"/>
            </a:endParaRPr>
          </a:p>
        </p:txBody>
      </p:sp>
      <p:sp>
        <p:nvSpPr>
          <p:cNvPr id="16407" name="Text Box 23"/>
          <p:cNvSpPr txBox="1"/>
          <p:nvPr/>
        </p:nvSpPr>
        <p:spPr>
          <a:xfrm>
            <a:off x="6858000" y="4164013"/>
            <a:ext cx="349250" cy="366712"/>
          </a:xfrm>
          <a:prstGeom prst="rect">
            <a:avLst/>
          </a:prstGeom>
          <a:noFill/>
          <a:ln w="9525">
            <a:noFill/>
          </a:ln>
        </p:spPr>
        <p:txBody>
          <a:bodyPr wrap="none">
            <a:spAutoFit/>
          </a:bodyPr>
          <a:p>
            <a:pPr eaLnBrk="1" hangingPunct="1"/>
            <a:r>
              <a:rPr lang="en-US" altLang="en-US" dirty="0">
                <a:latin typeface="Times New Roman" panose="02020603050405020304" pitchFamily="18" charset="0"/>
                <a:cs typeface="Times New Roman" panose="02020603050405020304" pitchFamily="18" charset="0"/>
              </a:rPr>
              <a:t>C</a:t>
            </a:r>
            <a:endParaRPr lang="en-US" altLang="en-US" dirty="0">
              <a:latin typeface="Times New Roman" panose="02020603050405020304" pitchFamily="18" charset="0"/>
              <a:ea typeface="Times New Roman" panose="02020603050405020304" pitchFamily="18" charset="0"/>
            </a:endParaRPr>
          </a:p>
        </p:txBody>
      </p:sp>
      <p:sp>
        <p:nvSpPr>
          <p:cNvPr id="16408" name="Rectangle 24"/>
          <p:cNvSpPr/>
          <p:nvPr/>
        </p:nvSpPr>
        <p:spPr>
          <a:xfrm>
            <a:off x="609600" y="5302250"/>
            <a:ext cx="6629400" cy="1846263"/>
          </a:xfrm>
          <a:prstGeom prst="rect">
            <a:avLst/>
          </a:prstGeom>
          <a:noFill/>
          <a:ln w="9525">
            <a:noFill/>
          </a:ln>
        </p:spPr>
        <p:txBody>
          <a:bodyPr anchor="ctr" anchorCtr="0">
            <a:spAutoFit/>
          </a:bodyPr>
          <a:p>
            <a:r>
              <a:rPr lang="en-US" altLang="en-US" sz="2400" b="1" dirty="0">
                <a:latin typeface="Times New Roman" panose="02020603050405020304" pitchFamily="18" charset="0"/>
                <a:cs typeface="Times New Roman" panose="02020603050405020304" pitchFamily="18" charset="0"/>
              </a:rPr>
              <a:t>+ </a:t>
            </a:r>
            <a:r>
              <a:rPr lang="en-US" altLang="en-US" sz="2400" b="1" dirty="0">
                <a:solidFill>
                  <a:srgbClr val="9933FF"/>
                </a:solidFill>
                <a:latin typeface="Times New Roman" panose="02020603050405020304" pitchFamily="18" charset="0"/>
                <a:cs typeface="Times New Roman" panose="02020603050405020304" pitchFamily="18" charset="0"/>
              </a:rPr>
              <a:t>Độ d</a:t>
            </a:r>
            <a:r>
              <a:rPr lang="en-US" altLang="en-US" sz="2400" b="1" dirty="0">
                <a:solidFill>
                  <a:srgbClr val="9933FF"/>
                </a:solidFill>
                <a:latin typeface="Times New Roman" panose="02020603050405020304" pitchFamily="18" charset="0"/>
                <a:ea typeface="Times New Roman" panose="02020603050405020304" pitchFamily="18" charset="0"/>
              </a:rPr>
              <a:t>à</a:t>
            </a:r>
            <a:r>
              <a:rPr lang="en-US" altLang="en-US" sz="2400" b="1" dirty="0">
                <a:solidFill>
                  <a:srgbClr val="9933FF"/>
                </a:solidFill>
                <a:latin typeface="Times New Roman" panose="02020603050405020304" pitchFamily="18" charset="0"/>
                <a:cs typeface="Times New Roman" panose="02020603050405020304" pitchFamily="18" charset="0"/>
              </a:rPr>
              <a:t>i đường kính gấp 2 lần độ d</a:t>
            </a:r>
            <a:r>
              <a:rPr lang="en-US" altLang="en-US" sz="2400" b="1" dirty="0">
                <a:solidFill>
                  <a:srgbClr val="9933FF"/>
                </a:solidFill>
                <a:latin typeface="Times New Roman" panose="02020603050405020304" pitchFamily="18" charset="0"/>
                <a:ea typeface="Times New Roman" panose="02020603050405020304" pitchFamily="18" charset="0"/>
              </a:rPr>
              <a:t>à</a:t>
            </a:r>
            <a:r>
              <a:rPr lang="en-US" altLang="en-US" sz="2400" b="1" dirty="0">
                <a:solidFill>
                  <a:srgbClr val="9933FF"/>
                </a:solidFill>
                <a:latin typeface="Times New Roman" panose="02020603050405020304" pitchFamily="18" charset="0"/>
                <a:cs typeface="Times New Roman" panose="02020603050405020304" pitchFamily="18" charset="0"/>
              </a:rPr>
              <a:t>i bán kính.</a:t>
            </a:r>
            <a:endParaRPr lang="en-US" altLang="en-US" sz="2400" b="1" dirty="0">
              <a:solidFill>
                <a:srgbClr val="9933FF"/>
              </a:solidFill>
              <a:latin typeface="Times New Roman" panose="02020603050405020304" pitchFamily="18" charset="0"/>
              <a:cs typeface="Times New Roman" panose="02020603050405020304" pitchFamily="18" charset="0"/>
            </a:endParaRPr>
          </a:p>
          <a:p>
            <a:endParaRPr lang="en-US" altLang="en-US" sz="2400" b="1" dirty="0">
              <a:solidFill>
                <a:srgbClr val="9933FF"/>
              </a:solidFill>
              <a:latin typeface="Times New Roman" panose="02020603050405020304" pitchFamily="18" charset="0"/>
              <a:cs typeface="Times New Roman" panose="02020603050405020304" pitchFamily="18" charset="0"/>
            </a:endParaRPr>
          </a:p>
          <a:p>
            <a:r>
              <a:rPr lang="en-US" altLang="en-US" sz="2400" b="1" dirty="0">
                <a:solidFill>
                  <a:srgbClr val="9933FF"/>
                </a:solidFill>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a:t>
            </a:r>
            <a:r>
              <a:rPr lang="en-US" altLang="en-US" sz="2400" b="1" dirty="0">
                <a:solidFill>
                  <a:srgbClr val="9933FF"/>
                </a:solidFill>
                <a:latin typeface="Times New Roman" panose="02020603050405020304" pitchFamily="18" charset="0"/>
                <a:cs typeface="Times New Roman" panose="02020603050405020304" pitchFamily="18" charset="0"/>
              </a:rPr>
              <a:t> Độ d</a:t>
            </a:r>
            <a:r>
              <a:rPr lang="en-US" altLang="en-US" sz="2400" b="1" dirty="0">
                <a:solidFill>
                  <a:srgbClr val="9933FF"/>
                </a:solidFill>
                <a:latin typeface="Times New Roman" panose="02020603050405020304" pitchFamily="18" charset="0"/>
                <a:ea typeface="Times New Roman" panose="02020603050405020304" pitchFamily="18" charset="0"/>
              </a:rPr>
              <a:t>à</a:t>
            </a:r>
            <a:r>
              <a:rPr lang="en-US" altLang="en-US" sz="2400" b="1" dirty="0">
                <a:solidFill>
                  <a:srgbClr val="9933FF"/>
                </a:solidFill>
                <a:latin typeface="Times New Roman" panose="02020603050405020304" pitchFamily="18" charset="0"/>
                <a:cs typeface="Times New Roman" panose="02020603050405020304" pitchFamily="18" charset="0"/>
              </a:rPr>
              <a:t>i bán kính bằng 1/2độ d</a:t>
            </a:r>
            <a:r>
              <a:rPr lang="en-US" altLang="en-US" sz="2400" b="1" dirty="0">
                <a:solidFill>
                  <a:srgbClr val="9933FF"/>
                </a:solidFill>
                <a:latin typeface="Times New Roman" panose="02020603050405020304" pitchFamily="18" charset="0"/>
                <a:ea typeface="Times New Roman" panose="02020603050405020304" pitchFamily="18" charset="0"/>
              </a:rPr>
              <a:t>à</a:t>
            </a:r>
            <a:r>
              <a:rPr lang="en-US" altLang="en-US" sz="2400" b="1" dirty="0">
                <a:solidFill>
                  <a:srgbClr val="9933FF"/>
                </a:solidFill>
                <a:latin typeface="Times New Roman" panose="02020603050405020304" pitchFamily="18" charset="0"/>
                <a:cs typeface="Times New Roman" panose="02020603050405020304" pitchFamily="18" charset="0"/>
              </a:rPr>
              <a:t>i đường kính.</a:t>
            </a:r>
            <a:endParaRPr lang="en-US" altLang="en-US" sz="2400" b="1" dirty="0">
              <a:solidFill>
                <a:srgbClr val="9933FF"/>
              </a:solidFill>
              <a:latin typeface="Times New Roman" panose="02020603050405020304" pitchFamily="18" charset="0"/>
              <a:cs typeface="Times New Roman" panose="02020603050405020304" pitchFamily="18" charset="0"/>
            </a:endParaRPr>
          </a:p>
          <a:p>
            <a:pPr algn="ctr" eaLnBrk="1" hangingPunct="1"/>
            <a:endParaRPr lang="en-US" altLang="en-US" b="1" dirty="0">
              <a:solidFill>
                <a:srgbClr val="9933FF"/>
              </a:solidFill>
              <a:latin typeface="Times New Roman" panose="02020603050405020304" pitchFamily="18" charset="0"/>
              <a:cs typeface="Times New Roman" panose="02020603050405020304" pitchFamily="18" charset="0"/>
            </a:endParaRPr>
          </a:p>
          <a:p>
            <a:endParaRPr lang="en-US" altLang="en-US" sz="2400" b="1" dirty="0">
              <a:solidFill>
                <a:srgbClr val="9933FF"/>
              </a:solidFill>
              <a:latin typeface="Times New Roman" panose="02020603050405020304" pitchFamily="18" charset="0"/>
              <a:ea typeface="Times New Roman" panose="02020603050405020304" pitchFamily="18" charset="0"/>
            </a:endParaRPr>
          </a:p>
        </p:txBody>
      </p:sp>
      <p:sp>
        <p:nvSpPr>
          <p:cNvPr id="16409" name="Rectangle 25"/>
          <p:cNvSpPr/>
          <p:nvPr/>
        </p:nvSpPr>
        <p:spPr>
          <a:xfrm>
            <a:off x="609600" y="4800600"/>
            <a:ext cx="4572000" cy="457200"/>
          </a:xfrm>
          <a:prstGeom prst="rect">
            <a:avLst/>
          </a:prstGeom>
          <a:noFill/>
          <a:ln w="9525">
            <a:noFill/>
          </a:ln>
        </p:spPr>
        <p:txBody>
          <a:bodyPr anchor="ctr" anchorCtr="0">
            <a:spAutoFit/>
          </a:bodyPr>
          <a:p>
            <a:r>
              <a:rPr lang="en-US" altLang="en-US" sz="2400" b="1" dirty="0">
                <a:latin typeface="Times New Roman" panose="02020603050405020304" pitchFamily="18" charset="0"/>
                <a:cs typeface="Times New Roman" panose="02020603050405020304" pitchFamily="18" charset="0"/>
              </a:rPr>
              <a:t>+ </a:t>
            </a:r>
            <a:r>
              <a:rPr lang="en-US" altLang="en-US" sz="2400" b="1" dirty="0">
                <a:solidFill>
                  <a:srgbClr val="9933FF"/>
                </a:solidFill>
                <a:latin typeface="Times New Roman" panose="02020603050405020304" pitchFamily="18" charset="0"/>
                <a:cs typeface="Times New Roman" panose="02020603050405020304" pitchFamily="18" charset="0"/>
              </a:rPr>
              <a:t>Các bán kính đều bằng nhau.</a:t>
            </a:r>
            <a:endParaRPr lang="en-US" altLang="en-US" sz="2400" b="1" dirty="0">
              <a:solidFill>
                <a:srgbClr val="9933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800" decel="100000"/>
                                        <p:tgtEl>
                                          <p:spTgt spid="16386"/>
                                        </p:tgtEl>
                                      </p:cBhvr>
                                    </p:animEffect>
                                    <p:anim calcmode="lin" valueType="num">
                                      <p:cBhvr>
                                        <p:cTn id="8" dur="800" decel="100000" fill="hold"/>
                                        <p:tgtEl>
                                          <p:spTgt spid="16386"/>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16386"/>
                                        </p:tgtEl>
                                        <p:attrNameLst>
                                          <p:attrName>ppt_x</p:attrName>
                                        </p:attrNameLst>
                                      </p:cBhvr>
                                      <p:tavLst>
                                        <p:tav tm="0">
                                          <p:val>
                                            <p:strVal val="#ppt_x+0.4"/>
                                          </p:val>
                                        </p:tav>
                                        <p:tav tm="100000">
                                          <p:val>
                                            <p:strVal val="#ppt_x-0.05"/>
                                          </p:val>
                                        </p:tav>
                                      </p:tavLst>
                                    </p:anim>
                                    <p:anim calcmode="lin" valueType="num">
                                      <p:cBhvr>
                                        <p:cTn id="10" dur="800" decel="100000" fill="hold"/>
                                        <p:tgtEl>
                                          <p:spTgt spid="1638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38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38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grpId="0" nodeType="clickEffect">
                                  <p:stCondLst>
                                    <p:cond delay="0"/>
                                  </p:stCondLst>
                                  <p:childTnLst>
                                    <p:set>
                                      <p:cBhvr>
                                        <p:cTn id="16" dur="1" fill="hold">
                                          <p:stCondLst>
                                            <p:cond delay="0"/>
                                          </p:stCondLst>
                                        </p:cTn>
                                        <p:tgtEl>
                                          <p:spTgt spid="16387"/>
                                        </p:tgtEl>
                                        <p:attrNameLst>
                                          <p:attrName>style.visibility</p:attrName>
                                        </p:attrNameLst>
                                      </p:cBhvr>
                                      <p:to>
                                        <p:strVal val="visible"/>
                                      </p:to>
                                    </p:set>
                                    <p:anim calcmode="lin" valueType="num">
                                      <p:cBhvr>
                                        <p:cTn id="17" dur="500" fill="hold"/>
                                        <p:tgtEl>
                                          <p:spTgt spid="16387"/>
                                        </p:tgtEl>
                                        <p:attrNameLst>
                                          <p:attrName>ppt_w</p:attrName>
                                        </p:attrNameLst>
                                      </p:cBhvr>
                                      <p:tavLst>
                                        <p:tav tm="0">
                                          <p:val>
                                            <p:strVal val="#ppt_w*0.05"/>
                                          </p:val>
                                        </p:tav>
                                        <p:tav tm="100000">
                                          <p:val>
                                            <p:strVal val="#ppt_w"/>
                                          </p:val>
                                        </p:tav>
                                      </p:tavLst>
                                    </p:anim>
                                    <p:anim calcmode="lin" valueType="num">
                                      <p:cBhvr>
                                        <p:cTn id="18" dur="500" fill="hold"/>
                                        <p:tgtEl>
                                          <p:spTgt spid="16387"/>
                                        </p:tgtEl>
                                        <p:attrNameLst>
                                          <p:attrName>ppt_h</p:attrName>
                                        </p:attrNameLst>
                                      </p:cBhvr>
                                      <p:tavLst>
                                        <p:tav tm="0">
                                          <p:val>
                                            <p:strVal val="#ppt_h"/>
                                          </p:val>
                                        </p:tav>
                                        <p:tav tm="100000">
                                          <p:val>
                                            <p:strVal val="#ppt_h"/>
                                          </p:val>
                                        </p:tav>
                                      </p:tavLst>
                                    </p:anim>
                                    <p:anim calcmode="lin" valueType="num">
                                      <p:cBhvr>
                                        <p:cTn id="19" dur="500" fill="hold"/>
                                        <p:tgtEl>
                                          <p:spTgt spid="16387"/>
                                        </p:tgtEl>
                                        <p:attrNameLst>
                                          <p:attrName>ppt_x</p:attrName>
                                        </p:attrNameLst>
                                      </p:cBhvr>
                                      <p:tavLst>
                                        <p:tav tm="0">
                                          <p:val>
                                            <p:strVal val="#ppt_x-.2"/>
                                          </p:val>
                                        </p:tav>
                                        <p:tav tm="100000">
                                          <p:val>
                                            <p:strVal val="#ppt_x"/>
                                          </p:val>
                                        </p:tav>
                                      </p:tavLst>
                                    </p:anim>
                                    <p:anim calcmode="lin" valueType="num">
                                      <p:cBhvr>
                                        <p:cTn id="20" dur="500" fill="hold"/>
                                        <p:tgtEl>
                                          <p:spTgt spid="16387"/>
                                        </p:tgtEl>
                                        <p:attrNameLst>
                                          <p:attrName>ppt_y</p:attrName>
                                        </p:attrNameLst>
                                      </p:cBhvr>
                                      <p:tavLst>
                                        <p:tav tm="0">
                                          <p:val>
                                            <p:strVal val="#ppt_y"/>
                                          </p:val>
                                        </p:tav>
                                        <p:tav tm="100000">
                                          <p:val>
                                            <p:strVal val="#ppt_y"/>
                                          </p:val>
                                        </p:tav>
                                      </p:tavLst>
                                    </p:anim>
                                    <p:animEffect transition="in" filter="fade">
                                      <p:cBhvr>
                                        <p:cTn id="21" dur="500"/>
                                        <p:tgtEl>
                                          <p:spTgt spid="16387"/>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6391"/>
                                        </p:tgtEl>
                                        <p:attrNameLst>
                                          <p:attrName>style.visibility</p:attrName>
                                        </p:attrNameLst>
                                      </p:cBhvr>
                                      <p:to>
                                        <p:strVal val="visible"/>
                                      </p:to>
                                    </p:set>
                                    <p:animEffect transition="in" filter="wipe(down)">
                                      <p:cBhvr>
                                        <p:cTn id="26" dur="580">
                                          <p:stCondLst>
                                            <p:cond delay="0"/>
                                          </p:stCondLst>
                                        </p:cTn>
                                        <p:tgtEl>
                                          <p:spTgt spid="16391"/>
                                        </p:tgtEl>
                                      </p:cBhvr>
                                    </p:animEffect>
                                    <p:anim calcmode="lin" valueType="num">
                                      <p:cBhvr>
                                        <p:cTn id="27" dur="1822" tmFilter="0,0; 0.14,0.36; 0.43,0.73; 0.71,0.91; 1.0,1.0">
                                          <p:stCondLst>
                                            <p:cond delay="0"/>
                                          </p:stCondLst>
                                        </p:cTn>
                                        <p:tgtEl>
                                          <p:spTgt spid="16391"/>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6391"/>
                                        </p:tgtEl>
                                        <p:attrNameLst>
                                          <p:attrName>ppt_y</p:attrName>
                                        </p:attrNameLst>
                                      </p:cBhvr>
                                      <p:tavLst>
                                        <p:tav tm="0" fmla="#ppt_y-sin(pi*$)/3">
                                          <p:val>
                                            <p:fltVal val="0.500000"/>
                                          </p:val>
                                        </p:tav>
                                        <p:tav tm="100000">
                                          <p:val>
                                            <p:fltVal val="1.000000"/>
                                          </p:val>
                                        </p:tav>
                                      </p:tavLst>
                                    </p:anim>
                                    <p:anim calcmode="lin" valueType="num">
                                      <p:cBhvr>
                                        <p:cTn id="29" dur="664" tmFilter="0, 0; 0.125,0.2665; 0.25,0.4; 0.375,0.465; 0.5,0.5;  0.625,0.535; 0.75,0.6; 0.875,0.7335; 1,1">
                                          <p:stCondLst>
                                            <p:cond delay="664"/>
                                          </p:stCondLst>
                                        </p:cTn>
                                        <p:tgtEl>
                                          <p:spTgt spid="16391"/>
                                        </p:tgtEl>
                                        <p:attrNameLst>
                                          <p:attrName>ppt_y</p:attrName>
                                        </p:attrNameLst>
                                      </p:cBhvr>
                                      <p:tavLst>
                                        <p:tav tm="0" fmla="#ppt_y-sin(pi*$)/9">
                                          <p:val>
                                            <p:fltVal val="0.000000"/>
                                          </p:val>
                                        </p:tav>
                                        <p:tav tm="100000">
                                          <p:val>
                                            <p:fltVal val="1.000000"/>
                                          </p:val>
                                        </p:tav>
                                      </p:tavLst>
                                    </p:anim>
                                    <p:anim calcmode="lin" valueType="num">
                                      <p:cBhvr>
                                        <p:cTn id="30" dur="332" tmFilter="0, 0; 0.125,0.2665; 0.25,0.4; 0.375,0.465; 0.5,0.5;  0.625,0.535; 0.75,0.6; 0.875,0.7335; 1,1">
                                          <p:stCondLst>
                                            <p:cond delay="1324"/>
                                          </p:stCondLst>
                                        </p:cTn>
                                        <p:tgtEl>
                                          <p:spTgt spid="16391"/>
                                        </p:tgtEl>
                                        <p:attrNameLst>
                                          <p:attrName>ppt_y</p:attrName>
                                        </p:attrNameLst>
                                      </p:cBhvr>
                                      <p:tavLst>
                                        <p:tav tm="0" fmla="#ppt_y-sin(pi*$)/27">
                                          <p:val>
                                            <p:fltVal val="0.000000"/>
                                          </p:val>
                                        </p:tav>
                                        <p:tav tm="100000">
                                          <p:val>
                                            <p:fltVal val="1.000000"/>
                                          </p:val>
                                        </p:tav>
                                      </p:tavLst>
                                    </p:anim>
                                    <p:anim calcmode="lin" valueType="num">
                                      <p:cBhvr>
                                        <p:cTn id="31" dur="164" tmFilter="0, 0; 0.125,0.2665; 0.25,0.4; 0.375,0.465; 0.5,0.5;  0.625,0.535; 0.75,0.6; 0.875,0.7335; 1,1">
                                          <p:stCondLst>
                                            <p:cond delay="1656"/>
                                          </p:stCondLst>
                                        </p:cTn>
                                        <p:tgtEl>
                                          <p:spTgt spid="16391"/>
                                        </p:tgtEl>
                                        <p:attrNameLst>
                                          <p:attrName>ppt_y</p:attrName>
                                        </p:attrNameLst>
                                      </p:cBhvr>
                                      <p:tavLst>
                                        <p:tav tm="0" fmla="#ppt_y-sin(pi*$)/81">
                                          <p:val>
                                            <p:fltVal val="0.000000"/>
                                          </p:val>
                                        </p:tav>
                                        <p:tav tm="100000">
                                          <p:val>
                                            <p:fltVal val="1.000000"/>
                                          </p:val>
                                        </p:tav>
                                      </p:tavLst>
                                    </p:anim>
                                    <p:animScale>
                                      <p:cBhvr>
                                        <p:cTn id="32" dur="26">
                                          <p:stCondLst>
                                            <p:cond delay="650"/>
                                          </p:stCondLst>
                                        </p:cTn>
                                        <p:tgtEl>
                                          <p:spTgt spid="16391"/>
                                        </p:tgtEl>
                                      </p:cBhvr>
                                      <p:to x="100000" y="60000"/>
                                    </p:animScale>
                                    <p:animScale>
                                      <p:cBhvr>
                                        <p:cTn id="33" dur="166" decel="50000">
                                          <p:stCondLst>
                                            <p:cond delay="676"/>
                                          </p:stCondLst>
                                        </p:cTn>
                                        <p:tgtEl>
                                          <p:spTgt spid="16391"/>
                                        </p:tgtEl>
                                      </p:cBhvr>
                                      <p:to x="100000" y="100000"/>
                                    </p:animScale>
                                    <p:animScale>
                                      <p:cBhvr>
                                        <p:cTn id="34" dur="26">
                                          <p:stCondLst>
                                            <p:cond delay="1312"/>
                                          </p:stCondLst>
                                        </p:cTn>
                                        <p:tgtEl>
                                          <p:spTgt spid="16391"/>
                                        </p:tgtEl>
                                      </p:cBhvr>
                                      <p:to x="100000" y="80000"/>
                                    </p:animScale>
                                    <p:animScale>
                                      <p:cBhvr>
                                        <p:cTn id="35" dur="166" decel="50000">
                                          <p:stCondLst>
                                            <p:cond delay="1338"/>
                                          </p:stCondLst>
                                        </p:cTn>
                                        <p:tgtEl>
                                          <p:spTgt spid="16391"/>
                                        </p:tgtEl>
                                      </p:cBhvr>
                                      <p:to x="100000" y="100000"/>
                                    </p:animScale>
                                    <p:animScale>
                                      <p:cBhvr>
                                        <p:cTn id="36" dur="26">
                                          <p:stCondLst>
                                            <p:cond delay="1642"/>
                                          </p:stCondLst>
                                        </p:cTn>
                                        <p:tgtEl>
                                          <p:spTgt spid="16391"/>
                                        </p:tgtEl>
                                      </p:cBhvr>
                                      <p:to x="100000" y="90000"/>
                                    </p:animScale>
                                    <p:animScale>
                                      <p:cBhvr>
                                        <p:cTn id="37" dur="166" decel="50000">
                                          <p:stCondLst>
                                            <p:cond delay="1668"/>
                                          </p:stCondLst>
                                        </p:cTn>
                                        <p:tgtEl>
                                          <p:spTgt spid="16391"/>
                                        </p:tgtEl>
                                      </p:cBhvr>
                                      <p:to x="100000" y="100000"/>
                                    </p:animScale>
                                    <p:animScale>
                                      <p:cBhvr>
                                        <p:cTn id="38" dur="26">
                                          <p:stCondLst>
                                            <p:cond delay="1808"/>
                                          </p:stCondLst>
                                        </p:cTn>
                                        <p:tgtEl>
                                          <p:spTgt spid="16391"/>
                                        </p:tgtEl>
                                      </p:cBhvr>
                                      <p:to x="100000" y="95000"/>
                                    </p:animScale>
                                    <p:animScale>
                                      <p:cBhvr>
                                        <p:cTn id="39" dur="166" decel="50000">
                                          <p:stCondLst>
                                            <p:cond delay="1834"/>
                                          </p:stCondLst>
                                        </p:cTn>
                                        <p:tgtEl>
                                          <p:spTgt spid="16391"/>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39" presetClass="entr" presetSubtype="0" accel="100000" fill="hold" nodeType="clickEffect">
                                  <p:stCondLst>
                                    <p:cond delay="0"/>
                                  </p:stCondLst>
                                  <p:childTnLst>
                                    <p:set>
                                      <p:cBhvr>
                                        <p:cTn id="43" dur="1" fill="hold">
                                          <p:stCondLst>
                                            <p:cond delay="0"/>
                                          </p:stCondLst>
                                        </p:cTn>
                                        <p:tgtEl>
                                          <p:spTgt spid="16390"/>
                                        </p:tgtEl>
                                        <p:attrNameLst>
                                          <p:attrName>style.visibility</p:attrName>
                                        </p:attrNameLst>
                                      </p:cBhvr>
                                      <p:to>
                                        <p:strVal val="visible"/>
                                      </p:to>
                                    </p:set>
                                    <p:anim calcmode="lin" valueType="num">
                                      <p:cBhvr>
                                        <p:cTn id="44" dur="500" fill="hold"/>
                                        <p:tgtEl>
                                          <p:spTgt spid="16390"/>
                                        </p:tgtEl>
                                        <p:attrNameLst>
                                          <p:attrName>ppt_h</p:attrName>
                                        </p:attrNameLst>
                                      </p:cBhvr>
                                      <p:tavLst>
                                        <p:tav tm="0">
                                          <p:val>
                                            <p:strVal val="#ppt_h/20"/>
                                          </p:val>
                                        </p:tav>
                                        <p:tav tm="50000">
                                          <p:val>
                                            <p:strVal val="#ppt_h/20"/>
                                          </p:val>
                                        </p:tav>
                                        <p:tav tm="100000">
                                          <p:val>
                                            <p:strVal val="#ppt_h"/>
                                          </p:val>
                                        </p:tav>
                                      </p:tavLst>
                                    </p:anim>
                                    <p:anim calcmode="lin" valueType="num">
                                      <p:cBhvr>
                                        <p:cTn id="45" dur="500" fill="hold"/>
                                        <p:tgtEl>
                                          <p:spTgt spid="16390"/>
                                        </p:tgtEl>
                                        <p:attrNameLst>
                                          <p:attrName>ppt_w</p:attrName>
                                        </p:attrNameLst>
                                      </p:cBhvr>
                                      <p:tavLst>
                                        <p:tav tm="0">
                                          <p:val>
                                            <p:strVal val="#ppt_w+.3"/>
                                          </p:val>
                                        </p:tav>
                                        <p:tav tm="50000">
                                          <p:val>
                                            <p:strVal val="#ppt_w+.3"/>
                                          </p:val>
                                        </p:tav>
                                        <p:tav tm="100000">
                                          <p:val>
                                            <p:strVal val="#ppt_w"/>
                                          </p:val>
                                        </p:tav>
                                      </p:tavLst>
                                    </p:anim>
                                    <p:anim calcmode="lin" valueType="num">
                                      <p:cBhvr>
                                        <p:cTn id="46" dur="500" fill="hold"/>
                                        <p:tgtEl>
                                          <p:spTgt spid="16390"/>
                                        </p:tgtEl>
                                        <p:attrNameLst>
                                          <p:attrName>ppt_x</p:attrName>
                                        </p:attrNameLst>
                                      </p:cBhvr>
                                      <p:tavLst>
                                        <p:tav tm="0">
                                          <p:val>
                                            <p:strVal val="#ppt_x-.3"/>
                                          </p:val>
                                        </p:tav>
                                        <p:tav tm="50000">
                                          <p:val>
                                            <p:strVal val="#ppt_x"/>
                                          </p:val>
                                        </p:tav>
                                        <p:tav tm="100000">
                                          <p:val>
                                            <p:strVal val="#ppt_x"/>
                                          </p:val>
                                        </p:tav>
                                      </p:tavLst>
                                    </p:anim>
                                    <p:anim calcmode="lin" valueType="num">
                                      <p:cBhvr>
                                        <p:cTn id="47" dur="500" fill="hold"/>
                                        <p:tgtEl>
                                          <p:spTgt spid="16390"/>
                                        </p:tgtEl>
                                        <p:attrNameLst>
                                          <p:attrName>ppt_y</p:attrName>
                                        </p:attrNameLst>
                                      </p:cBhvr>
                                      <p:tavLst>
                                        <p:tav tm="0">
                                          <p:val>
                                            <p:strVal val="#ppt_y"/>
                                          </p:val>
                                        </p:tav>
                                        <p:tav tm="100000">
                                          <p:val>
                                            <p:strVal val="#ppt_y"/>
                                          </p:val>
                                        </p:tav>
                                      </p:tavLst>
                                    </p:anim>
                                  </p:childTnLst>
                                </p:cTn>
                              </p:par>
                              <p:par>
                                <p:cTn id="48" presetID="20" presetClass="entr" presetSubtype="0" fill="hold" grpId="0" nodeType="withEffect">
                                  <p:stCondLst>
                                    <p:cond delay="0"/>
                                  </p:stCondLst>
                                  <p:childTnLst>
                                    <p:set>
                                      <p:cBhvr>
                                        <p:cTn id="49" dur="1" fill="hold">
                                          <p:stCondLst>
                                            <p:cond delay="0"/>
                                          </p:stCondLst>
                                        </p:cTn>
                                        <p:tgtEl>
                                          <p:spTgt spid="16388"/>
                                        </p:tgtEl>
                                        <p:attrNameLst>
                                          <p:attrName>style.visibility</p:attrName>
                                        </p:attrNameLst>
                                      </p:cBhvr>
                                      <p:to>
                                        <p:strVal val="visible"/>
                                      </p:to>
                                    </p:set>
                                    <p:animEffect transition="in" filter="wedge">
                                      <p:cBhvr>
                                        <p:cTn id="50" dur="2000"/>
                                        <p:tgtEl>
                                          <p:spTgt spid="16388"/>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16393"/>
                                        </p:tgtEl>
                                        <p:attrNameLst>
                                          <p:attrName>style.visibility</p:attrName>
                                        </p:attrNameLst>
                                      </p:cBhvr>
                                      <p:to>
                                        <p:strVal val="visible"/>
                                      </p:to>
                                    </p:set>
                                    <p:anim calcmode="lin" valueType="num">
                                      <p:cBhvr>
                                        <p:cTn id="55" dur="500" fill="hold"/>
                                        <p:tgtEl>
                                          <p:spTgt spid="16393"/>
                                        </p:tgtEl>
                                        <p:attrNameLst>
                                          <p:attrName>ppt_w</p:attrName>
                                        </p:attrNameLst>
                                      </p:cBhvr>
                                      <p:tavLst>
                                        <p:tav tm="0">
                                          <p:val>
                                            <p:fltVal val="0.000000"/>
                                          </p:val>
                                        </p:tav>
                                        <p:tav tm="100000">
                                          <p:val>
                                            <p:strVal val="#ppt_w"/>
                                          </p:val>
                                        </p:tav>
                                      </p:tavLst>
                                    </p:anim>
                                    <p:anim calcmode="lin" valueType="num">
                                      <p:cBhvr>
                                        <p:cTn id="56" dur="500" fill="hold"/>
                                        <p:tgtEl>
                                          <p:spTgt spid="16393"/>
                                        </p:tgtEl>
                                        <p:attrNameLst>
                                          <p:attrName>ppt_h</p:attrName>
                                        </p:attrNameLst>
                                      </p:cBhvr>
                                      <p:tavLst>
                                        <p:tav tm="0">
                                          <p:val>
                                            <p:strVal val="#ppt_h"/>
                                          </p:val>
                                        </p:tav>
                                        <p:tav tm="100000">
                                          <p:val>
                                            <p:strVal val="#ppt_h"/>
                                          </p:val>
                                        </p:tav>
                                      </p:tavLst>
                                    </p:anim>
                                  </p:childTnLst>
                                </p:cTn>
                              </p:par>
                              <p:par>
                                <p:cTn id="57" presetID="17" presetClass="entr" presetSubtype="10" fill="hold" nodeType="withEffect">
                                  <p:stCondLst>
                                    <p:cond delay="0"/>
                                  </p:stCondLst>
                                  <p:childTnLst>
                                    <p:set>
                                      <p:cBhvr>
                                        <p:cTn id="58" dur="1" fill="hold">
                                          <p:stCondLst>
                                            <p:cond delay="0"/>
                                          </p:stCondLst>
                                        </p:cTn>
                                        <p:tgtEl>
                                          <p:spTgt spid="16392"/>
                                        </p:tgtEl>
                                        <p:attrNameLst>
                                          <p:attrName>style.visibility</p:attrName>
                                        </p:attrNameLst>
                                      </p:cBhvr>
                                      <p:to>
                                        <p:strVal val="visible"/>
                                      </p:to>
                                    </p:set>
                                    <p:anim calcmode="lin" valueType="num">
                                      <p:cBhvr>
                                        <p:cTn id="59" dur="500" fill="hold"/>
                                        <p:tgtEl>
                                          <p:spTgt spid="16392"/>
                                        </p:tgtEl>
                                        <p:attrNameLst>
                                          <p:attrName>ppt_w</p:attrName>
                                        </p:attrNameLst>
                                      </p:cBhvr>
                                      <p:tavLst>
                                        <p:tav tm="0">
                                          <p:val>
                                            <p:fltVal val="0.000000"/>
                                          </p:val>
                                        </p:tav>
                                        <p:tav tm="100000">
                                          <p:val>
                                            <p:strVal val="#ppt_w"/>
                                          </p:val>
                                        </p:tav>
                                      </p:tavLst>
                                    </p:anim>
                                    <p:anim calcmode="lin" valueType="num">
                                      <p:cBhvr>
                                        <p:cTn id="60" dur="500" fill="hold"/>
                                        <p:tgtEl>
                                          <p:spTgt spid="16392"/>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0" presetClass="entr" presetSubtype="0" fill="hold" grpId="0" nodeType="clickEffect">
                                  <p:stCondLst>
                                    <p:cond delay="0"/>
                                  </p:stCondLst>
                                  <p:childTnLst>
                                    <p:set>
                                      <p:cBhvr>
                                        <p:cTn id="64" dur="1" fill="hold">
                                          <p:stCondLst>
                                            <p:cond delay="0"/>
                                          </p:stCondLst>
                                        </p:cTn>
                                        <p:tgtEl>
                                          <p:spTgt spid="16389"/>
                                        </p:tgtEl>
                                        <p:attrNameLst>
                                          <p:attrName>style.visibility</p:attrName>
                                        </p:attrNameLst>
                                      </p:cBhvr>
                                      <p:to>
                                        <p:strVal val="visible"/>
                                      </p:to>
                                    </p:set>
                                    <p:animEffect transition="in" filter="wedge">
                                      <p:cBhvr>
                                        <p:cTn id="65" dur="2000"/>
                                        <p:tgtEl>
                                          <p:spTgt spid="16389"/>
                                        </p:tgtEl>
                                      </p:cBhvr>
                                    </p:animEffect>
                                  </p:childTnLst>
                                </p:cTn>
                              </p:par>
                            </p:childTnLst>
                          </p:cTn>
                        </p:par>
                      </p:childTnLst>
                    </p:cTn>
                  </p:par>
                  <p:par>
                    <p:cTn id="66" fill="hold">
                      <p:stCondLst>
                        <p:cond delay="indefinite"/>
                      </p:stCondLst>
                      <p:childTnLst>
                        <p:par>
                          <p:cTn id="67" fill="hold">
                            <p:stCondLst>
                              <p:cond delay="0"/>
                            </p:stCondLst>
                            <p:childTnLst>
                              <p:par>
                                <p:cTn id="68" presetID="20" presetClass="entr" presetSubtype="0" fill="hold" grpId="0" nodeType="clickEffect">
                                  <p:stCondLst>
                                    <p:cond delay="0"/>
                                  </p:stCondLst>
                                  <p:childTnLst>
                                    <p:set>
                                      <p:cBhvr>
                                        <p:cTn id="69" dur="1" fill="hold">
                                          <p:stCondLst>
                                            <p:cond delay="0"/>
                                          </p:stCondLst>
                                        </p:cTn>
                                        <p:tgtEl>
                                          <p:spTgt spid="16407"/>
                                        </p:tgtEl>
                                        <p:attrNameLst>
                                          <p:attrName>style.visibility</p:attrName>
                                        </p:attrNameLst>
                                      </p:cBhvr>
                                      <p:to>
                                        <p:strVal val="visible"/>
                                      </p:to>
                                    </p:set>
                                    <p:animEffect transition="in" filter="wedge">
                                      <p:cBhvr>
                                        <p:cTn id="70" dur="2000"/>
                                        <p:tgtEl>
                                          <p:spTgt spid="16407"/>
                                        </p:tgtEl>
                                      </p:cBhvr>
                                    </p:animEffect>
                                  </p:childTnLst>
                                </p:cTn>
                              </p:par>
                            </p:childTnLst>
                          </p:cTn>
                        </p:par>
                      </p:childTnLst>
                    </p:cTn>
                  </p:par>
                  <p:par>
                    <p:cTn id="71" fill="hold">
                      <p:stCondLst>
                        <p:cond delay="indefinite"/>
                      </p:stCondLst>
                      <p:childTnLst>
                        <p:par>
                          <p:cTn id="72" fill="hold">
                            <p:stCondLst>
                              <p:cond delay="0"/>
                            </p:stCondLst>
                            <p:childTnLst>
                              <p:par>
                                <p:cTn id="73" presetID="54" presetClass="entr" presetSubtype="0" accel="100000" fill="hold" grpId="0" nodeType="clickEffect">
                                  <p:stCondLst>
                                    <p:cond delay="0"/>
                                  </p:stCondLst>
                                  <p:childTnLst>
                                    <p:set>
                                      <p:cBhvr>
                                        <p:cTn id="74" dur="1" fill="hold">
                                          <p:stCondLst>
                                            <p:cond delay="0"/>
                                          </p:stCondLst>
                                        </p:cTn>
                                        <p:tgtEl>
                                          <p:spTgt spid="16395"/>
                                        </p:tgtEl>
                                        <p:attrNameLst>
                                          <p:attrName>style.visibility</p:attrName>
                                        </p:attrNameLst>
                                      </p:cBhvr>
                                      <p:to>
                                        <p:strVal val="visible"/>
                                      </p:to>
                                    </p:set>
                                    <p:anim calcmode="lin" valueType="num">
                                      <p:cBhvr>
                                        <p:cTn id="75" dur="500" fill="hold"/>
                                        <p:tgtEl>
                                          <p:spTgt spid="16395"/>
                                        </p:tgtEl>
                                        <p:attrNameLst>
                                          <p:attrName>ppt_w</p:attrName>
                                        </p:attrNameLst>
                                      </p:cBhvr>
                                      <p:tavLst>
                                        <p:tav tm="0">
                                          <p:val>
                                            <p:strVal val="#ppt_w*0.05"/>
                                          </p:val>
                                        </p:tav>
                                        <p:tav tm="100000">
                                          <p:val>
                                            <p:strVal val="#ppt_w"/>
                                          </p:val>
                                        </p:tav>
                                      </p:tavLst>
                                    </p:anim>
                                    <p:anim calcmode="lin" valueType="num">
                                      <p:cBhvr>
                                        <p:cTn id="76" dur="500" fill="hold"/>
                                        <p:tgtEl>
                                          <p:spTgt spid="16395"/>
                                        </p:tgtEl>
                                        <p:attrNameLst>
                                          <p:attrName>ppt_h</p:attrName>
                                        </p:attrNameLst>
                                      </p:cBhvr>
                                      <p:tavLst>
                                        <p:tav tm="0">
                                          <p:val>
                                            <p:strVal val="#ppt_h"/>
                                          </p:val>
                                        </p:tav>
                                        <p:tav tm="100000">
                                          <p:val>
                                            <p:strVal val="#ppt_h"/>
                                          </p:val>
                                        </p:tav>
                                      </p:tavLst>
                                    </p:anim>
                                    <p:anim calcmode="lin" valueType="num">
                                      <p:cBhvr>
                                        <p:cTn id="77" dur="500" fill="hold"/>
                                        <p:tgtEl>
                                          <p:spTgt spid="16395"/>
                                        </p:tgtEl>
                                        <p:attrNameLst>
                                          <p:attrName>ppt_x</p:attrName>
                                        </p:attrNameLst>
                                      </p:cBhvr>
                                      <p:tavLst>
                                        <p:tav tm="0">
                                          <p:val>
                                            <p:strVal val="#ppt_x-.2"/>
                                          </p:val>
                                        </p:tav>
                                        <p:tav tm="100000">
                                          <p:val>
                                            <p:strVal val="#ppt_x"/>
                                          </p:val>
                                        </p:tav>
                                      </p:tavLst>
                                    </p:anim>
                                    <p:anim calcmode="lin" valueType="num">
                                      <p:cBhvr>
                                        <p:cTn id="78" dur="500" fill="hold"/>
                                        <p:tgtEl>
                                          <p:spTgt spid="16395"/>
                                        </p:tgtEl>
                                        <p:attrNameLst>
                                          <p:attrName>ppt_y</p:attrName>
                                        </p:attrNameLst>
                                      </p:cBhvr>
                                      <p:tavLst>
                                        <p:tav tm="0">
                                          <p:val>
                                            <p:strVal val="#ppt_y"/>
                                          </p:val>
                                        </p:tav>
                                        <p:tav tm="100000">
                                          <p:val>
                                            <p:strVal val="#ppt_y"/>
                                          </p:val>
                                        </p:tav>
                                      </p:tavLst>
                                    </p:anim>
                                    <p:animEffect transition="in" filter="fade">
                                      <p:cBhvr>
                                        <p:cTn id="79" dur="500"/>
                                        <p:tgtEl>
                                          <p:spTgt spid="16395"/>
                                        </p:tgtEl>
                                      </p:cBhvr>
                                    </p:animEffect>
                                  </p:childTnLst>
                                </p:cTn>
                              </p:par>
                              <p:par>
                                <p:cTn id="80" presetID="54" presetClass="entr" presetSubtype="0" accel="100000" fill="hold" grpId="0" nodeType="withEffect">
                                  <p:stCondLst>
                                    <p:cond delay="0"/>
                                  </p:stCondLst>
                                  <p:childTnLst>
                                    <p:set>
                                      <p:cBhvr>
                                        <p:cTn id="81" dur="1" fill="hold">
                                          <p:stCondLst>
                                            <p:cond delay="0"/>
                                          </p:stCondLst>
                                        </p:cTn>
                                        <p:tgtEl>
                                          <p:spTgt spid="16404"/>
                                        </p:tgtEl>
                                        <p:attrNameLst>
                                          <p:attrName>style.visibility</p:attrName>
                                        </p:attrNameLst>
                                      </p:cBhvr>
                                      <p:to>
                                        <p:strVal val="visible"/>
                                      </p:to>
                                    </p:set>
                                    <p:anim calcmode="lin" valueType="num">
                                      <p:cBhvr>
                                        <p:cTn id="82" dur="500" fill="hold"/>
                                        <p:tgtEl>
                                          <p:spTgt spid="16404"/>
                                        </p:tgtEl>
                                        <p:attrNameLst>
                                          <p:attrName>ppt_w</p:attrName>
                                        </p:attrNameLst>
                                      </p:cBhvr>
                                      <p:tavLst>
                                        <p:tav tm="0">
                                          <p:val>
                                            <p:strVal val="#ppt_w*0.05"/>
                                          </p:val>
                                        </p:tav>
                                        <p:tav tm="100000">
                                          <p:val>
                                            <p:strVal val="#ppt_w"/>
                                          </p:val>
                                        </p:tav>
                                      </p:tavLst>
                                    </p:anim>
                                    <p:anim calcmode="lin" valueType="num">
                                      <p:cBhvr>
                                        <p:cTn id="83" dur="500" fill="hold"/>
                                        <p:tgtEl>
                                          <p:spTgt spid="16404"/>
                                        </p:tgtEl>
                                        <p:attrNameLst>
                                          <p:attrName>ppt_h</p:attrName>
                                        </p:attrNameLst>
                                      </p:cBhvr>
                                      <p:tavLst>
                                        <p:tav tm="0">
                                          <p:val>
                                            <p:strVal val="#ppt_h"/>
                                          </p:val>
                                        </p:tav>
                                        <p:tav tm="100000">
                                          <p:val>
                                            <p:strVal val="#ppt_h"/>
                                          </p:val>
                                        </p:tav>
                                      </p:tavLst>
                                    </p:anim>
                                    <p:anim calcmode="lin" valueType="num">
                                      <p:cBhvr>
                                        <p:cTn id="84" dur="500" fill="hold"/>
                                        <p:tgtEl>
                                          <p:spTgt spid="16404"/>
                                        </p:tgtEl>
                                        <p:attrNameLst>
                                          <p:attrName>ppt_x</p:attrName>
                                        </p:attrNameLst>
                                      </p:cBhvr>
                                      <p:tavLst>
                                        <p:tav tm="0">
                                          <p:val>
                                            <p:strVal val="#ppt_x-.2"/>
                                          </p:val>
                                        </p:tav>
                                        <p:tav tm="100000">
                                          <p:val>
                                            <p:strVal val="#ppt_x"/>
                                          </p:val>
                                        </p:tav>
                                      </p:tavLst>
                                    </p:anim>
                                    <p:anim calcmode="lin" valueType="num">
                                      <p:cBhvr>
                                        <p:cTn id="85" dur="500" fill="hold"/>
                                        <p:tgtEl>
                                          <p:spTgt spid="16404"/>
                                        </p:tgtEl>
                                        <p:attrNameLst>
                                          <p:attrName>ppt_y</p:attrName>
                                        </p:attrNameLst>
                                      </p:cBhvr>
                                      <p:tavLst>
                                        <p:tav tm="0">
                                          <p:val>
                                            <p:strVal val="#ppt_y"/>
                                          </p:val>
                                        </p:tav>
                                        <p:tav tm="100000">
                                          <p:val>
                                            <p:strVal val="#ppt_y"/>
                                          </p:val>
                                        </p:tav>
                                      </p:tavLst>
                                    </p:anim>
                                    <p:animEffect transition="in" filter="fade">
                                      <p:cBhvr>
                                        <p:cTn id="86" dur="500"/>
                                        <p:tgtEl>
                                          <p:spTgt spid="16404"/>
                                        </p:tgtEl>
                                      </p:cBhvr>
                                    </p:animEffect>
                                  </p:childTnLst>
                                </p:cTn>
                              </p:par>
                            </p:childTnLst>
                          </p:cTn>
                        </p:par>
                      </p:childTnLst>
                    </p:cTn>
                  </p:par>
                  <p:par>
                    <p:cTn id="87" fill="hold">
                      <p:stCondLst>
                        <p:cond delay="indefinite"/>
                      </p:stCondLst>
                      <p:childTnLst>
                        <p:par>
                          <p:cTn id="88" fill="hold">
                            <p:stCondLst>
                              <p:cond delay="0"/>
                            </p:stCondLst>
                            <p:childTnLst>
                              <p:par>
                                <p:cTn id="89" presetID="30" presetClass="entr" presetSubtype="0" fill="hold" grpId="0" nodeType="clickEffect">
                                  <p:stCondLst>
                                    <p:cond delay="0"/>
                                  </p:stCondLst>
                                  <p:childTnLst>
                                    <p:set>
                                      <p:cBhvr>
                                        <p:cTn id="90" dur="1" fill="hold">
                                          <p:stCondLst>
                                            <p:cond delay="0"/>
                                          </p:stCondLst>
                                        </p:cTn>
                                        <p:tgtEl>
                                          <p:spTgt spid="16400"/>
                                        </p:tgtEl>
                                        <p:attrNameLst>
                                          <p:attrName>style.visibility</p:attrName>
                                        </p:attrNameLst>
                                      </p:cBhvr>
                                      <p:to>
                                        <p:strVal val="visible"/>
                                      </p:to>
                                    </p:set>
                                    <p:animEffect transition="in" filter="fade">
                                      <p:cBhvr>
                                        <p:cTn id="91" dur="800" decel="100000"/>
                                        <p:tgtEl>
                                          <p:spTgt spid="16400"/>
                                        </p:tgtEl>
                                      </p:cBhvr>
                                    </p:animEffect>
                                    <p:anim calcmode="lin" valueType="num">
                                      <p:cBhvr>
                                        <p:cTn id="92" dur="800" decel="100000" fill="hold"/>
                                        <p:tgtEl>
                                          <p:spTgt spid="16400"/>
                                        </p:tgtEl>
                                        <p:attrNameLst>
                                          <p:attrName>style.rotation</p:attrName>
                                        </p:attrNameLst>
                                      </p:cBhvr>
                                      <p:tavLst>
                                        <p:tav tm="0">
                                          <p:val>
                                            <p:fltVal val="-90.000000"/>
                                          </p:val>
                                        </p:tav>
                                        <p:tav tm="100000">
                                          <p:val>
                                            <p:fltVal val="0.000000"/>
                                          </p:val>
                                        </p:tav>
                                      </p:tavLst>
                                    </p:anim>
                                    <p:anim calcmode="lin" valueType="num">
                                      <p:cBhvr>
                                        <p:cTn id="93" dur="800" decel="100000" fill="hold"/>
                                        <p:tgtEl>
                                          <p:spTgt spid="16400"/>
                                        </p:tgtEl>
                                        <p:attrNameLst>
                                          <p:attrName>ppt_x</p:attrName>
                                        </p:attrNameLst>
                                      </p:cBhvr>
                                      <p:tavLst>
                                        <p:tav tm="0">
                                          <p:val>
                                            <p:strVal val="#ppt_x+0.4"/>
                                          </p:val>
                                        </p:tav>
                                        <p:tav tm="100000">
                                          <p:val>
                                            <p:strVal val="#ppt_x-0.05"/>
                                          </p:val>
                                        </p:tav>
                                      </p:tavLst>
                                    </p:anim>
                                    <p:anim calcmode="lin" valueType="num">
                                      <p:cBhvr>
                                        <p:cTn id="94" dur="800" decel="100000" fill="hold"/>
                                        <p:tgtEl>
                                          <p:spTgt spid="16400"/>
                                        </p:tgtEl>
                                        <p:attrNameLst>
                                          <p:attrName>ppt_y</p:attrName>
                                        </p:attrNameLst>
                                      </p:cBhvr>
                                      <p:tavLst>
                                        <p:tav tm="0">
                                          <p:val>
                                            <p:strVal val="#ppt_y-0.4"/>
                                          </p:val>
                                        </p:tav>
                                        <p:tav tm="100000">
                                          <p:val>
                                            <p:strVal val="#ppt_y+0.1"/>
                                          </p:val>
                                        </p:tav>
                                      </p:tavLst>
                                    </p:anim>
                                    <p:anim calcmode="lin" valueType="num">
                                      <p:cBhvr>
                                        <p:cTn id="95" dur="200" accel="100000" fill="hold">
                                          <p:stCondLst>
                                            <p:cond delay="800"/>
                                          </p:stCondLst>
                                        </p:cTn>
                                        <p:tgtEl>
                                          <p:spTgt spid="16400"/>
                                        </p:tgtEl>
                                        <p:attrNameLst>
                                          <p:attrName>ppt_x</p:attrName>
                                        </p:attrNameLst>
                                      </p:cBhvr>
                                      <p:tavLst>
                                        <p:tav tm="0">
                                          <p:val>
                                            <p:strVal val="#ppt_x-0.05"/>
                                          </p:val>
                                        </p:tav>
                                        <p:tav tm="100000">
                                          <p:val>
                                            <p:strVal val="#ppt_x"/>
                                          </p:val>
                                        </p:tav>
                                      </p:tavLst>
                                    </p:anim>
                                    <p:anim calcmode="lin" valueType="num">
                                      <p:cBhvr>
                                        <p:cTn id="96" dur="200" accel="100000" fill="hold">
                                          <p:stCondLst>
                                            <p:cond delay="800"/>
                                          </p:stCondLst>
                                        </p:cTn>
                                        <p:tgtEl>
                                          <p:spTgt spid="16400"/>
                                        </p:tgtEl>
                                        <p:attrNameLst>
                                          <p:attrName>ppt_y</p:attrName>
                                        </p:attrNameLst>
                                      </p:cBhvr>
                                      <p:tavLst>
                                        <p:tav tm="0">
                                          <p:val>
                                            <p:strVal val="#ppt_y+0.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0" presetClass="entr" presetSubtype="0" fill="hold" nodeType="clickEffect">
                                  <p:stCondLst>
                                    <p:cond delay="0"/>
                                  </p:stCondLst>
                                  <p:childTnLst>
                                    <p:set>
                                      <p:cBhvr>
                                        <p:cTn id="100" dur="1" fill="hold">
                                          <p:stCondLst>
                                            <p:cond delay="0"/>
                                          </p:stCondLst>
                                        </p:cTn>
                                        <p:tgtEl>
                                          <p:spTgt spid="16401"/>
                                        </p:tgtEl>
                                        <p:attrNameLst>
                                          <p:attrName>style.visibility</p:attrName>
                                        </p:attrNameLst>
                                      </p:cBhvr>
                                      <p:to>
                                        <p:strVal val="visible"/>
                                      </p:to>
                                    </p:set>
                                    <p:animEffect transition="in" filter="wedge">
                                      <p:cBhvr>
                                        <p:cTn id="101" dur="2000"/>
                                        <p:tgtEl>
                                          <p:spTgt spid="16401"/>
                                        </p:tgtEl>
                                      </p:cBhvr>
                                    </p:animEffect>
                                  </p:childTnLst>
                                </p:cTn>
                              </p:par>
                            </p:childTnLst>
                          </p:cTn>
                        </p:par>
                      </p:childTnLst>
                    </p:cTn>
                  </p:par>
                  <p:par>
                    <p:cTn id="102" fill="hold">
                      <p:stCondLst>
                        <p:cond delay="indefinite"/>
                      </p:stCondLst>
                      <p:childTnLst>
                        <p:par>
                          <p:cTn id="103" fill="hold">
                            <p:stCondLst>
                              <p:cond delay="0"/>
                            </p:stCondLst>
                            <p:childTnLst>
                              <p:par>
                                <p:cTn id="104" presetID="20" presetClass="entr" presetSubtype="0" fill="hold" grpId="0" nodeType="clickEffect">
                                  <p:stCondLst>
                                    <p:cond delay="0"/>
                                  </p:stCondLst>
                                  <p:childTnLst>
                                    <p:set>
                                      <p:cBhvr>
                                        <p:cTn id="105" dur="1" fill="hold">
                                          <p:stCondLst>
                                            <p:cond delay="0"/>
                                          </p:stCondLst>
                                        </p:cTn>
                                        <p:tgtEl>
                                          <p:spTgt spid="16403"/>
                                        </p:tgtEl>
                                        <p:attrNameLst>
                                          <p:attrName>style.visibility</p:attrName>
                                        </p:attrNameLst>
                                      </p:cBhvr>
                                      <p:to>
                                        <p:strVal val="visible"/>
                                      </p:to>
                                    </p:set>
                                    <p:animEffect transition="in" filter="wedge">
                                      <p:cBhvr>
                                        <p:cTn id="106" dur="2000"/>
                                        <p:tgtEl>
                                          <p:spTgt spid="16403"/>
                                        </p:tgtEl>
                                      </p:cBhvr>
                                    </p:animEffect>
                                  </p:childTnLst>
                                </p:cTn>
                              </p:par>
                              <p:par>
                                <p:cTn id="107" presetID="20" presetClass="entr" presetSubtype="0" fill="hold" nodeType="withEffect">
                                  <p:stCondLst>
                                    <p:cond delay="0"/>
                                  </p:stCondLst>
                                  <p:childTnLst>
                                    <p:set>
                                      <p:cBhvr>
                                        <p:cTn id="108" dur="1" fill="hold">
                                          <p:stCondLst>
                                            <p:cond delay="0"/>
                                          </p:stCondLst>
                                        </p:cTn>
                                        <p:tgtEl>
                                          <p:spTgt spid="16402"/>
                                        </p:tgtEl>
                                        <p:attrNameLst>
                                          <p:attrName>style.visibility</p:attrName>
                                        </p:attrNameLst>
                                      </p:cBhvr>
                                      <p:to>
                                        <p:strVal val="visible"/>
                                      </p:to>
                                    </p:set>
                                    <p:animEffect transition="in" filter="wedge">
                                      <p:cBhvr>
                                        <p:cTn id="109" dur="2000"/>
                                        <p:tgtEl>
                                          <p:spTgt spid="16402"/>
                                        </p:tgtEl>
                                      </p:cBhvr>
                                    </p:animEffect>
                                  </p:childTnLst>
                                </p:cTn>
                              </p:par>
                            </p:childTnLst>
                          </p:cTn>
                        </p:par>
                      </p:childTnLst>
                    </p:cTn>
                  </p:par>
                  <p:par>
                    <p:cTn id="110" fill="hold">
                      <p:stCondLst>
                        <p:cond delay="indefinite"/>
                      </p:stCondLst>
                      <p:childTnLst>
                        <p:par>
                          <p:cTn id="111" fill="hold">
                            <p:stCondLst>
                              <p:cond delay="0"/>
                            </p:stCondLst>
                            <p:childTnLst>
                              <p:par>
                                <p:cTn id="112" presetID="20" presetClass="entr" presetSubtype="0" fill="hold" grpId="0" nodeType="clickEffect">
                                  <p:stCondLst>
                                    <p:cond delay="0"/>
                                  </p:stCondLst>
                                  <p:childTnLst>
                                    <p:set>
                                      <p:cBhvr>
                                        <p:cTn id="113" dur="1" fill="hold">
                                          <p:stCondLst>
                                            <p:cond delay="0"/>
                                          </p:stCondLst>
                                        </p:cTn>
                                        <p:tgtEl>
                                          <p:spTgt spid="16405"/>
                                        </p:tgtEl>
                                        <p:attrNameLst>
                                          <p:attrName>style.visibility</p:attrName>
                                        </p:attrNameLst>
                                      </p:cBhvr>
                                      <p:to>
                                        <p:strVal val="visible"/>
                                      </p:to>
                                    </p:set>
                                    <p:animEffect transition="in" filter="wedge">
                                      <p:cBhvr>
                                        <p:cTn id="114" dur="2000"/>
                                        <p:tgtEl>
                                          <p:spTgt spid="16405"/>
                                        </p:tgtEl>
                                      </p:cBhvr>
                                    </p:animEffect>
                                  </p:childTnLst>
                                </p:cTn>
                              </p:par>
                              <p:par>
                                <p:cTn id="115" presetID="20" presetClass="entr" presetSubtype="0" fill="hold" grpId="0" nodeType="withEffect">
                                  <p:stCondLst>
                                    <p:cond delay="0"/>
                                  </p:stCondLst>
                                  <p:childTnLst>
                                    <p:set>
                                      <p:cBhvr>
                                        <p:cTn id="116" dur="1" fill="hold">
                                          <p:stCondLst>
                                            <p:cond delay="0"/>
                                          </p:stCondLst>
                                        </p:cTn>
                                        <p:tgtEl>
                                          <p:spTgt spid="16406"/>
                                        </p:tgtEl>
                                        <p:attrNameLst>
                                          <p:attrName>style.visibility</p:attrName>
                                        </p:attrNameLst>
                                      </p:cBhvr>
                                      <p:to>
                                        <p:strVal val="visible"/>
                                      </p:to>
                                    </p:set>
                                    <p:animEffect transition="in" filter="wedge">
                                      <p:cBhvr>
                                        <p:cTn id="117" dur="2000"/>
                                        <p:tgtEl>
                                          <p:spTgt spid="16406"/>
                                        </p:tgtEl>
                                      </p:cBhvr>
                                    </p:animEffect>
                                  </p:childTnLst>
                                </p:cTn>
                              </p:par>
                            </p:childTnLst>
                          </p:cTn>
                        </p:par>
                      </p:childTnLst>
                    </p:cTn>
                  </p:par>
                  <p:par>
                    <p:cTn id="118" fill="hold">
                      <p:stCondLst>
                        <p:cond delay="indefinite"/>
                      </p:stCondLst>
                      <p:childTnLst>
                        <p:par>
                          <p:cTn id="119" fill="hold">
                            <p:stCondLst>
                              <p:cond delay="0"/>
                            </p:stCondLst>
                            <p:childTnLst>
                              <p:par>
                                <p:cTn id="120" presetID="20" presetClass="entr" presetSubtype="0" fill="hold" grpId="0" nodeType="clickEffect">
                                  <p:stCondLst>
                                    <p:cond delay="0"/>
                                  </p:stCondLst>
                                  <p:childTnLst>
                                    <p:set>
                                      <p:cBhvr>
                                        <p:cTn id="121" dur="1" fill="hold">
                                          <p:stCondLst>
                                            <p:cond delay="0"/>
                                          </p:stCondLst>
                                        </p:cTn>
                                        <p:tgtEl>
                                          <p:spTgt spid="16396"/>
                                        </p:tgtEl>
                                        <p:attrNameLst>
                                          <p:attrName>style.visibility</p:attrName>
                                        </p:attrNameLst>
                                      </p:cBhvr>
                                      <p:to>
                                        <p:strVal val="visible"/>
                                      </p:to>
                                    </p:set>
                                    <p:animEffect transition="in" filter="wedge">
                                      <p:cBhvr>
                                        <p:cTn id="122" dur="2000"/>
                                        <p:tgtEl>
                                          <p:spTgt spid="16396"/>
                                        </p:tgtEl>
                                      </p:cBhvr>
                                    </p:animEffect>
                                  </p:childTnLst>
                                </p:cTn>
                              </p:par>
                              <p:par>
                                <p:cTn id="123" presetID="20" presetClass="entr" presetSubtype="0" fill="hold" grpId="0" nodeType="withEffect">
                                  <p:stCondLst>
                                    <p:cond delay="0"/>
                                  </p:stCondLst>
                                  <p:childTnLst>
                                    <p:set>
                                      <p:cBhvr>
                                        <p:cTn id="124" dur="1" fill="hold">
                                          <p:stCondLst>
                                            <p:cond delay="0"/>
                                          </p:stCondLst>
                                        </p:cTn>
                                        <p:tgtEl>
                                          <p:spTgt spid="16397"/>
                                        </p:tgtEl>
                                        <p:attrNameLst>
                                          <p:attrName>style.visibility</p:attrName>
                                        </p:attrNameLst>
                                      </p:cBhvr>
                                      <p:to>
                                        <p:strVal val="visible"/>
                                      </p:to>
                                    </p:set>
                                    <p:animEffect transition="in" filter="wedge">
                                      <p:cBhvr>
                                        <p:cTn id="125" dur="2000"/>
                                        <p:tgtEl>
                                          <p:spTgt spid="16397"/>
                                        </p:tgtEl>
                                      </p:cBhvr>
                                    </p:animEffect>
                                  </p:childTnLst>
                                </p:cTn>
                              </p:par>
                              <p:par>
                                <p:cTn id="126" presetID="20" presetClass="entr" presetSubtype="0" fill="hold" nodeType="withEffect">
                                  <p:stCondLst>
                                    <p:cond delay="0"/>
                                  </p:stCondLst>
                                  <p:childTnLst>
                                    <p:set>
                                      <p:cBhvr>
                                        <p:cTn id="127" dur="1" fill="hold">
                                          <p:stCondLst>
                                            <p:cond delay="0"/>
                                          </p:stCondLst>
                                        </p:cTn>
                                        <p:tgtEl>
                                          <p:spTgt spid="16394"/>
                                        </p:tgtEl>
                                        <p:attrNameLst>
                                          <p:attrName>style.visibility</p:attrName>
                                        </p:attrNameLst>
                                      </p:cBhvr>
                                      <p:to>
                                        <p:strVal val="visible"/>
                                      </p:to>
                                    </p:set>
                                    <p:animEffect transition="in" filter="wedge">
                                      <p:cBhvr>
                                        <p:cTn id="128" dur="2000"/>
                                        <p:tgtEl>
                                          <p:spTgt spid="16394"/>
                                        </p:tgtEl>
                                      </p:cBhvr>
                                    </p:animEffect>
                                  </p:childTnLst>
                                </p:cTn>
                              </p:par>
                            </p:childTnLst>
                          </p:cTn>
                        </p:par>
                      </p:childTnLst>
                    </p:cTn>
                  </p:par>
                  <p:par>
                    <p:cTn id="129" fill="hold">
                      <p:stCondLst>
                        <p:cond delay="indefinite"/>
                      </p:stCondLst>
                      <p:childTnLst>
                        <p:par>
                          <p:cTn id="130" fill="hold">
                            <p:stCondLst>
                              <p:cond delay="0"/>
                            </p:stCondLst>
                            <p:childTnLst>
                              <p:par>
                                <p:cTn id="131" presetID="20" presetClass="entr" presetSubtype="0" fill="hold" nodeType="clickEffect">
                                  <p:stCondLst>
                                    <p:cond delay="0"/>
                                  </p:stCondLst>
                                  <p:childTnLst>
                                    <p:set>
                                      <p:cBhvr>
                                        <p:cTn id="132" dur="1" fill="hold">
                                          <p:stCondLst>
                                            <p:cond delay="0"/>
                                          </p:stCondLst>
                                        </p:cTn>
                                        <p:tgtEl>
                                          <p:spTgt spid="16398"/>
                                        </p:tgtEl>
                                        <p:attrNameLst>
                                          <p:attrName>style.visibility</p:attrName>
                                        </p:attrNameLst>
                                      </p:cBhvr>
                                      <p:to>
                                        <p:strVal val="visible"/>
                                      </p:to>
                                    </p:set>
                                    <p:animEffect transition="in" filter="wedge">
                                      <p:cBhvr>
                                        <p:cTn id="133" dur="2000"/>
                                        <p:tgtEl>
                                          <p:spTgt spid="16398"/>
                                        </p:tgtEl>
                                      </p:cBhvr>
                                    </p:animEffect>
                                  </p:childTnLst>
                                </p:cTn>
                              </p:par>
                              <p:par>
                                <p:cTn id="134" presetID="20" presetClass="entr" presetSubtype="0" fill="hold" grpId="0" nodeType="withEffect">
                                  <p:stCondLst>
                                    <p:cond delay="0"/>
                                  </p:stCondLst>
                                  <p:childTnLst>
                                    <p:set>
                                      <p:cBhvr>
                                        <p:cTn id="135" dur="1" fill="hold">
                                          <p:stCondLst>
                                            <p:cond delay="0"/>
                                          </p:stCondLst>
                                        </p:cTn>
                                        <p:tgtEl>
                                          <p:spTgt spid="16399"/>
                                        </p:tgtEl>
                                        <p:attrNameLst>
                                          <p:attrName>style.visibility</p:attrName>
                                        </p:attrNameLst>
                                      </p:cBhvr>
                                      <p:to>
                                        <p:strVal val="visible"/>
                                      </p:to>
                                    </p:set>
                                    <p:animEffect transition="in" filter="wedge">
                                      <p:cBhvr>
                                        <p:cTn id="136" dur="2000"/>
                                        <p:tgtEl>
                                          <p:spTgt spid="16399"/>
                                        </p:tgtEl>
                                      </p:cBhvr>
                                    </p:animEffect>
                                  </p:childTnLst>
                                </p:cTn>
                              </p:par>
                            </p:childTnLst>
                          </p:cTn>
                        </p:par>
                      </p:childTnLst>
                    </p:cTn>
                  </p:par>
                  <p:par>
                    <p:cTn id="137" fill="hold">
                      <p:stCondLst>
                        <p:cond delay="indefinite"/>
                      </p:stCondLst>
                      <p:childTnLst>
                        <p:par>
                          <p:cTn id="138" fill="hold">
                            <p:stCondLst>
                              <p:cond delay="0"/>
                            </p:stCondLst>
                            <p:childTnLst>
                              <p:par>
                                <p:cTn id="139" presetID="41" presetClass="entr" presetSubtype="0" fill="hold" grpId="0" nodeType="clickEffect">
                                  <p:stCondLst>
                                    <p:cond delay="0"/>
                                  </p:stCondLst>
                                  <p:iterate type="lt">
                                    <p:tmPct val="10000"/>
                                  </p:iterate>
                                  <p:childTnLst>
                                    <p:set>
                                      <p:cBhvr>
                                        <p:cTn id="140" dur="1" fill="hold">
                                          <p:stCondLst>
                                            <p:cond delay="0"/>
                                          </p:stCondLst>
                                        </p:cTn>
                                        <p:tgtEl>
                                          <p:spTgt spid="16409"/>
                                        </p:tgtEl>
                                        <p:attrNameLst>
                                          <p:attrName>style.visibility</p:attrName>
                                        </p:attrNameLst>
                                      </p:cBhvr>
                                      <p:to>
                                        <p:strVal val="visible"/>
                                      </p:to>
                                    </p:set>
                                    <p:anim calcmode="lin" valueType="num">
                                      <p:cBhvr>
                                        <p:cTn id="141" dur="500" fill="hold"/>
                                        <p:tgtEl>
                                          <p:spTgt spid="16409"/>
                                        </p:tgtEl>
                                        <p:attrNameLst>
                                          <p:attrName>ppt_x</p:attrName>
                                        </p:attrNameLst>
                                      </p:cBhvr>
                                      <p:tavLst>
                                        <p:tav tm="0">
                                          <p:val>
                                            <p:strVal val="#ppt_x"/>
                                          </p:val>
                                        </p:tav>
                                        <p:tav tm="50000">
                                          <p:val>
                                            <p:strVal val="#ppt_x+.1"/>
                                          </p:val>
                                        </p:tav>
                                        <p:tav tm="100000">
                                          <p:val>
                                            <p:strVal val="#ppt_x"/>
                                          </p:val>
                                        </p:tav>
                                      </p:tavLst>
                                    </p:anim>
                                    <p:anim calcmode="lin" valueType="num">
                                      <p:cBhvr>
                                        <p:cTn id="142" dur="500" fill="hold"/>
                                        <p:tgtEl>
                                          <p:spTgt spid="16409"/>
                                        </p:tgtEl>
                                        <p:attrNameLst>
                                          <p:attrName>ppt_y</p:attrName>
                                        </p:attrNameLst>
                                      </p:cBhvr>
                                      <p:tavLst>
                                        <p:tav tm="0">
                                          <p:val>
                                            <p:strVal val="#ppt_y"/>
                                          </p:val>
                                        </p:tav>
                                        <p:tav tm="100000">
                                          <p:val>
                                            <p:strVal val="#ppt_y"/>
                                          </p:val>
                                        </p:tav>
                                      </p:tavLst>
                                    </p:anim>
                                    <p:anim calcmode="lin" valueType="num">
                                      <p:cBhvr>
                                        <p:cTn id="143" dur="500" fill="hold"/>
                                        <p:tgtEl>
                                          <p:spTgt spid="16409"/>
                                        </p:tgtEl>
                                        <p:attrNameLst>
                                          <p:attrName>ppt_h</p:attrName>
                                        </p:attrNameLst>
                                      </p:cBhvr>
                                      <p:tavLst>
                                        <p:tav tm="0">
                                          <p:val>
                                            <p:strVal val="#ppt_h/10"/>
                                          </p:val>
                                        </p:tav>
                                        <p:tav tm="50000">
                                          <p:val>
                                            <p:strVal val="#ppt_h+.01"/>
                                          </p:val>
                                        </p:tav>
                                        <p:tav tm="100000">
                                          <p:val>
                                            <p:strVal val="#ppt_h"/>
                                          </p:val>
                                        </p:tav>
                                      </p:tavLst>
                                    </p:anim>
                                    <p:anim calcmode="lin" valueType="num">
                                      <p:cBhvr>
                                        <p:cTn id="144" dur="500" fill="hold"/>
                                        <p:tgtEl>
                                          <p:spTgt spid="16409"/>
                                        </p:tgtEl>
                                        <p:attrNameLst>
                                          <p:attrName>ppt_w</p:attrName>
                                        </p:attrNameLst>
                                      </p:cBhvr>
                                      <p:tavLst>
                                        <p:tav tm="0">
                                          <p:val>
                                            <p:strVal val="#ppt_w/10"/>
                                          </p:val>
                                        </p:tav>
                                        <p:tav tm="50000">
                                          <p:val>
                                            <p:strVal val="#ppt_w+.01"/>
                                          </p:val>
                                        </p:tav>
                                        <p:tav tm="100000">
                                          <p:val>
                                            <p:strVal val="#ppt_w"/>
                                          </p:val>
                                        </p:tav>
                                      </p:tavLst>
                                    </p:anim>
                                    <p:animEffect transition="in" filter="fade">
                                      <p:cBhvr>
                                        <p:cTn id="145" dur="500" tmFilter="0,0; .5, 1; 1, 1"/>
                                        <p:tgtEl>
                                          <p:spTgt spid="16409"/>
                                        </p:tgtEl>
                                      </p:cBhvr>
                                    </p:animEffect>
                                  </p:childTnLst>
                                </p:cTn>
                              </p:par>
                            </p:childTnLst>
                          </p:cTn>
                        </p:par>
                      </p:childTnLst>
                    </p:cTn>
                  </p:par>
                  <p:par>
                    <p:cTn id="146" fill="hold">
                      <p:stCondLst>
                        <p:cond delay="indefinite"/>
                      </p:stCondLst>
                      <p:childTnLst>
                        <p:par>
                          <p:cTn id="147" fill="hold">
                            <p:stCondLst>
                              <p:cond delay="0"/>
                            </p:stCondLst>
                            <p:childTnLst>
                              <p:par>
                                <p:cTn id="148" presetID="58" presetClass="entr" presetSubtype="0" accel="100000" fill="hold" grpId="0" nodeType="clickEffect">
                                  <p:stCondLst>
                                    <p:cond delay="0"/>
                                  </p:stCondLst>
                                  <p:childTnLst>
                                    <p:set>
                                      <p:cBhvr>
                                        <p:cTn id="149" dur="1" fill="hold">
                                          <p:stCondLst>
                                            <p:cond delay="0"/>
                                          </p:stCondLst>
                                        </p:cTn>
                                        <p:tgtEl>
                                          <p:spTgt spid="16408">
                                            <p:txEl>
                                              <p:charRg st="0" end="47"/>
                                            </p:txEl>
                                          </p:spTgt>
                                        </p:tgtEl>
                                        <p:attrNameLst>
                                          <p:attrName>style.visibility</p:attrName>
                                        </p:attrNameLst>
                                      </p:cBhvr>
                                      <p:to>
                                        <p:strVal val="visible"/>
                                      </p:to>
                                    </p:set>
                                    <p:anim calcmode="lin" valueType="num">
                                      <p:cBhvr>
                                        <p:cTn id="150" dur="500" fill="hold"/>
                                        <p:tgtEl>
                                          <p:spTgt spid="16408">
                                            <p:txEl>
                                              <p:charRg st="0" end="47"/>
                                            </p:txEl>
                                          </p:spTgt>
                                        </p:tgtEl>
                                        <p:attrNameLst>
                                          <p:attrName>ppt_w</p:attrName>
                                        </p:attrNameLst>
                                      </p:cBhvr>
                                      <p:tavLst>
                                        <p:tav tm="0">
                                          <p:val>
                                            <p:strVal val="#ppt_w*2.5"/>
                                          </p:val>
                                        </p:tav>
                                        <p:tav tm="100000">
                                          <p:val>
                                            <p:strVal val="#ppt_w"/>
                                          </p:val>
                                        </p:tav>
                                      </p:tavLst>
                                    </p:anim>
                                    <p:anim calcmode="lin" valueType="num">
                                      <p:cBhvr>
                                        <p:cTn id="151" dur="500" fill="hold"/>
                                        <p:tgtEl>
                                          <p:spTgt spid="16408">
                                            <p:txEl>
                                              <p:charRg st="0" end="47"/>
                                            </p:txEl>
                                          </p:spTgt>
                                        </p:tgtEl>
                                        <p:attrNameLst>
                                          <p:attrName>ppt_h</p:attrName>
                                        </p:attrNameLst>
                                      </p:cBhvr>
                                      <p:tavLst>
                                        <p:tav tm="0">
                                          <p:val>
                                            <p:strVal val="#ppt_h*0.01"/>
                                          </p:val>
                                        </p:tav>
                                        <p:tav tm="100000">
                                          <p:val>
                                            <p:strVal val="#ppt_h"/>
                                          </p:val>
                                        </p:tav>
                                      </p:tavLst>
                                    </p:anim>
                                    <p:anim calcmode="lin" valueType="num">
                                      <p:cBhvr>
                                        <p:cTn id="152" dur="500" fill="hold"/>
                                        <p:tgtEl>
                                          <p:spTgt spid="16408">
                                            <p:txEl>
                                              <p:charRg st="0" end="47"/>
                                            </p:txEl>
                                          </p:spTgt>
                                        </p:tgtEl>
                                        <p:attrNameLst>
                                          <p:attrName>ppt_x</p:attrName>
                                        </p:attrNameLst>
                                      </p:cBhvr>
                                      <p:tavLst>
                                        <p:tav tm="0">
                                          <p:val>
                                            <p:strVal val="#ppt_x"/>
                                          </p:val>
                                        </p:tav>
                                        <p:tav tm="100000">
                                          <p:val>
                                            <p:strVal val="#ppt_x"/>
                                          </p:val>
                                        </p:tav>
                                      </p:tavLst>
                                    </p:anim>
                                    <p:anim calcmode="lin" valueType="num">
                                      <p:cBhvr>
                                        <p:cTn id="153" dur="500" fill="hold"/>
                                        <p:tgtEl>
                                          <p:spTgt spid="16408">
                                            <p:txEl>
                                              <p:charRg st="0" end="47"/>
                                            </p:txEl>
                                          </p:spTgt>
                                        </p:tgtEl>
                                        <p:attrNameLst>
                                          <p:attrName>ppt_y</p:attrName>
                                        </p:attrNameLst>
                                      </p:cBhvr>
                                      <p:tavLst>
                                        <p:tav tm="0">
                                          <p:val>
                                            <p:strVal val="#ppt_h+1"/>
                                          </p:val>
                                        </p:tav>
                                        <p:tav tm="100000">
                                          <p:val>
                                            <p:strVal val="#ppt_y"/>
                                          </p:val>
                                        </p:tav>
                                      </p:tavLst>
                                    </p:anim>
                                    <p:animEffect transition="in" filter="fade">
                                      <p:cBhvr>
                                        <p:cTn id="154" dur="500"/>
                                        <p:tgtEl>
                                          <p:spTgt spid="16408">
                                            <p:txEl>
                                              <p:charRg st="0" end="47"/>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17" presetClass="entr" presetSubtype="10" fill="hold" nodeType="clickEffect">
                                  <p:stCondLst>
                                    <p:cond delay="0"/>
                                  </p:stCondLst>
                                  <p:childTnLst>
                                    <p:set>
                                      <p:cBhvr>
                                        <p:cTn id="158" dur="1" fill="hold">
                                          <p:stCondLst>
                                            <p:cond delay="0"/>
                                          </p:stCondLst>
                                        </p:cTn>
                                        <p:tgtEl>
                                          <p:spTgt spid="16408">
                                            <p:txEl>
                                              <p:charRg st="48" end="94"/>
                                            </p:txEl>
                                          </p:spTgt>
                                        </p:tgtEl>
                                        <p:attrNameLst>
                                          <p:attrName>style.visibility</p:attrName>
                                        </p:attrNameLst>
                                      </p:cBhvr>
                                      <p:to>
                                        <p:strVal val="visible"/>
                                      </p:to>
                                    </p:set>
                                    <p:anim calcmode="lin" valueType="num">
                                      <p:cBhvr>
                                        <p:cTn id="159" dur="500" fill="hold"/>
                                        <p:tgtEl>
                                          <p:spTgt spid="16408">
                                            <p:txEl>
                                              <p:charRg st="48" end="94"/>
                                            </p:txEl>
                                          </p:spTgt>
                                        </p:tgtEl>
                                        <p:attrNameLst>
                                          <p:attrName>ppt_w</p:attrName>
                                        </p:attrNameLst>
                                      </p:cBhvr>
                                      <p:tavLst>
                                        <p:tav tm="0">
                                          <p:val>
                                            <p:fltVal val="0.000000"/>
                                          </p:val>
                                        </p:tav>
                                        <p:tav tm="100000">
                                          <p:val>
                                            <p:strVal val="#ppt_w"/>
                                          </p:val>
                                        </p:tav>
                                      </p:tavLst>
                                    </p:anim>
                                    <p:anim calcmode="lin" valueType="num">
                                      <p:cBhvr>
                                        <p:cTn id="160" dur="500" fill="hold"/>
                                        <p:tgtEl>
                                          <p:spTgt spid="16408">
                                            <p:txEl>
                                              <p:charRg st="48" end="9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animBg="1"/>
      <p:bldP spid="16388" grpId="0" animBg="1"/>
      <p:bldP spid="16389" grpId="0" animBg="1"/>
      <p:bldP spid="16391" grpId="0"/>
      <p:bldP spid="16393" grpId="0"/>
      <p:bldP spid="16395" grpId="0" animBg="1"/>
      <p:bldP spid="16396" grpId="0" animBg="1"/>
      <p:bldP spid="16397" grpId="0" animBg="1"/>
      <p:bldP spid="16399" grpId="0"/>
      <p:bldP spid="16400" grpId="0" animBg="1"/>
      <p:bldP spid="16403" grpId="0"/>
      <p:bldP spid="16404" grpId="0"/>
      <p:bldP spid="16405" grpId="0"/>
      <p:bldP spid="16406" grpId="0"/>
      <p:bldP spid="16407" grpId="0"/>
      <p:bldP spid="16408" grpId="0" build="allAtOnce"/>
      <p:bldP spid="1640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ốc">
  <a:themeElements>
    <a:clrScheme name="Gốc">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Gốc">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ốc">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0</TotalTime>
  <Words>2702</Words>
  <Application>WPS Presentation</Application>
  <PresentationFormat/>
  <Paragraphs>203</Paragraphs>
  <Slides>14</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14</vt:i4>
      </vt:variant>
    </vt:vector>
  </HeadingPairs>
  <TitlesOfParts>
    <vt:vector size="32" baseType="lpstr">
      <vt:lpstr>Arial</vt:lpstr>
      <vt:lpstr>SimSun</vt:lpstr>
      <vt:lpstr>Wingdings</vt:lpstr>
      <vt:lpstr>Bookman Old Style</vt:lpstr>
      <vt:lpstr>Gill Sans MT</vt:lpstr>
      <vt:lpstr>Wingdings 3</vt:lpstr>
      <vt:lpstr>Calibri</vt:lpstr>
      <vt:lpstr>Times New Roman</vt:lpstr>
      <vt:lpstr>Wingdings 3</vt:lpstr>
      <vt:lpstr>Times New Roman</vt:lpstr>
      <vt:lpstr>Microsoft YaHei</vt:lpstr>
      <vt:lpstr>Arial Unicode MS</vt:lpstr>
      <vt:lpstr>UVN Mang Tre</vt:lpstr>
      <vt:lpstr>Calibri</vt:lpstr>
      <vt:lpstr>字魂70号-灵悦黑体</vt:lpstr>
      <vt:lpstr>华文新魏</vt:lpstr>
      <vt:lpstr>UTM Scriptina KT</vt:lpstr>
      <vt:lpstr>Gốc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HUONG GIANG</cp:lastModifiedBy>
  <cp:revision>42</cp:revision>
  <dcterms:created xsi:type="dcterms:W3CDTF">2002-01-11T11:21:19Z</dcterms:created>
  <dcterms:modified xsi:type="dcterms:W3CDTF">2023-01-05T06:09:08Z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0D7F291D12D94AAEBB8D71A705AA4B25</vt:lpwstr>
  </property>
  <property fmtid="{D5CDD505-2E9C-101B-9397-08002B2CF9AE}" pid="3" name="KSOProductBuildVer">
    <vt:lpwstr>1033-11.2.0.11440</vt:lpwstr>
  </property>
</Properties>
</file>