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330" r:id="rId3"/>
    <p:sldId id="257" r:id="rId5"/>
    <p:sldId id="258" r:id="rId6"/>
    <p:sldId id="267" r:id="rId7"/>
    <p:sldId id="284" r:id="rId8"/>
    <p:sldId id="268" r:id="rId9"/>
    <p:sldId id="270" r:id="rId10"/>
    <p:sldId id="271" r:id="rId11"/>
    <p:sldId id="272" r:id="rId12"/>
    <p:sldId id="273" r:id="rId13"/>
    <p:sldId id="277" r:id="rId14"/>
    <p:sldId id="276" r:id="rId15"/>
    <p:sldId id="278" r:id="rId16"/>
    <p:sldId id="279" r:id="rId17"/>
    <p:sldId id="281" r:id="rId18"/>
    <p:sldId id="285" r:id="rId19"/>
    <p:sldId id="282" r:id="rId20"/>
  </p:sldIdLst>
  <p:sldSz cx="12192000" cy="6858000"/>
  <p:notesSz cx="6858000" cy="9144000"/>
  <p:embeddedFontLst>
    <p:embeddedFont>
      <p:font typeface="#9Slide02 Noi dung dai" panose="02000000000000000000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7 SVNBango" panose="02000000000000000000" pitchFamily="2" charset="0"/>
      <p:regular r:id="rId29"/>
    </p:embeddedFont>
    <p:embeddedFont>
      <p:font typeface="#9Slide07 SVNDessert Menu Scrip" panose="00000500000000000000" pitchFamily="2" charset="0"/>
      <p:regular r:id="rId30"/>
    </p:embeddedFont>
    <p:embeddedFont>
      <p:font typeface="#9Slide02 Tieu de dai" panose="02000000000000000000" charset="0"/>
      <p:bold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62"/>
    <a:srgbClr val="FF0066"/>
    <a:srgbClr val="FFFFFF"/>
    <a:srgbClr val="E6E6E6"/>
    <a:srgbClr val="1D6F5A"/>
    <a:srgbClr val="6FC3AE"/>
    <a:srgbClr val="116B8B"/>
    <a:srgbClr val="C85460"/>
    <a:srgbClr val="E6005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001" autoAdjust="0"/>
  </p:normalViewPr>
  <p:slideViewPr>
    <p:cSldViewPr showGuides="1">
      <p:cViewPr varScale="1">
        <p:scale>
          <a:sx n="71" d="100"/>
          <a:sy n="71" d="100"/>
        </p:scale>
        <p:origin x="113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4.xml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7E453-DBC3-4A2F-AFB7-F69BC5DEA01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6B360-3B43-4296-B886-3269D900FF0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Giáo viên nhấp chuột vào thùng s</a:t>
            </a:r>
            <a:r>
              <a:rPr lang="vi-VN"/>
              <a:t>ơ</a:t>
            </a:r>
            <a:r>
              <a:rPr lang="en-SG"/>
              <a:t>n để xem đáp 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SG"/>
          </a:p>
          <a:p>
            <a:r>
              <a:rPr lang="en-SG"/>
              <a:t>Giáo viên nhấp chuột vào hạc giấy để xem giải nghĩa từ. Sau đó nhấp vào ô giải nghĩa từ để phần giải nghĩa biến mất.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/>
              <a:t>L</a:t>
            </a:r>
            <a:r>
              <a:rPr lang="vi-VN"/>
              <a:t>ưu</a:t>
            </a:r>
            <a:r>
              <a:rPr lang="en-SG"/>
              <a:t> ý: Bài tập có kí hiệu DẤU SAO là bài tập đ</a:t>
            </a:r>
            <a:r>
              <a:rPr lang="vi-VN"/>
              <a:t>ược</a:t>
            </a:r>
            <a:r>
              <a:rPr lang="en-SG"/>
              <a:t> giảm tải theo Công văn 3969.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3" Type="http://schemas.openxmlformats.org/officeDocument/2006/relationships/theme" Target="../theme/theme1.xml"/><Relationship Id="rId32" Type="http://schemas.openxmlformats.org/officeDocument/2006/relationships/tags" Target="../tags/tag3.xml"/><Relationship Id="rId31" Type="http://schemas.openxmlformats.org/officeDocument/2006/relationships/tags" Target="../tags/tag2.xml"/><Relationship Id="rId30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30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31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32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media" Target="../media/audio1.wav"/><Relationship Id="rId7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microsoft.com/office/2007/relationships/hdphoto" Target="../media/image34.wdp"/><Relationship Id="rId7" Type="http://schemas.openxmlformats.org/officeDocument/2006/relationships/image" Target="../media/image33.png"/><Relationship Id="rId6" Type="http://schemas.microsoft.com/office/2007/relationships/hdphoto" Target="../media/image32.wdp"/><Relationship Id="rId5" Type="http://schemas.openxmlformats.org/officeDocument/2006/relationships/image" Target="../media/image31.pn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microsoft.com/office/2007/relationships/hdphoto" Target="../media/image37.wdp"/><Relationship Id="rId14" Type="http://schemas.openxmlformats.org/officeDocument/2006/relationships/slideLayout" Target="../slideLayouts/slideLayout1.xml"/><Relationship Id="rId13" Type="http://schemas.microsoft.com/office/2007/relationships/hdphoto" Target="../media/image9.wdp"/><Relationship Id="rId12" Type="http://schemas.openxmlformats.org/officeDocument/2006/relationships/image" Target="../media/image14.png"/><Relationship Id="rId11" Type="http://schemas.openxmlformats.org/officeDocument/2006/relationships/image" Target="../media/image29.png"/><Relationship Id="rId10" Type="http://schemas.microsoft.com/office/2007/relationships/hdphoto" Target="../media/image30.wdp"/><Relationship Id="rId1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34.wdp"/><Relationship Id="rId8" Type="http://schemas.openxmlformats.org/officeDocument/2006/relationships/image" Target="../media/image33.png"/><Relationship Id="rId7" Type="http://schemas.microsoft.com/office/2007/relationships/hdphoto" Target="../media/image32.wdp"/><Relationship Id="rId6" Type="http://schemas.openxmlformats.org/officeDocument/2006/relationships/image" Target="../media/image31.png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4" Type="http://schemas.openxmlformats.org/officeDocument/2006/relationships/slideLayout" Target="../slideLayouts/slideLayout1.xml"/><Relationship Id="rId13" Type="http://schemas.microsoft.com/office/2007/relationships/hdphoto" Target="../media/image9.wdp"/><Relationship Id="rId12" Type="http://schemas.openxmlformats.org/officeDocument/2006/relationships/image" Target="../media/image14.png"/><Relationship Id="rId11" Type="http://schemas.microsoft.com/office/2007/relationships/hdphoto" Target="../media/image30.wdp"/><Relationship Id="rId10" Type="http://schemas.openxmlformats.org/officeDocument/2006/relationships/image" Target="../media/image35.png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microsoft.com/office/2007/relationships/hdphoto" Target="../media/image47.wdp"/><Relationship Id="rId5" Type="http://schemas.openxmlformats.org/officeDocument/2006/relationships/image" Target="../media/image46.png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microsoft.com/office/2007/relationships/hdphoto" Target="../media/image9.wdp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microsoft.com/office/2007/relationships/hdphoto" Target="../media/image9.wdp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microsoft.com/office/2007/relationships/hdphoto" Target="../media/image9.wdp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microsoft.com/office/2007/relationships/hdphoto" Target="../media/image9.wdp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image24.wdp"/><Relationship Id="rId3" Type="http://schemas.openxmlformats.org/officeDocument/2006/relationships/image" Target="../media/image26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microsoft.com/office/2007/relationships/hdphoto" Target="../media/image9.wdp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microsoft.com/office/2007/relationships/hdphoto" Target="../media/image34.wdp"/><Relationship Id="rId7" Type="http://schemas.openxmlformats.org/officeDocument/2006/relationships/image" Target="../media/image33.png"/><Relationship Id="rId6" Type="http://schemas.microsoft.com/office/2007/relationships/hdphoto" Target="../media/image32.wdp"/><Relationship Id="rId5" Type="http://schemas.openxmlformats.org/officeDocument/2006/relationships/image" Target="../media/image31.png"/><Relationship Id="rId4" Type="http://schemas.microsoft.com/office/2007/relationships/hdphoto" Target="../media/image30.wdp"/><Relationship Id="rId3" Type="http://schemas.openxmlformats.org/officeDocument/2006/relationships/image" Target="../media/image29.png"/><Relationship Id="rId2" Type="http://schemas.microsoft.com/office/2007/relationships/hdphoto" Target="../media/image9.wdp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25922" b="29357"/>
          <a:stretch>
            <a:fillRect/>
          </a:stretch>
        </p:blipFill>
        <p:spPr>
          <a:xfrm rot="1736611">
            <a:off x="-1328615" y="4301277"/>
            <a:ext cx="6096000" cy="48447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>
            <a:fillRect/>
          </a:stretch>
        </p:blipFill>
        <p:spPr>
          <a:xfrm>
            <a:off x="3748181" y="1300891"/>
            <a:ext cx="5410082" cy="43328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>
            <a:fillRect/>
          </a:stretch>
        </p:blipFill>
        <p:spPr>
          <a:xfrm>
            <a:off x="2475484" y="4655110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>
            <a:fillRect/>
          </a:stretch>
        </p:blipFill>
        <p:spPr>
          <a:xfrm>
            <a:off x="9123713" y="549654"/>
            <a:ext cx="1203159" cy="28795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45145" r="24609" b="13844"/>
          <a:stretch>
            <a:fillRect/>
          </a:stretch>
        </p:blipFill>
        <p:spPr>
          <a:xfrm>
            <a:off x="9703467" y="3429000"/>
            <a:ext cx="2488533" cy="3505198"/>
          </a:xfrm>
          <a:prstGeom prst="rect">
            <a:avLst/>
          </a:prstGeom>
        </p:spPr>
      </p:pic>
      <p:pic>
        <p:nvPicPr>
          <p:cNvPr id="3" name="流行童趣游戏活动欢快背景音乐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79414" y="-1327225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1692" y="3400696"/>
            <a:ext cx="455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endParaRPr lang="en-US" sz="3200" dirty="0">
              <a:solidFill>
                <a:srgbClr val="00206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455174" y="4303760"/>
            <a:ext cx="715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0" name="Hộp Văn bản 9"/>
          <p:cNvSpPr txBox="1"/>
          <p:nvPr/>
        </p:nvSpPr>
        <p:spPr>
          <a:xfrm>
            <a:off x="2700472" y="505401"/>
            <a:ext cx="7157884" cy="90886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</a:rPr>
              <a:t> </a:t>
            </a: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PHÒNG GIÁO DỤC VÀ ĐÀO TẠO QUẬN LONG BIÊN</a:t>
            </a:r>
            <a:endParaRPr lang="vi-VN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TRƯỜNG TIỂU HỌC PHÚC LỢI</a:t>
            </a:r>
            <a:endParaRPr lang="vi-VN" b="0" dirty="0">
              <a:effectLst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2874280" y="6370372"/>
            <a:ext cx="715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NĂM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HỌC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2022 - 2023</a:t>
            </a:r>
            <a:endParaRPr lang="en-US" dirty="0"/>
          </a:p>
        </p:txBody>
      </p: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6852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543" b="53331" l="21891" r="82393">
                        <a14:foregroundMark x1="25601" y1="24182" x2="27377" y2="24788"/>
                        <a14:foregroundMark x1="60031" y1="49939" x2="65831" y2="48849"/>
                        <a14:foregroundMark x1="58412" y1="51393" x2="61599" y2="51110"/>
                        <a14:foregroundMark x1="77325" y1="50505" x2="80042" y2="50706"/>
                        <a14:foregroundMark x1="70690" y1="53088" x2="74765" y2="53088"/>
                        <a14:foregroundMark x1="82445" y1="51110" x2="81975" y2="53411"/>
                        <a14:foregroundMark x1="81975" y1="45176" x2="82445" y2="47840"/>
                        <a14:foregroundMark x1="45089" y1="15583" x2="46499" y2="18530"/>
                        <a14:foregroundMark x1="51202" y1="17844" x2="51881" y2="16754"/>
                        <a14:foregroundMark x1="56479" y1="16754" x2="56479" y2="16754"/>
                        <a14:foregroundMark x1="58412" y1="17965" x2="58412" y2="17965"/>
                        <a14:foregroundMark x1="63271" y1="19338" x2="63271" y2="19338"/>
                        <a14:foregroundMark x1="38662" y1="18853" x2="38662" y2="18853"/>
                        <a14:foregroundMark x1="31243" y1="22406" x2="31243" y2="22406"/>
                        <a14:foregroundMark x1="21891" y1="31893" x2="21891" y2="31893"/>
                        <a14:foregroundMark x1="24817" y1="37868" x2="24817" y2="37868"/>
                        <a14:foregroundMark x1="28945" y1="40816" x2="28945" y2="40816"/>
                        <a14:foregroundMark x1="27534" y1="43803" x2="27534" y2="43803"/>
                        <a14:foregroundMark x1="30982" y1="46871" x2="30982" y2="46871"/>
                        <a14:foregroundMark x1="42111" y1="51797" x2="42111" y2="51797"/>
                        <a14:foregroundMark x1="48276" y1="52200" x2="48276" y2="52200"/>
                        <a14:foregroundMark x1="52508" y1="52685" x2="52508" y2="52685"/>
                        <a14:foregroundMark x1="64525" y1="46548" x2="64525" y2="46548"/>
                        <a14:foregroundMark x1="22675" y1="32095" x2="22675" y2="32095"/>
                        <a14:foregroundMark x1="21891" y1="32015" x2="24556" y2="32418"/>
                        <a14:foregroundMark x1="46238" y1="26766" x2="46238" y2="27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12223" r="14023" b="46606"/>
          <a:stretch>
            <a:fillRect/>
          </a:stretch>
        </p:blipFill>
        <p:spPr>
          <a:xfrm flipH="1">
            <a:off x="-146722" y="1548909"/>
            <a:ext cx="6672991" cy="531640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8" b="92954" l="7921" r="91832">
                        <a14:foregroundMark x1="83292" y1="12060" x2="62376" y2="10434"/>
                        <a14:foregroundMark x1="62376" y1="10434" x2="60520" y2="11518"/>
                        <a14:foregroundMark x1="66213" y1="11247" x2="50619" y2="16667"/>
                        <a14:foregroundMark x1="55817" y1="11518" x2="49381" y2="14499"/>
                        <a14:foregroundMark x1="58787" y1="11518" x2="49134" y2="12873"/>
                        <a14:foregroundMark x1="49134" y1="12873" x2="48639" y2="13279"/>
                        <a14:foregroundMark x1="50866" y1="13957" x2="44554" y2="13957"/>
                        <a14:foregroundMark x1="18317" y1="53117" x2="18193" y2="73577"/>
                        <a14:foregroundMark x1="18193" y1="73577" x2="47153" y2="81030"/>
                        <a14:foregroundMark x1="47153" y1="81030" x2="61262" y2="74119"/>
                        <a14:foregroundMark x1="85272" y1="58808" x2="80817" y2="71409"/>
                        <a14:foregroundMark x1="80817" y1="71409" x2="53094" y2="81843"/>
                        <a14:foregroundMark x1="53094" y1="81843" x2="48639" y2="78455"/>
                        <a14:foregroundMark x1="92079" y1="52846" x2="89233" y2="63821"/>
                        <a14:foregroundMark x1="89233" y1="63821" x2="78465" y2="77236"/>
                        <a14:foregroundMark x1="78465" y1="77236" x2="75124" y2="76558"/>
                        <a14:foregroundMark x1="86015" y1="53117" x2="84406" y2="66260"/>
                        <a14:foregroundMark x1="84406" y1="66260" x2="58540" y2="89295"/>
                        <a14:foregroundMark x1="58540" y1="89295" x2="47277" y2="91328"/>
                        <a14:foregroundMark x1="85025" y1="81165" x2="76114" y2="86450"/>
                        <a14:foregroundMark x1="76114" y1="86450" x2="48020" y2="87398"/>
                        <a14:foregroundMark x1="48020" y1="87398" x2="41708" y2="84146"/>
                        <a14:foregroundMark x1="61262" y1="93089" x2="29208" y2="84417"/>
                        <a14:foregroundMark x1="29208" y1="84417" x2="26856" y2="84688"/>
                        <a14:foregroundMark x1="36510" y1="92005" x2="23886" y2="91328"/>
                        <a14:foregroundMark x1="84158" y1="31030" x2="86139" y2="58130"/>
                        <a14:foregroundMark x1="88614" y1="30488" x2="90965" y2="43360"/>
                        <a14:foregroundMark x1="90965" y1="43360" x2="90718" y2="43360"/>
                        <a14:foregroundMark x1="13985" y1="31436" x2="13614" y2="75610"/>
                        <a14:foregroundMark x1="13614" y1="75610" x2="13614" y2="75610"/>
                        <a14:foregroundMark x1="47277" y1="42818" x2="34901" y2="64770"/>
                        <a14:foregroundMark x1="34901" y1="64770" x2="35149" y2="64228"/>
                        <a14:foregroundMark x1="44183" y1="41870" x2="35149" y2="55149"/>
                        <a14:foregroundMark x1="25248" y1="33469" x2="28589" y2="54201"/>
                        <a14:foregroundMark x1="29332" y1="40650" x2="34530" y2="47019"/>
                        <a14:foregroundMark x1="13861" y1="34417" x2="9158" y2="51491"/>
                        <a14:foregroundMark x1="9158" y1="51491" x2="9158" y2="76152"/>
                        <a14:foregroundMark x1="9158" y1="76152" x2="11139" y2="76558"/>
                        <a14:foregroundMark x1="9282" y1="31978" x2="7921" y2="38889"/>
                        <a14:foregroundMark x1="58540" y1="8808" x2="48267" y2="10569"/>
                        <a14:foregroundMark x1="48267" y1="10569" x2="48267" y2="10840"/>
                      </a14:backgroundRemoval>
                    </a14:imgEffect>
                  </a14:imgLayer>
                </a14:imgProps>
              </a:ext>
            </a:extLst>
          </a:blip>
          <a:srcRect t="4091" b="4021"/>
          <a:stretch>
            <a:fillRect/>
          </a:stretch>
        </p:blipFill>
        <p:spPr>
          <a:xfrm flipH="1">
            <a:off x="6257198" y="1717469"/>
            <a:ext cx="5960873" cy="5002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0030" y="442003"/>
            <a:ext cx="8391941" cy="615553"/>
          </a:xfrm>
          <a:custGeom>
            <a:avLst/>
            <a:gdLst>
              <a:gd name="connsiteX0" fmla="*/ 0 w 8391941"/>
              <a:gd name="connsiteY0" fmla="*/ 0 h 615553"/>
              <a:gd name="connsiteX1" fmla="*/ 347666 w 8391941"/>
              <a:gd name="connsiteY1" fmla="*/ 0 h 615553"/>
              <a:gd name="connsiteX2" fmla="*/ 1114929 w 8391941"/>
              <a:gd name="connsiteY2" fmla="*/ 0 h 615553"/>
              <a:gd name="connsiteX3" fmla="*/ 1882192 w 8391941"/>
              <a:gd name="connsiteY3" fmla="*/ 0 h 615553"/>
              <a:gd name="connsiteX4" fmla="*/ 2649456 w 8391941"/>
              <a:gd name="connsiteY4" fmla="*/ 0 h 615553"/>
              <a:gd name="connsiteX5" fmla="*/ 3416719 w 8391941"/>
              <a:gd name="connsiteY5" fmla="*/ 0 h 615553"/>
              <a:gd name="connsiteX6" fmla="*/ 3932224 w 8391941"/>
              <a:gd name="connsiteY6" fmla="*/ 0 h 615553"/>
              <a:gd name="connsiteX7" fmla="*/ 4615568 w 8391941"/>
              <a:gd name="connsiteY7" fmla="*/ 0 h 615553"/>
              <a:gd name="connsiteX8" fmla="*/ 5298911 w 8391941"/>
              <a:gd name="connsiteY8" fmla="*/ 0 h 615553"/>
              <a:gd name="connsiteX9" fmla="*/ 5814416 w 8391941"/>
              <a:gd name="connsiteY9" fmla="*/ 0 h 615553"/>
              <a:gd name="connsiteX10" fmla="*/ 6246002 w 8391941"/>
              <a:gd name="connsiteY10" fmla="*/ 0 h 615553"/>
              <a:gd name="connsiteX11" fmla="*/ 6593668 w 8391941"/>
              <a:gd name="connsiteY11" fmla="*/ 0 h 615553"/>
              <a:gd name="connsiteX12" fmla="*/ 7277012 w 8391941"/>
              <a:gd name="connsiteY12" fmla="*/ 0 h 615553"/>
              <a:gd name="connsiteX13" fmla="*/ 7792517 w 8391941"/>
              <a:gd name="connsiteY13" fmla="*/ 0 h 615553"/>
              <a:gd name="connsiteX14" fmla="*/ 8391941 w 8391941"/>
              <a:gd name="connsiteY14" fmla="*/ 0 h 615553"/>
              <a:gd name="connsiteX15" fmla="*/ 8391941 w 8391941"/>
              <a:gd name="connsiteY15" fmla="*/ 320088 h 615553"/>
              <a:gd name="connsiteX16" fmla="*/ 8391941 w 8391941"/>
              <a:gd name="connsiteY16" fmla="*/ 615553 h 615553"/>
              <a:gd name="connsiteX17" fmla="*/ 7708597 w 8391941"/>
              <a:gd name="connsiteY17" fmla="*/ 615553 h 615553"/>
              <a:gd name="connsiteX18" fmla="*/ 7360931 w 8391941"/>
              <a:gd name="connsiteY18" fmla="*/ 615553 h 615553"/>
              <a:gd name="connsiteX19" fmla="*/ 6845426 w 8391941"/>
              <a:gd name="connsiteY19" fmla="*/ 615553 h 615553"/>
              <a:gd name="connsiteX20" fmla="*/ 6162082 w 8391941"/>
              <a:gd name="connsiteY20" fmla="*/ 615553 h 615553"/>
              <a:gd name="connsiteX21" fmla="*/ 5394819 w 8391941"/>
              <a:gd name="connsiteY21" fmla="*/ 615553 h 615553"/>
              <a:gd name="connsiteX22" fmla="*/ 4879314 w 8391941"/>
              <a:gd name="connsiteY22" fmla="*/ 615553 h 615553"/>
              <a:gd name="connsiteX23" fmla="*/ 4447729 w 8391941"/>
              <a:gd name="connsiteY23" fmla="*/ 615553 h 615553"/>
              <a:gd name="connsiteX24" fmla="*/ 4100063 w 8391941"/>
              <a:gd name="connsiteY24" fmla="*/ 615553 h 615553"/>
              <a:gd name="connsiteX25" fmla="*/ 3752396 w 8391941"/>
              <a:gd name="connsiteY25" fmla="*/ 615553 h 615553"/>
              <a:gd name="connsiteX26" fmla="*/ 2985133 w 8391941"/>
              <a:gd name="connsiteY26" fmla="*/ 615553 h 615553"/>
              <a:gd name="connsiteX27" fmla="*/ 2553548 w 8391941"/>
              <a:gd name="connsiteY27" fmla="*/ 615553 h 615553"/>
              <a:gd name="connsiteX28" fmla="*/ 1786285 w 8391941"/>
              <a:gd name="connsiteY28" fmla="*/ 615553 h 615553"/>
              <a:gd name="connsiteX29" fmla="*/ 1019021 w 8391941"/>
              <a:gd name="connsiteY29" fmla="*/ 615553 h 615553"/>
              <a:gd name="connsiteX30" fmla="*/ 671355 w 8391941"/>
              <a:gd name="connsiteY30" fmla="*/ 615553 h 615553"/>
              <a:gd name="connsiteX31" fmla="*/ 0 w 8391941"/>
              <a:gd name="connsiteY31" fmla="*/ 615553 h 615553"/>
              <a:gd name="connsiteX32" fmla="*/ 0 w 8391941"/>
              <a:gd name="connsiteY32" fmla="*/ 320088 h 615553"/>
              <a:gd name="connsiteX33" fmla="*/ 0 w 8391941"/>
              <a:gd name="connsiteY33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391941" h="615553" fill="none" extrusionOk="0">
                <a:moveTo>
                  <a:pt x="0" y="0"/>
                </a:moveTo>
                <a:cubicBezTo>
                  <a:pt x="92384" y="-5716"/>
                  <a:pt x="220115" y="6327"/>
                  <a:pt x="347666" y="0"/>
                </a:cubicBezTo>
                <a:cubicBezTo>
                  <a:pt x="475217" y="-6327"/>
                  <a:pt x="752107" y="13169"/>
                  <a:pt x="1114929" y="0"/>
                </a:cubicBezTo>
                <a:cubicBezTo>
                  <a:pt x="1477751" y="-13169"/>
                  <a:pt x="1577940" y="2329"/>
                  <a:pt x="1882192" y="0"/>
                </a:cubicBezTo>
                <a:cubicBezTo>
                  <a:pt x="2186444" y="-2329"/>
                  <a:pt x="2418701" y="88563"/>
                  <a:pt x="2649456" y="0"/>
                </a:cubicBezTo>
                <a:cubicBezTo>
                  <a:pt x="2880211" y="-88563"/>
                  <a:pt x="3101396" y="16423"/>
                  <a:pt x="3416719" y="0"/>
                </a:cubicBezTo>
                <a:cubicBezTo>
                  <a:pt x="3732042" y="-16423"/>
                  <a:pt x="3801708" y="15121"/>
                  <a:pt x="3932224" y="0"/>
                </a:cubicBezTo>
                <a:cubicBezTo>
                  <a:pt x="4062741" y="-15121"/>
                  <a:pt x="4318724" y="68864"/>
                  <a:pt x="4615568" y="0"/>
                </a:cubicBezTo>
                <a:cubicBezTo>
                  <a:pt x="4912412" y="-68864"/>
                  <a:pt x="5086154" y="10295"/>
                  <a:pt x="5298911" y="0"/>
                </a:cubicBezTo>
                <a:cubicBezTo>
                  <a:pt x="5511668" y="-10295"/>
                  <a:pt x="5557397" y="57619"/>
                  <a:pt x="5814416" y="0"/>
                </a:cubicBezTo>
                <a:cubicBezTo>
                  <a:pt x="6071436" y="-57619"/>
                  <a:pt x="6045997" y="43475"/>
                  <a:pt x="6246002" y="0"/>
                </a:cubicBezTo>
                <a:cubicBezTo>
                  <a:pt x="6446007" y="-43475"/>
                  <a:pt x="6467492" y="35760"/>
                  <a:pt x="6593668" y="0"/>
                </a:cubicBezTo>
                <a:cubicBezTo>
                  <a:pt x="6719844" y="-35760"/>
                  <a:pt x="7088958" y="42137"/>
                  <a:pt x="7277012" y="0"/>
                </a:cubicBezTo>
                <a:cubicBezTo>
                  <a:pt x="7465066" y="-42137"/>
                  <a:pt x="7659387" y="61356"/>
                  <a:pt x="7792517" y="0"/>
                </a:cubicBezTo>
                <a:cubicBezTo>
                  <a:pt x="7925648" y="-61356"/>
                  <a:pt x="8262863" y="37634"/>
                  <a:pt x="8391941" y="0"/>
                </a:cubicBezTo>
                <a:cubicBezTo>
                  <a:pt x="8422976" y="74216"/>
                  <a:pt x="8357281" y="192266"/>
                  <a:pt x="8391941" y="320088"/>
                </a:cubicBezTo>
                <a:cubicBezTo>
                  <a:pt x="8426601" y="447910"/>
                  <a:pt x="8365344" y="487986"/>
                  <a:pt x="8391941" y="615553"/>
                </a:cubicBezTo>
                <a:cubicBezTo>
                  <a:pt x="8125044" y="656374"/>
                  <a:pt x="7858882" y="566556"/>
                  <a:pt x="7708597" y="615553"/>
                </a:cubicBezTo>
                <a:cubicBezTo>
                  <a:pt x="7558312" y="664550"/>
                  <a:pt x="7512065" y="588551"/>
                  <a:pt x="7360931" y="615553"/>
                </a:cubicBezTo>
                <a:cubicBezTo>
                  <a:pt x="7209797" y="642555"/>
                  <a:pt x="6977081" y="582503"/>
                  <a:pt x="6845426" y="615553"/>
                </a:cubicBezTo>
                <a:cubicBezTo>
                  <a:pt x="6713772" y="648603"/>
                  <a:pt x="6345867" y="610524"/>
                  <a:pt x="6162082" y="615553"/>
                </a:cubicBezTo>
                <a:cubicBezTo>
                  <a:pt x="5978297" y="620582"/>
                  <a:pt x="5587019" y="556717"/>
                  <a:pt x="5394819" y="615553"/>
                </a:cubicBezTo>
                <a:cubicBezTo>
                  <a:pt x="5202619" y="674389"/>
                  <a:pt x="5031882" y="607077"/>
                  <a:pt x="4879314" y="615553"/>
                </a:cubicBezTo>
                <a:cubicBezTo>
                  <a:pt x="4726747" y="624029"/>
                  <a:pt x="4547562" y="569441"/>
                  <a:pt x="4447729" y="615553"/>
                </a:cubicBezTo>
                <a:cubicBezTo>
                  <a:pt x="4347897" y="661665"/>
                  <a:pt x="4211069" y="592175"/>
                  <a:pt x="4100063" y="615553"/>
                </a:cubicBezTo>
                <a:cubicBezTo>
                  <a:pt x="3989057" y="638931"/>
                  <a:pt x="3901752" y="611506"/>
                  <a:pt x="3752396" y="615553"/>
                </a:cubicBezTo>
                <a:cubicBezTo>
                  <a:pt x="3603040" y="619600"/>
                  <a:pt x="3187449" y="571711"/>
                  <a:pt x="2985133" y="615553"/>
                </a:cubicBezTo>
                <a:cubicBezTo>
                  <a:pt x="2782817" y="659395"/>
                  <a:pt x="2675581" y="570294"/>
                  <a:pt x="2553548" y="615553"/>
                </a:cubicBezTo>
                <a:cubicBezTo>
                  <a:pt x="2431516" y="660812"/>
                  <a:pt x="2060067" y="577395"/>
                  <a:pt x="1786285" y="615553"/>
                </a:cubicBezTo>
                <a:cubicBezTo>
                  <a:pt x="1512503" y="653711"/>
                  <a:pt x="1342572" y="545887"/>
                  <a:pt x="1019021" y="615553"/>
                </a:cubicBezTo>
                <a:cubicBezTo>
                  <a:pt x="695470" y="685219"/>
                  <a:pt x="752466" y="605360"/>
                  <a:pt x="671355" y="615553"/>
                </a:cubicBezTo>
                <a:cubicBezTo>
                  <a:pt x="590244" y="625746"/>
                  <a:pt x="137058" y="552585"/>
                  <a:pt x="0" y="615553"/>
                </a:cubicBezTo>
                <a:cubicBezTo>
                  <a:pt x="-22044" y="488277"/>
                  <a:pt x="11589" y="389414"/>
                  <a:pt x="0" y="320088"/>
                </a:cubicBezTo>
                <a:cubicBezTo>
                  <a:pt x="-11589" y="250763"/>
                  <a:pt x="22351" y="77791"/>
                  <a:pt x="0" y="0"/>
                </a:cubicBezTo>
                <a:close/>
              </a:path>
              <a:path w="8391941" h="615553" stroke="0" extrusionOk="0">
                <a:moveTo>
                  <a:pt x="0" y="0"/>
                </a:moveTo>
                <a:cubicBezTo>
                  <a:pt x="284128" y="-75794"/>
                  <a:pt x="462965" y="15052"/>
                  <a:pt x="683344" y="0"/>
                </a:cubicBezTo>
                <a:cubicBezTo>
                  <a:pt x="903723" y="-15052"/>
                  <a:pt x="1291051" y="37918"/>
                  <a:pt x="1450607" y="0"/>
                </a:cubicBezTo>
                <a:cubicBezTo>
                  <a:pt x="1610163" y="-37918"/>
                  <a:pt x="1986594" y="3031"/>
                  <a:pt x="2133951" y="0"/>
                </a:cubicBezTo>
                <a:cubicBezTo>
                  <a:pt x="2281308" y="-3031"/>
                  <a:pt x="2518441" y="12393"/>
                  <a:pt x="2649456" y="0"/>
                </a:cubicBezTo>
                <a:cubicBezTo>
                  <a:pt x="2780472" y="-12393"/>
                  <a:pt x="2851010" y="37205"/>
                  <a:pt x="2997122" y="0"/>
                </a:cubicBezTo>
                <a:cubicBezTo>
                  <a:pt x="3143234" y="-37205"/>
                  <a:pt x="3382544" y="46887"/>
                  <a:pt x="3596546" y="0"/>
                </a:cubicBezTo>
                <a:cubicBezTo>
                  <a:pt x="3810548" y="-46887"/>
                  <a:pt x="3822438" y="47364"/>
                  <a:pt x="4028132" y="0"/>
                </a:cubicBezTo>
                <a:cubicBezTo>
                  <a:pt x="4233826" y="-47364"/>
                  <a:pt x="4429078" y="13052"/>
                  <a:pt x="4543637" y="0"/>
                </a:cubicBezTo>
                <a:cubicBezTo>
                  <a:pt x="4658197" y="-13052"/>
                  <a:pt x="4782201" y="41737"/>
                  <a:pt x="4975222" y="0"/>
                </a:cubicBezTo>
                <a:cubicBezTo>
                  <a:pt x="5168244" y="-41737"/>
                  <a:pt x="5467351" y="37309"/>
                  <a:pt x="5658566" y="0"/>
                </a:cubicBezTo>
                <a:cubicBezTo>
                  <a:pt x="5849781" y="-37309"/>
                  <a:pt x="5987926" y="11990"/>
                  <a:pt x="6257990" y="0"/>
                </a:cubicBezTo>
                <a:cubicBezTo>
                  <a:pt x="6528054" y="-11990"/>
                  <a:pt x="6653191" y="33815"/>
                  <a:pt x="6773495" y="0"/>
                </a:cubicBezTo>
                <a:cubicBezTo>
                  <a:pt x="6893799" y="-33815"/>
                  <a:pt x="7273563" y="26459"/>
                  <a:pt x="7456839" y="0"/>
                </a:cubicBezTo>
                <a:cubicBezTo>
                  <a:pt x="7640115" y="-26459"/>
                  <a:pt x="8074320" y="45693"/>
                  <a:pt x="8391941" y="0"/>
                </a:cubicBezTo>
                <a:cubicBezTo>
                  <a:pt x="8417577" y="88357"/>
                  <a:pt x="8366490" y="211840"/>
                  <a:pt x="8391941" y="289310"/>
                </a:cubicBezTo>
                <a:cubicBezTo>
                  <a:pt x="8417392" y="366780"/>
                  <a:pt x="8378528" y="471531"/>
                  <a:pt x="8391941" y="615553"/>
                </a:cubicBezTo>
                <a:cubicBezTo>
                  <a:pt x="8216736" y="657695"/>
                  <a:pt x="7848787" y="576987"/>
                  <a:pt x="7708597" y="615553"/>
                </a:cubicBezTo>
                <a:cubicBezTo>
                  <a:pt x="7568407" y="654119"/>
                  <a:pt x="7392266" y="563010"/>
                  <a:pt x="7193092" y="615553"/>
                </a:cubicBezTo>
                <a:cubicBezTo>
                  <a:pt x="6993919" y="668096"/>
                  <a:pt x="6807679" y="586360"/>
                  <a:pt x="6593668" y="615553"/>
                </a:cubicBezTo>
                <a:cubicBezTo>
                  <a:pt x="6379657" y="644746"/>
                  <a:pt x="6247365" y="561932"/>
                  <a:pt x="5994244" y="615553"/>
                </a:cubicBezTo>
                <a:cubicBezTo>
                  <a:pt x="5741123" y="669174"/>
                  <a:pt x="5653968" y="576115"/>
                  <a:pt x="5562658" y="615553"/>
                </a:cubicBezTo>
                <a:cubicBezTo>
                  <a:pt x="5471348" y="654991"/>
                  <a:pt x="5304305" y="604207"/>
                  <a:pt x="5214992" y="615553"/>
                </a:cubicBezTo>
                <a:cubicBezTo>
                  <a:pt x="5125679" y="626899"/>
                  <a:pt x="4852320" y="544125"/>
                  <a:pt x="4531648" y="615553"/>
                </a:cubicBezTo>
                <a:cubicBezTo>
                  <a:pt x="4210976" y="686981"/>
                  <a:pt x="4194259" y="555487"/>
                  <a:pt x="3932224" y="615553"/>
                </a:cubicBezTo>
                <a:cubicBezTo>
                  <a:pt x="3670189" y="675619"/>
                  <a:pt x="3449327" y="614136"/>
                  <a:pt x="3248880" y="615553"/>
                </a:cubicBezTo>
                <a:cubicBezTo>
                  <a:pt x="3048433" y="616970"/>
                  <a:pt x="2849172" y="592105"/>
                  <a:pt x="2733375" y="615553"/>
                </a:cubicBezTo>
                <a:cubicBezTo>
                  <a:pt x="2617578" y="639001"/>
                  <a:pt x="2504970" y="580520"/>
                  <a:pt x="2385709" y="615553"/>
                </a:cubicBezTo>
                <a:cubicBezTo>
                  <a:pt x="2266448" y="650586"/>
                  <a:pt x="1990428" y="558882"/>
                  <a:pt x="1870204" y="615553"/>
                </a:cubicBezTo>
                <a:cubicBezTo>
                  <a:pt x="1749981" y="672224"/>
                  <a:pt x="1339579" y="610418"/>
                  <a:pt x="1186860" y="615553"/>
                </a:cubicBezTo>
                <a:cubicBezTo>
                  <a:pt x="1034141" y="620688"/>
                  <a:pt x="859742" y="605034"/>
                  <a:pt x="755275" y="615553"/>
                </a:cubicBezTo>
                <a:cubicBezTo>
                  <a:pt x="650808" y="626072"/>
                  <a:pt x="372336" y="607751"/>
                  <a:pt x="0" y="615553"/>
                </a:cubicBezTo>
                <a:cubicBezTo>
                  <a:pt x="-30616" y="513030"/>
                  <a:pt x="960" y="422324"/>
                  <a:pt x="0" y="320088"/>
                </a:cubicBezTo>
                <a:cubicBezTo>
                  <a:pt x="-960" y="217853"/>
                  <a:pt x="31692" y="10153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từ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nghĩa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SG" sz="40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duotone>
              <a:srgbClr val="4FC1E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2222" r="98667">
                        <a14:foregroundMark x1="7111" y1="36889" x2="7111" y2="36889"/>
                        <a14:foregroundMark x1="91111" y1="53333" x2="92000" y2="54667"/>
                        <a14:foregroundMark x1="98667" y1="48889" x2="98667" y2="51111"/>
                        <a14:foregroundMark x1="4000" y1="66222" x2="5778" y2="65333"/>
                        <a14:foregroundMark x1="2667" y1="34667" x2="2667" y2="34667"/>
                        <a14:foregroundMark x1="2222" y1="68000" x2="2222" y2="69778"/>
                        <a14:foregroundMark x1="2222" y1="32444" x2="2222" y2="34222"/>
                      </a14:backgroundRemoval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19022" b="22487"/>
          <a:stretch>
            <a:fillRect/>
          </a:stretch>
        </p:blipFill>
        <p:spPr>
          <a:xfrm rot="1498483">
            <a:off x="2363345" y="3730872"/>
            <a:ext cx="1400961" cy="839632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 rot="1498483">
            <a:off x="3020691" y="4050262"/>
            <a:ext cx="277354" cy="27735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 rot="1498483">
            <a:off x="2805000" y="3921499"/>
            <a:ext cx="707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nhân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dân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duotone>
              <a:srgbClr val="48CFA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889" b="72000" l="1778" r="96444">
                        <a14:foregroundMark x1="3556" y1="64444" x2="7111" y2="55556"/>
                        <a14:foregroundMark x1="1778" y1="35111" x2="3556" y2="37778"/>
                        <a14:foregroundMark x1="57333" y1="70667" x2="61333" y2="72444"/>
                        <a14:foregroundMark x1="1778" y1="68000" x2="9778" y2="63556"/>
                        <a14:foregroundMark x1="91111" y1="48000" x2="92444" y2="56000"/>
                        <a14:foregroundMark x1="51556" y1="30667" x2="61778" y2="29778"/>
                        <a14:foregroundMark x1="96444" y1="48000" x2="95556" y2="52889"/>
                        <a14:foregroundMark x1="54667" y1="29333" x2="64000" y2="29778"/>
                      </a14:backgroundRemoval>
                    </a14:imgEffect>
                  </a14:imgLayer>
                </a14:imgProps>
              </a:ext>
            </a:extLst>
          </a:blip>
          <a:srcRect t="23921" b="24889"/>
          <a:stretch>
            <a:fillRect/>
          </a:stretch>
        </p:blipFill>
        <p:spPr>
          <a:xfrm rot="16626856">
            <a:off x="3065862" y="4856753"/>
            <a:ext cx="1331731" cy="751105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 rot="16833574">
            <a:off x="3623780" y="4999751"/>
            <a:ext cx="251235" cy="25123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018358" y="4823391"/>
            <a:ext cx="1481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chúng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>
            <a:duotone>
              <a:srgbClr val="ED55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9" r="98667">
                        <a14:foregroundMark x1="3556" y1="36889" x2="8889" y2="52444"/>
                        <a14:foregroundMark x1="889" y1="67111" x2="7111" y2="61333"/>
                        <a14:foregroundMark x1="93333" y1="47556" x2="98222" y2="57333"/>
                        <a14:foregroundMark x1="96444" y1="52000" x2="98667" y2="46667"/>
                      </a14:backgroundRemoval>
                    </a14:imgEffect>
                  </a14:imgLayer>
                </a14:imgProps>
              </a:ext>
            </a:extLst>
          </a:blip>
          <a:srcRect t="23139" b="23527"/>
          <a:stretch>
            <a:fillRect/>
          </a:stretch>
        </p:blipFill>
        <p:spPr>
          <a:xfrm rot="19668348" flipH="1">
            <a:off x="3825175" y="3758408"/>
            <a:ext cx="1124054" cy="599497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 rot="19668348">
            <a:off x="4274248" y="3979474"/>
            <a:ext cx="217038" cy="23272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 rot="19668348">
            <a:off x="3851188" y="3855166"/>
            <a:ext cx="1066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2368893" y="2273370"/>
            <a:ext cx="1940609" cy="1037467"/>
            <a:chOff x="232593" y="2162933"/>
            <a:chExt cx="1940609" cy="1037467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1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>
              <a:fillRect/>
            </a:stretch>
          </p:blipFill>
          <p:spPr>
            <a:xfrm>
              <a:off x="232593" y="2162933"/>
              <a:ext cx="1940609" cy="993391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815670" y="2246293"/>
              <a:ext cx="1022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đồng 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bào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-1990858" y="3212635"/>
            <a:ext cx="1861509" cy="980921"/>
            <a:chOff x="6282942" y="940101"/>
            <a:chExt cx="1861509" cy="980921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8" b="89778" l="889" r="98667">
                          <a14:foregroundMark x1="3556" y1="36889" x2="8889" y2="52444"/>
                          <a14:foregroundMark x1="889" y1="67111" x2="7111" y2="61333"/>
                          <a14:foregroundMark x1="93333" y1="47556" x2="98222" y2="57333"/>
                          <a14:foregroundMark x1="96444" y1="52000" x2="98667" y2="46667"/>
                        </a14:backgroundRemoval>
                      </a14:imgEffect>
                    </a14:imgLayer>
                  </a14:imgProps>
                </a:ext>
              </a:extLst>
            </a:blip>
            <a:srcRect t="23139" b="23527"/>
            <a:stretch>
              <a:fillRect/>
            </a:stretch>
          </p:blipFill>
          <p:spPr>
            <a:xfrm flipH="1">
              <a:off x="6282942" y="940101"/>
              <a:ext cx="1861509" cy="980921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6407731" y="980573"/>
              <a:ext cx="1297164" cy="899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dân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tộc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-2144538" y="4091471"/>
            <a:ext cx="1863867" cy="1015242"/>
            <a:chOff x="6280584" y="3809712"/>
            <a:chExt cx="1863867" cy="101524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1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>
              <a:fillRect/>
            </a:stretch>
          </p:blipFill>
          <p:spPr>
            <a:xfrm flipH="1">
              <a:off x="6280584" y="3809712"/>
              <a:ext cx="1863867" cy="954107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6398268" y="3870847"/>
              <a:ext cx="13587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nông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dân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-2083086" y="3491118"/>
            <a:ext cx="1862604" cy="1324285"/>
            <a:chOff x="6366996" y="5222493"/>
            <a:chExt cx="1862604" cy="132428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5">
              <a:duotone>
                <a:srgbClr val="4FC1E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78" b="89778" l="2222" r="98667">
                          <a14:foregroundMark x1="7111" y1="36889" x2="7111" y2="36889"/>
                          <a14:foregroundMark x1="91111" y1="53333" x2="92000" y2="54667"/>
                          <a14:foregroundMark x1="98667" y1="48889" x2="98667" y2="51111"/>
                          <a14:foregroundMark x1="4000" y1="66222" x2="5778" y2="65333"/>
                          <a14:foregroundMark x1="2667" y1="34667" x2="2667" y2="34667"/>
                          <a14:foregroundMark x1="2222" y1="68000" x2="2222" y2="69778"/>
                          <a14:foregroundMark x1="2222" y1="32444" x2="2222" y2="34222"/>
                        </a14:backgroundRemoval>
                      </a14:imgEffect>
                      <a14:imgEffect>
                        <a14:brightnessContrast contrast="-5000"/>
                      </a14:imgEffect>
                    </a14:imgLayer>
                  </a14:imgProps>
                </a:ext>
              </a:extLst>
            </a:blip>
            <a:srcRect t="19022" b="22487"/>
            <a:stretch>
              <a:fillRect/>
            </a:stretch>
          </p:blipFill>
          <p:spPr>
            <a:xfrm flipH="1">
              <a:off x="6366996" y="5222493"/>
              <a:ext cx="1862604" cy="1324285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6422919" y="5370655"/>
              <a:ext cx="1358722" cy="951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>
            <a:fillRect/>
          </a:stretch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76892" y="152400"/>
            <a:ext cx="11838214" cy="6553200"/>
          </a:xfrm>
          <a:prstGeom prst="roundRect">
            <a:avLst>
              <a:gd name="adj" fmla="val 6852"/>
            </a:avLst>
          </a:prstGeom>
          <a:solidFill>
            <a:schemeClr val="tx1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"/>
          <a:srcRect l="27888" r="39426" b="57653"/>
          <a:stretch>
            <a:fillRect/>
          </a:stretch>
        </p:blipFill>
        <p:spPr>
          <a:xfrm flipH="1">
            <a:off x="651966" y="152400"/>
            <a:ext cx="2066844" cy="1785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b="29859"/>
          <a:stretch>
            <a:fillRect/>
          </a:stretch>
        </p:blipFill>
        <p:spPr>
          <a:xfrm>
            <a:off x="7622752" y="411947"/>
            <a:ext cx="4233795" cy="1979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034" y="2786348"/>
            <a:ext cx="5858913" cy="3905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712" t="18715" r="13021"/>
          <a:stretch>
            <a:fillRect/>
          </a:stretch>
        </p:blipFill>
        <p:spPr>
          <a:xfrm>
            <a:off x="5022519" y="221559"/>
            <a:ext cx="3628182" cy="2683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129" y="-1209932"/>
            <a:ext cx="11363741" cy="1103867"/>
          </a:xfrm>
          <a:custGeom>
            <a:avLst/>
            <a:gdLst>
              <a:gd name="connsiteX0" fmla="*/ 0 w 11363741"/>
              <a:gd name="connsiteY0" fmla="*/ 0 h 1103867"/>
              <a:gd name="connsiteX1" fmla="*/ 257179 w 11363741"/>
              <a:gd name="connsiteY1" fmla="*/ 0 h 1103867"/>
              <a:gd name="connsiteX2" fmla="*/ 968908 w 11363741"/>
              <a:gd name="connsiteY2" fmla="*/ 0 h 1103867"/>
              <a:gd name="connsiteX3" fmla="*/ 1794275 w 11363741"/>
              <a:gd name="connsiteY3" fmla="*/ 0 h 1103867"/>
              <a:gd name="connsiteX4" fmla="*/ 2278729 w 11363741"/>
              <a:gd name="connsiteY4" fmla="*/ 0 h 1103867"/>
              <a:gd name="connsiteX5" fmla="*/ 2990458 w 11363741"/>
              <a:gd name="connsiteY5" fmla="*/ 0 h 1103867"/>
              <a:gd name="connsiteX6" fmla="*/ 3474912 w 11363741"/>
              <a:gd name="connsiteY6" fmla="*/ 0 h 1103867"/>
              <a:gd name="connsiteX7" fmla="*/ 3959367 w 11363741"/>
              <a:gd name="connsiteY7" fmla="*/ 0 h 1103867"/>
              <a:gd name="connsiteX8" fmla="*/ 4216546 w 11363741"/>
              <a:gd name="connsiteY8" fmla="*/ 0 h 1103867"/>
              <a:gd name="connsiteX9" fmla="*/ 4473725 w 11363741"/>
              <a:gd name="connsiteY9" fmla="*/ 0 h 1103867"/>
              <a:gd name="connsiteX10" fmla="*/ 4844542 w 11363741"/>
              <a:gd name="connsiteY10" fmla="*/ 0 h 1103867"/>
              <a:gd name="connsiteX11" fmla="*/ 5669909 w 11363741"/>
              <a:gd name="connsiteY11" fmla="*/ 0 h 1103867"/>
              <a:gd name="connsiteX12" fmla="*/ 6495275 w 11363741"/>
              <a:gd name="connsiteY12" fmla="*/ 0 h 1103867"/>
              <a:gd name="connsiteX13" fmla="*/ 6752455 w 11363741"/>
              <a:gd name="connsiteY13" fmla="*/ 0 h 1103867"/>
              <a:gd name="connsiteX14" fmla="*/ 7577821 w 11363741"/>
              <a:gd name="connsiteY14" fmla="*/ 0 h 1103867"/>
              <a:gd name="connsiteX15" fmla="*/ 8289550 w 11363741"/>
              <a:gd name="connsiteY15" fmla="*/ 0 h 1103867"/>
              <a:gd name="connsiteX16" fmla="*/ 8660367 w 11363741"/>
              <a:gd name="connsiteY16" fmla="*/ 0 h 1103867"/>
              <a:gd name="connsiteX17" fmla="*/ 9144821 w 11363741"/>
              <a:gd name="connsiteY17" fmla="*/ 0 h 1103867"/>
              <a:gd name="connsiteX18" fmla="*/ 9970187 w 11363741"/>
              <a:gd name="connsiteY18" fmla="*/ 0 h 1103867"/>
              <a:gd name="connsiteX19" fmla="*/ 10341004 w 11363741"/>
              <a:gd name="connsiteY19" fmla="*/ 0 h 1103867"/>
              <a:gd name="connsiteX20" fmla="*/ 10825459 w 11363741"/>
              <a:gd name="connsiteY20" fmla="*/ 0 h 1103867"/>
              <a:gd name="connsiteX21" fmla="*/ 11363741 w 11363741"/>
              <a:gd name="connsiteY21" fmla="*/ 0 h 1103867"/>
              <a:gd name="connsiteX22" fmla="*/ 11363741 w 11363741"/>
              <a:gd name="connsiteY22" fmla="*/ 562972 h 1103867"/>
              <a:gd name="connsiteX23" fmla="*/ 11363741 w 11363741"/>
              <a:gd name="connsiteY23" fmla="*/ 1103867 h 1103867"/>
              <a:gd name="connsiteX24" fmla="*/ 10538375 w 11363741"/>
              <a:gd name="connsiteY24" fmla="*/ 1103867 h 1103867"/>
              <a:gd name="connsiteX25" fmla="*/ 9713008 w 11363741"/>
              <a:gd name="connsiteY25" fmla="*/ 1103867 h 1103867"/>
              <a:gd name="connsiteX26" fmla="*/ 9001279 w 11363741"/>
              <a:gd name="connsiteY26" fmla="*/ 1103867 h 1103867"/>
              <a:gd name="connsiteX27" fmla="*/ 8630462 w 11363741"/>
              <a:gd name="connsiteY27" fmla="*/ 1103867 h 1103867"/>
              <a:gd name="connsiteX28" fmla="*/ 8373283 w 11363741"/>
              <a:gd name="connsiteY28" fmla="*/ 1103867 h 1103867"/>
              <a:gd name="connsiteX29" fmla="*/ 7775191 w 11363741"/>
              <a:gd name="connsiteY29" fmla="*/ 1103867 h 1103867"/>
              <a:gd name="connsiteX30" fmla="*/ 7290737 w 11363741"/>
              <a:gd name="connsiteY30" fmla="*/ 1103867 h 1103867"/>
              <a:gd name="connsiteX31" fmla="*/ 6692645 w 11363741"/>
              <a:gd name="connsiteY31" fmla="*/ 1103867 h 1103867"/>
              <a:gd name="connsiteX32" fmla="*/ 5980916 w 11363741"/>
              <a:gd name="connsiteY32" fmla="*/ 1103867 h 1103867"/>
              <a:gd name="connsiteX33" fmla="*/ 5496462 w 11363741"/>
              <a:gd name="connsiteY33" fmla="*/ 1103867 h 1103867"/>
              <a:gd name="connsiteX34" fmla="*/ 5012008 w 11363741"/>
              <a:gd name="connsiteY34" fmla="*/ 1103867 h 1103867"/>
              <a:gd name="connsiteX35" fmla="*/ 4300279 w 11363741"/>
              <a:gd name="connsiteY35" fmla="*/ 1103867 h 1103867"/>
              <a:gd name="connsiteX36" fmla="*/ 3474912 w 11363741"/>
              <a:gd name="connsiteY36" fmla="*/ 1103867 h 1103867"/>
              <a:gd name="connsiteX37" fmla="*/ 2649546 w 11363741"/>
              <a:gd name="connsiteY37" fmla="*/ 1103867 h 1103867"/>
              <a:gd name="connsiteX38" fmla="*/ 1937817 w 11363741"/>
              <a:gd name="connsiteY38" fmla="*/ 1103867 h 1103867"/>
              <a:gd name="connsiteX39" fmla="*/ 1112450 w 11363741"/>
              <a:gd name="connsiteY39" fmla="*/ 1103867 h 1103867"/>
              <a:gd name="connsiteX40" fmla="*/ 741634 w 11363741"/>
              <a:gd name="connsiteY40" fmla="*/ 1103867 h 1103867"/>
              <a:gd name="connsiteX41" fmla="*/ 0 w 11363741"/>
              <a:gd name="connsiteY41" fmla="*/ 1103867 h 1103867"/>
              <a:gd name="connsiteX42" fmla="*/ 0 w 11363741"/>
              <a:gd name="connsiteY42" fmla="*/ 551934 h 1103867"/>
              <a:gd name="connsiteX43" fmla="*/ 0 w 11363741"/>
              <a:gd name="connsiteY43" fmla="*/ 0 h 110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363741" h="1103867" fill="none" extrusionOk="0">
                <a:moveTo>
                  <a:pt x="0" y="0"/>
                </a:moveTo>
                <a:cubicBezTo>
                  <a:pt x="74120" y="-8021"/>
                  <a:pt x="190722" y="10620"/>
                  <a:pt x="257179" y="0"/>
                </a:cubicBezTo>
                <a:cubicBezTo>
                  <a:pt x="323636" y="-10620"/>
                  <a:pt x="718543" y="2870"/>
                  <a:pt x="968908" y="0"/>
                </a:cubicBezTo>
                <a:cubicBezTo>
                  <a:pt x="1219273" y="-2870"/>
                  <a:pt x="1473403" y="40071"/>
                  <a:pt x="1794275" y="0"/>
                </a:cubicBezTo>
                <a:cubicBezTo>
                  <a:pt x="2115147" y="-40071"/>
                  <a:pt x="2137766" y="44744"/>
                  <a:pt x="2278729" y="0"/>
                </a:cubicBezTo>
                <a:cubicBezTo>
                  <a:pt x="2419692" y="-44744"/>
                  <a:pt x="2794857" y="55733"/>
                  <a:pt x="2990458" y="0"/>
                </a:cubicBezTo>
                <a:cubicBezTo>
                  <a:pt x="3186059" y="-55733"/>
                  <a:pt x="3258604" y="52009"/>
                  <a:pt x="3474912" y="0"/>
                </a:cubicBezTo>
                <a:cubicBezTo>
                  <a:pt x="3691220" y="-52009"/>
                  <a:pt x="3721969" y="31547"/>
                  <a:pt x="3959367" y="0"/>
                </a:cubicBezTo>
                <a:cubicBezTo>
                  <a:pt x="4196765" y="-31547"/>
                  <a:pt x="4110804" y="28767"/>
                  <a:pt x="4216546" y="0"/>
                </a:cubicBezTo>
                <a:cubicBezTo>
                  <a:pt x="4322288" y="-28767"/>
                  <a:pt x="4353110" y="26262"/>
                  <a:pt x="4473725" y="0"/>
                </a:cubicBezTo>
                <a:cubicBezTo>
                  <a:pt x="4594340" y="-26262"/>
                  <a:pt x="4710890" y="29464"/>
                  <a:pt x="4844542" y="0"/>
                </a:cubicBezTo>
                <a:cubicBezTo>
                  <a:pt x="4978194" y="-29464"/>
                  <a:pt x="5388764" y="43106"/>
                  <a:pt x="5669909" y="0"/>
                </a:cubicBezTo>
                <a:cubicBezTo>
                  <a:pt x="5951054" y="-43106"/>
                  <a:pt x="6158461" y="47770"/>
                  <a:pt x="6495275" y="0"/>
                </a:cubicBezTo>
                <a:cubicBezTo>
                  <a:pt x="6832089" y="-47770"/>
                  <a:pt x="6685608" y="209"/>
                  <a:pt x="6752455" y="0"/>
                </a:cubicBezTo>
                <a:cubicBezTo>
                  <a:pt x="6819302" y="-209"/>
                  <a:pt x="7204816" y="11944"/>
                  <a:pt x="7577821" y="0"/>
                </a:cubicBezTo>
                <a:cubicBezTo>
                  <a:pt x="7950826" y="-11944"/>
                  <a:pt x="8058961" y="77633"/>
                  <a:pt x="8289550" y="0"/>
                </a:cubicBezTo>
                <a:cubicBezTo>
                  <a:pt x="8520139" y="-77633"/>
                  <a:pt x="8489788" y="32310"/>
                  <a:pt x="8660367" y="0"/>
                </a:cubicBezTo>
                <a:cubicBezTo>
                  <a:pt x="8830946" y="-32310"/>
                  <a:pt x="9038464" y="24927"/>
                  <a:pt x="9144821" y="0"/>
                </a:cubicBezTo>
                <a:cubicBezTo>
                  <a:pt x="9251178" y="-24927"/>
                  <a:pt x="9672005" y="71601"/>
                  <a:pt x="9970187" y="0"/>
                </a:cubicBezTo>
                <a:cubicBezTo>
                  <a:pt x="10268369" y="-71601"/>
                  <a:pt x="10243985" y="3728"/>
                  <a:pt x="10341004" y="0"/>
                </a:cubicBezTo>
                <a:cubicBezTo>
                  <a:pt x="10438023" y="-3728"/>
                  <a:pt x="10604742" y="30131"/>
                  <a:pt x="10825459" y="0"/>
                </a:cubicBezTo>
                <a:cubicBezTo>
                  <a:pt x="11046176" y="-30131"/>
                  <a:pt x="11211299" y="17962"/>
                  <a:pt x="11363741" y="0"/>
                </a:cubicBezTo>
                <a:cubicBezTo>
                  <a:pt x="11396676" y="264469"/>
                  <a:pt x="11299744" y="431861"/>
                  <a:pt x="11363741" y="562972"/>
                </a:cubicBezTo>
                <a:cubicBezTo>
                  <a:pt x="11427738" y="694083"/>
                  <a:pt x="11301301" y="918227"/>
                  <a:pt x="11363741" y="1103867"/>
                </a:cubicBezTo>
                <a:cubicBezTo>
                  <a:pt x="11072180" y="1134936"/>
                  <a:pt x="10777022" y="1013369"/>
                  <a:pt x="10538375" y="1103867"/>
                </a:cubicBezTo>
                <a:cubicBezTo>
                  <a:pt x="10299728" y="1194365"/>
                  <a:pt x="9946470" y="1039030"/>
                  <a:pt x="9713008" y="1103867"/>
                </a:cubicBezTo>
                <a:cubicBezTo>
                  <a:pt x="9479546" y="1168704"/>
                  <a:pt x="9214090" y="1041960"/>
                  <a:pt x="9001279" y="1103867"/>
                </a:cubicBezTo>
                <a:cubicBezTo>
                  <a:pt x="8788468" y="1165774"/>
                  <a:pt x="8740851" y="1100585"/>
                  <a:pt x="8630462" y="1103867"/>
                </a:cubicBezTo>
                <a:cubicBezTo>
                  <a:pt x="8520073" y="1107149"/>
                  <a:pt x="8431651" y="1087339"/>
                  <a:pt x="8373283" y="1103867"/>
                </a:cubicBezTo>
                <a:cubicBezTo>
                  <a:pt x="8314915" y="1120395"/>
                  <a:pt x="7986258" y="1042453"/>
                  <a:pt x="7775191" y="1103867"/>
                </a:cubicBezTo>
                <a:cubicBezTo>
                  <a:pt x="7564124" y="1165281"/>
                  <a:pt x="7447822" y="1061582"/>
                  <a:pt x="7290737" y="1103867"/>
                </a:cubicBezTo>
                <a:cubicBezTo>
                  <a:pt x="7133652" y="1146152"/>
                  <a:pt x="6976927" y="1045770"/>
                  <a:pt x="6692645" y="1103867"/>
                </a:cubicBezTo>
                <a:cubicBezTo>
                  <a:pt x="6408363" y="1161964"/>
                  <a:pt x="6134825" y="1073408"/>
                  <a:pt x="5980916" y="1103867"/>
                </a:cubicBezTo>
                <a:cubicBezTo>
                  <a:pt x="5827007" y="1134326"/>
                  <a:pt x="5688504" y="1073955"/>
                  <a:pt x="5496462" y="1103867"/>
                </a:cubicBezTo>
                <a:cubicBezTo>
                  <a:pt x="5304420" y="1133779"/>
                  <a:pt x="5135875" y="1062546"/>
                  <a:pt x="5012008" y="1103867"/>
                </a:cubicBezTo>
                <a:cubicBezTo>
                  <a:pt x="4888141" y="1145188"/>
                  <a:pt x="4653172" y="1066985"/>
                  <a:pt x="4300279" y="1103867"/>
                </a:cubicBezTo>
                <a:cubicBezTo>
                  <a:pt x="3947386" y="1140749"/>
                  <a:pt x="3847108" y="1019751"/>
                  <a:pt x="3474912" y="1103867"/>
                </a:cubicBezTo>
                <a:cubicBezTo>
                  <a:pt x="3102716" y="1187983"/>
                  <a:pt x="3035843" y="1020261"/>
                  <a:pt x="2649546" y="1103867"/>
                </a:cubicBezTo>
                <a:cubicBezTo>
                  <a:pt x="2263249" y="1187473"/>
                  <a:pt x="2160775" y="1087212"/>
                  <a:pt x="1937817" y="1103867"/>
                </a:cubicBezTo>
                <a:cubicBezTo>
                  <a:pt x="1714859" y="1120522"/>
                  <a:pt x="1524024" y="1018517"/>
                  <a:pt x="1112450" y="1103867"/>
                </a:cubicBezTo>
                <a:cubicBezTo>
                  <a:pt x="700876" y="1189217"/>
                  <a:pt x="883472" y="1061091"/>
                  <a:pt x="741634" y="1103867"/>
                </a:cubicBezTo>
                <a:cubicBezTo>
                  <a:pt x="599796" y="1146643"/>
                  <a:pt x="176955" y="1100118"/>
                  <a:pt x="0" y="1103867"/>
                </a:cubicBezTo>
                <a:cubicBezTo>
                  <a:pt x="-41640" y="980371"/>
                  <a:pt x="41870" y="720518"/>
                  <a:pt x="0" y="551934"/>
                </a:cubicBezTo>
                <a:cubicBezTo>
                  <a:pt x="-41870" y="383350"/>
                  <a:pt x="1896" y="218780"/>
                  <a:pt x="0" y="0"/>
                </a:cubicBezTo>
                <a:close/>
              </a:path>
              <a:path w="11363741" h="1103867" stroke="0" extrusionOk="0">
                <a:moveTo>
                  <a:pt x="0" y="0"/>
                </a:moveTo>
                <a:cubicBezTo>
                  <a:pt x="233801" y="-67551"/>
                  <a:pt x="432627" y="74229"/>
                  <a:pt x="711729" y="0"/>
                </a:cubicBezTo>
                <a:cubicBezTo>
                  <a:pt x="990831" y="-74229"/>
                  <a:pt x="1324006" y="82267"/>
                  <a:pt x="1537095" y="0"/>
                </a:cubicBezTo>
                <a:cubicBezTo>
                  <a:pt x="1750184" y="-82267"/>
                  <a:pt x="2060631" y="38898"/>
                  <a:pt x="2248825" y="0"/>
                </a:cubicBezTo>
                <a:cubicBezTo>
                  <a:pt x="2437019" y="-38898"/>
                  <a:pt x="2535299" y="56839"/>
                  <a:pt x="2733279" y="0"/>
                </a:cubicBezTo>
                <a:cubicBezTo>
                  <a:pt x="2931259" y="-56839"/>
                  <a:pt x="2882364" y="7784"/>
                  <a:pt x="2990458" y="0"/>
                </a:cubicBezTo>
                <a:cubicBezTo>
                  <a:pt x="3098552" y="-7784"/>
                  <a:pt x="3306588" y="3523"/>
                  <a:pt x="3588550" y="0"/>
                </a:cubicBezTo>
                <a:cubicBezTo>
                  <a:pt x="3870512" y="-3523"/>
                  <a:pt x="3796437" y="2970"/>
                  <a:pt x="3959367" y="0"/>
                </a:cubicBezTo>
                <a:cubicBezTo>
                  <a:pt x="4122297" y="-2970"/>
                  <a:pt x="4271405" y="24208"/>
                  <a:pt x="4443821" y="0"/>
                </a:cubicBezTo>
                <a:cubicBezTo>
                  <a:pt x="4616237" y="-24208"/>
                  <a:pt x="4708829" y="19149"/>
                  <a:pt x="4814638" y="0"/>
                </a:cubicBezTo>
                <a:cubicBezTo>
                  <a:pt x="4920447" y="-19149"/>
                  <a:pt x="5333596" y="25387"/>
                  <a:pt x="5526367" y="0"/>
                </a:cubicBezTo>
                <a:cubicBezTo>
                  <a:pt x="5719138" y="-25387"/>
                  <a:pt x="5931822" y="44082"/>
                  <a:pt x="6124458" y="0"/>
                </a:cubicBezTo>
                <a:cubicBezTo>
                  <a:pt x="6317094" y="-44082"/>
                  <a:pt x="6509749" y="53418"/>
                  <a:pt x="6608913" y="0"/>
                </a:cubicBezTo>
                <a:cubicBezTo>
                  <a:pt x="6708077" y="-53418"/>
                  <a:pt x="6972434" y="17560"/>
                  <a:pt x="7320642" y="0"/>
                </a:cubicBezTo>
                <a:cubicBezTo>
                  <a:pt x="7668850" y="-17560"/>
                  <a:pt x="7592866" y="26926"/>
                  <a:pt x="7805096" y="0"/>
                </a:cubicBezTo>
                <a:cubicBezTo>
                  <a:pt x="8017326" y="-26926"/>
                  <a:pt x="7977334" y="3128"/>
                  <a:pt x="8062275" y="0"/>
                </a:cubicBezTo>
                <a:cubicBezTo>
                  <a:pt x="8147216" y="-3128"/>
                  <a:pt x="8562444" y="64898"/>
                  <a:pt x="8887642" y="0"/>
                </a:cubicBezTo>
                <a:cubicBezTo>
                  <a:pt x="9212840" y="-64898"/>
                  <a:pt x="9191416" y="32474"/>
                  <a:pt x="9485733" y="0"/>
                </a:cubicBezTo>
                <a:cubicBezTo>
                  <a:pt x="9780050" y="-32474"/>
                  <a:pt x="9950474" y="2774"/>
                  <a:pt x="10083825" y="0"/>
                </a:cubicBezTo>
                <a:cubicBezTo>
                  <a:pt x="10217176" y="-2774"/>
                  <a:pt x="10359647" y="6636"/>
                  <a:pt x="10454642" y="0"/>
                </a:cubicBezTo>
                <a:cubicBezTo>
                  <a:pt x="10549637" y="-6636"/>
                  <a:pt x="10935787" y="35168"/>
                  <a:pt x="11363741" y="0"/>
                </a:cubicBezTo>
                <a:cubicBezTo>
                  <a:pt x="11386175" y="192921"/>
                  <a:pt x="11328141" y="285607"/>
                  <a:pt x="11363741" y="518817"/>
                </a:cubicBezTo>
                <a:cubicBezTo>
                  <a:pt x="11399341" y="752027"/>
                  <a:pt x="11332661" y="956352"/>
                  <a:pt x="11363741" y="1103867"/>
                </a:cubicBezTo>
                <a:cubicBezTo>
                  <a:pt x="11242961" y="1117456"/>
                  <a:pt x="11079117" y="1063784"/>
                  <a:pt x="10879287" y="1103867"/>
                </a:cubicBezTo>
                <a:cubicBezTo>
                  <a:pt x="10679457" y="1143950"/>
                  <a:pt x="10529451" y="1036273"/>
                  <a:pt x="10281195" y="1103867"/>
                </a:cubicBezTo>
                <a:cubicBezTo>
                  <a:pt x="10032939" y="1171461"/>
                  <a:pt x="9723232" y="1099017"/>
                  <a:pt x="9569466" y="1103867"/>
                </a:cubicBezTo>
                <a:cubicBezTo>
                  <a:pt x="9415700" y="1108717"/>
                  <a:pt x="9231753" y="1072114"/>
                  <a:pt x="9085012" y="1103867"/>
                </a:cubicBezTo>
                <a:cubicBezTo>
                  <a:pt x="8938271" y="1135620"/>
                  <a:pt x="8894182" y="1091715"/>
                  <a:pt x="8827832" y="1103867"/>
                </a:cubicBezTo>
                <a:cubicBezTo>
                  <a:pt x="8761482" y="1116019"/>
                  <a:pt x="8499772" y="1082260"/>
                  <a:pt x="8343378" y="1103867"/>
                </a:cubicBezTo>
                <a:cubicBezTo>
                  <a:pt x="8186984" y="1125474"/>
                  <a:pt x="7979580" y="1022462"/>
                  <a:pt x="7631649" y="1103867"/>
                </a:cubicBezTo>
                <a:cubicBezTo>
                  <a:pt x="7283718" y="1185272"/>
                  <a:pt x="7396303" y="1061052"/>
                  <a:pt x="7260832" y="1103867"/>
                </a:cubicBezTo>
                <a:cubicBezTo>
                  <a:pt x="7125361" y="1146682"/>
                  <a:pt x="6869622" y="1038829"/>
                  <a:pt x="6662741" y="1103867"/>
                </a:cubicBezTo>
                <a:cubicBezTo>
                  <a:pt x="6455860" y="1168905"/>
                  <a:pt x="6401626" y="1067931"/>
                  <a:pt x="6291924" y="1103867"/>
                </a:cubicBezTo>
                <a:cubicBezTo>
                  <a:pt x="6182222" y="1139803"/>
                  <a:pt x="5747326" y="1031723"/>
                  <a:pt x="5580195" y="1103867"/>
                </a:cubicBezTo>
                <a:cubicBezTo>
                  <a:pt x="5413064" y="1176011"/>
                  <a:pt x="4957885" y="1014710"/>
                  <a:pt x="4754828" y="1103867"/>
                </a:cubicBezTo>
                <a:cubicBezTo>
                  <a:pt x="4551771" y="1193024"/>
                  <a:pt x="4605689" y="1077568"/>
                  <a:pt x="4497649" y="1103867"/>
                </a:cubicBezTo>
                <a:cubicBezTo>
                  <a:pt x="4389609" y="1130166"/>
                  <a:pt x="4302591" y="1103663"/>
                  <a:pt x="4126832" y="1103867"/>
                </a:cubicBezTo>
                <a:cubicBezTo>
                  <a:pt x="3951073" y="1104071"/>
                  <a:pt x="3813930" y="1090118"/>
                  <a:pt x="3642378" y="1103867"/>
                </a:cubicBezTo>
                <a:cubicBezTo>
                  <a:pt x="3470826" y="1117616"/>
                  <a:pt x="3404759" y="1075112"/>
                  <a:pt x="3271561" y="1103867"/>
                </a:cubicBezTo>
                <a:cubicBezTo>
                  <a:pt x="3138363" y="1132622"/>
                  <a:pt x="2826020" y="1030687"/>
                  <a:pt x="2446195" y="1103867"/>
                </a:cubicBezTo>
                <a:cubicBezTo>
                  <a:pt x="2066370" y="1177047"/>
                  <a:pt x="2244540" y="1091396"/>
                  <a:pt x="2189015" y="1103867"/>
                </a:cubicBezTo>
                <a:cubicBezTo>
                  <a:pt x="2133490" y="1116338"/>
                  <a:pt x="1737818" y="1015054"/>
                  <a:pt x="1363649" y="1103867"/>
                </a:cubicBezTo>
                <a:cubicBezTo>
                  <a:pt x="989480" y="1192680"/>
                  <a:pt x="1087731" y="1049030"/>
                  <a:pt x="879195" y="1103867"/>
                </a:cubicBezTo>
                <a:cubicBezTo>
                  <a:pt x="670659" y="1158704"/>
                  <a:pt x="256246" y="1056858"/>
                  <a:pt x="0" y="1103867"/>
                </a:cubicBezTo>
                <a:cubicBezTo>
                  <a:pt x="-29325" y="892581"/>
                  <a:pt x="9480" y="787151"/>
                  <a:pt x="0" y="540895"/>
                </a:cubicBezTo>
                <a:cubicBezTo>
                  <a:pt x="-9480" y="294639"/>
                  <a:pt x="58515" y="17332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Tìm trong các từ cho d</a:t>
            </a:r>
            <a:r>
              <a:rPr lang="vi-VN" sz="360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ưới</a:t>
            </a:r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 đây những từ</a:t>
            </a:r>
            <a:r>
              <a:rPr lang="en-SG" sz="36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SG" sz="36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đồng nghĩa</a:t>
            </a:r>
            <a:r>
              <a:rPr lang="en-SG" sz="36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với </a:t>
            </a:r>
            <a:r>
              <a:rPr lang="en-SG" sz="36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36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#9Slide07 SVNDessert Menu Scrip" panose="00000500000000000000" pitchFamily="2" charset="0"/>
              </a:rPr>
              <a:t>:</a:t>
            </a:r>
            <a:endParaRPr lang="en-SG" sz="3600">
              <a:solidFill>
                <a:schemeClr val="tx1">
                  <a:lumMod val="95000"/>
                  <a:lumOff val="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43" b="53331" l="21891" r="82393">
                        <a14:foregroundMark x1="25601" y1="24182" x2="27377" y2="24788"/>
                        <a14:foregroundMark x1="60031" y1="49939" x2="65831" y2="48849"/>
                        <a14:foregroundMark x1="58412" y1="51393" x2="61599" y2="51110"/>
                        <a14:foregroundMark x1="77325" y1="50505" x2="80042" y2="50706"/>
                        <a14:foregroundMark x1="70690" y1="53088" x2="74765" y2="53088"/>
                        <a14:foregroundMark x1="82445" y1="51110" x2="81975" y2="53411"/>
                        <a14:foregroundMark x1="81975" y1="45176" x2="82445" y2="47840"/>
                        <a14:foregroundMark x1="45089" y1="15583" x2="46499" y2="18530"/>
                        <a14:foregroundMark x1="51202" y1="17844" x2="51881" y2="16754"/>
                        <a14:foregroundMark x1="56479" y1="16754" x2="56479" y2="16754"/>
                        <a14:foregroundMark x1="58412" y1="17965" x2="58412" y2="17965"/>
                        <a14:foregroundMark x1="63271" y1="19338" x2="63271" y2="19338"/>
                        <a14:foregroundMark x1="38662" y1="18853" x2="38662" y2="18853"/>
                        <a14:foregroundMark x1="31243" y1="22406" x2="31243" y2="22406"/>
                        <a14:foregroundMark x1="21891" y1="31893" x2="21891" y2="31893"/>
                        <a14:foregroundMark x1="24817" y1="37868" x2="24817" y2="37868"/>
                        <a14:foregroundMark x1="28945" y1="40816" x2="28945" y2="40816"/>
                        <a14:foregroundMark x1="27534" y1="43803" x2="27534" y2="43803"/>
                        <a14:foregroundMark x1="30982" y1="46871" x2="30982" y2="46871"/>
                        <a14:foregroundMark x1="42111" y1="51797" x2="42111" y2="51797"/>
                        <a14:foregroundMark x1="48276" y1="52200" x2="48276" y2="52200"/>
                        <a14:foregroundMark x1="52508" y1="52685" x2="52508" y2="52685"/>
                        <a14:foregroundMark x1="64525" y1="46548" x2="64525" y2="46548"/>
                        <a14:foregroundMark x1="22675" y1="32095" x2="22675" y2="32095"/>
                        <a14:foregroundMark x1="21891" y1="32015" x2="24556" y2="32418"/>
                        <a14:foregroundMark x1="46238" y1="26766" x2="46238" y2="27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12223" r="14023" b="46606"/>
          <a:stretch>
            <a:fillRect/>
          </a:stretch>
        </p:blipFill>
        <p:spPr>
          <a:xfrm flipH="1">
            <a:off x="-151608" y="1555682"/>
            <a:ext cx="6672991" cy="5316407"/>
          </a:xfrm>
          <a:prstGeom prst="rect">
            <a:avLst/>
          </a:prstGeom>
          <a:effectLst>
            <a:glow rad="3556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duotone>
              <a:srgbClr val="4FC1E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2222" r="98667">
                        <a14:foregroundMark x1="7111" y1="36889" x2="7111" y2="36889"/>
                        <a14:foregroundMark x1="91111" y1="53333" x2="92000" y2="54667"/>
                        <a14:foregroundMark x1="98667" y1="48889" x2="98667" y2="51111"/>
                        <a14:foregroundMark x1="4000" y1="66222" x2="5778" y2="65333"/>
                        <a14:foregroundMark x1="2667" y1="34667" x2="2667" y2="34667"/>
                        <a14:foregroundMark x1="2222" y1="68000" x2="2222" y2="69778"/>
                        <a14:foregroundMark x1="2222" y1="32444" x2="2222" y2="34222"/>
                      </a14:backgroundRemoval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19022" b="22487"/>
          <a:stretch>
            <a:fillRect/>
          </a:stretch>
        </p:blipFill>
        <p:spPr>
          <a:xfrm rot="1498483">
            <a:off x="2363345" y="3730872"/>
            <a:ext cx="1400961" cy="839632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 rot="1498483">
            <a:off x="3020691" y="4050262"/>
            <a:ext cx="277354" cy="27735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 rot="1498483">
            <a:off x="2805000" y="3921499"/>
            <a:ext cx="707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nhân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dân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>
            <a:duotone>
              <a:srgbClr val="48CFA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889" b="72000" l="1778" r="96444">
                        <a14:foregroundMark x1="3556" y1="64444" x2="7111" y2="55556"/>
                        <a14:foregroundMark x1="1778" y1="35111" x2="3556" y2="37778"/>
                        <a14:foregroundMark x1="57333" y1="70667" x2="61333" y2="72444"/>
                        <a14:foregroundMark x1="1778" y1="68000" x2="9778" y2="63556"/>
                        <a14:foregroundMark x1="91111" y1="48000" x2="92444" y2="56000"/>
                        <a14:foregroundMark x1="51556" y1="30667" x2="61778" y2="29778"/>
                        <a14:foregroundMark x1="96444" y1="48000" x2="95556" y2="52889"/>
                        <a14:foregroundMark x1="54667" y1="29333" x2="64000" y2="29778"/>
                      </a14:backgroundRemoval>
                    </a14:imgEffect>
                  </a14:imgLayer>
                </a14:imgProps>
              </a:ext>
            </a:extLst>
          </a:blip>
          <a:srcRect t="23921" b="24889"/>
          <a:stretch>
            <a:fillRect/>
          </a:stretch>
        </p:blipFill>
        <p:spPr>
          <a:xfrm rot="16626856">
            <a:off x="3065862" y="4856753"/>
            <a:ext cx="1331731" cy="751105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 rot="16833574">
            <a:off x="3623780" y="4999751"/>
            <a:ext cx="251235" cy="25123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018358" y="4823391"/>
            <a:ext cx="1481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chúng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>
            <a:duotone>
              <a:srgbClr val="ED55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89778" l="889" r="98667">
                        <a14:foregroundMark x1="3556" y1="36889" x2="8889" y2="52444"/>
                        <a14:foregroundMark x1="889" y1="67111" x2="7111" y2="61333"/>
                        <a14:foregroundMark x1="93333" y1="47556" x2="98222" y2="57333"/>
                        <a14:foregroundMark x1="96444" y1="52000" x2="98667" y2="46667"/>
                      </a14:backgroundRemoval>
                    </a14:imgEffect>
                  </a14:imgLayer>
                </a14:imgProps>
              </a:ext>
            </a:extLst>
          </a:blip>
          <a:srcRect t="23139" b="23527"/>
          <a:stretch>
            <a:fillRect/>
          </a:stretch>
        </p:blipFill>
        <p:spPr>
          <a:xfrm rot="19668348" flipH="1">
            <a:off x="3825175" y="3758408"/>
            <a:ext cx="1124054" cy="599497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 rot="19668348">
            <a:off x="4274248" y="3979474"/>
            <a:ext cx="217038" cy="23272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 rot="19668348">
            <a:off x="3851188" y="3855166"/>
            <a:ext cx="1066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>
            <a:fillRect/>
          </a:stretch>
        </p:blipFill>
        <p:spPr>
          <a:xfrm flipH="1">
            <a:off x="9525000" y="6128564"/>
            <a:ext cx="2667000" cy="729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7339" t="-3471" r="12629" b="13428"/>
          <a:stretch>
            <a:fillRect/>
          </a:stretch>
        </p:blipFill>
        <p:spPr>
          <a:xfrm>
            <a:off x="184327" y="2342959"/>
            <a:ext cx="4006673" cy="4345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999" y="403373"/>
            <a:ext cx="1107999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5998" y="2819400"/>
            <a:ext cx="76200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Làm thân nô lệ mà muốn xoá bỏ kiếp nô lệ thì sẽ thành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còn yên phận nô lệ thì mãi mãi là đầy tớ cho ng</a:t>
            </a:r>
            <a:r>
              <a:rPr lang="vi-VN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ta...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0" y="371273"/>
            <a:ext cx="702463" cy="702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7339" t="-3471" r="12629" b="13428"/>
          <a:stretch>
            <a:fillRect/>
          </a:stretch>
        </p:blipFill>
        <p:spPr>
          <a:xfrm>
            <a:off x="184327" y="4409253"/>
            <a:ext cx="2101673" cy="2279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622" y="356791"/>
            <a:ext cx="1103675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40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446" y="2684900"/>
            <a:ext cx="47244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thân nô lệ mà muốn xoá bỏ kiếp nô lệ thì sẽ thành</a:t>
            </a:r>
            <a:endParaRPr lang="en-US" sz="36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2684900"/>
            <a:ext cx="47244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yên phận nô lệ thì mãi mãi là đầy tớ cho ng</a:t>
            </a:r>
            <a:r>
              <a:rPr lang="vi-VN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ta...</a:t>
            </a:r>
            <a:endParaRPr lang="en-US" sz="360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0740" y="2635285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3153" y="3220998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1445" y="3760967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dân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8788" y="4365872"/>
            <a:ext cx="228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 chúng</a:t>
            </a:r>
            <a:endParaRPr lang="en-US" sz="36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9" y="364956"/>
            <a:ext cx="702463" cy="702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rgbClr val="FFFFFF"/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7339" t="-3471" r="12629" b="13428"/>
          <a:stretch>
            <a:fillRect/>
          </a:stretch>
        </p:blipFill>
        <p:spPr>
          <a:xfrm>
            <a:off x="184327" y="3735092"/>
            <a:ext cx="2723209" cy="2953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378632"/>
            <a:ext cx="10896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Có thể thay từ </a:t>
            </a:r>
            <a:r>
              <a:rPr lang="en-SG" sz="36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câu nói d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của nhân vật Thành (Ng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công dân số Một) bằng các từ đồng nghĩa với nó đ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không? Vì sao?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7536" y="2284641"/>
            <a:ext cx="8584142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SG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SG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SG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"ng</a:t>
            </a:r>
            <a:r>
              <a:rPr lang="vi-VN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lang="vi-VN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SG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</a:t>
            </a:r>
            <a:r>
              <a:rPr lang="en-SG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SG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378632"/>
            <a:ext cx="702463" cy="702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>
            <a:fillRect/>
          </a:stretch>
        </p:blipFill>
        <p:spPr>
          <a:xfrm flipH="1">
            <a:off x="3899914" y="4590078"/>
            <a:ext cx="8292086" cy="22679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9208" y="665203"/>
            <a:ext cx="693459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ĐÁNH GIÁ MỤC TIÊU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2286" y="1991461"/>
            <a:ext cx="905518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Mở rộng, hệ thống hoá vốn từ gắn với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6976" y="3748308"/>
            <a:ext cx="73979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Biết cách dùng một số từ ngữ thuộc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>
            <a:fillRect/>
          </a:stretch>
        </p:blipFill>
        <p:spPr>
          <a:xfrm>
            <a:off x="95303" y="3413816"/>
            <a:ext cx="3480707" cy="3444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08" b="67206" l="17012" r="47607">
                        <a14:foregroundMark x1="23900" y1="46462" x2="34379" y2="54590"/>
                        <a14:foregroundMark x1="24483" y1="53740" x2="30498" y2="50303"/>
                        <a14:foregroundMark x1="30498" y1="50303" x2="37646" y2="42822"/>
                        <a14:foregroundMark x1="37646" y1="42822" x2="38777" y2="40356"/>
                        <a14:foregroundMark x1="46345" y1="41812" x2="45893" y2="49090"/>
                        <a14:foregroundMark x1="30175" y1="67246" x2="35349" y2="65831"/>
                        <a14:foregroundMark x1="35349" y1="65831" x2="35511" y2="65831"/>
                        <a14:foregroundMark x1="47639" y1="45896" x2="46475" y2="49939"/>
                        <a14:foregroundMark x1="29140" y1="28548" x2="32859" y2="29155"/>
                        <a14:foregroundMark x1="17012" y1="43712" x2="17012" y2="49211"/>
                        <a14:foregroundMark x1="23189" y1="47756" x2="29366" y2="55115"/>
                        <a14:foregroundMark x1="29366" y1="55115" x2="29722" y2="55196"/>
                        <a14:foregroundMark x1="27717" y1="57097" x2="41009" y2="3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24039" r="50000" b="28889"/>
          <a:stretch>
            <a:fillRect/>
          </a:stretch>
        </p:blipFill>
        <p:spPr>
          <a:xfrm>
            <a:off x="914400" y="1991461"/>
            <a:ext cx="1180993" cy="12311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08" b="67206" l="17012" r="47607">
                        <a14:foregroundMark x1="23900" y1="46462" x2="34379" y2="54590"/>
                        <a14:foregroundMark x1="24483" y1="53740" x2="30498" y2="50303"/>
                        <a14:foregroundMark x1="30498" y1="50303" x2="37646" y2="42822"/>
                        <a14:foregroundMark x1="37646" y1="42822" x2="38777" y2="40356"/>
                        <a14:foregroundMark x1="46345" y1="41812" x2="45893" y2="49090"/>
                        <a14:foregroundMark x1="30175" y1="67246" x2="35349" y2="65831"/>
                        <a14:foregroundMark x1="35349" y1="65831" x2="35511" y2="65831"/>
                        <a14:foregroundMark x1="47639" y1="45896" x2="46475" y2="49939"/>
                        <a14:foregroundMark x1="29140" y1="28548" x2="32859" y2="29155"/>
                        <a14:foregroundMark x1="17012" y1="43712" x2="17012" y2="49211"/>
                        <a14:foregroundMark x1="23189" y1="47756" x2="29366" y2="55115"/>
                        <a14:foregroundMark x1="29366" y1="55115" x2="29722" y2="55196"/>
                        <a14:foregroundMark x1="27717" y1="57097" x2="41009" y2="3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24039" r="50000" b="28889"/>
          <a:stretch>
            <a:fillRect/>
          </a:stretch>
        </p:blipFill>
        <p:spPr>
          <a:xfrm>
            <a:off x="3067103" y="3761179"/>
            <a:ext cx="1180993" cy="123110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>
            <a:fillRect/>
          </a:stretch>
        </p:blipFill>
        <p:spPr>
          <a:xfrm flipH="1">
            <a:off x="3048000" y="4357076"/>
            <a:ext cx="9144000" cy="2500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2" y="617076"/>
            <a:ext cx="26818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54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  <a:endParaRPr lang="en-US" sz="54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1960010"/>
            <a:ext cx="59024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latin typeface="#9Slide07 SVNDessert Menu Scrip" panose="00000500000000000000" pitchFamily="2" charset="0"/>
              </a:rPr>
              <a:t>- Ôn tập lại bài đã học.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2958984"/>
            <a:ext cx="605776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latin typeface="#9Slide07 SVNDessert Menu Scrip" panose="00000500000000000000" pitchFamily="2" charset="0"/>
              </a:rPr>
              <a:t>- Chuẩn bị bài </a:t>
            </a:r>
            <a:r>
              <a:rPr lang="en-SG" sz="3600">
                <a:solidFill>
                  <a:srgbClr val="F20062"/>
                </a:solidFill>
                <a:latin typeface="#9Slide07 SVNDessert Menu Scrip" panose="00000500000000000000" pitchFamily="2" charset="0"/>
              </a:rPr>
              <a:t>"Nối các vế câu ghép bằng quan hệ từ"</a:t>
            </a:r>
            <a:r>
              <a:rPr lang="en-SG" sz="3600">
                <a:latin typeface="#9Slide07 SVNDessert Menu Scrip" panose="00000500000000000000" pitchFamily="2" charset="0"/>
              </a:rPr>
              <a:t>.</a:t>
            </a:r>
            <a:endParaRPr lang="en-US" sz="3600"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>
            <a:fillRect/>
          </a:stretch>
        </p:blipFill>
        <p:spPr>
          <a:xfrm>
            <a:off x="95304" y="1275959"/>
            <a:ext cx="5641236" cy="5582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>
            <a:fillRect/>
          </a:stretch>
        </p:blipFill>
        <p:spPr>
          <a:xfrm rot="5400000" flipH="1">
            <a:off x="11094005" y="4790741"/>
            <a:ext cx="3064669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9241" y="523467"/>
            <a:ext cx="465351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CHÚC CÁC EM</a:t>
            </a:r>
            <a:endParaRPr lang="en-US" sz="54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>
            <a:fillRect/>
          </a:stretch>
        </p:blipFill>
        <p:spPr>
          <a:xfrm>
            <a:off x="3733800" y="1631192"/>
            <a:ext cx="5319342" cy="52635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88093" y="2569510"/>
            <a:ext cx="3045707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72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CHĂM </a:t>
            </a:r>
            <a:endParaRPr lang="en-SG" sz="72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  <a:p>
            <a:pPr algn="ctr"/>
            <a:r>
              <a:rPr lang="en-SG" sz="720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NGOAN</a:t>
            </a:r>
            <a:endParaRPr lang="en-US" sz="720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30035" y="2569509"/>
            <a:ext cx="1854674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7200">
                <a:solidFill>
                  <a:srgbClr val="FF0066"/>
                </a:solidFill>
                <a:latin typeface="#9Slide07 SVNDessert Menu Scrip" panose="00000500000000000000" pitchFamily="2" charset="0"/>
              </a:rPr>
              <a:t>HỌC</a:t>
            </a:r>
            <a:endParaRPr lang="en-SG" sz="7200">
              <a:solidFill>
                <a:srgbClr val="FF0066"/>
              </a:solidFill>
              <a:latin typeface="#9Slide07 SVNDessert Menu Scrip" panose="00000500000000000000" pitchFamily="2" charset="0"/>
            </a:endParaRPr>
          </a:p>
          <a:p>
            <a:pPr algn="ctr"/>
            <a:r>
              <a:rPr lang="en-SG" sz="7200">
                <a:solidFill>
                  <a:srgbClr val="FF0066"/>
                </a:solidFill>
                <a:latin typeface="#9Slide07 SVNDessert Menu Scrip" panose="00000500000000000000" pitchFamily="2" charset="0"/>
              </a:rPr>
              <a:t>TỐT</a:t>
            </a:r>
            <a:endParaRPr lang="en-US" sz="7200">
              <a:solidFill>
                <a:srgbClr val="FF0066"/>
              </a:solidFill>
              <a:latin typeface="#9Slide07 SVNDessert Menu Scrip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curtains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  <p:bldP spid="1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43600" y="2709952"/>
            <a:ext cx="38862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+mn-cs"/>
              </a:rPr>
              <a:t>DÂN</a:t>
            </a:r>
            <a:endParaRPr kumimoji="0" lang="en-SG" sz="11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Bango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762179"/>
            <a:ext cx="5538470" cy="9232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6000">
                <a:latin typeface="#9Slide07 SVNDessert Menu Scrip" panose="00000500000000000000" pitchFamily="2" charset="0"/>
              </a:rPr>
              <a:t>Mở rộng vốn từ</a:t>
            </a:r>
            <a:endParaRPr lang="en-SG" sz="6000">
              <a:latin typeface="#9Slide07 SVNDessert Menu Scrip" panose="000005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6800" y="1596654"/>
            <a:ext cx="7010400" cy="1908546"/>
            <a:chOff x="1066800" y="1596654"/>
            <a:chExt cx="7010400" cy="1908546"/>
          </a:xfrm>
        </p:grpSpPr>
        <p:sp>
          <p:nvSpPr>
            <p:cNvPr id="4" name="TextBox 3"/>
            <p:cNvSpPr txBox="1"/>
            <p:nvPr/>
          </p:nvSpPr>
          <p:spPr>
            <a:xfrm>
              <a:off x="1066800" y="1735485"/>
              <a:ext cx="7010400" cy="17697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11500">
                  <a:solidFill>
                    <a:srgbClr val="FF0000"/>
                  </a:solidFill>
                  <a:latin typeface="#9Slide07 SVNBango" panose="02000000000000000000" pitchFamily="2" charset="0"/>
                </a:rPr>
                <a:t>CÔNG </a:t>
              </a:r>
              <a:endParaRPr lang="en-SG" sz="11500">
                <a:solidFill>
                  <a:srgbClr val="FF0000"/>
                </a:solidFill>
                <a:latin typeface="#9Slide07 SVNBango" panose="02000000000000000000" pitchFamily="2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905000" y="1596654"/>
              <a:ext cx="1176334" cy="1671034"/>
              <a:chOff x="1905000" y="1596654"/>
              <a:chExt cx="1176334" cy="167103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22585" b="40341" l="67207" r="84271">
                            <a14:foregroundMark x1="69590" y1="30540" x2="69685" y2="31534"/>
                            <a14:foregroundMark x1="80839" y1="36506" x2="75977" y2="33807"/>
                            <a14:foregroundMark x1="75977" y1="33807" x2="75882" y2="33665"/>
                            <a14:foregroundMark x1="79981" y1="37926" x2="72831" y2="33665"/>
                            <a14:foregroundMark x1="69876" y1="29688" x2="69590" y2="32244"/>
                            <a14:foregroundMark x1="70543" y1="23153" x2="70448" y2="25852"/>
                            <a14:foregroundMark x1="81506" y1="37784" x2="80458" y2="36790"/>
                            <a14:foregroundMark x1="81602" y1="38636" x2="79504" y2="38636"/>
                            <a14:foregroundMark x1="69876" y1="34233" x2="69876" y2="36506"/>
                            <a14:foregroundMark x1="83222" y1="39631" x2="80839" y2="37358"/>
                            <a14:foregroundMark x1="84271" y1="40341" x2="82745" y2="37926"/>
                            <a14:foregroundMark x1="69495" y1="26420" x2="69971" y2="29830"/>
                            <a14:backgroundMark x1="78837" y1="29403" x2="74261" y2="27557"/>
                          </a14:backgroundRemoval>
                        </a14:imgEffect>
                      </a14:imgLayer>
                    </a14:imgProps>
                  </a:ext>
                </a:extLst>
              </a:blip>
              <a:srcRect l="75000" t="22262" r="15625" b="58791"/>
              <a:stretch>
                <a:fillRect/>
              </a:stretch>
            </p:blipFill>
            <p:spPr>
              <a:xfrm flipH="1">
                <a:off x="1905000" y="1596654"/>
                <a:ext cx="1143000" cy="137160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/>
              <a:srcRect l="29221" t="25409" r="63222" b="35149"/>
              <a:stretch>
                <a:fillRect/>
              </a:stretch>
            </p:blipFill>
            <p:spPr>
              <a:xfrm>
                <a:off x="2485086" y="2076093"/>
                <a:ext cx="596248" cy="1191595"/>
              </a:xfrm>
              <a:prstGeom prst="rect">
                <a:avLst/>
              </a:prstGeom>
            </p:spPr>
          </p:pic>
        </p:grp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0057" b="55114" l="81792" r="87798">
                        <a14:foregroundMark x1="87703" y1="50426" x2="87703" y2="50426"/>
                        <a14:foregroundMark x1="87798" y1="48864" x2="87798" y2="48864"/>
                        <a14:foregroundMark x1="81888" y1="49432" x2="81792" y2="49716"/>
                        <a14:backgroundMark x1="87607" y1="48011" x2="87607" y2="48011"/>
                        <a14:backgroundMark x1="87226" y1="46023" x2="87226" y2="46023"/>
                        <a14:backgroundMark x1="85033" y1="43608" x2="85033" y2="43608"/>
                        <a14:backgroundMark x1="84557" y1="49006" x2="84557" y2="49006"/>
                      </a14:backgroundRemoval>
                    </a14:imgEffect>
                  </a14:imgLayer>
                </a14:imgProps>
              </a:ext>
            </a:extLst>
          </a:blip>
          <a:srcRect l="81250" t="38167" r="11875" b="42886"/>
          <a:stretch>
            <a:fillRect/>
          </a:stretch>
        </p:blipFill>
        <p:spPr>
          <a:xfrm flipH="1">
            <a:off x="1445858" y="2636577"/>
            <a:ext cx="838202" cy="137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4305" b="57689" l="61125" r="67625">
                        <a14:backgroundMark x1="65014" y1="55682" x2="64156" y2="55682"/>
                        <a14:backgroundMark x1="65205" y1="54830" x2="62536" y2="54403"/>
                        <a14:backgroundMark x1="66158" y1="54119" x2="64347" y2="54688"/>
                      </a14:backgroundRemoval>
                    </a14:imgEffect>
                  </a14:imgLayer>
                </a14:imgProps>
              </a:ext>
            </a:extLst>
          </a:blip>
          <a:srcRect l="60313" t="42632" r="31562" b="40638"/>
          <a:stretch>
            <a:fillRect/>
          </a:stretch>
        </p:blipFill>
        <p:spPr>
          <a:xfrm>
            <a:off x="2551727" y="2671891"/>
            <a:ext cx="838202" cy="10248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2472" b="62926" l="30029" r="57865">
                        <a14:foregroundMark x1="56625" y1="57670" x2="54719" y2="56534"/>
                        <a14:foregroundMark x1="57865" y1="58665" x2="56244" y2="58523"/>
                        <a14:foregroundMark x1="39516" y1="57207" x2="39371" y2="59375"/>
                        <a14:foregroundMark x1="39082" y1="57066" x2="38990" y2="59943"/>
                        <a14:foregroundMark x1="40324" y1="59801" x2="39561" y2="60795"/>
                        <a14:foregroundMark x1="38513" y1="58239" x2="38608" y2="60227"/>
                        <a14:foregroundMark x1="39085" y1="60938" x2="38418" y2="59943"/>
                        <a14:foregroundMark x1="41468" y1="60227" x2="40801" y2="60085"/>
                        <a14:foregroundMark x1="36892" y1="59233" x2="32984" y2="58381"/>
                        <a14:foregroundMark x1="34491" y1="56281" x2="33937" y2="58523"/>
                        <a14:foregroundMark x1="45281" y1="58807" x2="44137" y2="59659"/>
                        <a14:foregroundMark x1="43505" y1="58880" x2="43184" y2="59801"/>
                        <a14:foregroundMark x1="44519" y1="55966" x2="44155" y2="57011"/>
                        <a14:foregroundMark x1="43586" y1="58919" x2="43375" y2="59801"/>
                        <a14:foregroundMark x1="44328" y1="55824" x2="44068" y2="56909"/>
                        <a14:foregroundMark x1="42482" y1="56568" x2="42231" y2="57102"/>
                        <a14:foregroundMark x1="34223" y1="55398" x2="33746" y2="56534"/>
                        <a14:foregroundMark x1="32888" y1="59091" x2="32698" y2="58097"/>
                        <a14:foregroundMark x1="56244" y1="59659" x2="50810" y2="60227"/>
                        <a14:foregroundMark x1="42993" y1="59659" x2="42231" y2="60653"/>
                        <a14:foregroundMark x1="41754" y1="61648" x2="41277" y2="62926"/>
                        <a14:backgroundMark x1="48046" y1="48295" x2="46235" y2="46733"/>
                        <a14:backgroundMark x1="38704" y1="52131" x2="37827" y2="53518"/>
                        <a14:backgroundMark x1="36034" y1="56108" x2="36225" y2="55256"/>
                        <a14:backgroundMark x1="36343" y1="55374" x2="36320" y2="55682"/>
                        <a14:backgroundMark x1="39276" y1="52131" x2="38132" y2="53409"/>
                        <a14:backgroundMark x1="50238" y1="53125" x2="44900" y2="53125"/>
                        <a14:backgroundMark x1="42326" y1="52983" x2="42326" y2="53125"/>
                        <a14:backgroundMark x1="35035" y1="54389" x2="34795" y2="54688"/>
                        <a14:backgroundMark x1="36068" y1="53041" x2="35748" y2="53835"/>
                        <a14:backgroundMark x1="44423" y1="50142" x2="44423" y2="50142"/>
                        <a14:backgroundMark x1="43184" y1="51420" x2="43184" y2="51420"/>
                        <a14:backgroundMark x1="41468" y1="51278" x2="41468" y2="51278"/>
                        <a14:backgroundMark x1="43947" y1="48722" x2="43947" y2="48722"/>
                        <a14:backgroundMark x1="43565" y1="48864" x2="43565" y2="48864"/>
                        <a14:backgroundMark x1="43470" y1="49006" x2="43279" y2="49290"/>
                        <a14:backgroundMark x1="41468" y1="49858" x2="40991" y2="50284"/>
                        <a14:backgroundMark x1="41945" y1="49858" x2="41563" y2="49858"/>
                        <a14:backgroundMark x1="41277" y1="51989" x2="40705" y2="53267"/>
                        <a14:backgroundMark x1="43565" y1="48864" x2="42517" y2="51563"/>
                        <a14:backgroundMark x1="43851" y1="47727" x2="43375" y2="49290"/>
                        <a14:backgroundMark x1="36702" y1="54261" x2="34032" y2="55398"/>
                        <a14:backgroundMark x1="35844" y1="51420" x2="32888" y2="53125"/>
                        <a14:backgroundMark x1="32888" y1="53125" x2="32602" y2="53977"/>
                        <a14:backgroundMark x1="42612" y1="53835" x2="42331" y2="54406"/>
                        <a14:backgroundMark x1="41563" y1="55114" x2="41373" y2="56108"/>
                        <a14:backgroundMark x1="41468" y1="56960" x2="41335" y2="57554"/>
                        <a14:backgroundMark x1="42612" y1="55682" x2="42326" y2="55966"/>
                      </a14:backgroundRemoval>
                    </a14:imgEffect>
                  </a14:imgLayer>
                </a14:imgProps>
              </a:ext>
            </a:extLst>
          </a:blip>
          <a:srcRect l="26875" t="40035" r="41250" b="35518"/>
          <a:stretch>
            <a:fillRect/>
          </a:stretch>
        </p:blipFill>
        <p:spPr>
          <a:xfrm flipH="1">
            <a:off x="5028083" y="2895600"/>
            <a:ext cx="3886200" cy="1769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6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6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>
            <a:fillRect/>
          </a:stretch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7236" y="609600"/>
            <a:ext cx="337752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MỤC TIÊU</a:t>
            </a:r>
            <a:endParaRPr lang="en-US" sz="54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1803619"/>
            <a:ext cx="991248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1) Mở rộng, hệ thống hoá vốn từ gắn với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7" b="96822" l="9839" r="89803">
                        <a14:foregroundMark x1="19141" y1="90093" x2="21109" y2="92336"/>
                        <a14:foregroundMark x1="22540" y1="96075" x2="22540" y2="96822"/>
                        <a14:backgroundMark x1="54741" y1="40187" x2="54741" y2="40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1632" y="2644814"/>
            <a:ext cx="4413840" cy="42243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67087" y="3340894"/>
            <a:ext cx="748671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4000">
                <a:latin typeface="#9Slide07 SVNDessert Menu Scrip" panose="00000500000000000000" pitchFamily="2" charset="0"/>
              </a:rPr>
              <a:t>2) Biết cách dùng một số từ ngữ thuộc chủ điểm </a:t>
            </a:r>
            <a:r>
              <a:rPr lang="en-SG" sz="4000">
                <a:solidFill>
                  <a:schemeClr val="accent5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Công dân</a:t>
            </a:r>
            <a:r>
              <a:rPr lang="en-SG" sz="4000">
                <a:latin typeface="#9Slide07 SVNDessert Menu Scrip" panose="00000500000000000000" pitchFamily="2" charset="0"/>
              </a:rPr>
              <a:t>.</a:t>
            </a:r>
            <a:endParaRPr lang="en-US" sz="4000">
              <a:latin typeface="#9Slide07 SVNDessert Menu Scrip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/>
          <p:bldP spid="7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/>
          <p:bldP spid="7" grpId="0"/>
          <p:bldP spid="1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/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130" b="98164" l="51675" r="98756">
                        <a14:foregroundMark x1="64115" y1="5650" x2="65933" y2="21328"/>
                        <a14:foregroundMark x1="86603" y1="40537" x2="92632" y2="34887"/>
                        <a14:foregroundMark x1="92632" y1="34887" x2="92919" y2="34887"/>
                        <a14:foregroundMark x1="85550" y1="48164" x2="89856" y2="42514"/>
                        <a14:foregroundMark x1="92123" y1="52903" x2="98660" y2="51977"/>
                        <a14:foregroundMark x1="95981" y1="28814" x2="96938" y2="40960"/>
                        <a14:foregroundMark x1="95694" y1="8616" x2="95502" y2="29944"/>
                        <a14:foregroundMark x1="80957" y1="3955" x2="90239" y2="2825"/>
                        <a14:foregroundMark x1="90431" y1="1412" x2="94833" y2="1130"/>
                        <a14:foregroundMark x1="94833" y1="1130" x2="96938" y2="1271"/>
                        <a14:foregroundMark x1="83828" y1="35876" x2="85837" y2="37853"/>
                        <a14:foregroundMark x1="84976" y1="34887" x2="84593" y2="35734"/>
                        <a14:foregroundMark x1="97913" y1="67741" x2="97799" y2="68362"/>
                        <a14:foregroundMark x1="98756" y1="63136" x2="98341" y2="65404"/>
                        <a14:foregroundMark x1="94627" y1="63437" x2="97608" y2="55932"/>
                        <a14:foregroundMark x1="97608" y1="55932" x2="97990" y2="55650"/>
                        <a14:foregroundMark x1="95694" y1="96045" x2="96938" y2="84463"/>
                        <a14:foregroundMark x1="90909" y1="95198" x2="94450" y2="97599"/>
                        <a14:foregroundMark x1="56172" y1="32768" x2="59139" y2="34887"/>
                        <a14:foregroundMark x1="72344" y1="53390" x2="73206" y2="53249"/>
                        <a14:foregroundMark x1="77416" y1="50565" x2="81244" y2="50847"/>
                        <a14:foregroundMark x1="74641" y1="50000" x2="77129" y2="49718"/>
                        <a14:foregroundMark x1="79904" y1="51977" x2="80574" y2="51695"/>
                        <a14:foregroundMark x1="82297" y1="51412" x2="84880" y2="51554"/>
                        <a14:foregroundMark x1="84382" y1="55650" x2="85185" y2="55227"/>
                        <a14:foregroundMark x1="87631" y1="55324" x2="87847" y2="55226"/>
                        <a14:foregroundMark x1="86890" y1="95904" x2="90239" y2="93220"/>
                        <a14:foregroundMark x1="78947" y1="98164" x2="83062" y2="96893"/>
                        <a14:foregroundMark x1="97371" y1="75989" x2="97416" y2="75706"/>
                        <a14:foregroundMark x1="95981" y1="84746" x2="97371" y2="75989"/>
                        <a14:foregroundMark x1="97416" y1="75706" x2="97416" y2="75282"/>
                        <a14:foregroundMark x1="97416" y1="71610" x2="97416" y2="69209"/>
                        <a14:foregroundMark x1="59139" y1="25282" x2="59426" y2="29944"/>
                        <a14:foregroundMark x1="59809" y1="20480" x2="59809" y2="20904"/>
                        <a14:foregroundMark x1="59809" y1="19774" x2="60096" y2="21186"/>
                        <a14:foregroundMark x1="59139" y1="19774" x2="59139" y2="20621"/>
                        <a14:foregroundMark x1="57895" y1="30367" x2="60000" y2="31073"/>
                        <a14:foregroundMark x1="53206" y1="32768" x2="55120" y2="33051"/>
                        <a14:foregroundMark x1="52249" y1="33192" x2="53684" y2="32768"/>
                        <a14:foregroundMark x1="52249" y1="36582" x2="52344" y2="40395"/>
                        <a14:foregroundMark x1="53493" y1="52260" x2="55120" y2="51836"/>
                        <a14:foregroundMark x1="57799" y1="53672" x2="60000" y2="54661"/>
                        <a14:foregroundMark x1="65646" y1="54096" x2="68038" y2="55508"/>
                        <a14:foregroundMark x1="70526" y1="55367" x2="72632" y2="54520"/>
                        <a14:foregroundMark x1="52057" y1="29802" x2="53684" y2="32345"/>
                        <a14:foregroundMark x1="53492" y1="28975" x2="54067" y2="30085"/>
                        <a14:foregroundMark x1="52823" y1="27684" x2="53102" y2="28222"/>
                        <a14:foregroundMark x1="54803" y1="28352" x2="55311" y2="30226"/>
                        <a14:foregroundMark x1="54163" y1="25989" x2="54578" y2="27521"/>
                        <a14:foregroundMark x1="60670" y1="26977" x2="61148" y2="28672"/>
                        <a14:foregroundMark x1="51675" y1="28814" x2="51675" y2="29520"/>
                        <a14:foregroundMark x1="55694" y1="18079" x2="58756" y2="18503"/>
                        <a14:foregroundMark x1="56351" y1="16165" x2="57033" y2="16102"/>
                        <a14:foregroundMark x1="55215" y1="15819" x2="56364" y2="16102"/>
                        <a14:foregroundMark x1="60162" y1="15395" x2="60670" y2="16384"/>
                        <a14:foregroundMark x1="59423" y1="13957" x2="60162" y2="15395"/>
                        <a14:foregroundMark x1="61258" y1="10849" x2="61627" y2="12006"/>
                        <a14:foregroundMark x1="58730" y1="12006" x2="58852" y2="12288"/>
                        <a14:foregroundMark x1="58304" y1="11017" x2="58730" y2="12006"/>
                        <a14:foregroundMark x1="58182" y1="10734" x2="58304" y2="11017"/>
                        <a14:foregroundMark x1="60802" y1="9746" x2="61531" y2="11017"/>
                        <a14:foregroundMark x1="60478" y1="9181" x2="60802" y2="9746"/>
                        <a14:foregroundMark x1="60000" y1="12712" x2="60383" y2="13418"/>
                        <a14:backgroundMark x1="66890" y1="61158" x2="77895" y2="56780"/>
                        <a14:backgroundMark x1="84211" y1="57486" x2="86699" y2="57486"/>
                        <a14:backgroundMark x1="89761" y1="56215" x2="91388" y2="55085"/>
                        <a14:backgroundMark x1="91579" y1="60876" x2="92919" y2="60169"/>
                        <a14:backgroundMark x1="91304" y1="89974" x2="91579" y2="93785"/>
                        <a14:backgroundMark x1="90144" y1="73870" x2="91304" y2="89970"/>
                        <a14:backgroundMark x1="96459" y1="64407" x2="95885" y2="66667"/>
                        <a14:backgroundMark x1="96746" y1="62006" x2="96746" y2="63418"/>
                        <a14:backgroundMark x1="99617" y1="60028" x2="99617" y2="60028"/>
                        <a14:backgroundMark x1="96172" y1="69633" x2="95598" y2="73164"/>
                        <a14:backgroundMark x1="95885" y1="74153" x2="95885" y2="74153"/>
                        <a14:backgroundMark x1="95789" y1="75989" x2="95789" y2="75989"/>
                        <a14:backgroundMark x1="82871" y1="52684" x2="82967" y2="54520"/>
                        <a14:backgroundMark x1="84019" y1="55650" x2="84019" y2="56638"/>
                        <a14:backgroundMark x1="81914" y1="51836" x2="82010" y2="52401"/>
                        <a14:backgroundMark x1="53971" y1="13136" x2="52727" y2="16808"/>
                        <a14:backgroundMark x1="53876" y1="22740" x2="54354" y2="23870"/>
                        <a14:backgroundMark x1="55311" y1="22316" x2="55981" y2="22881"/>
                        <a14:backgroundMark x1="56364" y1="21045" x2="56364" y2="22458"/>
                        <a14:backgroundMark x1="56077" y1="24011" x2="56172" y2="23164"/>
                        <a14:backgroundMark x1="55694" y1="13842" x2="56169" y2="13842"/>
                        <a14:backgroundMark x1="57895" y1="5226" x2="58756" y2="6638"/>
                        <a14:backgroundMark x1="57512" y1="989" x2="59043" y2="4237"/>
                        <a14:backgroundMark x1="57321" y1="13559" x2="57608" y2="13983"/>
                        <a14:backgroundMark x1="58947" y1="15395" x2="58947" y2="15395"/>
                        <a14:backgroundMark x1="57033" y1="10311" x2="57399" y2="11390"/>
                        <a14:backgroundMark x1="59522" y1="9746" x2="59522" y2="9746"/>
                        <a14:backgroundMark x1="60191" y1="12006" x2="60191" y2="12006"/>
                        <a14:backgroundMark x1="59522" y1="11017" x2="59522" y2="11017"/>
                        <a14:backgroundMark x1="61531" y1="8898" x2="61531" y2="8898"/>
                        <a14:backgroundMark x1="57703" y1="12288" x2="57703" y2="12288"/>
                        <a14:backgroundMark x1="57321" y1="10169" x2="57321" y2="10169"/>
                      </a14:backgroundRemoval>
                    </a14:imgEffect>
                  </a14:imgLayer>
                </a14:imgProps>
              </a:ext>
            </a:extLst>
          </a:blip>
          <a:srcRect l="49159" t="-1" b="40037"/>
          <a:stretch>
            <a:fillRect/>
          </a:stretch>
        </p:blipFill>
        <p:spPr>
          <a:xfrm>
            <a:off x="8213121" y="-38100"/>
            <a:ext cx="3994145" cy="26721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6533" y="705279"/>
            <a:ext cx="77262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nào d</a:t>
            </a:r>
            <a:r>
              <a:rPr lang="vi-VN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nêu </a:t>
            </a:r>
            <a:endParaRPr lang="en-SG" sz="4400" b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nghĩa của từ</a:t>
            </a:r>
            <a:r>
              <a:rPr lang="en-SG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9157" y="2612001"/>
            <a:ext cx="90206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a)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làm việc trong c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quan nhà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36173" y="2372178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>
              <a:fillRect/>
            </a:stretch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19" name="Flowchart: Magnetic Disk 18"/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42017" y="3918368"/>
            <a:ext cx="997309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b)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53447" y="5736201"/>
            <a:ext cx="97385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c)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lao động chân tay làm công ăn l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ương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98104" y="3862542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>
              <a:fillRect/>
            </a:stretch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29" name="Flowchart: Magnetic Disk 28"/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6204" y="5397452"/>
            <a:ext cx="1251754" cy="1090458"/>
            <a:chOff x="1656446" y="1134798"/>
            <a:chExt cx="4185599" cy="3904368"/>
          </a:xfrm>
          <a:effectLst>
            <a:outerShdw blurRad="635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>
              <a:fillRect/>
            </a:stretch>
          </p:blipFill>
          <p:spPr>
            <a:xfrm>
              <a:off x="1656446" y="1134798"/>
              <a:ext cx="4185599" cy="3904368"/>
            </a:xfrm>
            <a:prstGeom prst="rect">
              <a:avLst/>
            </a:prstGeom>
          </p:spPr>
        </p:pic>
        <p:sp>
          <p:nvSpPr>
            <p:cNvPr id="32" name="Flowchart: Magnetic Disk 31"/>
            <p:cNvSpPr/>
            <p:nvPr/>
          </p:nvSpPr>
          <p:spPr>
            <a:xfrm>
              <a:off x="2133600" y="1295400"/>
              <a:ext cx="3544820" cy="1398270"/>
            </a:xfrm>
            <a:prstGeom prst="flowChartMagneticDisk">
              <a:avLst/>
            </a:prstGeom>
            <a:solidFill>
              <a:srgbClr val="F3E7C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88" b="30465" l="4485" r="63354">
                        <a14:foregroundMark x1="7354" y1="16566" x2="9778" y2="20485"/>
                        <a14:foregroundMark x1="9778" y1="20485" x2="9778" y2="20485"/>
                        <a14:foregroundMark x1="7232" y1="13253" x2="8000" y2="15879"/>
                        <a14:foregroundMark x1="4675" y1="18712" x2="4525" y2="18990"/>
                        <a14:foregroundMark x1="5374" y1="17414" x2="5115" y2="17896"/>
                        <a14:foregroundMark x1="7313" y1="12808" x2="15273" y2="10828"/>
                        <a14:foregroundMark x1="15273" y1="10828" x2="15596" y2="10828"/>
                        <a14:foregroundMark x1="26222" y1="11394" x2="26424" y2="15071"/>
                        <a14:foregroundMark x1="26424" y1="15071" x2="26424" y2="15071"/>
                        <a14:foregroundMark x1="17374" y1="30263" x2="18343" y2="30465"/>
                        <a14:backgroundMark x1="31192" y1="10303" x2="37737" y2="11111"/>
                        <a14:backgroundMark x1="31273" y1="10747" x2="40000" y2="11960"/>
                        <a14:backgroundMark x1="31798" y1="12687" x2="33131" y2="21859"/>
                        <a14:backgroundMark x1="33131" y1="21859" x2="33131" y2="21859"/>
                        <a14:backgroundMark x1="32040" y1="9657" x2="32121" y2="19879"/>
                        <a14:backgroundMark x1="32121" y1="19879" x2="31596" y2="19556"/>
                        <a14:backgroundMark x1="31111" y1="12566" x2="31636" y2="23919"/>
                        <a14:backgroundMark x1="30667" y1="30020" x2="48121" y2="30263"/>
                        <a14:backgroundMark x1="48121" y1="30263" x2="51071" y2="30101"/>
                        <a14:backgroundMark x1="6222" y1="18545" x2="6384" y2="20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437" r="70586" b="67343"/>
          <a:stretch>
            <a:fillRect/>
          </a:stretch>
        </p:blipFill>
        <p:spPr>
          <a:xfrm>
            <a:off x="4160671" y="2251605"/>
            <a:ext cx="4406543" cy="4007816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25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4121595" y="2344383"/>
            <a:ext cx="4406543" cy="4007816"/>
            <a:chOff x="196629" y="2324037"/>
            <a:chExt cx="4406543" cy="400781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>
              <a:fillRect/>
            </a:stretch>
          </p:blipFill>
          <p:spPr>
            <a:xfrm>
              <a:off x="196629" y="2324037"/>
              <a:ext cx="4406543" cy="4007816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25000"/>
                </a:prstClr>
              </a:outerShdw>
            </a:effectLst>
          </p:spPr>
        </p:pic>
        <p:sp>
          <p:nvSpPr>
            <p:cNvPr id="3" name="Freeform: Shape 2"/>
            <p:cNvSpPr/>
            <p:nvPr/>
          </p:nvSpPr>
          <p:spPr>
            <a:xfrm>
              <a:off x="903449" y="2803430"/>
              <a:ext cx="3301696" cy="673480"/>
            </a:xfrm>
            <a:custGeom>
              <a:avLst/>
              <a:gdLst>
                <a:gd name="connsiteX0" fmla="*/ 0 w 3301696"/>
                <a:gd name="connsiteY0" fmla="*/ 383281 h 673480"/>
                <a:gd name="connsiteX1" fmla="*/ 0 w 3301696"/>
                <a:gd name="connsiteY1" fmla="*/ 383281 h 673480"/>
                <a:gd name="connsiteX2" fmla="*/ 32853 w 3301696"/>
                <a:gd name="connsiteY2" fmla="*/ 344953 h 673480"/>
                <a:gd name="connsiteX3" fmla="*/ 350429 w 3301696"/>
                <a:gd name="connsiteY3" fmla="*/ 186165 h 673480"/>
                <a:gd name="connsiteX4" fmla="*/ 1029385 w 3301696"/>
                <a:gd name="connsiteY4" fmla="*/ 32853 h 673480"/>
                <a:gd name="connsiteX5" fmla="*/ 1889030 w 3301696"/>
                <a:gd name="connsiteY5" fmla="*/ 0 h 673480"/>
                <a:gd name="connsiteX6" fmla="*/ 2376345 w 3301696"/>
                <a:gd name="connsiteY6" fmla="*/ 54754 h 673480"/>
                <a:gd name="connsiteX7" fmla="*/ 2989595 w 3301696"/>
                <a:gd name="connsiteY7" fmla="*/ 180690 h 673480"/>
                <a:gd name="connsiteX8" fmla="*/ 3301696 w 3301696"/>
                <a:gd name="connsiteY8" fmla="*/ 350429 h 673480"/>
                <a:gd name="connsiteX9" fmla="*/ 3290745 w 3301696"/>
                <a:gd name="connsiteY9" fmla="*/ 355904 h 673480"/>
                <a:gd name="connsiteX10" fmla="*/ 3301696 w 3301696"/>
                <a:gd name="connsiteY10" fmla="*/ 383281 h 673480"/>
                <a:gd name="connsiteX11" fmla="*/ 3077202 w 3301696"/>
                <a:gd name="connsiteY11" fmla="*/ 470889 h 673480"/>
                <a:gd name="connsiteX12" fmla="*/ 2721298 w 3301696"/>
                <a:gd name="connsiteY12" fmla="*/ 585873 h 673480"/>
                <a:gd name="connsiteX13" fmla="*/ 1943785 w 3301696"/>
                <a:gd name="connsiteY13" fmla="*/ 668005 h 673480"/>
                <a:gd name="connsiteX14" fmla="*/ 1188173 w 3301696"/>
                <a:gd name="connsiteY14" fmla="*/ 673480 h 673480"/>
                <a:gd name="connsiteX15" fmla="*/ 613250 w 3301696"/>
                <a:gd name="connsiteY15" fmla="*/ 585873 h 673480"/>
                <a:gd name="connsiteX16" fmla="*/ 147837 w 3301696"/>
                <a:gd name="connsiteY16" fmla="*/ 454462 h 673480"/>
                <a:gd name="connsiteX17" fmla="*/ 0 w 3301696"/>
                <a:gd name="connsiteY17" fmla="*/ 383281 h 6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1696" h="673480">
                  <a:moveTo>
                    <a:pt x="0" y="383281"/>
                  </a:moveTo>
                  <a:lnTo>
                    <a:pt x="0" y="383281"/>
                  </a:lnTo>
                  <a:lnTo>
                    <a:pt x="32853" y="344953"/>
                  </a:lnTo>
                  <a:lnTo>
                    <a:pt x="350429" y="186165"/>
                  </a:lnTo>
                  <a:lnTo>
                    <a:pt x="1029385" y="32853"/>
                  </a:lnTo>
                  <a:lnTo>
                    <a:pt x="1889030" y="0"/>
                  </a:lnTo>
                  <a:lnTo>
                    <a:pt x="2376345" y="54754"/>
                  </a:lnTo>
                  <a:lnTo>
                    <a:pt x="2989595" y="180690"/>
                  </a:lnTo>
                  <a:lnTo>
                    <a:pt x="3301696" y="350429"/>
                  </a:lnTo>
                  <a:lnTo>
                    <a:pt x="3290745" y="355904"/>
                  </a:lnTo>
                  <a:lnTo>
                    <a:pt x="3301696" y="383281"/>
                  </a:lnTo>
                  <a:lnTo>
                    <a:pt x="3077202" y="470889"/>
                  </a:lnTo>
                  <a:lnTo>
                    <a:pt x="2721298" y="585873"/>
                  </a:lnTo>
                  <a:lnTo>
                    <a:pt x="1943785" y="668005"/>
                  </a:lnTo>
                  <a:lnTo>
                    <a:pt x="1188173" y="673480"/>
                  </a:lnTo>
                  <a:lnTo>
                    <a:pt x="613250" y="585873"/>
                  </a:lnTo>
                  <a:lnTo>
                    <a:pt x="147837" y="454462"/>
                  </a:lnTo>
                  <a:lnTo>
                    <a:pt x="0" y="383281"/>
                  </a:lnTo>
                  <a:close/>
                </a:path>
              </a:pathLst>
            </a:custGeom>
            <a:solidFill>
              <a:srgbClr val="FFF9E6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098740" y="2251605"/>
            <a:ext cx="4406543" cy="4007816"/>
            <a:chOff x="196629" y="2324037"/>
            <a:chExt cx="4406543" cy="400781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788" b="30465" l="4485" r="63354">
                          <a14:foregroundMark x1="7354" y1="16566" x2="9778" y2="20485"/>
                          <a14:foregroundMark x1="9778" y1="20485" x2="9778" y2="20485"/>
                          <a14:foregroundMark x1="7232" y1="13253" x2="8000" y2="15879"/>
                          <a14:foregroundMark x1="4675" y1="18712" x2="4525" y2="18990"/>
                          <a14:foregroundMark x1="5374" y1="17414" x2="5115" y2="17896"/>
                          <a14:foregroundMark x1="7313" y1="12808" x2="15273" y2="10828"/>
                          <a14:foregroundMark x1="15273" y1="10828" x2="15596" y2="10828"/>
                          <a14:foregroundMark x1="26222" y1="11394" x2="26424" y2="15071"/>
                          <a14:foregroundMark x1="26424" y1="15071" x2="26424" y2="15071"/>
                          <a14:foregroundMark x1="17374" y1="30263" x2="18343" y2="30465"/>
                          <a14:backgroundMark x1="31192" y1="10303" x2="37737" y2="11111"/>
                          <a14:backgroundMark x1="31273" y1="10747" x2="40000" y2="11960"/>
                          <a14:backgroundMark x1="31798" y1="12687" x2="33131" y2="21859"/>
                          <a14:backgroundMark x1="33131" y1="21859" x2="33131" y2="21859"/>
                          <a14:backgroundMark x1="32040" y1="9657" x2="32121" y2="19879"/>
                          <a14:backgroundMark x1="32121" y1="19879" x2="31596" y2="19556"/>
                          <a14:backgroundMark x1="31111" y1="12566" x2="31636" y2="23919"/>
                          <a14:backgroundMark x1="30667" y1="30020" x2="48121" y2="30263"/>
                          <a14:backgroundMark x1="48121" y1="30263" x2="51071" y2="30101"/>
                          <a14:backgroundMark x1="6222" y1="18545" x2="6384" y2="20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9" t="8437" r="70586" b="67343"/>
            <a:stretch>
              <a:fillRect/>
            </a:stretch>
          </p:blipFill>
          <p:spPr>
            <a:xfrm>
              <a:off x="196629" y="2324037"/>
              <a:ext cx="4406543" cy="4007816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25000"/>
                </a:prstClr>
              </a:outerShdw>
            </a:effectLst>
          </p:spPr>
        </p:pic>
        <p:sp>
          <p:nvSpPr>
            <p:cNvPr id="36" name="Freeform: Shape 35"/>
            <p:cNvSpPr/>
            <p:nvPr/>
          </p:nvSpPr>
          <p:spPr>
            <a:xfrm>
              <a:off x="903449" y="2803430"/>
              <a:ext cx="3301696" cy="673480"/>
            </a:xfrm>
            <a:custGeom>
              <a:avLst/>
              <a:gdLst>
                <a:gd name="connsiteX0" fmla="*/ 0 w 3301696"/>
                <a:gd name="connsiteY0" fmla="*/ 383281 h 673480"/>
                <a:gd name="connsiteX1" fmla="*/ 0 w 3301696"/>
                <a:gd name="connsiteY1" fmla="*/ 383281 h 673480"/>
                <a:gd name="connsiteX2" fmla="*/ 32853 w 3301696"/>
                <a:gd name="connsiteY2" fmla="*/ 344953 h 673480"/>
                <a:gd name="connsiteX3" fmla="*/ 350429 w 3301696"/>
                <a:gd name="connsiteY3" fmla="*/ 186165 h 673480"/>
                <a:gd name="connsiteX4" fmla="*/ 1029385 w 3301696"/>
                <a:gd name="connsiteY4" fmla="*/ 32853 h 673480"/>
                <a:gd name="connsiteX5" fmla="*/ 1889030 w 3301696"/>
                <a:gd name="connsiteY5" fmla="*/ 0 h 673480"/>
                <a:gd name="connsiteX6" fmla="*/ 2376345 w 3301696"/>
                <a:gd name="connsiteY6" fmla="*/ 54754 h 673480"/>
                <a:gd name="connsiteX7" fmla="*/ 2989595 w 3301696"/>
                <a:gd name="connsiteY7" fmla="*/ 180690 h 673480"/>
                <a:gd name="connsiteX8" fmla="*/ 3301696 w 3301696"/>
                <a:gd name="connsiteY8" fmla="*/ 350429 h 673480"/>
                <a:gd name="connsiteX9" fmla="*/ 3290745 w 3301696"/>
                <a:gd name="connsiteY9" fmla="*/ 355904 h 673480"/>
                <a:gd name="connsiteX10" fmla="*/ 3301696 w 3301696"/>
                <a:gd name="connsiteY10" fmla="*/ 383281 h 673480"/>
                <a:gd name="connsiteX11" fmla="*/ 3077202 w 3301696"/>
                <a:gd name="connsiteY11" fmla="*/ 470889 h 673480"/>
                <a:gd name="connsiteX12" fmla="*/ 2721298 w 3301696"/>
                <a:gd name="connsiteY12" fmla="*/ 585873 h 673480"/>
                <a:gd name="connsiteX13" fmla="*/ 1943785 w 3301696"/>
                <a:gd name="connsiteY13" fmla="*/ 668005 h 673480"/>
                <a:gd name="connsiteX14" fmla="*/ 1188173 w 3301696"/>
                <a:gd name="connsiteY14" fmla="*/ 673480 h 673480"/>
                <a:gd name="connsiteX15" fmla="*/ 613250 w 3301696"/>
                <a:gd name="connsiteY15" fmla="*/ 585873 h 673480"/>
                <a:gd name="connsiteX16" fmla="*/ 147837 w 3301696"/>
                <a:gd name="connsiteY16" fmla="*/ 454462 h 673480"/>
                <a:gd name="connsiteX17" fmla="*/ 0 w 3301696"/>
                <a:gd name="connsiteY17" fmla="*/ 383281 h 6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1696" h="673480">
                  <a:moveTo>
                    <a:pt x="0" y="383281"/>
                  </a:moveTo>
                  <a:lnTo>
                    <a:pt x="0" y="383281"/>
                  </a:lnTo>
                  <a:lnTo>
                    <a:pt x="32853" y="344953"/>
                  </a:lnTo>
                  <a:lnTo>
                    <a:pt x="350429" y="186165"/>
                  </a:lnTo>
                  <a:lnTo>
                    <a:pt x="1029385" y="32853"/>
                  </a:lnTo>
                  <a:lnTo>
                    <a:pt x="1889030" y="0"/>
                  </a:lnTo>
                  <a:lnTo>
                    <a:pt x="2376345" y="54754"/>
                  </a:lnTo>
                  <a:lnTo>
                    <a:pt x="2989595" y="180690"/>
                  </a:lnTo>
                  <a:lnTo>
                    <a:pt x="3301696" y="350429"/>
                  </a:lnTo>
                  <a:lnTo>
                    <a:pt x="3290745" y="355904"/>
                  </a:lnTo>
                  <a:lnTo>
                    <a:pt x="3301696" y="383281"/>
                  </a:lnTo>
                  <a:lnTo>
                    <a:pt x="3077202" y="470889"/>
                  </a:lnTo>
                  <a:lnTo>
                    <a:pt x="2721298" y="585873"/>
                  </a:lnTo>
                  <a:lnTo>
                    <a:pt x="1943785" y="668005"/>
                  </a:lnTo>
                  <a:lnTo>
                    <a:pt x="1188173" y="673480"/>
                  </a:lnTo>
                  <a:lnTo>
                    <a:pt x="613250" y="585873"/>
                  </a:lnTo>
                  <a:lnTo>
                    <a:pt x="147837" y="454462"/>
                  </a:lnTo>
                  <a:lnTo>
                    <a:pt x="0" y="383281"/>
                  </a:lnTo>
                  <a:close/>
                </a:path>
              </a:pathLst>
            </a:custGeom>
            <a:solidFill>
              <a:srgbClr val="FFF9E6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/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130" b="98164" l="51675" r="98756">
                        <a14:foregroundMark x1="64115" y1="5650" x2="65933" y2="21328"/>
                        <a14:foregroundMark x1="86603" y1="40537" x2="92632" y2="34887"/>
                        <a14:foregroundMark x1="92632" y1="34887" x2="92919" y2="34887"/>
                        <a14:foregroundMark x1="85550" y1="48164" x2="89856" y2="42514"/>
                        <a14:foregroundMark x1="92123" y1="52903" x2="98660" y2="51977"/>
                        <a14:foregroundMark x1="95981" y1="28814" x2="96938" y2="40960"/>
                        <a14:foregroundMark x1="95694" y1="8616" x2="95502" y2="29944"/>
                        <a14:foregroundMark x1="80957" y1="3955" x2="90239" y2="2825"/>
                        <a14:foregroundMark x1="90431" y1="1412" x2="94833" y2="1130"/>
                        <a14:foregroundMark x1="94833" y1="1130" x2="96938" y2="1271"/>
                        <a14:foregroundMark x1="83828" y1="35876" x2="85837" y2="37853"/>
                        <a14:foregroundMark x1="84976" y1="34887" x2="84593" y2="35734"/>
                        <a14:foregroundMark x1="97913" y1="67741" x2="97799" y2="68362"/>
                        <a14:foregroundMark x1="98756" y1="63136" x2="98341" y2="65404"/>
                        <a14:foregroundMark x1="94627" y1="63437" x2="97608" y2="55932"/>
                        <a14:foregroundMark x1="97608" y1="55932" x2="97990" y2="55650"/>
                        <a14:foregroundMark x1="95694" y1="96045" x2="96938" y2="84463"/>
                        <a14:foregroundMark x1="90909" y1="95198" x2="94450" y2="97599"/>
                        <a14:foregroundMark x1="56172" y1="32768" x2="59139" y2="34887"/>
                        <a14:foregroundMark x1="72344" y1="53390" x2="73206" y2="53249"/>
                        <a14:foregroundMark x1="77416" y1="50565" x2="81244" y2="50847"/>
                        <a14:foregroundMark x1="74641" y1="50000" x2="77129" y2="49718"/>
                        <a14:foregroundMark x1="79904" y1="51977" x2="80574" y2="51695"/>
                        <a14:foregroundMark x1="82297" y1="51412" x2="84880" y2="51554"/>
                        <a14:foregroundMark x1="84382" y1="55650" x2="85185" y2="55227"/>
                        <a14:foregroundMark x1="87631" y1="55324" x2="87847" y2="55226"/>
                        <a14:foregroundMark x1="86890" y1="95904" x2="90239" y2="93220"/>
                        <a14:foregroundMark x1="78947" y1="98164" x2="83062" y2="96893"/>
                        <a14:foregroundMark x1="97371" y1="75989" x2="97416" y2="75706"/>
                        <a14:foregroundMark x1="95981" y1="84746" x2="97371" y2="75989"/>
                        <a14:foregroundMark x1="97416" y1="75706" x2="97416" y2="75282"/>
                        <a14:foregroundMark x1="97416" y1="71610" x2="97416" y2="69209"/>
                        <a14:foregroundMark x1="59139" y1="25282" x2="59426" y2="29944"/>
                        <a14:foregroundMark x1="59809" y1="20480" x2="59809" y2="20904"/>
                        <a14:foregroundMark x1="59809" y1="19774" x2="60096" y2="21186"/>
                        <a14:foregroundMark x1="59139" y1="19774" x2="59139" y2="20621"/>
                        <a14:foregroundMark x1="57895" y1="30367" x2="60000" y2="31073"/>
                        <a14:foregroundMark x1="53206" y1="32768" x2="55120" y2="33051"/>
                        <a14:foregroundMark x1="52249" y1="33192" x2="53684" y2="32768"/>
                        <a14:foregroundMark x1="52249" y1="36582" x2="52344" y2="40395"/>
                        <a14:foregroundMark x1="53493" y1="52260" x2="55120" y2="51836"/>
                        <a14:foregroundMark x1="57799" y1="53672" x2="60000" y2="54661"/>
                        <a14:foregroundMark x1="65646" y1="54096" x2="68038" y2="55508"/>
                        <a14:foregroundMark x1="70526" y1="55367" x2="72632" y2="54520"/>
                        <a14:foregroundMark x1="52057" y1="29802" x2="53684" y2="32345"/>
                        <a14:foregroundMark x1="53492" y1="28975" x2="54067" y2="30085"/>
                        <a14:foregroundMark x1="52823" y1="27684" x2="53102" y2="28222"/>
                        <a14:foregroundMark x1="54803" y1="28352" x2="55311" y2="30226"/>
                        <a14:foregroundMark x1="54163" y1="25989" x2="54578" y2="27521"/>
                        <a14:foregroundMark x1="60670" y1="26977" x2="61148" y2="28672"/>
                        <a14:foregroundMark x1="51675" y1="28814" x2="51675" y2="29520"/>
                        <a14:foregroundMark x1="55694" y1="18079" x2="58756" y2="18503"/>
                        <a14:foregroundMark x1="56351" y1="16165" x2="57033" y2="16102"/>
                        <a14:foregroundMark x1="55215" y1="15819" x2="56364" y2="16102"/>
                        <a14:foregroundMark x1="60162" y1="15395" x2="60670" y2="16384"/>
                        <a14:foregroundMark x1="59423" y1="13957" x2="60162" y2="15395"/>
                        <a14:foregroundMark x1="61258" y1="10849" x2="61627" y2="12006"/>
                        <a14:foregroundMark x1="58730" y1="12006" x2="58852" y2="12288"/>
                        <a14:foregroundMark x1="58304" y1="11017" x2="58730" y2="12006"/>
                        <a14:foregroundMark x1="58182" y1="10734" x2="58304" y2="11017"/>
                        <a14:foregroundMark x1="60802" y1="9746" x2="61531" y2="11017"/>
                        <a14:foregroundMark x1="60478" y1="9181" x2="60802" y2="9746"/>
                        <a14:foregroundMark x1="60000" y1="12712" x2="60383" y2="13418"/>
                        <a14:backgroundMark x1="66890" y1="61158" x2="77895" y2="56780"/>
                        <a14:backgroundMark x1="84211" y1="57486" x2="86699" y2="57486"/>
                        <a14:backgroundMark x1="89761" y1="56215" x2="91388" y2="55085"/>
                        <a14:backgroundMark x1="91579" y1="60876" x2="92919" y2="60169"/>
                        <a14:backgroundMark x1="91304" y1="89974" x2="91579" y2="93785"/>
                        <a14:backgroundMark x1="90144" y1="73870" x2="91304" y2="89970"/>
                        <a14:backgroundMark x1="96459" y1="64407" x2="95885" y2="66667"/>
                        <a14:backgroundMark x1="96746" y1="62006" x2="96746" y2="63418"/>
                        <a14:backgroundMark x1="99617" y1="60028" x2="99617" y2="60028"/>
                        <a14:backgroundMark x1="96172" y1="69633" x2="95598" y2="73164"/>
                        <a14:backgroundMark x1="95885" y1="74153" x2="95885" y2="74153"/>
                        <a14:backgroundMark x1="95789" y1="75989" x2="95789" y2="75989"/>
                        <a14:backgroundMark x1="82871" y1="52684" x2="82967" y2="54520"/>
                        <a14:backgroundMark x1="84019" y1="55650" x2="84019" y2="56638"/>
                        <a14:backgroundMark x1="81914" y1="51836" x2="82010" y2="52401"/>
                        <a14:backgroundMark x1="53971" y1="13136" x2="52727" y2="16808"/>
                        <a14:backgroundMark x1="53876" y1="22740" x2="54354" y2="23870"/>
                        <a14:backgroundMark x1="55311" y1="22316" x2="55981" y2="22881"/>
                        <a14:backgroundMark x1="56364" y1="21045" x2="56364" y2="22458"/>
                        <a14:backgroundMark x1="56077" y1="24011" x2="56172" y2="23164"/>
                        <a14:backgroundMark x1="55694" y1="13842" x2="56169" y2="13842"/>
                        <a14:backgroundMark x1="57895" y1="5226" x2="58756" y2="6638"/>
                        <a14:backgroundMark x1="57512" y1="989" x2="59043" y2="4237"/>
                        <a14:backgroundMark x1="57321" y1="13559" x2="57608" y2="13983"/>
                        <a14:backgroundMark x1="58947" y1="15395" x2="58947" y2="15395"/>
                        <a14:backgroundMark x1="57033" y1="10311" x2="57399" y2="11390"/>
                        <a14:backgroundMark x1="59522" y1="9746" x2="59522" y2="9746"/>
                        <a14:backgroundMark x1="60191" y1="12006" x2="60191" y2="12006"/>
                        <a14:backgroundMark x1="59522" y1="11017" x2="59522" y2="11017"/>
                        <a14:backgroundMark x1="61531" y1="8898" x2="61531" y2="8898"/>
                        <a14:backgroundMark x1="57703" y1="12288" x2="57703" y2="12288"/>
                        <a14:backgroundMark x1="57321" y1="10169" x2="57321" y2="10169"/>
                      </a14:backgroundRemoval>
                    </a14:imgEffect>
                  </a14:imgLayer>
                </a14:imgProps>
              </a:ext>
            </a:extLst>
          </a:blip>
          <a:srcRect l="49159" t="-1" b="40037"/>
          <a:stretch>
            <a:fillRect/>
          </a:stretch>
        </p:blipFill>
        <p:spPr>
          <a:xfrm>
            <a:off x="8213121" y="-38100"/>
            <a:ext cx="3994145" cy="26721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6533" y="705279"/>
            <a:ext cx="77262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nào d</a:t>
            </a:r>
            <a:r>
              <a:rPr lang="vi-VN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nêu </a:t>
            </a:r>
            <a:endParaRPr lang="en-SG" sz="4400" b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 nghĩa của từ</a:t>
            </a:r>
            <a:r>
              <a:rPr lang="en-SG" sz="4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4400" b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800" y="5134356"/>
            <a:ext cx="994950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b) Ng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3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88" b="30465" l="4485" r="63354">
                        <a14:foregroundMark x1="7354" y1="16566" x2="9778" y2="20485"/>
                        <a14:foregroundMark x1="9778" y1="20485" x2="9778" y2="20485"/>
                        <a14:foregroundMark x1="7232" y1="13253" x2="8000" y2="15879"/>
                        <a14:foregroundMark x1="4675" y1="18712" x2="4525" y2="18990"/>
                        <a14:foregroundMark x1="5374" y1="17414" x2="5115" y2="17896"/>
                        <a14:foregroundMark x1="7313" y1="12808" x2="15273" y2="10828"/>
                        <a14:foregroundMark x1="15273" y1="10828" x2="15596" y2="10828"/>
                        <a14:foregroundMark x1="26222" y1="11394" x2="26424" y2="15071"/>
                        <a14:foregroundMark x1="26424" y1="15071" x2="26424" y2="15071"/>
                        <a14:foregroundMark x1="17374" y1="30263" x2="18343" y2="30465"/>
                        <a14:backgroundMark x1="31192" y1="10303" x2="37737" y2="11111"/>
                        <a14:backgroundMark x1="31273" y1="10747" x2="40000" y2="11960"/>
                        <a14:backgroundMark x1="31798" y1="12687" x2="33131" y2="21859"/>
                        <a14:backgroundMark x1="33131" y1="21859" x2="33131" y2="21859"/>
                        <a14:backgroundMark x1="32040" y1="9657" x2="32121" y2="19879"/>
                        <a14:backgroundMark x1="32121" y1="19879" x2="31596" y2="19556"/>
                        <a14:backgroundMark x1="31111" y1="12566" x2="31636" y2="23919"/>
                        <a14:backgroundMark x1="30667" y1="30020" x2="48121" y2="30263"/>
                        <a14:backgroundMark x1="48121" y1="30263" x2="51071" y2="30101"/>
                        <a14:backgroundMark x1="6222" y1="18545" x2="6384" y2="20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437" r="70586" b="67343"/>
          <a:stretch>
            <a:fillRect/>
          </a:stretch>
        </p:blipFill>
        <p:spPr>
          <a:xfrm>
            <a:off x="4475162" y="2149126"/>
            <a:ext cx="3183676" cy="2895600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25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76893" y="167043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9145" y="260327"/>
            <a:ext cx="770876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cùng treo những con hạc giấy bằng cách xếp những từ chứa tiếng </a:t>
            </a:r>
            <a:r>
              <a:rPr lang="en-SG" sz="36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d</a:t>
            </a:r>
            <a:r>
              <a:rPr lang="vi-VN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vào nhóm thích hợp: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74534" y="1760565"/>
            <a:ext cx="1878492" cy="1588882"/>
            <a:chOff x="383401" y="1551607"/>
            <a:chExt cx="2675174" cy="226273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1" y="1551607"/>
              <a:ext cx="2675174" cy="226273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73669" y="2412324"/>
              <a:ext cx="1711172" cy="1358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d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74534" y="3384860"/>
            <a:ext cx="1878492" cy="1637227"/>
            <a:chOff x="383403" y="1600200"/>
            <a:chExt cx="2214143" cy="221414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86570" y="2444986"/>
              <a:ext cx="1711171" cy="12903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nhân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06336" y="5057500"/>
            <a:ext cx="2014889" cy="1510859"/>
            <a:chOff x="383403" y="1600200"/>
            <a:chExt cx="2214143" cy="221414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18331" y="2351238"/>
              <a:ext cx="1711171" cy="1398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bằng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796263" y="1832175"/>
            <a:ext cx="1968749" cy="1432642"/>
            <a:chOff x="383403" y="1600200"/>
            <a:chExt cx="2214143" cy="221414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64997" y="2242151"/>
              <a:ext cx="1711172" cy="1329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cộng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756081" y="3347501"/>
            <a:ext cx="2049113" cy="1653987"/>
            <a:chOff x="383403" y="1600200"/>
            <a:chExt cx="2214143" cy="231113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82986" y="2578150"/>
              <a:ext cx="1373174" cy="1333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lí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728051" y="5084172"/>
            <a:ext cx="2105173" cy="1507161"/>
            <a:chOff x="383403" y="1600200"/>
            <a:chExt cx="2214143" cy="221414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24972" y="2304388"/>
              <a:ext cx="1682504" cy="1401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nghiệp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750844" y="1832175"/>
            <a:ext cx="2068797" cy="1477328"/>
            <a:chOff x="383403" y="1600200"/>
            <a:chExt cx="2214143" cy="221414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42931" y="2424816"/>
              <a:ext cx="1373174" cy="12949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750084" y="3442863"/>
            <a:ext cx="2070316" cy="1538809"/>
            <a:chOff x="383403" y="1600200"/>
            <a:chExt cx="2214143" cy="227236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770106" y="2577614"/>
              <a:ext cx="1373174" cy="1294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minh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777797" y="5115033"/>
            <a:ext cx="2014890" cy="1488705"/>
            <a:chOff x="-531301" y="1505725"/>
            <a:chExt cx="2214143" cy="2214143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531301" y="1505725"/>
              <a:ext cx="2214143" cy="2214143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-237851" y="2377661"/>
              <a:ext cx="1373174" cy="13292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tâm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39" b="52554" l="57375" r="90934">
                        <a14:foregroundMark x1="71448" y1="49423" x2="71448" y2="49423"/>
                        <a14:foregroundMark x1="58187" y1="52224" x2="59066" y2="47941"/>
                        <a14:foregroundMark x1="57442" y1="52718" x2="58119" y2="52389"/>
                        <a14:foregroundMark x1="89242" y1="37068" x2="89513" y2="41186"/>
                        <a14:foregroundMark x1="90392" y1="45799" x2="90934" y2="47611"/>
                        <a14:foregroundMark x1="81800" y1="13839" x2="81800" y2="16310"/>
                        <a14:foregroundMark x1="82409" y1="18616" x2="82341" y2="27677"/>
                        <a14:foregroundMark x1="82273" y1="18122" x2="83762" y2="26689"/>
                        <a14:foregroundMark x1="79296" y1="26030" x2="81326" y2="30313"/>
                        <a14:foregroundMark x1="81326" y1="30313" x2="81326" y2="30313"/>
                        <a14:foregroundMark x1="65291" y1="18451" x2="62855" y2="25206"/>
                        <a14:foregroundMark x1="65020" y1="17628" x2="63329" y2="20758"/>
                        <a14:foregroundMark x1="63329" y1="20758" x2="62179" y2="25700"/>
                        <a14:foregroundMark x1="62179" y1="25700" x2="62382" y2="27018"/>
                        <a14:foregroundMark x1="62043" y1="28171" x2="64682" y2="32784"/>
                        <a14:foregroundMark x1="64682" y1="32784" x2="64682" y2="32784"/>
                        <a14:foregroundMark x1="66103" y1="31301" x2="67591" y2="24712"/>
                        <a14:foregroundMark x1="65020" y1="15815" x2="67321" y2="23558"/>
                        <a14:foregroundMark x1="67321" y1="23558" x2="67321" y2="23558"/>
                        <a14:foregroundMark x1="62720" y1="51730" x2="64344" y2="51895"/>
                        <a14:foregroundMark x1="59066" y1="51400" x2="61164" y2="51071"/>
                      </a14:backgroundRemoval>
                    </a14:imgEffect>
                  </a14:imgLayer>
                </a14:imgProps>
              </a:ext>
            </a:extLst>
          </a:blip>
          <a:srcRect l="53750" t="10653" r="7500" b="43692"/>
          <a:stretch>
            <a:fillRect/>
          </a:stretch>
        </p:blipFill>
        <p:spPr>
          <a:xfrm>
            <a:off x="8120139" y="171330"/>
            <a:ext cx="3669329" cy="177548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4" y="682979"/>
            <a:ext cx="702463" cy="702463"/>
          </a:xfrm>
          <a:prstGeom prst="rect">
            <a:avLst/>
          </a:prstGeom>
        </p:spPr>
      </p:pic>
      <p:sp>
        <p:nvSpPr>
          <p:cNvPr id="2" name="Rectangle: Folded Corner 1"/>
          <p:cNvSpPr/>
          <p:nvPr/>
        </p:nvSpPr>
        <p:spPr>
          <a:xfrm>
            <a:off x="-11751876" y="2581662"/>
            <a:ext cx="10943736" cy="2836722"/>
          </a:xfrm>
          <a:prstGeom prst="foldedCorner">
            <a:avLst/>
          </a:prstGeom>
          <a:solidFill>
            <a:srgbClr val="FF99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 của một n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có quyền lợi và nghĩa vụ với đất n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: Folded Corner 52"/>
          <p:cNvSpPr/>
          <p:nvPr/>
        </p:nvSpPr>
        <p:spPr>
          <a:xfrm>
            <a:off x="-11561833" y="2683085"/>
            <a:ext cx="11226910" cy="3266539"/>
          </a:xfrm>
          <a:prstGeom prst="foldedCorner">
            <a:avLst/>
          </a:prstGeom>
          <a:solidFill>
            <a:srgbClr val="F2006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nhân</a:t>
            </a:r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lao động chân tay làm công ăn l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ương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SG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: Folded Corner 53"/>
          <p:cNvSpPr/>
          <p:nvPr/>
        </p:nvSpPr>
        <p:spPr>
          <a:xfrm>
            <a:off x="-11567337" y="2474499"/>
            <a:ext cx="11008201" cy="3696033"/>
          </a:xfrm>
          <a:prstGeom prst="foldedCorne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bằng</a:t>
            </a:r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đúng lẽ phải, không thiên vị.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: Folded Corner 54"/>
          <p:cNvSpPr/>
          <p:nvPr/>
        </p:nvSpPr>
        <p:spPr>
          <a:xfrm>
            <a:off x="-12450512" y="2500348"/>
            <a:ext cx="11309186" cy="3464359"/>
          </a:xfrm>
          <a:prstGeom prst="foldedCorner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cộng</a:t>
            </a:r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về mọi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hoặc phục vụ chung cho mọi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xã hội.</a:t>
            </a:r>
            <a:endParaRPr lang="en-SG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: Folded Corner 55"/>
          <p:cNvSpPr/>
          <p:nvPr/>
        </p:nvSpPr>
        <p:spPr>
          <a:xfrm>
            <a:off x="-10445006" y="2439323"/>
            <a:ext cx="9830665" cy="3819060"/>
          </a:xfrm>
          <a:prstGeom prst="foldedCorner">
            <a:avLst/>
          </a:prstGeom>
          <a:solidFill>
            <a:srgbClr val="FF993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lí</a:t>
            </a:r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Lẽ phải phù hợp với đạo lí và lợi ích chung của xã hội.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Folded Corner 56"/>
          <p:cNvSpPr/>
          <p:nvPr/>
        </p:nvSpPr>
        <p:spPr>
          <a:xfrm>
            <a:off x="-11201744" y="2540012"/>
            <a:ext cx="10716839" cy="3464359"/>
          </a:xfrm>
          <a:prstGeom prst="foldedCorner">
            <a:avLst/>
          </a:prstGeom>
          <a:solidFill>
            <a:srgbClr val="6BA22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nghiệp</a:t>
            </a:r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Ngành kinh tế dùng máy móc để khai thác tài nguyên, làm ra t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liệu sản xuất hoặc hàng tiêu dùng.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: Folded Corner 57"/>
          <p:cNvSpPr/>
          <p:nvPr/>
        </p:nvSpPr>
        <p:spPr>
          <a:xfrm>
            <a:off x="-11537505" y="2495491"/>
            <a:ext cx="11129760" cy="3315880"/>
          </a:xfrm>
          <a:prstGeom prst="foldedCorner">
            <a:avLst/>
          </a:prstGeom>
          <a:solidFill>
            <a:srgbClr val="2BA68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chúng</a:t>
            </a:r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đảo ng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đọc, xem, nghe, trong </a:t>
            </a:r>
            <a:endParaRPr lang="en-SG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hệ với tác giả, diễn viên...</a:t>
            </a:r>
            <a:endParaRPr lang="en-SG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: Folded Corner 58"/>
          <p:cNvSpPr/>
          <p:nvPr/>
        </p:nvSpPr>
        <p:spPr>
          <a:xfrm>
            <a:off x="-11478628" y="2636409"/>
            <a:ext cx="11103667" cy="2838536"/>
          </a:xfrm>
          <a:prstGeom prst="foldedCorner">
            <a:avLst/>
          </a:prstGeom>
          <a:solidFill>
            <a:srgbClr val="116B8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minh</a:t>
            </a:r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bằng và sáng suốt.</a:t>
            </a:r>
            <a:endParaRPr lang="en-US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: Folded Corner 59"/>
          <p:cNvSpPr/>
          <p:nvPr/>
        </p:nvSpPr>
        <p:spPr>
          <a:xfrm>
            <a:off x="-11220275" y="2581662"/>
            <a:ext cx="10873518" cy="3094466"/>
          </a:xfrm>
          <a:prstGeom prst="foldedCorner">
            <a:avLst/>
          </a:prstGeom>
          <a:solidFill>
            <a:srgbClr val="F2006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tâm</a:t>
            </a:r>
            <a:endParaRPr lang="en-SG" sz="4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 ngay thẳng, chỉ vì việc chung, không vì t</a:t>
            </a:r>
            <a:r>
              <a:rPr lang="vi-VN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SG" sz="4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lợi hoặc thiên vị.</a:t>
            </a:r>
            <a:endParaRPr lang="en-SG" sz="4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1.0151 0.01551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55" y="7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85185E-6 L 0.98789 -0.00718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88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07407E-6 L 0.99727 -0.0081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857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1.05742 0.00509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878" y="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0.95352 -0.03542 " pathEditMode="relative" rAng="0" ptsTypes="AA">
                                          <p:cBhvr>
                                            <p:cTn id="105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669" y="-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33333E-6 L 0.97917 -0.02431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958" y="-1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403 0.0243 L 0.98984 0.01666 " pathEditMode="relative" rAng="0" ptsTypes="AA">
                                          <p:cBhvr>
                                            <p:cTn id="127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784" y="-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81481E-6 L 0.98607 0.00717 " pathEditMode="relative" rAng="0" ptsTypes="AA">
                                          <p:cBhvr>
                                            <p:cTn id="138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97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39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" fill="hold">
                          <p:stCondLst>
                            <p:cond delay="0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97435 0.02014 " pathEditMode="relative" rAng="0" ptsTypes="AA">
                                          <p:cBhvr>
                                            <p:cTn id="149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11" y="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" grpId="0" animBg="1"/>
          <p:bldP spid="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1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1.0151 0.01551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55" y="7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85185E-6 L 0.98789 -0.00718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88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4.07407E-6 L 0.99727 -0.0081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857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3.7037E-7 L 1.05742 0.00509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878" y="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0.95352 -0.03542 " pathEditMode="relative" rAng="0" ptsTypes="AA">
                                          <p:cBhvr>
                                            <p:cTn id="105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669" y="-178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33333E-6 L 0.97917 -0.02431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958" y="-122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1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" fill="hold">
                          <p:stCondLst>
                            <p:cond delay="0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403 0.0243 L 0.98984 0.01666 " pathEditMode="relative" rAng="0" ptsTypes="AA">
                                          <p:cBhvr>
                                            <p:cTn id="127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784" y="-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81481E-6 L 0.98607 0.00717 " pathEditMode="relative" rAng="0" ptsTypes="AA">
                                          <p:cBhvr>
                                            <p:cTn id="138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97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39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" fill="hold">
                          <p:stCondLst>
                            <p:cond delay="0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3.33333E-6 L 0.97435 0.02014 " pathEditMode="relative" rAng="0" ptsTypes="AA">
                                          <p:cBhvr>
                                            <p:cTn id="149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11" y="9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150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1" fill="hold">
                          <p:stCondLst>
                            <p:cond delay="0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2" grpId="0" animBg="1"/>
          <p:bldP spid="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76893" y="167043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914400" y="3082368"/>
            <a:ext cx="0" cy="2211970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127514" y="3054742"/>
            <a:ext cx="0" cy="998312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378337" y="2819400"/>
            <a:ext cx="0" cy="1565831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626810" y="3025697"/>
            <a:ext cx="9099" cy="2207952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699802" y="3054742"/>
            <a:ext cx="0" cy="915787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710151" y="2895599"/>
            <a:ext cx="0" cy="1941766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59462" y="2895599"/>
            <a:ext cx="2275" cy="1234074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9257533" y="2755661"/>
            <a:ext cx="0" cy="2429735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049000" y="3054742"/>
            <a:ext cx="0" cy="1448294"/>
          </a:xfrm>
          <a:prstGeom prst="line">
            <a:avLst/>
          </a:prstGeom>
          <a:ln w="28575">
            <a:solidFill>
              <a:srgbClr val="517B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156310" y="263693"/>
            <a:ext cx="12504621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cùng treo những con hạt giấy bằng cách </a:t>
            </a:r>
            <a:endParaRPr lang="en-SG" sz="34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những từ chứa tiếng </a:t>
            </a:r>
            <a:r>
              <a:rPr lang="en-SG" sz="34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d</a:t>
            </a:r>
            <a:r>
              <a:rPr lang="vi-VN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vào nhóm thích hợp.</a:t>
            </a:r>
            <a:endParaRPr lang="en-US" sz="34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04800" y="5310702"/>
            <a:ext cx="1515813" cy="1318698"/>
            <a:chOff x="383401" y="1551607"/>
            <a:chExt cx="2675174" cy="232729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1" y="1551607"/>
              <a:ext cx="2675174" cy="226273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73670" y="2412324"/>
              <a:ext cx="1711174" cy="1466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d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ân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447042" y="5294338"/>
            <a:ext cx="1515813" cy="1335062"/>
            <a:chOff x="383403" y="1600200"/>
            <a:chExt cx="2214143" cy="22374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86570" y="2444987"/>
              <a:ext cx="1711171" cy="1392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nhân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89284" y="5384865"/>
            <a:ext cx="1625875" cy="1244535"/>
            <a:chOff x="383403" y="1600200"/>
            <a:chExt cx="2214143" cy="226023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18332" y="2351237"/>
              <a:ext cx="1711173" cy="15091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bằng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41588" y="5305567"/>
            <a:ext cx="1588643" cy="1323833"/>
            <a:chOff x="383403" y="1600200"/>
            <a:chExt cx="2214143" cy="228618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63887" y="2451300"/>
              <a:ext cx="1711172" cy="14350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cộng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56660" y="5233649"/>
            <a:ext cx="1653491" cy="1395751"/>
            <a:chOff x="383403" y="1600200"/>
            <a:chExt cx="2214143" cy="241693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82986" y="2578150"/>
              <a:ext cx="1373175" cy="1438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lí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336580" y="5411610"/>
            <a:ext cx="1698728" cy="1217790"/>
            <a:chOff x="383403" y="1600200"/>
            <a:chExt cx="2214143" cy="221708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24972" y="2304388"/>
              <a:ext cx="1682505" cy="1512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nghiệp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661737" y="5302144"/>
            <a:ext cx="1669375" cy="1327256"/>
            <a:chOff x="383403" y="1600200"/>
            <a:chExt cx="2214143" cy="221414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42930" y="2424817"/>
              <a:ext cx="1393542" cy="138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chúng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957541" y="5306773"/>
            <a:ext cx="1670601" cy="1255317"/>
            <a:chOff x="383403" y="1600200"/>
            <a:chExt cx="2214143" cy="2297264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403" y="1600200"/>
              <a:ext cx="2214143" cy="221414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781000" y="2376717"/>
              <a:ext cx="1373173" cy="1520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minh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254569" y="5325335"/>
            <a:ext cx="1625876" cy="1304065"/>
            <a:chOff x="-531301" y="1505725"/>
            <a:chExt cx="2214143" cy="2403589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778" b="96000" l="1667" r="97556">
                          <a14:foregroundMark x1="5889" y1="43222" x2="6889" y2="42778"/>
                          <a14:foregroundMark x1="38000" y1="96000" x2="68667" y2="90889"/>
                          <a14:foregroundMark x1="1667" y1="46222" x2="1667" y2="46222"/>
                          <a14:foregroundMark x1="45667" y1="6111" x2="44444" y2="13889"/>
                          <a14:foregroundMark x1="93778" y1="78778" x2="93778" y2="78778"/>
                          <a14:foregroundMark x1="97556" y1="76000" x2="97556" y2="76000"/>
                          <a14:foregroundMark x1="45889" y1="1778" x2="45889" y2="1778"/>
                        </a14:backgroundRemoval>
                      </a14:imgEffect>
                      <a14:imgEffect>
                        <a14:colorTemperature colorTemp="11500"/>
                      </a14:imgEffect>
                      <a14:imgEffect>
                        <a14:saturation sat="18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531301" y="1505725"/>
              <a:ext cx="2214143" cy="2214143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-237852" y="2377661"/>
              <a:ext cx="1373174" cy="1531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 </a:t>
              </a:r>
              <a:r>
                <a:rPr lang="en-SG" sz="24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tâm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/>
          <p:cNvSpPr/>
          <p:nvPr/>
        </p:nvSpPr>
        <p:spPr>
          <a:xfrm>
            <a:off x="592806" y="2184715"/>
            <a:ext cx="3242674" cy="100519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"của nhà n</a:t>
            </a:r>
            <a:r>
              <a:rPr lang="vi-VN" sz="3400" b="1">
                <a:latin typeface="Calibri" panose="020F0502020204030204" pitchFamily="34" charset="0"/>
                <a:cs typeface="Calibri" panose="020F0502020204030204" pitchFamily="34" charset="0"/>
              </a:rPr>
              <a:t>ướ</a:t>
            </a:r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c, của chung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87258" y="1504472"/>
            <a:ext cx="3870942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nghĩa là :</a:t>
            </a:r>
            <a:endParaRPr lang="en-US" sz="34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4433084" y="2127829"/>
            <a:ext cx="3414731" cy="96917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"không thiên vị"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: Rounded Corners 54"/>
          <p:cNvSpPr/>
          <p:nvPr/>
        </p:nvSpPr>
        <p:spPr>
          <a:xfrm>
            <a:off x="8443149" y="2162141"/>
            <a:ext cx="3242674" cy="97260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>
                <a:latin typeface="Calibri" panose="020F0502020204030204" pitchFamily="34" charset="0"/>
                <a:cs typeface="Calibri" panose="020F0502020204030204" pitchFamily="34" charset="0"/>
              </a:rPr>
              <a:t>"thợ, khéo tay"</a:t>
            </a:r>
            <a:endParaRPr lang="en-US" sz="3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39" b="52554" l="57375" r="90934">
                        <a14:foregroundMark x1="71448" y1="49423" x2="71448" y2="49423"/>
                        <a14:foregroundMark x1="58187" y1="52224" x2="59066" y2="47941"/>
                        <a14:foregroundMark x1="57442" y1="52718" x2="58119" y2="52389"/>
                        <a14:foregroundMark x1="89242" y1="37068" x2="89513" y2="41186"/>
                        <a14:foregroundMark x1="90392" y1="45799" x2="90934" y2="47611"/>
                        <a14:foregroundMark x1="81800" y1="13839" x2="81800" y2="16310"/>
                        <a14:foregroundMark x1="82409" y1="18616" x2="82396" y2="20342"/>
                        <a14:foregroundMark x1="82273" y1="18122" x2="82551" y2="19723"/>
                        <a14:foregroundMark x1="65291" y1="18451" x2="65022" y2="19197"/>
                        <a14:foregroundMark x1="65020" y1="17628" x2="64203" y2="19141"/>
                        <a14:foregroundMark x1="66624" y1="28995" x2="66936" y2="27613"/>
                        <a14:foregroundMark x1="65020" y1="15815" x2="66046" y2="19267"/>
                        <a14:foregroundMark x1="62720" y1="51730" x2="64344" y2="51895"/>
                        <a14:foregroundMark x1="59066" y1="51400" x2="61164" y2="51071"/>
                        <a14:backgroundMark x1="62855" y1="24876" x2="64073" y2="31137"/>
                        <a14:backgroundMark x1="64073" y1="31137" x2="64073" y2="31137"/>
                        <a14:backgroundMark x1="64073" y1="22735" x2="65629" y2="27842"/>
                        <a14:backgroundMark x1="65020" y1="30313" x2="66779" y2="22570"/>
                        <a14:backgroundMark x1="66779" y1="22570" x2="66779" y2="22735"/>
                        <a14:backgroundMark x1="61840" y1="22570" x2="66644" y2="22900"/>
                        <a14:backgroundMark x1="65562" y1="31631" x2="65832" y2="28336"/>
                        <a14:backgroundMark x1="63802" y1="31301" x2="65156" y2="31301"/>
                        <a14:backgroundMark x1="66238" y1="31631" x2="66712" y2="26030"/>
                        <a14:backgroundMark x1="67185" y1="22570" x2="65832" y2="25206"/>
                        <a14:backgroundMark x1="66306" y1="28995" x2="66306" y2="30148"/>
                        <a14:backgroundMark x1="66238" y1="30313" x2="65765" y2="33443"/>
                        <a14:backgroundMark x1="78958" y1="26359" x2="82003" y2="26359"/>
                        <a14:backgroundMark x1="82003" y1="26359" x2="84235" y2="25041"/>
                        <a14:backgroundMark x1="80176" y1="27512" x2="82070" y2="32125"/>
                        <a14:backgroundMark x1="79432" y1="26030" x2="81732" y2="31631"/>
                        <a14:backgroundMark x1="81732" y1="31631" x2="81800" y2="31631"/>
                        <a14:backgroundMark x1="81461" y1="32784" x2="82273" y2="32619"/>
                        <a14:backgroundMark x1="82003" y1="21911" x2="83018" y2="21746"/>
                        <a14:backgroundMark x1="82747" y1="21911" x2="83965" y2="22735"/>
                      </a14:backgroundRemoval>
                    </a14:imgEffect>
                  </a14:imgLayer>
                </a14:imgProps>
              </a:ext>
            </a:extLst>
          </a:blip>
          <a:srcRect l="53750" t="21169" r="7500" b="43692"/>
          <a:stretch>
            <a:fillRect/>
          </a:stretch>
        </p:blipFill>
        <p:spPr>
          <a:xfrm>
            <a:off x="3881625" y="1254303"/>
            <a:ext cx="2418076" cy="92691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7" y="167043"/>
            <a:ext cx="702463" cy="702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1003 -0.12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57513 -0.169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84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10052 -0.148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-74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2086 -0.265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-1331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0151 -0.261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1307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31654 -0.221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-1106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198 -0.2178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-1090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-0.25495 -0.15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7" y="-766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28307 -0.2435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-1217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>
            <a:fillRect/>
          </a:stretch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7" b="90476" l="9977" r="92807">
                        <a14:foregroundMark x1="27378" y1="29400" x2="27378" y2="29400"/>
                        <a14:foregroundMark x1="25754" y1="23395" x2="25754" y2="23395"/>
                        <a14:foregroundMark x1="28538" y1="14079" x2="31787" y2="15321"/>
                        <a14:foregroundMark x1="32483" y1="10145" x2="34571" y2="13665"/>
                        <a14:foregroundMark x1="40371" y1="6832" x2="41299" y2="8489"/>
                        <a14:foregroundMark x1="48028" y1="3934" x2="48956" y2="6625"/>
                        <a14:foregroundMark x1="52668" y1="8075" x2="54292" y2="4762"/>
                        <a14:foregroundMark x1="58005" y1="7039" x2="60325" y2="3727"/>
                        <a14:foregroundMark x1="59861" y1="7660" x2="61949" y2="6004"/>
                        <a14:foregroundMark x1="63109" y1="10559" x2="67517" y2="7246"/>
                        <a14:foregroundMark x1="71230" y1="11801" x2="73086" y2="10766"/>
                        <a14:foregroundMark x1="25754" y1="22153" x2="29466" y2="22981"/>
                        <a14:foregroundMark x1="29002" y1="32919" x2="32947" y2="31470"/>
                        <a14:foregroundMark x1="29002" y1="36853" x2="32947" y2="34990"/>
                        <a14:foregroundMark x1="31555" y1="42029" x2="36195" y2="36853"/>
                        <a14:foregroundMark x1="45940" y1="43892" x2="43926" y2="47357"/>
                        <a14:foregroundMark x1="49800" y1="49061" x2="49652" y2="49896"/>
                        <a14:foregroundMark x1="50348" y1="45963" x2="49899" y2="48499"/>
                        <a14:foregroundMark x1="55452" y1="45549" x2="55220" y2="49896"/>
                        <a14:foregroundMark x1="14385" y1="85300" x2="27842" y2="86749"/>
                        <a14:foregroundMark x1="30162" y1="90890" x2="47100" y2="90683"/>
                        <a14:foregroundMark x1="47100" y1="90683" x2="47100" y2="90683"/>
                        <a14:foregroundMark x1="86775" y1="85300" x2="92807" y2="80952"/>
                        <a14:foregroundMark x1="88167" y1="78261" x2="91183" y2="80331"/>
                        <a14:foregroundMark x1="66125" y1="38716" x2="67086" y2="39681"/>
                        <a14:foregroundMark x1="68410" y1="41442" x2="69838" y2="42443"/>
                        <a14:foregroundMark x1="72622" y1="33333" x2="71230" y2="39752"/>
                        <a14:backgroundMark x1="64733" y1="38923" x2="65334" y2="39229"/>
                        <a14:backgroundMark x1="41995" y1="48654" x2="45476" y2="51967"/>
                        <a14:backgroundMark x1="66357" y1="40373" x2="68445" y2="41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95269" y="2971800"/>
            <a:ext cx="3702090" cy="4148745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1031412" y="609600"/>
            <a:ext cx="10129176" cy="2590219"/>
          </a:xfrm>
          <a:prstGeom prst="wedgeRoundRectCallout">
            <a:avLst>
              <a:gd name="adj1" fmla="val -35650"/>
              <a:gd name="adj2" fmla="val 64127"/>
              <a:gd name="adj3" fmla="val 16667"/>
            </a:avLst>
          </a:prstGeom>
          <a:solidFill>
            <a:srgbClr val="FFF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Em hãy giúp anh chị lựa chọn các bóng đèn hình con cá xinh xắn còn sử dụng đ</a:t>
            </a:r>
            <a:r>
              <a:rPr lang="vi-VN" sz="40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ược</a:t>
            </a:r>
            <a:r>
              <a:rPr lang="en-SG" sz="40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để gắn vào lồng đèn mò o nhé!</a:t>
            </a:r>
            <a:endParaRPr lang="en-SG" sz="40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>
            <a:fillRect/>
          </a:stretch>
        </p:blipFill>
        <p:spPr>
          <a:xfrm flipH="1">
            <a:off x="3276600" y="4419600"/>
            <a:ext cx="8915400" cy="24384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76893" y="152400"/>
            <a:ext cx="11838214" cy="6553200"/>
          </a:xfrm>
          <a:prstGeom prst="roundRect">
            <a:avLst>
              <a:gd name="adj" fmla="val 6852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3787" y="411086"/>
            <a:ext cx="5181478" cy="1569660"/>
          </a:xfrm>
          <a:custGeom>
            <a:avLst/>
            <a:gdLst>
              <a:gd name="connsiteX0" fmla="*/ 0 w 5181478"/>
              <a:gd name="connsiteY0" fmla="*/ 0 h 1569660"/>
              <a:gd name="connsiteX1" fmla="*/ 679349 w 5181478"/>
              <a:gd name="connsiteY1" fmla="*/ 0 h 1569660"/>
              <a:gd name="connsiteX2" fmla="*/ 1255069 w 5181478"/>
              <a:gd name="connsiteY2" fmla="*/ 0 h 1569660"/>
              <a:gd name="connsiteX3" fmla="*/ 1934418 w 5181478"/>
              <a:gd name="connsiteY3" fmla="*/ 0 h 1569660"/>
              <a:gd name="connsiteX4" fmla="*/ 2613768 w 5181478"/>
              <a:gd name="connsiteY4" fmla="*/ 0 h 1569660"/>
              <a:gd name="connsiteX5" fmla="*/ 3241302 w 5181478"/>
              <a:gd name="connsiteY5" fmla="*/ 0 h 1569660"/>
              <a:gd name="connsiteX6" fmla="*/ 3920652 w 5181478"/>
              <a:gd name="connsiteY6" fmla="*/ 0 h 1569660"/>
              <a:gd name="connsiteX7" fmla="*/ 4340927 w 5181478"/>
              <a:gd name="connsiteY7" fmla="*/ 0 h 1569660"/>
              <a:gd name="connsiteX8" fmla="*/ 5181478 w 5181478"/>
              <a:gd name="connsiteY8" fmla="*/ 0 h 1569660"/>
              <a:gd name="connsiteX9" fmla="*/ 5181478 w 5181478"/>
              <a:gd name="connsiteY9" fmla="*/ 538917 h 1569660"/>
              <a:gd name="connsiteX10" fmla="*/ 5181478 w 5181478"/>
              <a:gd name="connsiteY10" fmla="*/ 1030743 h 1569660"/>
              <a:gd name="connsiteX11" fmla="*/ 5181478 w 5181478"/>
              <a:gd name="connsiteY11" fmla="*/ 1569660 h 1569660"/>
              <a:gd name="connsiteX12" fmla="*/ 4709388 w 5181478"/>
              <a:gd name="connsiteY12" fmla="*/ 1569660 h 1569660"/>
              <a:gd name="connsiteX13" fmla="*/ 4289112 w 5181478"/>
              <a:gd name="connsiteY13" fmla="*/ 1569660 h 1569660"/>
              <a:gd name="connsiteX14" fmla="*/ 3661578 w 5181478"/>
              <a:gd name="connsiteY14" fmla="*/ 1569660 h 1569660"/>
              <a:gd name="connsiteX15" fmla="*/ 3189488 w 5181478"/>
              <a:gd name="connsiteY15" fmla="*/ 1569660 h 1569660"/>
              <a:gd name="connsiteX16" fmla="*/ 2717397 w 5181478"/>
              <a:gd name="connsiteY16" fmla="*/ 1569660 h 1569660"/>
              <a:gd name="connsiteX17" fmla="*/ 2038048 w 5181478"/>
              <a:gd name="connsiteY17" fmla="*/ 1569660 h 1569660"/>
              <a:gd name="connsiteX18" fmla="*/ 1358699 w 5181478"/>
              <a:gd name="connsiteY18" fmla="*/ 1569660 h 1569660"/>
              <a:gd name="connsiteX19" fmla="*/ 886608 w 5181478"/>
              <a:gd name="connsiteY19" fmla="*/ 1569660 h 1569660"/>
              <a:gd name="connsiteX20" fmla="*/ 0 w 5181478"/>
              <a:gd name="connsiteY20" fmla="*/ 1569660 h 1569660"/>
              <a:gd name="connsiteX21" fmla="*/ 0 w 5181478"/>
              <a:gd name="connsiteY21" fmla="*/ 1046440 h 1569660"/>
              <a:gd name="connsiteX22" fmla="*/ 0 w 5181478"/>
              <a:gd name="connsiteY22" fmla="*/ 491827 h 1569660"/>
              <a:gd name="connsiteX23" fmla="*/ 0 w 5181478"/>
              <a:gd name="connsiteY23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81478" h="1569660" fill="none" extrusionOk="0">
                <a:moveTo>
                  <a:pt x="0" y="0"/>
                </a:moveTo>
                <a:cubicBezTo>
                  <a:pt x="222911" y="-73529"/>
                  <a:pt x="411619" y="25275"/>
                  <a:pt x="679349" y="0"/>
                </a:cubicBezTo>
                <a:cubicBezTo>
                  <a:pt x="947079" y="-25275"/>
                  <a:pt x="1053373" y="6598"/>
                  <a:pt x="1255069" y="0"/>
                </a:cubicBezTo>
                <a:cubicBezTo>
                  <a:pt x="1456765" y="-6598"/>
                  <a:pt x="1682514" y="39977"/>
                  <a:pt x="1934418" y="0"/>
                </a:cubicBezTo>
                <a:cubicBezTo>
                  <a:pt x="2186322" y="-39977"/>
                  <a:pt x="2304828" y="70255"/>
                  <a:pt x="2613768" y="0"/>
                </a:cubicBezTo>
                <a:cubicBezTo>
                  <a:pt x="2922708" y="-70255"/>
                  <a:pt x="2981182" y="64740"/>
                  <a:pt x="3241302" y="0"/>
                </a:cubicBezTo>
                <a:cubicBezTo>
                  <a:pt x="3501422" y="-64740"/>
                  <a:pt x="3653435" y="46267"/>
                  <a:pt x="3920652" y="0"/>
                </a:cubicBezTo>
                <a:cubicBezTo>
                  <a:pt x="4187869" y="-46267"/>
                  <a:pt x="4224794" y="3214"/>
                  <a:pt x="4340927" y="0"/>
                </a:cubicBezTo>
                <a:cubicBezTo>
                  <a:pt x="4457061" y="-3214"/>
                  <a:pt x="4995864" y="62647"/>
                  <a:pt x="5181478" y="0"/>
                </a:cubicBezTo>
                <a:cubicBezTo>
                  <a:pt x="5198755" y="160936"/>
                  <a:pt x="5168540" y="378616"/>
                  <a:pt x="5181478" y="538917"/>
                </a:cubicBezTo>
                <a:cubicBezTo>
                  <a:pt x="5194416" y="699218"/>
                  <a:pt x="5129100" y="859658"/>
                  <a:pt x="5181478" y="1030743"/>
                </a:cubicBezTo>
                <a:cubicBezTo>
                  <a:pt x="5233856" y="1201828"/>
                  <a:pt x="5156045" y="1405673"/>
                  <a:pt x="5181478" y="1569660"/>
                </a:cubicBezTo>
                <a:cubicBezTo>
                  <a:pt x="5020823" y="1578518"/>
                  <a:pt x="4808224" y="1550365"/>
                  <a:pt x="4709388" y="1569660"/>
                </a:cubicBezTo>
                <a:cubicBezTo>
                  <a:pt x="4610552" y="1588955"/>
                  <a:pt x="4423866" y="1527713"/>
                  <a:pt x="4289112" y="1569660"/>
                </a:cubicBezTo>
                <a:cubicBezTo>
                  <a:pt x="4154358" y="1611607"/>
                  <a:pt x="3829162" y="1543193"/>
                  <a:pt x="3661578" y="1569660"/>
                </a:cubicBezTo>
                <a:cubicBezTo>
                  <a:pt x="3493994" y="1596127"/>
                  <a:pt x="3375013" y="1560103"/>
                  <a:pt x="3189488" y="1569660"/>
                </a:cubicBezTo>
                <a:cubicBezTo>
                  <a:pt x="3003963" y="1579217"/>
                  <a:pt x="2867553" y="1536615"/>
                  <a:pt x="2717397" y="1569660"/>
                </a:cubicBezTo>
                <a:cubicBezTo>
                  <a:pt x="2567241" y="1602705"/>
                  <a:pt x="2247720" y="1558939"/>
                  <a:pt x="2038048" y="1569660"/>
                </a:cubicBezTo>
                <a:cubicBezTo>
                  <a:pt x="1828376" y="1580381"/>
                  <a:pt x="1504221" y="1567621"/>
                  <a:pt x="1358699" y="1569660"/>
                </a:cubicBezTo>
                <a:cubicBezTo>
                  <a:pt x="1213177" y="1571699"/>
                  <a:pt x="1043422" y="1520093"/>
                  <a:pt x="886608" y="1569660"/>
                </a:cubicBezTo>
                <a:cubicBezTo>
                  <a:pt x="729794" y="1619227"/>
                  <a:pt x="282606" y="1474632"/>
                  <a:pt x="0" y="1569660"/>
                </a:cubicBezTo>
                <a:cubicBezTo>
                  <a:pt x="-1938" y="1398389"/>
                  <a:pt x="38762" y="1156717"/>
                  <a:pt x="0" y="1046440"/>
                </a:cubicBezTo>
                <a:cubicBezTo>
                  <a:pt x="-38762" y="936163"/>
                  <a:pt x="23727" y="759375"/>
                  <a:pt x="0" y="491827"/>
                </a:cubicBezTo>
                <a:cubicBezTo>
                  <a:pt x="-23727" y="224279"/>
                  <a:pt x="28719" y="183548"/>
                  <a:pt x="0" y="0"/>
                </a:cubicBezTo>
                <a:close/>
              </a:path>
              <a:path w="5181478" h="1569660" stroke="0" extrusionOk="0">
                <a:moveTo>
                  <a:pt x="0" y="0"/>
                </a:moveTo>
                <a:cubicBezTo>
                  <a:pt x="147553" y="-56973"/>
                  <a:pt x="372580" y="16637"/>
                  <a:pt x="627535" y="0"/>
                </a:cubicBezTo>
                <a:cubicBezTo>
                  <a:pt x="882490" y="-16637"/>
                  <a:pt x="998346" y="77466"/>
                  <a:pt x="1306884" y="0"/>
                </a:cubicBezTo>
                <a:cubicBezTo>
                  <a:pt x="1615422" y="-77466"/>
                  <a:pt x="1764045" y="8717"/>
                  <a:pt x="1934418" y="0"/>
                </a:cubicBezTo>
                <a:cubicBezTo>
                  <a:pt x="2104791" y="-8717"/>
                  <a:pt x="2300660" y="26854"/>
                  <a:pt x="2458323" y="0"/>
                </a:cubicBezTo>
                <a:cubicBezTo>
                  <a:pt x="2615986" y="-26854"/>
                  <a:pt x="2784475" y="6727"/>
                  <a:pt x="2878599" y="0"/>
                </a:cubicBezTo>
                <a:cubicBezTo>
                  <a:pt x="2972723" y="-6727"/>
                  <a:pt x="3333805" y="41179"/>
                  <a:pt x="3454319" y="0"/>
                </a:cubicBezTo>
                <a:cubicBezTo>
                  <a:pt x="3574833" y="-41179"/>
                  <a:pt x="3800740" y="12564"/>
                  <a:pt x="3926409" y="0"/>
                </a:cubicBezTo>
                <a:cubicBezTo>
                  <a:pt x="4052078" y="-12564"/>
                  <a:pt x="4314432" y="21627"/>
                  <a:pt x="4450314" y="0"/>
                </a:cubicBezTo>
                <a:cubicBezTo>
                  <a:pt x="4586196" y="-21627"/>
                  <a:pt x="4839068" y="42603"/>
                  <a:pt x="5181478" y="0"/>
                </a:cubicBezTo>
                <a:cubicBezTo>
                  <a:pt x="5211399" y="260917"/>
                  <a:pt x="5169819" y="358462"/>
                  <a:pt x="5181478" y="538917"/>
                </a:cubicBezTo>
                <a:cubicBezTo>
                  <a:pt x="5193137" y="719372"/>
                  <a:pt x="5118953" y="924759"/>
                  <a:pt x="5181478" y="1062137"/>
                </a:cubicBezTo>
                <a:cubicBezTo>
                  <a:pt x="5244003" y="1199515"/>
                  <a:pt x="5127217" y="1343358"/>
                  <a:pt x="5181478" y="1569660"/>
                </a:cubicBezTo>
                <a:cubicBezTo>
                  <a:pt x="4952206" y="1599264"/>
                  <a:pt x="4829103" y="1529191"/>
                  <a:pt x="4709388" y="1569660"/>
                </a:cubicBezTo>
                <a:cubicBezTo>
                  <a:pt x="4589673" y="1610129"/>
                  <a:pt x="4304618" y="1552453"/>
                  <a:pt x="4133668" y="1569660"/>
                </a:cubicBezTo>
                <a:cubicBezTo>
                  <a:pt x="3962718" y="1586867"/>
                  <a:pt x="3697735" y="1556200"/>
                  <a:pt x="3506133" y="1569660"/>
                </a:cubicBezTo>
                <a:cubicBezTo>
                  <a:pt x="3314532" y="1583120"/>
                  <a:pt x="3187916" y="1542482"/>
                  <a:pt x="3034043" y="1569660"/>
                </a:cubicBezTo>
                <a:cubicBezTo>
                  <a:pt x="2880170" y="1596838"/>
                  <a:pt x="2725567" y="1564358"/>
                  <a:pt x="2613768" y="1569660"/>
                </a:cubicBezTo>
                <a:cubicBezTo>
                  <a:pt x="2501970" y="1574962"/>
                  <a:pt x="2311934" y="1553810"/>
                  <a:pt x="2089863" y="1569660"/>
                </a:cubicBezTo>
                <a:cubicBezTo>
                  <a:pt x="1867792" y="1585510"/>
                  <a:pt x="1755516" y="1561178"/>
                  <a:pt x="1514143" y="1569660"/>
                </a:cubicBezTo>
                <a:cubicBezTo>
                  <a:pt x="1272770" y="1578142"/>
                  <a:pt x="1122265" y="1548093"/>
                  <a:pt x="938423" y="1569660"/>
                </a:cubicBezTo>
                <a:cubicBezTo>
                  <a:pt x="754581" y="1591227"/>
                  <a:pt x="269220" y="1459221"/>
                  <a:pt x="0" y="1569660"/>
                </a:cubicBezTo>
                <a:cubicBezTo>
                  <a:pt x="-48101" y="1397522"/>
                  <a:pt x="41141" y="1275713"/>
                  <a:pt x="0" y="1093530"/>
                </a:cubicBezTo>
                <a:cubicBezTo>
                  <a:pt x="-41141" y="911347"/>
                  <a:pt x="36176" y="675279"/>
                  <a:pt x="0" y="538917"/>
                </a:cubicBezTo>
                <a:cubicBezTo>
                  <a:pt x="-36176" y="402555"/>
                  <a:pt x="31940" y="21580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trong các từ cho d</a:t>
            </a:r>
            <a:r>
              <a:rPr lang="vi-VN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ưới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những từ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nghĩa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</a:t>
            </a:r>
            <a:r>
              <a:rPr lang="en-SG" sz="3400" b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dân</a:t>
            </a:r>
            <a:r>
              <a:rPr lang="en-SG" sz="3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4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SG" sz="34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2593" y="2162933"/>
            <a:ext cx="1940609" cy="1037467"/>
            <a:chOff x="232593" y="2162933"/>
            <a:chExt cx="1940609" cy="103746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>
              <a:fillRect/>
            </a:stretch>
          </p:blipFill>
          <p:spPr>
            <a:xfrm>
              <a:off x="232593" y="2162933"/>
              <a:ext cx="1940609" cy="99339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15670" y="2246293"/>
              <a:ext cx="1022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đồng 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bào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srgbClr val="4FC1E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2222" r="98667">
                        <a14:foregroundMark x1="7111" y1="36889" x2="7111" y2="36889"/>
                        <a14:foregroundMark x1="91111" y1="53333" x2="92000" y2="54667"/>
                        <a14:foregroundMark x1="98667" y1="48889" x2="98667" y2="51111"/>
                        <a14:foregroundMark x1="4000" y1="66222" x2="5778" y2="65333"/>
                        <a14:foregroundMark x1="2667" y1="34667" x2="2667" y2="34667"/>
                        <a14:foregroundMark x1="2222" y1="68000" x2="2222" y2="69778"/>
                        <a14:foregroundMark x1="2222" y1="32444" x2="2222" y2="34222"/>
                      </a14:backgroundRemoval>
                    </a14:imgEffect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19022" b="22487"/>
          <a:stretch>
            <a:fillRect/>
          </a:stretch>
        </p:blipFill>
        <p:spPr>
          <a:xfrm>
            <a:off x="211138" y="3547721"/>
            <a:ext cx="1940608" cy="1163056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033605" y="3890700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43787" y="3720758"/>
            <a:ext cx="11662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nhân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dân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duotone>
              <a:srgbClr val="48CFA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889" b="72000" l="1778" r="96444">
                        <a14:foregroundMark x1="3556" y1="64444" x2="7111" y2="55556"/>
                        <a14:foregroundMark x1="1778" y1="35111" x2="3556" y2="37778"/>
                        <a14:foregroundMark x1="57333" y1="70667" x2="61333" y2="72444"/>
                        <a14:foregroundMark x1="1778" y1="68000" x2="9778" y2="63556"/>
                        <a14:foregroundMark x1="91111" y1="48000" x2="92444" y2="56000"/>
                        <a14:foregroundMark x1="51556" y1="30667" x2="61778" y2="29778"/>
                        <a14:foregroundMark x1="96444" y1="48000" x2="95556" y2="52889"/>
                        <a14:foregroundMark x1="54667" y1="29333" x2="64000" y2="29778"/>
                      </a14:backgroundRemoval>
                    </a14:imgEffect>
                  </a14:imgLayer>
                </a14:imgProps>
              </a:ext>
            </a:extLst>
          </a:blip>
          <a:srcRect t="23921" b="24889"/>
          <a:stretch>
            <a:fillRect/>
          </a:stretch>
        </p:blipFill>
        <p:spPr>
          <a:xfrm>
            <a:off x="240277" y="5338203"/>
            <a:ext cx="2060022" cy="1161866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1197324" y="5656035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90291" y="5470138"/>
            <a:ext cx="13587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7 SVNDessert Menu Scrip" panose="00000500000000000000" pitchFamily="2" charset="0"/>
              </a:rPr>
              <a:t>chúng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282942" y="940101"/>
            <a:ext cx="1861509" cy="980921"/>
            <a:chOff x="6282942" y="940101"/>
            <a:chExt cx="1861509" cy="98092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89778" l="889" r="98667">
                          <a14:foregroundMark x1="3556" y1="36889" x2="8889" y2="52444"/>
                          <a14:foregroundMark x1="889" y1="67111" x2="7111" y2="61333"/>
                          <a14:foregroundMark x1="93333" y1="47556" x2="98222" y2="57333"/>
                          <a14:foregroundMark x1="96444" y1="52000" x2="98667" y2="46667"/>
                        </a14:backgroundRemoval>
                      </a14:imgEffect>
                    </a14:imgLayer>
                  </a14:imgProps>
                </a:ext>
              </a:extLst>
            </a:blip>
            <a:srcRect t="23139" b="23527"/>
            <a:stretch>
              <a:fillRect/>
            </a:stretch>
          </p:blipFill>
          <p:spPr>
            <a:xfrm flipH="1">
              <a:off x="6282942" y="940101"/>
              <a:ext cx="1861509" cy="98092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407731" y="980573"/>
              <a:ext cx="1297164" cy="899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dân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tộc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duotone>
              <a:srgbClr val="ED556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889" r="98667">
                        <a14:foregroundMark x1="3556" y1="36889" x2="8889" y2="52444"/>
                        <a14:foregroundMark x1="889" y1="67111" x2="7111" y2="61333"/>
                        <a14:foregroundMark x1="93333" y1="47556" x2="98222" y2="57333"/>
                        <a14:foregroundMark x1="96444" y1="52000" x2="98667" y2="46667"/>
                      </a14:backgroundRemoval>
                    </a14:imgEffect>
                  </a14:imgLayer>
                </a14:imgProps>
              </a:ext>
            </a:extLst>
          </a:blip>
          <a:srcRect t="23139" b="23527"/>
          <a:stretch>
            <a:fillRect/>
          </a:stretch>
        </p:blipFill>
        <p:spPr>
          <a:xfrm flipH="1">
            <a:off x="6281846" y="2740409"/>
            <a:ext cx="1862605" cy="993391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6849029" y="2972001"/>
            <a:ext cx="457200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889000">
              <a:srgbClr val="FFFF00">
                <a:alpha val="82000"/>
              </a:srgbClr>
            </a:glow>
            <a:outerShdw blurRad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83309" y="2923073"/>
            <a:ext cx="1358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280584" y="3937758"/>
            <a:ext cx="1863867" cy="1015242"/>
            <a:chOff x="6280584" y="3809712"/>
            <a:chExt cx="1863867" cy="10152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duotone>
                <a:srgbClr val="FFBD4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67" b="71556" l="2667" r="99111">
                          <a14:foregroundMark x1="11111" y1="55111" x2="68889" y2="45778"/>
                          <a14:foregroundMark x1="68889" y1="45778" x2="69333" y2="45778"/>
                          <a14:foregroundMark x1="3111" y1="34667" x2="10667" y2="42222"/>
                          <a14:foregroundMark x1="2667" y1="66667" x2="8889" y2="64444"/>
                          <a14:foregroundMark x1="58222" y1="70667" x2="67111" y2="71556"/>
                          <a14:foregroundMark x1="92000" y1="50222" x2="89778" y2="62222"/>
                          <a14:foregroundMark x1="96444" y1="50222" x2="99111" y2="54667"/>
                        </a14:backgroundRemoval>
                      </a14:imgEffect>
                    </a14:imgLayer>
                  </a14:imgProps>
                </a:ext>
              </a:extLst>
            </a:blip>
            <a:srcRect t="22160" b="26651"/>
            <a:stretch>
              <a:fillRect/>
            </a:stretch>
          </p:blipFill>
          <p:spPr>
            <a:xfrm flipH="1">
              <a:off x="6280584" y="3809712"/>
              <a:ext cx="1863867" cy="95410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398268" y="3870847"/>
              <a:ext cx="13587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nông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dân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366996" y="5152563"/>
            <a:ext cx="1862604" cy="1324285"/>
            <a:chOff x="6366996" y="5222493"/>
            <a:chExt cx="1862604" cy="13242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duotone>
                <a:srgbClr val="4FC1E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78" b="89778" l="2222" r="98667">
                          <a14:foregroundMark x1="7111" y1="36889" x2="7111" y2="36889"/>
                          <a14:foregroundMark x1="91111" y1="53333" x2="92000" y2="54667"/>
                          <a14:foregroundMark x1="98667" y1="48889" x2="98667" y2="51111"/>
                          <a14:foregroundMark x1="4000" y1="66222" x2="5778" y2="65333"/>
                          <a14:foregroundMark x1="2667" y1="34667" x2="2667" y2="34667"/>
                          <a14:foregroundMark x1="2222" y1="68000" x2="2222" y2="69778"/>
                          <a14:foregroundMark x1="2222" y1="32444" x2="2222" y2="34222"/>
                        </a14:backgroundRemoval>
                      </a14:imgEffect>
                      <a14:imgEffect>
                        <a14:brightnessContrast contrast="-5000"/>
                      </a14:imgEffect>
                    </a14:imgLayer>
                  </a14:imgProps>
                </a:ext>
              </a:extLst>
            </a:blip>
            <a:srcRect t="19022" b="22487"/>
            <a:stretch>
              <a:fillRect/>
            </a:stretch>
          </p:blipFill>
          <p:spPr>
            <a:xfrm flipH="1">
              <a:off x="6366996" y="5222493"/>
              <a:ext cx="1862604" cy="132428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422919" y="5370655"/>
              <a:ext cx="1358722" cy="951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SVNDessert Menu Scrip" panose="00000500000000000000" pitchFamily="2" charset="0"/>
                  <a:ea typeface="+mn-ea"/>
                  <a:cs typeface="+mn-cs"/>
                </a:rPr>
                <a:t>công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7 SVNDessert Menu Scrip" panose="00000500000000000000" pitchFamily="2" charset="0"/>
                </a:rPr>
                <a:t>chúng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73202" y="2182917"/>
            <a:ext cx="40110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SG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hững ng</a:t>
            </a:r>
            <a:r>
              <a:rPr lang="vi-VN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cùng một giống nòi, dân tộc.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15190" y="3299192"/>
            <a:ext cx="37949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SG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đảo những ng</a:t>
            </a:r>
            <a:r>
              <a:rPr lang="vi-VN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dân, thuộc mọi tầng lớp, đang sống trong một khu vực địa lí.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80148" y="5238136"/>
            <a:ext cx="40043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kumimoji="0" lang="en-SG" sz="280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 đảo những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dân th</a:t>
            </a:r>
            <a:r>
              <a:rPr lang="vi-VN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ường</a:t>
            </a:r>
            <a:r>
              <a:rPr lang="en-SG" sz="280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quần chúng nhân dân.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88741" y="383869"/>
            <a:ext cx="35698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cộng đồng 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1D6F5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hình thành trong lịch sử</a:t>
            </a:r>
            <a:r>
              <a:rPr lang="en-SG" sz="2800">
                <a:solidFill>
                  <a:srgbClr val="1D6F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chung lãnh thổ, quan hệ kinh tế, ngôn ngữ, văn hoá và tính cách.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D6F5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36367" y="2743200"/>
            <a:ext cx="36849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rgbClr val="C854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sống chung một khu vực</a:t>
            </a:r>
            <a:r>
              <a:rPr lang="en-SG" sz="2800">
                <a:solidFill>
                  <a:srgbClr val="C854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địa lí.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854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37515" y="3959889"/>
            <a:ext cx="36849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ười</a:t>
            </a:r>
            <a:r>
              <a:rPr kumimoji="0" lang="en-SG" sz="2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lao động sản xuất nông nghiệp.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70161" y="5168205"/>
            <a:ext cx="39335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>
                <a:solidFill>
                  <a:srgbClr val="116B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116B8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đảo người đọc, xem, nghe trong quan hệ với tác giả, diễn viên...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116B8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21" grpId="0"/>
      <p:bldP spid="37" grpId="0" animBg="1"/>
      <p:bldP spid="22" grpId="0"/>
      <p:bldP spid="38" grpId="0" animBg="1"/>
      <p:bldP spid="26" grpId="0"/>
      <p:bldP spid="24" grpId="0"/>
      <p:bldP spid="25" grpId="0"/>
      <p:bldP spid="29" grpId="0"/>
      <p:bldP spid="30" grpId="0"/>
      <p:bldP spid="31" grpId="0"/>
      <p:bldP spid="32" grpId="0"/>
      <p:bldP spid="33" grpId="0"/>
    </p:bldLst>
  </p:timing>
</p:sld>
</file>

<file path=ppt/tags/tag1.xml><?xml version="1.0" encoding="utf-8"?>
<p:tagLst xmlns:p="http://schemas.openxmlformats.org/presentationml/2006/main">
  <p:tag name="SHAPE_LOCKS" val="959"/>
</p:tagLst>
</file>

<file path=ppt/tags/tag2.xml><?xml version="1.0" encoding="utf-8"?>
<p:tagLst xmlns:p="http://schemas.openxmlformats.org/presentationml/2006/main">
  <p:tag name="SHAPE_LOCKS" val="16"/>
</p:tagLst>
</file>

<file path=ppt/tags/tag3.xml><?xml version="1.0" encoding="utf-8"?>
<p:tagLst xmlns:p="http://schemas.openxmlformats.org/presentationml/2006/main">
  <p:tag name="SHAPE_LOCKS" val="16"/>
</p:tagLst>
</file>

<file path=ppt/tags/tag4.xml><?xml version="1.0" encoding="utf-8"?>
<p:tagLst xmlns:p="http://schemas.openxmlformats.org/presentationml/2006/main">
  <p:tag name="INKNOELEADERBOARD" val="32261346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3547</Words>
  <Application>WPS Presentation</Application>
  <PresentationFormat>Màn hình rộng</PresentationFormat>
  <Paragraphs>230</Paragraphs>
  <Slides>17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SimSun</vt:lpstr>
      <vt:lpstr>Wingdings</vt:lpstr>
      <vt:lpstr>#9Slide02 Noi dung dai</vt:lpstr>
      <vt:lpstr>#9Slide04 Tinos Bold</vt:lpstr>
      <vt:lpstr>SVN-Shintia Script</vt:lpstr>
      <vt:lpstr>Calibri</vt:lpstr>
      <vt:lpstr>#9Slide07 SVNBango</vt:lpstr>
      <vt:lpstr>#9Slide07 SVNDessert Menu Scrip</vt:lpstr>
      <vt:lpstr>Microsoft YaHei</vt:lpstr>
      <vt:lpstr>Arial Unicode MS</vt:lpstr>
      <vt:lpstr>#9Slide02 Tieu de dai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creator>Hung</dc:creator>
  <cp:keywords>9Slide</cp:keywords>
  <dc:description>9Slide.vn</dc:description>
  <dc:subject>9Slide.vn</dc:subject>
  <cp:category>9Slide.vn</cp:category>
  <cp:lastModifiedBy>HUONG GIANG</cp:lastModifiedBy>
  <cp:revision>77</cp:revision>
  <dcterms:created xsi:type="dcterms:W3CDTF">2021-12-28T14:59:00Z</dcterms:created>
  <dcterms:modified xsi:type="dcterms:W3CDTF">2023-01-30T02:34:03Z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738766D2250A426D96BF27EAABE886B3</vt:lpwstr>
  </property>
  <property fmtid="{D5CDD505-2E9C-101B-9397-08002B2CF9AE}" pid="3" name="KSOProductBuildVer">
    <vt:lpwstr>1033-11.2.0.11440</vt:lpwstr>
  </property>
</Properties>
</file>