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15.fntdata" ContentType="application/x-fontdata"/>
  <Override PartName="/ppt/fonts/font16.fntdata" ContentType="application/x-fontdata"/>
  <Override PartName="/ppt/fonts/font17.fntdata" ContentType="application/x-fontdata"/>
  <Override PartName="/ppt/fonts/font18.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6" r:id="rId3"/>
  </p:sldMasterIdLst>
  <p:notesMasterIdLst>
    <p:notesMasterId r:id="rId5"/>
  </p:notesMasterIdLst>
  <p:sldIdLst>
    <p:sldId id="384" r:id="rId4"/>
    <p:sldId id="352" r:id="rId6"/>
    <p:sldId id="278" r:id="rId7"/>
    <p:sldId id="385" r:id="rId8"/>
    <p:sldId id="353" r:id="rId9"/>
    <p:sldId id="360" r:id="rId10"/>
    <p:sldId id="361" r:id="rId11"/>
    <p:sldId id="354" r:id="rId12"/>
    <p:sldId id="362" r:id="rId13"/>
    <p:sldId id="363" r:id="rId14"/>
    <p:sldId id="364" r:id="rId15"/>
    <p:sldId id="365" r:id="rId16"/>
    <p:sldId id="366" r:id="rId17"/>
    <p:sldId id="367" r:id="rId18"/>
    <p:sldId id="368" r:id="rId19"/>
    <p:sldId id="369" r:id="rId20"/>
    <p:sldId id="355" r:id="rId21"/>
    <p:sldId id="370" r:id="rId22"/>
    <p:sldId id="371" r:id="rId23"/>
    <p:sldId id="373" r:id="rId24"/>
    <p:sldId id="356" r:id="rId25"/>
    <p:sldId id="374" r:id="rId26"/>
    <p:sldId id="379" r:id="rId27"/>
    <p:sldId id="378" r:id="rId28"/>
    <p:sldId id="380" r:id="rId29"/>
    <p:sldId id="358" r:id="rId30"/>
    <p:sldId id="386" r:id="rId31"/>
  </p:sldIdLst>
  <p:sldSz cx="12192000" cy="6858000"/>
  <p:notesSz cx="6858000" cy="9144000"/>
  <p:embeddedFontLst>
    <p:embeddedFont>
      <p:font typeface="Wingdings 3" panose="05040102010807070707" pitchFamily="18" charset="2"/>
      <p:regular r:id="rId35"/>
    </p:embeddedFont>
    <p:embeddedFont>
      <p:font typeface="Calibri" panose="020F0502020204030204" pitchFamily="34" charset="0"/>
      <p:regular r:id="rId36"/>
      <p:bold r:id="rId37"/>
      <p:italic r:id="rId38"/>
      <p:boldItalic r:id="rId39"/>
    </p:embeddedFont>
    <p:embeddedFont>
      <p:font typeface="Trebuchet MS" panose="020B0603020202020204" pitchFamily="34" charset="0"/>
      <p:regular r:id="rId40"/>
      <p:bold r:id="rId41"/>
      <p:italic r:id="rId42"/>
      <p:boldItalic r:id="rId43"/>
    </p:embeddedFont>
    <p:embeddedFont>
      <p:font typeface="Gulim" panose="020B0600000101010101" pitchFamily="34" charset="-127"/>
      <p:regular r:id="rId44"/>
    </p:embeddedFont>
    <p:embeddedFont>
      <p:font typeface="Tahoma" panose="020B0604030504040204" pitchFamily="34" charset="0"/>
      <p:regular r:id="rId45"/>
      <p:bold r:id="rId46"/>
    </p:embeddedFont>
    <p:embeddedFont>
      <p:font typeface="黑体" panose="02010609060101010101" pitchFamily="49" charset="-122"/>
      <p:regular r:id="rId47"/>
    </p:embeddedFont>
    <p:embeddedFont>
      <p:font typeface="UVN Mang Tre" panose="00000400000000000000" charset="0"/>
      <p:italic r:id="rId48"/>
    </p:embeddedFont>
    <p:embeddedFont>
      <p:font typeface="Calibri" panose="020F0502020204030204"/>
      <p:regular r:id="rId49"/>
      <p:bold r:id="rId50"/>
      <p:italic r:id="rId51"/>
      <p:boldItalic r:id="rId52"/>
    </p:embeddedFont>
  </p:embeddedFontLst>
  <p:defaultTextStyle>
    <a:defPPr>
      <a:defRPr lang="en-US"/>
    </a:defPPr>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mn-ea"/>
        <a:cs typeface="+mn-cs"/>
      </a:defRPr>
    </a:lvl1pPr>
    <a:lvl2pPr marL="457200" lvl="1"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mn-ea"/>
        <a:cs typeface="+mn-cs"/>
      </a:defRPr>
    </a:lvl5pPr>
    <a:lvl6pPr marL="2286000" lvl="5"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mn-ea"/>
        <a:cs typeface="+mn-cs"/>
      </a:defRPr>
    </a:lvl6pPr>
    <a:lvl7pPr marL="2743200" lvl="6"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mn-ea"/>
        <a:cs typeface="+mn-cs"/>
      </a:defRPr>
    </a:lvl7pPr>
    <a:lvl8pPr marL="3200400" lvl="7"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mn-ea"/>
        <a:cs typeface="+mn-cs"/>
      </a:defRPr>
    </a:lvl8pPr>
    <a:lvl9pPr marL="3657600" lvl="8"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2FDB2607-1784-4EEB-B798-7EB5836EED8A}">
        <p14:showMediaCtrls xmlns:p14="http://schemas.microsoft.com/office/powerpoint/2010/main" val="1"/>
      </p:ext>
    </p:extLst>
  </p:showPr>
  <p:clrMru>
    <a:srgbClr val="0000FF"/>
    <a:srgbClr val="0000CC"/>
    <a:srgbClr val="0033CC"/>
    <a:srgbClr val="0066FF"/>
    <a:srgbClr val="66FF33"/>
    <a:srgbClr val="FF99FF"/>
    <a:srgbClr val="FFFF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5000"/>
    <p:restoredTop sz="90811"/>
  </p:normalViewPr>
  <p:slideViewPr>
    <p:cSldViewPr showGuides="1">
      <p:cViewPr varScale="1">
        <p:scale>
          <a:sx n="42" d="100"/>
          <a:sy n="42" d="100"/>
        </p:scale>
        <p:origin x="78" y="654"/>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2" Type="http://schemas.openxmlformats.org/officeDocument/2006/relationships/font" Target="fonts/font18.fntdata"/><Relationship Id="rId51" Type="http://schemas.openxmlformats.org/officeDocument/2006/relationships/font" Target="fonts/font17.fntdata"/><Relationship Id="rId50" Type="http://schemas.openxmlformats.org/officeDocument/2006/relationships/font" Target="fonts/font16.fntdata"/><Relationship Id="rId5" Type="http://schemas.openxmlformats.org/officeDocument/2006/relationships/notesMaster" Target="notesMasters/notesMaster1.xml"/><Relationship Id="rId49" Type="http://schemas.openxmlformats.org/officeDocument/2006/relationships/font" Target="fonts/font15.fntdata"/><Relationship Id="rId48" Type="http://schemas.openxmlformats.org/officeDocument/2006/relationships/font" Target="fonts/font14.fntdata"/><Relationship Id="rId47" Type="http://schemas.openxmlformats.org/officeDocument/2006/relationships/font" Target="fonts/font13.fntdata"/><Relationship Id="rId46" Type="http://schemas.openxmlformats.org/officeDocument/2006/relationships/font" Target="fonts/font12.fntdata"/><Relationship Id="rId45" Type="http://schemas.openxmlformats.org/officeDocument/2006/relationships/font" Target="fonts/font11.fntdata"/><Relationship Id="rId44" Type="http://schemas.openxmlformats.org/officeDocument/2006/relationships/font" Target="fonts/font10.fntdata"/><Relationship Id="rId43" Type="http://schemas.openxmlformats.org/officeDocument/2006/relationships/font" Target="fonts/font9.fntdata"/><Relationship Id="rId42" Type="http://schemas.openxmlformats.org/officeDocument/2006/relationships/font" Target="fonts/font8.fntdata"/><Relationship Id="rId41" Type="http://schemas.openxmlformats.org/officeDocument/2006/relationships/font" Target="fonts/font7.fntdata"/><Relationship Id="rId40" Type="http://schemas.openxmlformats.org/officeDocument/2006/relationships/font" Target="fonts/font6.fntdata"/><Relationship Id="rId4" Type="http://schemas.openxmlformats.org/officeDocument/2006/relationships/slide" Target="slides/slide1.xml"/><Relationship Id="rId39" Type="http://schemas.openxmlformats.org/officeDocument/2006/relationships/font" Target="fonts/font5.fntdata"/><Relationship Id="rId38" Type="http://schemas.openxmlformats.org/officeDocument/2006/relationships/font" Target="fonts/font4.fntdata"/><Relationship Id="rId37" Type="http://schemas.openxmlformats.org/officeDocument/2006/relationships/font" Target="fonts/font3.fntdata"/><Relationship Id="rId36" Type="http://schemas.openxmlformats.org/officeDocument/2006/relationships/font" Target="fonts/font2.fntdata"/><Relationship Id="rId35" Type="http://schemas.openxmlformats.org/officeDocument/2006/relationships/font" Target="fonts/font1.fntdata"/><Relationship Id="rId34" Type="http://schemas.openxmlformats.org/officeDocument/2006/relationships/tableStyles" Target="tableStyles.xml"/><Relationship Id="rId33" Type="http://schemas.openxmlformats.org/officeDocument/2006/relationships/viewProps" Target="viewProps.xml"/><Relationship Id="rId32" Type="http://schemas.openxmlformats.org/officeDocument/2006/relationships/presProps" Target="presProps.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marL="0" marR="0" lvl="0" indent="0" algn="r" defTabSz="914400" rtl="0" eaLnBrk="0" fontAlgn="base" latinLnBrk="0" hangingPunct="0">
              <a:lnSpc>
                <a:spcPct val="100000"/>
              </a:lnSpc>
              <a:spcBef>
                <a:spcPct val="0"/>
              </a:spcBef>
              <a:spcAft>
                <a:spcPct val="0"/>
              </a:spcAft>
              <a:buClrTx/>
              <a:buSzTx/>
              <a:buFontTx/>
              <a:buNone/>
              <a:defRPr/>
            </a:pPr>
            <a:fld id="{63394004-698B-4572-BD43-F7025892F2FD}" type="datetimeFigureOut">
              <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fld>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marL="0" marR="0" lvl="0" indent="0" algn="l" defTabSz="914400" rtl="0" eaLnBrk="0" fontAlgn="base" latinLnBrk="0" hangingPunct="0">
              <a:lnSpc>
                <a:spcPct val="100000"/>
              </a:lnSpc>
              <a:spcBef>
                <a:spcPct val="30000"/>
              </a:spcBef>
              <a:spcAft>
                <a:spcPct val="0"/>
              </a:spcAft>
              <a:buClrTx/>
              <a:buSzTx/>
              <a:buFontTx/>
              <a:buNone/>
              <a:defRPr/>
            </a:pPr>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marL="0" marR="0" lvl="0"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smtClean="0">
                <a:ln>
                  <a:noFill/>
                </a:ln>
                <a:solidFill>
                  <a:schemeClr val="tx1"/>
                </a:solidFill>
                <a:effectLst/>
                <a:uLnTx/>
                <a:uFillTx/>
                <a:latin typeface="+mn-lt"/>
                <a:ea typeface="+mn-ea"/>
                <a:cs typeface="+mn-cs"/>
              </a:rPr>
              <a:t>Click to edit Master text styles</a:t>
            </a:r>
            <a:endParaRPr kumimoji="0" lang="en-US" sz="1200" b="0" i="0" u="none" strike="noStrike" kern="1200" cap="none" spc="0" normalizeH="0" baseline="0" noProof="0" smtClean="0">
              <a:ln>
                <a:noFill/>
              </a:ln>
              <a:solidFill>
                <a:schemeClr val="tx1"/>
              </a:solidFill>
              <a:effectLst/>
              <a:uLnTx/>
              <a:uFillTx/>
              <a:latin typeface="+mn-lt"/>
              <a:ea typeface="+mn-ea"/>
              <a:cs typeface="+mn-cs"/>
            </a:endParaRPr>
          </a:p>
          <a:p>
            <a:pPr marL="457200" marR="0" lvl="1"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smtClean="0">
                <a:ln>
                  <a:noFill/>
                </a:ln>
                <a:solidFill>
                  <a:schemeClr val="tx1"/>
                </a:solidFill>
                <a:effectLst/>
                <a:uLnTx/>
                <a:uFillTx/>
                <a:latin typeface="+mn-lt"/>
                <a:ea typeface="+mn-ea"/>
                <a:cs typeface="+mn-cs"/>
              </a:rPr>
              <a:t>Second level</a:t>
            </a:r>
            <a:endParaRPr kumimoji="0" lang="en-US" sz="1200" b="0" i="0" u="none" strike="noStrike" kern="1200" cap="none" spc="0" normalizeH="0" baseline="0" noProof="0" smtClean="0">
              <a:ln>
                <a:noFill/>
              </a:ln>
              <a:solidFill>
                <a:schemeClr val="tx1"/>
              </a:solidFill>
              <a:effectLst/>
              <a:uLnTx/>
              <a:uFillTx/>
              <a:latin typeface="+mn-lt"/>
              <a:ea typeface="+mn-ea"/>
              <a:cs typeface="+mn-cs"/>
            </a:endParaRPr>
          </a:p>
          <a:p>
            <a:pPr marL="914400" marR="0" lvl="2"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smtClean="0">
                <a:ln>
                  <a:noFill/>
                </a:ln>
                <a:solidFill>
                  <a:schemeClr val="tx1"/>
                </a:solidFill>
                <a:effectLst/>
                <a:uLnTx/>
                <a:uFillTx/>
                <a:latin typeface="+mn-lt"/>
                <a:ea typeface="+mn-ea"/>
                <a:cs typeface="+mn-cs"/>
              </a:rPr>
              <a:t>Third level</a:t>
            </a:r>
            <a:endParaRPr kumimoji="0" lang="en-US" sz="1200" b="0" i="0" u="none" strike="noStrike" kern="1200" cap="none" spc="0" normalizeH="0" baseline="0" noProof="0" smtClean="0">
              <a:ln>
                <a:noFill/>
              </a:ln>
              <a:solidFill>
                <a:schemeClr val="tx1"/>
              </a:solidFill>
              <a:effectLst/>
              <a:uLnTx/>
              <a:uFillTx/>
              <a:latin typeface="+mn-lt"/>
              <a:ea typeface="+mn-ea"/>
              <a:cs typeface="+mn-cs"/>
            </a:endParaRPr>
          </a:p>
          <a:p>
            <a:pPr marL="1371600" marR="0" lvl="3"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smtClean="0">
                <a:ln>
                  <a:noFill/>
                </a:ln>
                <a:solidFill>
                  <a:schemeClr val="tx1"/>
                </a:solidFill>
                <a:effectLst/>
                <a:uLnTx/>
                <a:uFillTx/>
                <a:latin typeface="+mn-lt"/>
                <a:ea typeface="+mn-ea"/>
                <a:cs typeface="+mn-cs"/>
              </a:rPr>
              <a:t>Fourth level</a:t>
            </a:r>
            <a:endParaRPr kumimoji="0" lang="en-US" sz="1200" b="0" i="0" u="none" strike="noStrike" kern="1200" cap="none" spc="0" normalizeH="0" baseline="0" noProof="0" smtClean="0">
              <a:ln>
                <a:noFill/>
              </a:ln>
              <a:solidFill>
                <a:schemeClr val="tx1"/>
              </a:solidFill>
              <a:effectLst/>
              <a:uLnTx/>
              <a:uFillTx/>
              <a:latin typeface="+mn-lt"/>
              <a:ea typeface="+mn-ea"/>
              <a:cs typeface="+mn-cs"/>
            </a:endParaRPr>
          </a:p>
          <a:p>
            <a:pPr marL="1828800" marR="0" lvl="4"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smtClean="0">
                <a:ln>
                  <a:noFill/>
                </a:ln>
                <a:solidFill>
                  <a:schemeClr val="tx1"/>
                </a:solidFill>
                <a:effectLst/>
                <a:uLnTx/>
                <a:uFillTx/>
                <a:latin typeface="+mn-lt"/>
                <a:ea typeface="+mn-ea"/>
                <a:cs typeface="+mn-cs"/>
              </a:rPr>
              <a:t>Fifth level</a:t>
            </a:r>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6" name="Footer Placeholder 5"/>
          <p:cNvSpPr>
            <a:spLocks noGrp="1"/>
          </p:cNvSpPr>
          <p:nvPr>
            <p:ph type="ftr" sz="quarter" idx="4"/>
          </p:nvPr>
        </p:nvSpPr>
        <p:spPr>
          <a:xfrm>
            <a:off x="0" y="8685213"/>
            <a:ext cx="2971800" cy="458788"/>
          </a:xfrm>
          <a:prstGeom prst="rect">
            <a:avLst/>
          </a:prstGeom>
        </p:spPr>
        <p:txBody>
          <a:bodyPr vert="horz" lIns="91440" tIns="45720" rIns="91440" bIns="45720" rtlCol="0" anchor="b"/>
          <a:lstStyle>
            <a:lvl1pPr algn="l">
              <a:defRPr sz="1200"/>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7" name="Slide Number Placeholder 6"/>
          <p:cNvSpPr>
            <a:spLocks noGrp="1"/>
          </p:cNvSpPr>
          <p:nvPr>
            <p:ph type="sldNum" sz="quarter" idx="5"/>
          </p:nvPr>
        </p:nvSpPr>
        <p:spPr>
          <a:xfrm>
            <a:off x="3884613" y="8685213"/>
            <a:ext cx="2971800" cy="458788"/>
          </a:xfrm>
          <a:prstGeom prst="rect">
            <a:avLst/>
          </a:prstGeom>
        </p:spPr>
        <p:txBody>
          <a:bodyPr vert="horz" lIns="91440" tIns="45720" rIns="91440" bIns="45720" rtlCol="0" anchor="b"/>
          <a:lstStyle>
            <a:lvl1pPr algn="r">
              <a:defRPr sz="1200"/>
            </a:lvl1pPr>
          </a:lstStyle>
          <a:p>
            <a:pPr marL="0" marR="0" lvl="0" indent="0" algn="r" defTabSz="914400" rtl="0" eaLnBrk="0" fontAlgn="base" latinLnBrk="0" hangingPunct="0">
              <a:lnSpc>
                <a:spcPct val="100000"/>
              </a:lnSpc>
              <a:spcBef>
                <a:spcPct val="0"/>
              </a:spcBef>
              <a:spcAft>
                <a:spcPct val="0"/>
              </a:spcAft>
              <a:buClrTx/>
              <a:buSzTx/>
              <a:buFontTx/>
              <a:buNone/>
              <a:defRPr/>
            </a:pPr>
            <a:fld id="{CFFE5290-17CC-4C6B-AA92-FBC1A0EE41DE}" type="slidenum">
              <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fld>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5772490-676B-4287-AD1F-63873F1EA64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70号-灵悦黑体" panose="00000500000000000000"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70号-灵悦黑体" panose="00000500000000000000"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6" name="Rectangle 7"/>
          <p:cNvSpPr txBox="1">
            <a:spLocks noGrp="1"/>
          </p:cNvSpPr>
          <p:nvPr>
            <p:ph type="sldNum" sz="quarter"/>
          </p:nvPr>
        </p:nvSpPr>
        <p:spPr>
          <a:xfrm>
            <a:off x="3884613" y="8685213"/>
            <a:ext cx="2971800" cy="458787"/>
          </a:xfrm>
          <a:prstGeom prst="rect">
            <a:avLst/>
          </a:prstGeom>
          <a:noFill/>
          <a:ln w="9525">
            <a:noFill/>
          </a:ln>
        </p:spPr>
        <p:txBody>
          <a:bodyPr anchor="b" anchorCtr="0"/>
          <a:p>
            <a:pPr lvl="0" algn="r" eaLnBrk="1" hangingPunct="1"/>
            <a:fld id="{9A0DB2DC-4C9A-4742-B13C-FB6460FD3503}" type="slidenum">
              <a:rPr lang="en-US" sz="1200" dirty="0"/>
            </a:fld>
            <a:endParaRPr lang="en-US" sz="1200" dirty="0"/>
          </a:p>
        </p:txBody>
      </p:sp>
      <p:sp>
        <p:nvSpPr>
          <p:cNvPr id="16387" name="Rectangle 2"/>
          <p:cNvSpPr>
            <a:spLocks noGrp="1" noRot="1" noChangeAspect="1" noTextEdit="1"/>
          </p:cNvSpPr>
          <p:nvPr>
            <p:ph type="sldImg"/>
          </p:nvPr>
        </p:nvSpPr>
        <p:spPr>
          <a:ln>
            <a:solidFill>
              <a:srgbClr val="000000">
                <a:alpha val="100000"/>
              </a:srgbClr>
            </a:solidFill>
            <a:miter lim="800000"/>
          </a:ln>
        </p:spPr>
      </p:sp>
      <p:sp>
        <p:nvSpPr>
          <p:cNvPr id="16388"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vi-VN" altLang="x-none" dirty="0">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9458" name="Rectangle 7"/>
          <p:cNvSpPr txBox="1">
            <a:spLocks noGrp="1"/>
          </p:cNvSpPr>
          <p:nvPr>
            <p:ph type="sldNum" sz="quarter"/>
          </p:nvPr>
        </p:nvSpPr>
        <p:spPr>
          <a:xfrm>
            <a:off x="3884613" y="8685213"/>
            <a:ext cx="2971800" cy="458787"/>
          </a:xfrm>
          <a:prstGeom prst="rect">
            <a:avLst/>
          </a:prstGeom>
          <a:noFill/>
          <a:ln w="9525">
            <a:noFill/>
          </a:ln>
        </p:spPr>
        <p:txBody>
          <a:bodyPr anchor="b" anchorCtr="0"/>
          <a:p>
            <a:pPr lvl="0" algn="r" eaLnBrk="1" hangingPunct="1"/>
            <a:fld id="{9A0DB2DC-4C9A-4742-B13C-FB6460FD3503}" type="slidenum">
              <a:rPr lang="en-US" sz="1200" dirty="0"/>
            </a:fld>
            <a:endParaRPr lang="en-US" sz="1200" dirty="0"/>
          </a:p>
        </p:txBody>
      </p:sp>
      <p:sp>
        <p:nvSpPr>
          <p:cNvPr id="19459" name="Rectangle 2"/>
          <p:cNvSpPr>
            <a:spLocks noGrp="1" noRot="1" noChangeAspect="1" noTextEdit="1"/>
          </p:cNvSpPr>
          <p:nvPr>
            <p:ph type="sldImg"/>
          </p:nvPr>
        </p:nvSpPr>
        <p:spPr>
          <a:ln>
            <a:solidFill>
              <a:srgbClr val="000000">
                <a:alpha val="100000"/>
              </a:srgbClr>
            </a:solidFill>
            <a:miter lim="800000"/>
          </a:ln>
        </p:spPr>
      </p:sp>
      <p:sp>
        <p:nvSpPr>
          <p:cNvPr id="19460"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vi-VN" altLang="x-none" dirty="0">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9698" name="Rectangle 7"/>
          <p:cNvSpPr txBox="1">
            <a:spLocks noGrp="1"/>
          </p:cNvSpPr>
          <p:nvPr>
            <p:ph type="sldNum" sz="quarter"/>
          </p:nvPr>
        </p:nvSpPr>
        <p:spPr>
          <a:xfrm>
            <a:off x="3884613" y="8685213"/>
            <a:ext cx="2971800" cy="458787"/>
          </a:xfrm>
          <a:prstGeom prst="rect">
            <a:avLst/>
          </a:prstGeom>
          <a:noFill/>
          <a:ln w="9525">
            <a:noFill/>
          </a:ln>
        </p:spPr>
        <p:txBody>
          <a:bodyPr anchor="b" anchorCtr="0"/>
          <a:p>
            <a:pPr lvl="0" algn="r" eaLnBrk="1" hangingPunct="1"/>
            <a:fld id="{9A0DB2DC-4C9A-4742-B13C-FB6460FD3503}" type="slidenum">
              <a:rPr lang="en-US" sz="1200" dirty="0"/>
            </a:fld>
            <a:endParaRPr lang="en-US" sz="1200" dirty="0"/>
          </a:p>
        </p:txBody>
      </p:sp>
      <p:sp>
        <p:nvSpPr>
          <p:cNvPr id="29699" name="Rectangle 2"/>
          <p:cNvSpPr>
            <a:spLocks noGrp="1" noRot="1" noChangeAspect="1" noTextEdit="1"/>
          </p:cNvSpPr>
          <p:nvPr>
            <p:ph type="sldImg"/>
          </p:nvPr>
        </p:nvSpPr>
        <p:spPr>
          <a:ln>
            <a:solidFill>
              <a:srgbClr val="000000">
                <a:alpha val="100000"/>
              </a:srgbClr>
            </a:solidFill>
            <a:miter lim="800000"/>
          </a:ln>
        </p:spPr>
      </p:sp>
      <p:sp>
        <p:nvSpPr>
          <p:cNvPr id="29700"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vi-VN" altLang="x-none" dirty="0">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1746" name="Rectangle 7"/>
          <p:cNvSpPr txBox="1">
            <a:spLocks noGrp="1"/>
          </p:cNvSpPr>
          <p:nvPr>
            <p:ph type="sldNum" sz="quarter"/>
          </p:nvPr>
        </p:nvSpPr>
        <p:spPr>
          <a:xfrm>
            <a:off x="3884613" y="8685213"/>
            <a:ext cx="2971800" cy="458787"/>
          </a:xfrm>
          <a:prstGeom prst="rect">
            <a:avLst/>
          </a:prstGeom>
          <a:noFill/>
          <a:ln w="9525">
            <a:noFill/>
          </a:ln>
        </p:spPr>
        <p:txBody>
          <a:bodyPr anchor="b" anchorCtr="0"/>
          <a:p>
            <a:pPr lvl="0" algn="r" eaLnBrk="1" hangingPunct="1"/>
            <a:fld id="{9A0DB2DC-4C9A-4742-B13C-FB6460FD3503}" type="slidenum">
              <a:rPr lang="en-US" sz="1200" dirty="0"/>
            </a:fld>
            <a:endParaRPr lang="en-US" sz="1200" dirty="0"/>
          </a:p>
        </p:txBody>
      </p:sp>
      <p:sp>
        <p:nvSpPr>
          <p:cNvPr id="31747" name="Rectangle 2"/>
          <p:cNvSpPr>
            <a:spLocks noGrp="1" noRot="1" noChangeAspect="1" noTextEdit="1"/>
          </p:cNvSpPr>
          <p:nvPr>
            <p:ph type="sldImg"/>
          </p:nvPr>
        </p:nvSpPr>
        <p:spPr>
          <a:ln>
            <a:solidFill>
              <a:srgbClr val="000000">
                <a:alpha val="100000"/>
              </a:srgbClr>
            </a:solidFill>
            <a:miter lim="800000"/>
          </a:ln>
        </p:spPr>
      </p:sp>
      <p:sp>
        <p:nvSpPr>
          <p:cNvPr id="31748"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vi-VN" altLang="x-none" dirty="0">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Title Slide">
    <p:spTree>
      <p:nvGrpSpPr>
        <p:cNvPr id="1" name=""/>
        <p:cNvGrpSpPr/>
        <p:nvPr/>
      </p:nvGrpSpPr>
      <p:grpSpPr>
        <a:xfrm>
          <a:off x="0" y="0"/>
          <a:ext cx="0" cy="0"/>
          <a:chOff x="0" y="0"/>
          <a:chExt cx="0" cy="0"/>
        </a:xfrm>
      </p:grpSpPr>
      <p:grpSp>
        <p:nvGrpSpPr>
          <p:cNvPr id="3074" name="Group 17"/>
          <p:cNvGrpSpPr/>
          <p:nvPr/>
        </p:nvGrpSpPr>
        <p:grpSpPr>
          <a:xfrm>
            <a:off x="0" y="-7937"/>
            <a:ext cx="12192000" cy="6865937"/>
            <a:chOff x="0" y="-8467"/>
            <a:chExt cx="12192000" cy="6866467"/>
          </a:xfrm>
        </p:grpSpPr>
        <p:cxnSp>
          <p:nvCxnSpPr>
            <p:cNvPr id="19" name="Straight Connector 18"/>
            <p:cNvCxnSpPr/>
            <p:nvPr/>
          </p:nvCxnSpPr>
          <p:spPr>
            <a:xfrm>
              <a:off x="9371013" y="-528"/>
              <a:ext cx="1219200" cy="6858528"/>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H="1">
              <a:off x="7424738" y="3681168"/>
              <a:ext cx="4764087" cy="3176832"/>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1" name="Rectangle 23"/>
            <p:cNvSpPr/>
            <p:nvPr/>
          </p:nvSpPr>
          <p:spPr>
            <a:xfrm>
              <a:off x="9182100" y="-8467"/>
              <a:ext cx="3006725"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Rectangle 25"/>
            <p:cNvSpPr/>
            <p:nvPr/>
          </p:nvSpPr>
          <p:spPr>
            <a:xfrm>
              <a:off x="9602788" y="-8467"/>
              <a:ext cx="2589212"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Isosceles Triangle 32"/>
            <p:cNvSpPr/>
            <p:nvPr/>
          </p:nvSpPr>
          <p:spPr>
            <a:xfrm>
              <a:off x="8932863" y="3047706"/>
              <a:ext cx="3259137" cy="3810294"/>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7"/>
            <p:cNvSpPr/>
            <p:nvPr/>
          </p:nvSpPr>
          <p:spPr>
            <a:xfrm>
              <a:off x="9334500" y="-8467"/>
              <a:ext cx="2854325"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Rectangle 28"/>
            <p:cNvSpPr/>
            <p:nvPr/>
          </p:nvSpPr>
          <p:spPr>
            <a:xfrm>
              <a:off x="10898188" y="-8467"/>
              <a:ext cx="1290637"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29"/>
            <p:cNvSpPr/>
            <p:nvPr/>
          </p:nvSpPr>
          <p:spPr>
            <a:xfrm>
              <a:off x="10939463" y="-8467"/>
              <a:ext cx="1249362"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7" name="Isosceles Triangle 36"/>
            <p:cNvSpPr/>
            <p:nvPr/>
          </p:nvSpPr>
          <p:spPr>
            <a:xfrm>
              <a:off x="10371138" y="3589086"/>
              <a:ext cx="1817687" cy="3268914"/>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8" name="Isosceles Triangle 37"/>
            <p:cNvSpPr/>
            <p:nvPr/>
          </p:nvSpPr>
          <p:spPr>
            <a:xfrm rot="10800000">
              <a:off x="0" y="-528"/>
              <a:ext cx="842963" cy="5666225"/>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39" name="Date Placeholder 3"/>
          <p:cNvSpPr>
            <a:spLocks noGrp="1"/>
          </p:cNvSpPr>
          <p:nvPr>
            <p:ph type="dt" sz="half" idx="2"/>
          </p:nvPr>
        </p:nvSpPr>
        <p:spPr>
          <a:xfrm>
            <a:off x="7205663" y="6042025"/>
            <a:ext cx="911225" cy="365125"/>
          </a:xfrm>
          <a:prstGeom prst="rect">
            <a:avLst/>
          </a:prstGeom>
        </p:spPr>
        <p:txBody>
          <a:bodyPr vert="horz" lIns="91440" tIns="45720" rIns="91440" bIns="45720" rtlCol="0" anchor="ct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Arial" panose="020B0604020202020204" pitchFamily="34" charset="0"/>
            </a:endParaRPr>
          </a:p>
        </p:txBody>
      </p:sp>
      <p:sp>
        <p:nvSpPr>
          <p:cNvPr id="40" name="Footer Placeholder 4"/>
          <p:cNvSpPr>
            <a:spLocks noGrp="1"/>
          </p:cNvSpPr>
          <p:nvPr>
            <p:ph type="ftr" sz="quarter" idx="3"/>
          </p:nvPr>
        </p:nvSpPr>
        <p:spPr>
          <a:xfrm>
            <a:off x="677863" y="6042025"/>
            <a:ext cx="6297613" cy="365125"/>
          </a:xfrm>
          <a:prstGeom prst="rect">
            <a:avLst/>
          </a:prstGeom>
        </p:spPr>
        <p:txBody>
          <a:bodyPr vert="horz" lIns="91440" tIns="45720" rIns="91440" bIns="45720" rtlCol="0" anchor="ct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Arial" panose="020B0604020202020204" pitchFamily="34" charset="0"/>
            </a:endParaRPr>
          </a:p>
        </p:txBody>
      </p:sp>
      <p:sp>
        <p:nvSpPr>
          <p:cNvPr id="41" name="Slide Number Placeholder 5"/>
          <p:cNvSpPr>
            <a:spLocks noGrp="1"/>
          </p:cNvSpPr>
          <p:nvPr>
            <p:ph type="sldNum" sz="quarter" idx="4"/>
          </p:nvPr>
        </p:nvSpPr>
        <p:spPr>
          <a:xfrm>
            <a:off x="8589963" y="6042025"/>
            <a:ext cx="684213" cy="365125"/>
          </a:xfrm>
          <a:prstGeom prst="rect">
            <a:avLst/>
          </a:prstGeom>
        </p:spPr>
        <p:txBody>
          <a:bodyPr vert="horz" lIns="91440" tIns="45720" rIns="91440" bIns="45720" rtlCol="0" anchor="ct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defRPr/>
            </a:pPr>
            <a:fld id="{A8CA9417-FC51-4256-B165-056D2DCECD49}" type="slidenum">
              <a:rPr kumimoji="0" lang="en-US" sz="900" b="0" i="0" u="none" strike="noStrike" kern="1200" cap="none" spc="0" normalizeH="0" baseline="0" noProof="0">
                <a:ln>
                  <a:noFill/>
                </a:ln>
                <a:solidFill>
                  <a:schemeClr val="accent1"/>
                </a:solidFill>
                <a:effectLst/>
                <a:uLnTx/>
                <a:uFillTx/>
                <a:latin typeface="Arial" panose="020B0604020202020204" pitchFamily="34" charset="0"/>
                <a:ea typeface="+mn-ea"/>
                <a:cs typeface="Arial" panose="020B0604020202020204" pitchFamily="34" charset="0"/>
              </a:rPr>
            </a:fld>
            <a:endParaRPr kumimoji="0" lang="en-US" sz="900" b="0" i="0" u="none" strike="noStrike" kern="1200" cap="none" spc="0" normalizeH="0" baseline="0" noProof="0">
              <a:ln>
                <a:noFill/>
              </a:ln>
              <a:solidFill>
                <a:schemeClr val="accent1"/>
              </a:solidFill>
              <a:effectLst/>
              <a:uLnTx/>
              <a:uFillTx/>
              <a:latin typeface="Arial" panose="020B0604020202020204" pitchFamily="34" charset="0"/>
              <a:ea typeface="+mn-ea"/>
              <a:cs typeface="Arial" panose="020B060402020202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40B9F6CE-4715-468B-915A-D1AD4200F0F1}" type="slidenum">
              <a:rPr kumimoji="0" lang="en-US" sz="900" b="0" i="0" u="none" strike="noStrike" kern="1200" cap="none" spc="0" normalizeH="0" baseline="0" noProof="0">
                <a:ln>
                  <a:noFill/>
                </a:ln>
                <a:solidFill>
                  <a:schemeClr val="accent1"/>
                </a:solidFill>
                <a:effectLst/>
                <a:uLnTx/>
                <a:uFillTx/>
                <a:latin typeface="Arial" panose="020B0604020202020204" pitchFamily="34" charset="0"/>
                <a:ea typeface="+mn-ea"/>
                <a:cs typeface="Arial" panose="020B0604020202020204" pitchFamily="34" charset="0"/>
              </a:rPr>
            </a:fld>
            <a:endParaRPr kumimoji="0" lang="en-US" sz="900" b="0" i="0" u="none" strike="noStrike" kern="1200" cap="none" spc="0" normalizeH="0" baseline="0" noProof="0">
              <a:ln>
                <a:noFill/>
              </a:ln>
              <a:solidFill>
                <a:schemeClr val="accent1"/>
              </a:solidFill>
              <a:effectLst/>
              <a:uLnTx/>
              <a:uFillTx/>
              <a:latin typeface="Arial" panose="020B0604020202020204" pitchFamily="34" charset="0"/>
              <a:ea typeface="+mn-ea"/>
              <a:cs typeface="Arial" panose="020B0604020202020204" pitchFamily="34"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8" name="TextBox 17"/>
          <p:cNvSpPr txBox="1">
            <a:spLocks noChangeArrowheads="1"/>
          </p:cNvSpPr>
          <p:nvPr/>
        </p:nvSpPr>
        <p:spPr bwMode="auto">
          <a:xfrm>
            <a:off x="541338" y="790575"/>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800">
                <a:solidFill>
                  <a:schemeClr val="tx1"/>
                </a:solidFill>
                <a:latin typeface="Arial" panose="020B0604020202020204" pitchFamily="34" charset="0"/>
                <a:cs typeface="Arial" panose="020B0604020202020204" pitchFamily="34" charset="0"/>
              </a:defRPr>
            </a:lvl1pPr>
            <a:lvl2pPr marL="742950" indent="-285750">
              <a:defRPr sz="2800">
                <a:solidFill>
                  <a:schemeClr val="tx1"/>
                </a:solidFill>
                <a:latin typeface="Arial" panose="020B0604020202020204" pitchFamily="34" charset="0"/>
                <a:cs typeface="Arial" panose="020B0604020202020204" pitchFamily="34" charset="0"/>
              </a:defRPr>
            </a:lvl2pPr>
            <a:lvl3pPr marL="1143000" indent="-228600">
              <a:defRPr sz="2800">
                <a:solidFill>
                  <a:schemeClr val="tx1"/>
                </a:solidFill>
                <a:latin typeface="Arial" panose="020B0604020202020204" pitchFamily="34" charset="0"/>
                <a:cs typeface="Arial" panose="020B0604020202020204" pitchFamily="34" charset="0"/>
              </a:defRPr>
            </a:lvl3pPr>
            <a:lvl4pPr marL="1600200" indent="-228600">
              <a:defRPr sz="2800">
                <a:solidFill>
                  <a:schemeClr val="tx1"/>
                </a:solidFill>
                <a:latin typeface="Arial" panose="020B0604020202020204" pitchFamily="34" charset="0"/>
                <a:cs typeface="Arial" panose="020B0604020202020204" pitchFamily="34" charset="0"/>
              </a:defRPr>
            </a:lvl4pPr>
            <a:lvl5pPr marL="2057400" indent="-22860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Arial" panose="020B0604020202020204" pitchFamily="34" charset="0"/>
              </a:rPr>
              <a:t>“</a:t>
            </a:r>
            <a:endParaRPr kumimoji="0" 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Arial" panose="020B0604020202020204" pitchFamily="34" charset="0"/>
            </a:endParaRPr>
          </a:p>
        </p:txBody>
      </p:sp>
      <p:sp>
        <p:nvSpPr>
          <p:cNvPr id="19" name="TextBox 18"/>
          <p:cNvSpPr txBox="1">
            <a:spLocks noChangeArrowheads="1"/>
          </p:cNvSpPr>
          <p:nvPr/>
        </p:nvSpPr>
        <p:spPr bwMode="auto">
          <a:xfrm>
            <a:off x="8893175" y="2886075"/>
            <a:ext cx="609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800">
                <a:solidFill>
                  <a:schemeClr val="tx1"/>
                </a:solidFill>
                <a:latin typeface="Arial" panose="020B0604020202020204" pitchFamily="34" charset="0"/>
                <a:cs typeface="Arial" panose="020B0604020202020204" pitchFamily="34" charset="0"/>
              </a:defRPr>
            </a:lvl1pPr>
            <a:lvl2pPr marL="742950" indent="-285750">
              <a:defRPr sz="2800">
                <a:solidFill>
                  <a:schemeClr val="tx1"/>
                </a:solidFill>
                <a:latin typeface="Arial" panose="020B0604020202020204" pitchFamily="34" charset="0"/>
                <a:cs typeface="Arial" panose="020B0604020202020204" pitchFamily="34" charset="0"/>
              </a:defRPr>
            </a:lvl2pPr>
            <a:lvl3pPr marL="1143000" indent="-228600">
              <a:defRPr sz="2800">
                <a:solidFill>
                  <a:schemeClr val="tx1"/>
                </a:solidFill>
                <a:latin typeface="Arial" panose="020B0604020202020204" pitchFamily="34" charset="0"/>
                <a:cs typeface="Arial" panose="020B0604020202020204" pitchFamily="34" charset="0"/>
              </a:defRPr>
            </a:lvl3pPr>
            <a:lvl4pPr marL="1600200" indent="-228600">
              <a:defRPr sz="2800">
                <a:solidFill>
                  <a:schemeClr val="tx1"/>
                </a:solidFill>
                <a:latin typeface="Arial" panose="020B0604020202020204" pitchFamily="34" charset="0"/>
                <a:cs typeface="Arial" panose="020B0604020202020204" pitchFamily="34" charset="0"/>
              </a:defRPr>
            </a:lvl4pPr>
            <a:lvl5pPr marL="2057400" indent="-22860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Arial" panose="020B0604020202020204" pitchFamily="34" charset="0"/>
              </a:rPr>
              <a:t>”</a:t>
            </a:r>
            <a:endParaRPr kumimoji="0" lang="en-US" sz="2800" b="0" i="0" u="none" strike="noStrike" kern="1200" cap="none" spc="0" normalizeH="0" baseline="0" noProof="0">
              <a:ln>
                <a:noFill/>
              </a:ln>
              <a:solidFill>
                <a:srgbClr val="C0E474"/>
              </a:solidFill>
              <a:effectLst/>
              <a:uLnTx/>
              <a:uFillTx/>
              <a:latin typeface="Arial" panose="020B0604020202020204" pitchFamily="34" charset="0"/>
              <a:ea typeface="+mn-ea"/>
              <a:cs typeface="Arial" panose="020B0604020202020204" pitchFamily="34" charset="0"/>
            </a:endParaRPr>
          </a:p>
        </p:txBody>
      </p:sp>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endParaRPr lang="en-US" smtClean="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30" name="Date Placeholder 3"/>
          <p:cNvSpPr>
            <a:spLocks noGrp="1"/>
          </p:cNvSpPr>
          <p:nvPr>
            <p:ph type="dt" sz="half" idx="2"/>
          </p:nvPr>
        </p:nvSpPr>
        <p:spPr>
          <a:xfrm>
            <a:off x="7205663" y="6042025"/>
            <a:ext cx="911225" cy="365125"/>
          </a:xfrm>
          <a:prstGeom prst="rect">
            <a:avLst/>
          </a:prstGeom>
        </p:spPr>
        <p:txBody>
          <a:bodyPr vert="horz" lIns="91440" tIns="45720" rIns="91440" bIns="45720" rtlCol="0" anchor="ct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Arial" panose="020B0604020202020204" pitchFamily="34" charset="0"/>
            </a:endParaRPr>
          </a:p>
        </p:txBody>
      </p:sp>
      <p:sp>
        <p:nvSpPr>
          <p:cNvPr id="31" name="Footer Placeholder 4"/>
          <p:cNvSpPr>
            <a:spLocks noGrp="1"/>
          </p:cNvSpPr>
          <p:nvPr>
            <p:ph type="ftr" sz="quarter" idx="3"/>
          </p:nvPr>
        </p:nvSpPr>
        <p:spPr>
          <a:xfrm>
            <a:off x="677863" y="6042025"/>
            <a:ext cx="6297613" cy="365125"/>
          </a:xfrm>
          <a:prstGeom prst="rect">
            <a:avLst/>
          </a:prstGeom>
        </p:spPr>
        <p:txBody>
          <a:bodyPr vert="horz" lIns="91440" tIns="45720" rIns="91440" bIns="45720" rtlCol="0" anchor="ct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Arial" panose="020B0604020202020204" pitchFamily="34" charset="0"/>
            </a:endParaRPr>
          </a:p>
        </p:txBody>
      </p:sp>
      <p:sp>
        <p:nvSpPr>
          <p:cNvPr id="32" name="Slide Number Placeholder 5"/>
          <p:cNvSpPr>
            <a:spLocks noGrp="1"/>
          </p:cNvSpPr>
          <p:nvPr>
            <p:ph type="sldNum" sz="quarter" idx="4"/>
          </p:nvPr>
        </p:nvSpPr>
        <p:spPr>
          <a:xfrm>
            <a:off x="8589963" y="6042025"/>
            <a:ext cx="684213" cy="365125"/>
          </a:xfrm>
          <a:prstGeom prst="rect">
            <a:avLst/>
          </a:prstGeom>
        </p:spPr>
        <p:txBody>
          <a:bodyPr vert="horz" lIns="91440" tIns="45720" rIns="91440" bIns="45720" rtlCol="0" anchor="ct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defRPr/>
            </a:pPr>
            <a:fld id="{B63BEDA7-F9FC-47C2-9384-83571AC7F4C8}" type="slidenum">
              <a:rPr kumimoji="0" lang="en-US" sz="900" b="0" i="0" u="none" strike="noStrike" kern="1200" cap="none" spc="0" normalizeH="0" baseline="0" noProof="0">
                <a:ln>
                  <a:noFill/>
                </a:ln>
                <a:solidFill>
                  <a:schemeClr val="accent1"/>
                </a:solidFill>
                <a:effectLst/>
                <a:uLnTx/>
                <a:uFillTx/>
                <a:latin typeface="Arial" panose="020B0604020202020204" pitchFamily="34" charset="0"/>
                <a:ea typeface="+mn-ea"/>
                <a:cs typeface="Arial" panose="020B0604020202020204" pitchFamily="34" charset="0"/>
              </a:rPr>
            </a:fld>
            <a:endParaRPr kumimoji="0" lang="en-US" sz="900" b="0" i="0" u="none" strike="noStrike" kern="1200" cap="none" spc="0" normalizeH="0" baseline="0" noProof="0">
              <a:ln>
                <a:noFill/>
              </a:ln>
              <a:solidFill>
                <a:schemeClr val="accent1"/>
              </a:solidFill>
              <a:effectLst/>
              <a:uLnTx/>
              <a:uFillTx/>
              <a:latin typeface="Arial" panose="020B0604020202020204" pitchFamily="34" charset="0"/>
              <a:ea typeface="+mn-ea"/>
              <a:cs typeface="Arial" panose="020B0604020202020204" pitchFamily="34"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40B9F6CE-4715-468B-915A-D1AD4200F0F1}" type="slidenum">
              <a:rPr kumimoji="0" lang="en-US" sz="900" b="0" i="0" u="none" strike="noStrike" kern="1200" cap="none" spc="0" normalizeH="0" baseline="0" noProof="0">
                <a:ln>
                  <a:noFill/>
                </a:ln>
                <a:solidFill>
                  <a:schemeClr val="accent1"/>
                </a:solidFill>
                <a:effectLst/>
                <a:uLnTx/>
                <a:uFillTx/>
                <a:latin typeface="Arial" panose="020B0604020202020204" pitchFamily="34" charset="0"/>
                <a:ea typeface="+mn-ea"/>
                <a:cs typeface="Arial" panose="020B0604020202020204" pitchFamily="34" charset="0"/>
              </a:rPr>
            </a:fld>
            <a:endParaRPr kumimoji="0" lang="en-US" sz="900" b="0" i="0" u="none" strike="noStrike" kern="1200" cap="none" spc="0" normalizeH="0" baseline="0" noProof="0">
              <a:ln>
                <a:noFill/>
              </a:ln>
              <a:solidFill>
                <a:schemeClr val="accent1"/>
              </a:solidFill>
              <a:effectLst/>
              <a:uLnTx/>
              <a:uFillTx/>
              <a:latin typeface="Arial" panose="020B0604020202020204" pitchFamily="34" charset="0"/>
              <a:ea typeface="+mn-ea"/>
              <a:cs typeface="Arial" panose="020B0604020202020204" pitchFamily="34" charset="0"/>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8" name="TextBox 17"/>
          <p:cNvSpPr txBox="1">
            <a:spLocks noChangeArrowheads="1"/>
          </p:cNvSpPr>
          <p:nvPr/>
        </p:nvSpPr>
        <p:spPr bwMode="auto">
          <a:xfrm>
            <a:off x="541338" y="790575"/>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800">
                <a:solidFill>
                  <a:schemeClr val="tx1"/>
                </a:solidFill>
                <a:latin typeface="Arial" panose="020B0604020202020204" pitchFamily="34" charset="0"/>
                <a:cs typeface="Arial" panose="020B0604020202020204" pitchFamily="34" charset="0"/>
              </a:defRPr>
            </a:lvl1pPr>
            <a:lvl2pPr marL="742950" indent="-285750">
              <a:defRPr sz="2800">
                <a:solidFill>
                  <a:schemeClr val="tx1"/>
                </a:solidFill>
                <a:latin typeface="Arial" panose="020B0604020202020204" pitchFamily="34" charset="0"/>
                <a:cs typeface="Arial" panose="020B0604020202020204" pitchFamily="34" charset="0"/>
              </a:defRPr>
            </a:lvl2pPr>
            <a:lvl3pPr marL="1143000" indent="-228600">
              <a:defRPr sz="2800">
                <a:solidFill>
                  <a:schemeClr val="tx1"/>
                </a:solidFill>
                <a:latin typeface="Arial" panose="020B0604020202020204" pitchFamily="34" charset="0"/>
                <a:cs typeface="Arial" panose="020B0604020202020204" pitchFamily="34" charset="0"/>
              </a:defRPr>
            </a:lvl3pPr>
            <a:lvl4pPr marL="1600200" indent="-228600">
              <a:defRPr sz="2800">
                <a:solidFill>
                  <a:schemeClr val="tx1"/>
                </a:solidFill>
                <a:latin typeface="Arial" panose="020B0604020202020204" pitchFamily="34" charset="0"/>
                <a:cs typeface="Arial" panose="020B0604020202020204" pitchFamily="34" charset="0"/>
              </a:defRPr>
            </a:lvl4pPr>
            <a:lvl5pPr marL="2057400" indent="-22860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Arial" panose="020B0604020202020204" pitchFamily="34" charset="0"/>
              </a:rPr>
              <a:t>“</a:t>
            </a:r>
            <a:endParaRPr kumimoji="0" 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Arial" panose="020B0604020202020204" pitchFamily="34" charset="0"/>
            </a:endParaRPr>
          </a:p>
        </p:txBody>
      </p:sp>
      <p:sp>
        <p:nvSpPr>
          <p:cNvPr id="19" name="TextBox 18"/>
          <p:cNvSpPr txBox="1">
            <a:spLocks noChangeArrowheads="1"/>
          </p:cNvSpPr>
          <p:nvPr/>
        </p:nvSpPr>
        <p:spPr bwMode="auto">
          <a:xfrm>
            <a:off x="8893175" y="2886075"/>
            <a:ext cx="609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800">
                <a:solidFill>
                  <a:schemeClr val="tx1"/>
                </a:solidFill>
                <a:latin typeface="Arial" panose="020B0604020202020204" pitchFamily="34" charset="0"/>
                <a:cs typeface="Arial" panose="020B0604020202020204" pitchFamily="34" charset="0"/>
              </a:defRPr>
            </a:lvl1pPr>
            <a:lvl2pPr marL="742950" indent="-285750">
              <a:defRPr sz="2800">
                <a:solidFill>
                  <a:schemeClr val="tx1"/>
                </a:solidFill>
                <a:latin typeface="Arial" panose="020B0604020202020204" pitchFamily="34" charset="0"/>
                <a:cs typeface="Arial" panose="020B0604020202020204" pitchFamily="34" charset="0"/>
              </a:defRPr>
            </a:lvl2pPr>
            <a:lvl3pPr marL="1143000" indent="-228600">
              <a:defRPr sz="2800">
                <a:solidFill>
                  <a:schemeClr val="tx1"/>
                </a:solidFill>
                <a:latin typeface="Arial" panose="020B0604020202020204" pitchFamily="34" charset="0"/>
                <a:cs typeface="Arial" panose="020B0604020202020204" pitchFamily="34" charset="0"/>
              </a:defRPr>
            </a:lvl3pPr>
            <a:lvl4pPr marL="1600200" indent="-228600">
              <a:defRPr sz="2800">
                <a:solidFill>
                  <a:schemeClr val="tx1"/>
                </a:solidFill>
                <a:latin typeface="Arial" panose="020B0604020202020204" pitchFamily="34" charset="0"/>
                <a:cs typeface="Arial" panose="020B0604020202020204" pitchFamily="34" charset="0"/>
              </a:defRPr>
            </a:lvl4pPr>
            <a:lvl5pPr marL="2057400" indent="-22860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Arial" panose="020B0604020202020204" pitchFamily="34" charset="0"/>
              </a:rPr>
              <a:t>”</a:t>
            </a:r>
            <a:endParaRPr kumimoji="0" 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Arial" panose="020B0604020202020204" pitchFamily="34" charset="0"/>
            </a:endParaRPr>
          </a:p>
        </p:txBody>
      </p:sp>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endParaRPr lang="en-US" smtClean="0"/>
          </a:p>
        </p:txBody>
      </p:sp>
      <p:sp>
        <p:nvSpPr>
          <p:cNvPr id="3" name="Text Placeholder 2"/>
          <p:cNvSpPr>
            <a:spLocks noGrp="1"/>
          </p:cNvSpPr>
          <p:nvPr>
            <p:ph type="body" idx="1"/>
          </p:nvPr>
        </p:nvSpPr>
        <p:spPr>
          <a:xfrm>
            <a:off x="677335" y="4527448"/>
            <a:ext cx="8596668"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30" name="Date Placeholder 3"/>
          <p:cNvSpPr>
            <a:spLocks noGrp="1"/>
          </p:cNvSpPr>
          <p:nvPr>
            <p:ph type="dt" sz="half" idx="2"/>
          </p:nvPr>
        </p:nvSpPr>
        <p:spPr>
          <a:xfrm>
            <a:off x="7205663" y="6042025"/>
            <a:ext cx="911225" cy="365125"/>
          </a:xfrm>
          <a:prstGeom prst="rect">
            <a:avLst/>
          </a:prstGeom>
        </p:spPr>
        <p:txBody>
          <a:bodyPr vert="horz" lIns="91440" tIns="45720" rIns="91440" bIns="45720" rtlCol="0" anchor="ct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Arial" panose="020B0604020202020204" pitchFamily="34" charset="0"/>
            </a:endParaRPr>
          </a:p>
        </p:txBody>
      </p:sp>
      <p:sp>
        <p:nvSpPr>
          <p:cNvPr id="31" name="Footer Placeholder 4"/>
          <p:cNvSpPr>
            <a:spLocks noGrp="1"/>
          </p:cNvSpPr>
          <p:nvPr>
            <p:ph type="ftr" sz="quarter" idx="3"/>
          </p:nvPr>
        </p:nvSpPr>
        <p:spPr>
          <a:xfrm>
            <a:off x="677863" y="6042025"/>
            <a:ext cx="6297613" cy="365125"/>
          </a:xfrm>
          <a:prstGeom prst="rect">
            <a:avLst/>
          </a:prstGeom>
        </p:spPr>
        <p:txBody>
          <a:bodyPr vert="horz" lIns="91440" tIns="45720" rIns="91440" bIns="45720" rtlCol="0" anchor="ct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Arial" panose="020B0604020202020204" pitchFamily="34" charset="0"/>
            </a:endParaRPr>
          </a:p>
        </p:txBody>
      </p:sp>
      <p:sp>
        <p:nvSpPr>
          <p:cNvPr id="32" name="Slide Number Placeholder 5"/>
          <p:cNvSpPr>
            <a:spLocks noGrp="1"/>
          </p:cNvSpPr>
          <p:nvPr>
            <p:ph type="sldNum" sz="quarter" idx="4"/>
          </p:nvPr>
        </p:nvSpPr>
        <p:spPr>
          <a:xfrm>
            <a:off x="8589963" y="6042025"/>
            <a:ext cx="684213" cy="365125"/>
          </a:xfrm>
          <a:prstGeom prst="rect">
            <a:avLst/>
          </a:prstGeom>
        </p:spPr>
        <p:txBody>
          <a:bodyPr vert="horz" lIns="91440" tIns="45720" rIns="91440" bIns="45720" rtlCol="0" anchor="ct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defRPr/>
            </a:pPr>
            <a:fld id="{8D5090AE-2ED7-4E45-95BF-2DDFB5F07F3F}" type="slidenum">
              <a:rPr kumimoji="0" lang="en-US" sz="900" b="0" i="0" u="none" strike="noStrike" kern="1200" cap="none" spc="0" normalizeH="0" baseline="0" noProof="0">
                <a:ln>
                  <a:noFill/>
                </a:ln>
                <a:solidFill>
                  <a:schemeClr val="accent1"/>
                </a:solidFill>
                <a:effectLst/>
                <a:uLnTx/>
                <a:uFillTx/>
                <a:latin typeface="Arial" panose="020B0604020202020204" pitchFamily="34" charset="0"/>
                <a:ea typeface="+mn-ea"/>
                <a:cs typeface="Arial" panose="020B0604020202020204" pitchFamily="34" charset="0"/>
              </a:rPr>
            </a:fld>
            <a:endParaRPr kumimoji="0" lang="en-US" sz="900" b="0" i="0" u="none" strike="noStrike" kern="1200" cap="none" spc="0" normalizeH="0" baseline="0" noProof="0">
              <a:ln>
                <a:noFill/>
              </a:ln>
              <a:solidFill>
                <a:schemeClr val="accent1"/>
              </a:solidFill>
              <a:effectLst/>
              <a:uLnTx/>
              <a:uFillTx/>
              <a:latin typeface="Arial" panose="020B0604020202020204" pitchFamily="34" charset="0"/>
              <a:ea typeface="+mn-ea"/>
              <a:cs typeface="Arial" panose="020B0604020202020204" pitchFamily="34" charset="0"/>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endParaRPr lang="en-US" smtClean="0"/>
          </a:p>
        </p:txBody>
      </p:sp>
      <p:sp>
        <p:nvSpPr>
          <p:cNvPr id="3" name="Text Placeholder 2"/>
          <p:cNvSpPr>
            <a:spLocks noGrp="1"/>
          </p:cNvSpPr>
          <p:nvPr>
            <p:ph type="body" idx="1"/>
          </p:nvPr>
        </p:nvSpPr>
        <p:spPr>
          <a:xfrm>
            <a:off x="677335" y="4527448"/>
            <a:ext cx="8596668"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4"/>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Arial" panose="020B0604020202020204" pitchFamily="34" charset="0"/>
            </a:endParaRPr>
          </a:p>
        </p:txBody>
      </p:sp>
      <p:sp>
        <p:nvSpPr>
          <p:cNvPr id="5" name="Footer Placeholder 4"/>
          <p:cNvSpPr>
            <a:spLocks noGrp="1"/>
          </p:cNvSpPr>
          <p:nvPr>
            <p:ph type="ftr" sz="quarter" idx="15"/>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Arial" panose="020B0604020202020204" pitchFamily="34" charset="0"/>
            </a:endParaRPr>
          </a:p>
        </p:txBody>
      </p:sp>
      <p:sp>
        <p:nvSpPr>
          <p:cNvPr id="6" name="Slide Number Placeholder 5"/>
          <p:cNvSpPr>
            <a:spLocks noGrp="1"/>
          </p:cNvSpPr>
          <p:nvPr>
            <p:ph type="sldNum" sz="quarter" idx="16"/>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40B9F6CE-4715-468B-915A-D1AD4200F0F1}" type="slidenum">
              <a:rPr kumimoji="0" lang="en-US" sz="900" b="0" i="0" u="none" strike="noStrike" kern="1200" cap="none" spc="0" normalizeH="0" baseline="0" noProof="0">
                <a:ln>
                  <a:noFill/>
                </a:ln>
                <a:solidFill>
                  <a:schemeClr val="accent1"/>
                </a:solidFill>
                <a:effectLst/>
                <a:uLnTx/>
                <a:uFillTx/>
                <a:latin typeface="Arial" panose="020B0604020202020204" pitchFamily="34" charset="0"/>
                <a:ea typeface="+mn-ea"/>
                <a:cs typeface="Arial" panose="020B0604020202020204" pitchFamily="34" charset="0"/>
              </a:rPr>
            </a:fld>
            <a:endParaRPr kumimoji="0" lang="en-US" sz="900" b="0" i="0" u="none" strike="noStrike" kern="1200" cap="none" spc="0" normalizeH="0" baseline="0" noProof="0">
              <a:ln>
                <a:noFill/>
              </a:ln>
              <a:solidFill>
                <a:schemeClr val="accent1"/>
              </a:solidFill>
              <a:effectLst/>
              <a:uLnTx/>
              <a:uFillTx/>
              <a:latin typeface="Arial" panose="020B0604020202020204" pitchFamily="34" charset="0"/>
              <a:ea typeface="+mn-ea"/>
              <a:cs typeface="Arial" panose="020B0604020202020204" pitchFamily="34" charset="0"/>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Date Placeholder 3"/>
          <p:cNvSpPr>
            <a:spLocks noGrp="1"/>
          </p:cNvSpPr>
          <p:nvPr>
            <p:ph type="dt" sz="half" idx="10"/>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40B9F6CE-4715-468B-915A-D1AD4200F0F1}" type="slidenum">
              <a:rPr kumimoji="0" lang="en-US" sz="900" b="0" i="0" u="none" strike="noStrike" kern="1200" cap="none" spc="0" normalizeH="0" baseline="0" noProof="0">
                <a:ln>
                  <a:noFill/>
                </a:ln>
                <a:solidFill>
                  <a:schemeClr val="accent1"/>
                </a:solidFill>
                <a:effectLst/>
                <a:uLnTx/>
                <a:uFillTx/>
                <a:latin typeface="Arial" panose="020B0604020202020204" pitchFamily="34" charset="0"/>
                <a:ea typeface="+mn-ea"/>
                <a:cs typeface="Arial" panose="020B0604020202020204" pitchFamily="34" charset="0"/>
              </a:rPr>
            </a:fld>
            <a:endParaRPr kumimoji="0" lang="en-US" sz="900" b="0" i="0" u="none" strike="noStrike" kern="1200" cap="none" spc="0" normalizeH="0" baseline="0" noProof="0">
              <a:ln>
                <a:noFill/>
              </a:ln>
              <a:solidFill>
                <a:schemeClr val="accent1"/>
              </a:solidFill>
              <a:effectLst/>
              <a:uLnTx/>
              <a:uFillTx/>
              <a:latin typeface="Arial" panose="020B0604020202020204" pitchFamily="34" charset="0"/>
              <a:ea typeface="+mn-ea"/>
              <a:cs typeface="Arial" panose="020B0604020202020204" pitchFamily="34" charset="0"/>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Date Placeholder 3"/>
          <p:cNvSpPr>
            <a:spLocks noGrp="1"/>
          </p:cNvSpPr>
          <p:nvPr>
            <p:ph type="dt" sz="half" idx="10"/>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40B9F6CE-4715-468B-915A-D1AD4200F0F1}" type="slidenum">
              <a:rPr kumimoji="0" lang="en-US" sz="900" b="0" i="0" u="none" strike="noStrike" kern="1200" cap="none" spc="0" normalizeH="0" baseline="0" noProof="0">
                <a:ln>
                  <a:noFill/>
                </a:ln>
                <a:solidFill>
                  <a:schemeClr val="accent1"/>
                </a:solidFill>
                <a:effectLst/>
                <a:uLnTx/>
                <a:uFillTx/>
                <a:latin typeface="Arial" panose="020B0604020202020204" pitchFamily="34" charset="0"/>
                <a:ea typeface="+mn-ea"/>
                <a:cs typeface="Arial" panose="020B0604020202020204" pitchFamily="34" charset="0"/>
              </a:rPr>
            </a:fld>
            <a:endParaRPr kumimoji="0" lang="en-US" sz="900" b="0" i="0" u="none" strike="noStrike" kern="1200" cap="none" spc="0" normalizeH="0" baseline="0" noProof="0">
              <a:ln>
                <a:noFill/>
              </a:ln>
              <a:solidFill>
                <a:schemeClr val="accent1"/>
              </a:solidFill>
              <a:effectLst/>
              <a:uLnTx/>
              <a:uFillTx/>
              <a:latin typeface="Arial" panose="020B0604020202020204" pitchFamily="34" charset="0"/>
              <a:ea typeface="+mn-ea"/>
              <a:cs typeface="Arial" panose="020B0604020202020204" pitchFamily="34" charset="0"/>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700" advClick="0" advTm="5000">
        <p:fade/>
      </p:transition>
    </mc:Choice>
    <mc:Fallback>
      <p:transition spd="med" advClick="0" advTm="5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showMasterSp="0">
  <p:cSld name="Title Slide">
    <p:spTree>
      <p:nvGrpSpPr>
        <p:cNvPr id="1" name=""/>
        <p:cNvGrpSpPr/>
        <p:nvPr/>
      </p:nvGrpSpPr>
      <p:grpSpPr>
        <a:xfrm>
          <a:off x="0" y="0"/>
          <a:ext cx="0" cy="0"/>
          <a:chOff x="0" y="0"/>
          <a:chExt cx="0" cy="0"/>
        </a:xfrm>
      </p:grpSpPr>
      <p:grpSp>
        <p:nvGrpSpPr>
          <p:cNvPr id="6146" name="Group 17"/>
          <p:cNvGrpSpPr/>
          <p:nvPr/>
        </p:nvGrpSpPr>
        <p:grpSpPr>
          <a:xfrm>
            <a:off x="0" y="-7937"/>
            <a:ext cx="12192000" cy="6865937"/>
            <a:chOff x="0" y="-8467"/>
            <a:chExt cx="12192000" cy="6866467"/>
          </a:xfrm>
        </p:grpSpPr>
        <p:cxnSp>
          <p:nvCxnSpPr>
            <p:cNvPr id="19" name="Straight Connector 18"/>
            <p:cNvCxnSpPr/>
            <p:nvPr/>
          </p:nvCxnSpPr>
          <p:spPr>
            <a:xfrm>
              <a:off x="9371013" y="-528"/>
              <a:ext cx="1219200" cy="6858528"/>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H="1">
              <a:off x="7424738" y="3681168"/>
              <a:ext cx="4764087" cy="3176832"/>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1" name="Rectangle 23"/>
            <p:cNvSpPr/>
            <p:nvPr/>
          </p:nvSpPr>
          <p:spPr>
            <a:xfrm>
              <a:off x="9182100" y="-8467"/>
              <a:ext cx="3006725"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Rectangle 25"/>
            <p:cNvSpPr/>
            <p:nvPr/>
          </p:nvSpPr>
          <p:spPr>
            <a:xfrm>
              <a:off x="9602788" y="-8467"/>
              <a:ext cx="2589212"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Isosceles Triangle 32"/>
            <p:cNvSpPr/>
            <p:nvPr/>
          </p:nvSpPr>
          <p:spPr>
            <a:xfrm>
              <a:off x="8932863" y="3047706"/>
              <a:ext cx="3259137" cy="3810294"/>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7"/>
            <p:cNvSpPr/>
            <p:nvPr/>
          </p:nvSpPr>
          <p:spPr>
            <a:xfrm>
              <a:off x="9334500" y="-8467"/>
              <a:ext cx="2854325"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Rectangle 28"/>
            <p:cNvSpPr/>
            <p:nvPr/>
          </p:nvSpPr>
          <p:spPr>
            <a:xfrm>
              <a:off x="10898188" y="-8467"/>
              <a:ext cx="1290637"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29"/>
            <p:cNvSpPr/>
            <p:nvPr/>
          </p:nvSpPr>
          <p:spPr>
            <a:xfrm>
              <a:off x="10939463" y="-8467"/>
              <a:ext cx="1249362"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7" name="Isosceles Triangle 36"/>
            <p:cNvSpPr/>
            <p:nvPr/>
          </p:nvSpPr>
          <p:spPr>
            <a:xfrm>
              <a:off x="10371138" y="3589086"/>
              <a:ext cx="1817687" cy="3268914"/>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8" name="Isosceles Triangle 37"/>
            <p:cNvSpPr/>
            <p:nvPr/>
          </p:nvSpPr>
          <p:spPr>
            <a:xfrm rot="10800000">
              <a:off x="0" y="-528"/>
              <a:ext cx="842963" cy="5666225"/>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39" name="Date Placeholder 3"/>
          <p:cNvSpPr>
            <a:spLocks noGrp="1"/>
          </p:cNvSpPr>
          <p:nvPr>
            <p:ph type="dt" sz="half" idx="2"/>
          </p:nvPr>
        </p:nvSpPr>
        <p:spPr>
          <a:xfrm>
            <a:off x="7205663" y="6042025"/>
            <a:ext cx="911225" cy="365125"/>
          </a:xfrm>
          <a:prstGeom prst="rect">
            <a:avLst/>
          </a:prstGeom>
        </p:spPr>
        <p:txBody>
          <a:bodyPr vert="horz" lIns="91440" tIns="45720" rIns="91440" bIns="45720" rtlCol="0" anchor="ct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Arial" panose="020B0604020202020204" pitchFamily="34" charset="0"/>
            </a:endParaRPr>
          </a:p>
        </p:txBody>
      </p:sp>
      <p:sp>
        <p:nvSpPr>
          <p:cNvPr id="40" name="Footer Placeholder 4"/>
          <p:cNvSpPr>
            <a:spLocks noGrp="1"/>
          </p:cNvSpPr>
          <p:nvPr>
            <p:ph type="ftr" sz="quarter" idx="3"/>
          </p:nvPr>
        </p:nvSpPr>
        <p:spPr>
          <a:xfrm>
            <a:off x="677863" y="6042025"/>
            <a:ext cx="6297613" cy="365125"/>
          </a:xfrm>
          <a:prstGeom prst="rect">
            <a:avLst/>
          </a:prstGeom>
        </p:spPr>
        <p:txBody>
          <a:bodyPr vert="horz" lIns="91440" tIns="45720" rIns="91440" bIns="45720" rtlCol="0" anchor="ct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Arial" panose="020B0604020202020204" pitchFamily="34" charset="0"/>
            </a:endParaRPr>
          </a:p>
        </p:txBody>
      </p:sp>
      <p:sp>
        <p:nvSpPr>
          <p:cNvPr id="41" name="Slide Number Placeholder 5"/>
          <p:cNvSpPr>
            <a:spLocks noGrp="1"/>
          </p:cNvSpPr>
          <p:nvPr>
            <p:ph type="sldNum" sz="quarter" idx="4"/>
          </p:nvPr>
        </p:nvSpPr>
        <p:spPr>
          <a:xfrm>
            <a:off x="8589963" y="6042025"/>
            <a:ext cx="684213" cy="365125"/>
          </a:xfrm>
          <a:prstGeom prst="rect">
            <a:avLst/>
          </a:prstGeom>
        </p:spPr>
        <p:txBody>
          <a:bodyPr vert="horz" lIns="91440" tIns="45720" rIns="91440" bIns="45720" rtlCol="0" anchor="ct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defRPr/>
            </a:pPr>
            <a:fld id="{8D74D59A-A59D-40A0-8BC4-68CCF69C2A77}" type="slidenum">
              <a:rPr kumimoji="0" lang="en-US" sz="900" b="0" i="0" u="none" strike="noStrike" kern="1200" cap="none" spc="0" normalizeH="0" baseline="0" noProof="0">
                <a:ln>
                  <a:noFill/>
                </a:ln>
                <a:solidFill>
                  <a:schemeClr val="accent1"/>
                </a:solidFill>
                <a:effectLst/>
                <a:uLnTx/>
                <a:uFillTx/>
                <a:latin typeface="Arial" panose="020B0604020202020204" pitchFamily="34" charset="0"/>
                <a:ea typeface="+mn-ea"/>
                <a:cs typeface="Arial" panose="020B0604020202020204" pitchFamily="34" charset="0"/>
              </a:rPr>
            </a:fld>
            <a:endParaRPr kumimoji="0" lang="en-US" sz="900" b="0" i="0" u="none" strike="noStrike" kern="1200" cap="none" spc="0" normalizeH="0" baseline="0" noProof="0">
              <a:ln>
                <a:noFill/>
              </a:ln>
              <a:solidFill>
                <a:schemeClr val="accent1"/>
              </a:solidFill>
              <a:effectLst/>
              <a:uLnTx/>
              <a:uFillTx/>
              <a:latin typeface="Arial" panose="020B0604020202020204" pitchFamily="34" charset="0"/>
              <a:ea typeface="+mn-ea"/>
              <a:cs typeface="Arial" panose="020B0604020202020204" pitchFamily="34" charset="0"/>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Date Placeholder 3"/>
          <p:cNvSpPr>
            <a:spLocks noGrp="1"/>
          </p:cNvSpPr>
          <p:nvPr>
            <p:ph type="dt" sz="half" idx="10"/>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51FF454C-C6CB-4530-B90F-A5BF759CE82B}" type="slidenum">
              <a:rPr kumimoji="0" lang="en-US" sz="900" b="0" i="0" u="none" strike="noStrike" kern="1200" cap="none" spc="0" normalizeH="0" baseline="0" noProof="0">
                <a:ln>
                  <a:noFill/>
                </a:ln>
                <a:solidFill>
                  <a:schemeClr val="accent1"/>
                </a:solidFill>
                <a:effectLst/>
                <a:uLnTx/>
                <a:uFillTx/>
                <a:latin typeface="Arial" panose="020B0604020202020204" pitchFamily="34" charset="0"/>
                <a:ea typeface="+mn-ea"/>
                <a:cs typeface="Arial" panose="020B0604020202020204" pitchFamily="34" charset="0"/>
              </a:rPr>
            </a:fld>
            <a:endParaRPr kumimoji="0" lang="en-US" sz="900" b="0" i="0" u="none" strike="noStrike" kern="1200" cap="none" spc="0" normalizeH="0" baseline="0" noProof="0">
              <a:ln>
                <a:noFill/>
              </a:ln>
              <a:solidFill>
                <a:schemeClr val="accent1"/>
              </a:solidFill>
              <a:effectLst/>
              <a:uLnTx/>
              <a:uFillTx/>
              <a:latin typeface="Arial" panose="020B0604020202020204" pitchFamily="34" charset="0"/>
              <a:ea typeface="+mn-ea"/>
              <a:cs typeface="Arial" panose="020B0604020202020204" pitchFamily="34"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Date Placeholder 3"/>
          <p:cNvSpPr>
            <a:spLocks noGrp="1"/>
          </p:cNvSpPr>
          <p:nvPr>
            <p:ph type="dt" sz="half" idx="10"/>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40B9F6CE-4715-468B-915A-D1AD4200F0F1}" type="slidenum">
              <a:rPr kumimoji="0" lang="en-US" sz="900" b="0" i="0" u="none" strike="noStrike" kern="1200" cap="none" spc="0" normalizeH="0" baseline="0" noProof="0">
                <a:ln>
                  <a:noFill/>
                </a:ln>
                <a:solidFill>
                  <a:schemeClr val="accent1"/>
                </a:solidFill>
                <a:effectLst/>
                <a:uLnTx/>
                <a:uFillTx/>
                <a:latin typeface="Arial" panose="020B0604020202020204" pitchFamily="34" charset="0"/>
                <a:ea typeface="+mn-ea"/>
                <a:cs typeface="Arial" panose="020B0604020202020204" pitchFamily="34" charset="0"/>
              </a:rPr>
            </a:fld>
            <a:endParaRPr kumimoji="0" lang="en-US" sz="900" b="0" i="0" u="none" strike="noStrike" kern="1200" cap="none" spc="0" normalizeH="0" baseline="0" noProof="0">
              <a:ln>
                <a:noFill/>
              </a:ln>
              <a:solidFill>
                <a:schemeClr val="accent1"/>
              </a:solidFill>
              <a:effectLst/>
              <a:uLnTx/>
              <a:uFillTx/>
              <a:latin typeface="Arial" panose="020B0604020202020204" pitchFamily="34" charset="0"/>
              <a:ea typeface="+mn-ea"/>
              <a:cs typeface="Arial" panose="020B0604020202020204" pitchFamily="34" charset="0"/>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51FF454C-C6CB-4530-B90F-A5BF759CE82B}" type="slidenum">
              <a:rPr kumimoji="0" lang="en-US" sz="900" b="0" i="0" u="none" strike="noStrike" kern="1200" cap="none" spc="0" normalizeH="0" baseline="0" noProof="0">
                <a:ln>
                  <a:noFill/>
                </a:ln>
                <a:solidFill>
                  <a:schemeClr val="accent1"/>
                </a:solidFill>
                <a:effectLst/>
                <a:uLnTx/>
                <a:uFillTx/>
                <a:latin typeface="Arial" panose="020B0604020202020204" pitchFamily="34" charset="0"/>
                <a:ea typeface="+mn-ea"/>
                <a:cs typeface="Arial" panose="020B0604020202020204" pitchFamily="34" charset="0"/>
              </a:rPr>
            </a:fld>
            <a:endParaRPr kumimoji="0" lang="en-US" sz="900" b="0" i="0" u="none" strike="noStrike" kern="1200" cap="none" spc="0" normalizeH="0" baseline="0" noProof="0">
              <a:ln>
                <a:noFill/>
              </a:ln>
              <a:solidFill>
                <a:schemeClr val="accent1"/>
              </a:solidFill>
              <a:effectLst/>
              <a:uLnTx/>
              <a:uFillTx/>
              <a:latin typeface="Arial" panose="020B0604020202020204" pitchFamily="34" charset="0"/>
              <a:ea typeface="+mn-ea"/>
              <a:cs typeface="Arial" panose="020B0604020202020204" pitchFamily="34" charset="0"/>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5" name="Date Placeholder 4"/>
          <p:cNvSpPr>
            <a:spLocks noGrp="1"/>
          </p:cNvSpPr>
          <p:nvPr>
            <p:ph type="dt" sz="half" idx="10"/>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Arial" panose="020B0604020202020204" pitchFamily="34" charset="0"/>
            </a:endParaRPr>
          </a:p>
        </p:txBody>
      </p:sp>
      <p:sp>
        <p:nvSpPr>
          <p:cNvPr id="6" name="Footer Placeholder 5"/>
          <p:cNvSpPr>
            <a:spLocks noGrp="1"/>
          </p:cNvSpPr>
          <p:nvPr>
            <p:ph type="ftr" sz="quarter" idx="11"/>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Arial" panose="020B0604020202020204" pitchFamily="34" charset="0"/>
            </a:endParaRPr>
          </a:p>
        </p:txBody>
      </p:sp>
      <p:sp>
        <p:nvSpPr>
          <p:cNvPr id="7" name="Slide Number Placeholder 6"/>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51FF454C-C6CB-4530-B90F-A5BF759CE82B}" type="slidenum">
              <a:rPr kumimoji="0" lang="en-US" sz="900" b="0" i="0" u="none" strike="noStrike" kern="1200" cap="none" spc="0" normalizeH="0" baseline="0" noProof="0">
                <a:ln>
                  <a:noFill/>
                </a:ln>
                <a:solidFill>
                  <a:schemeClr val="accent1"/>
                </a:solidFill>
                <a:effectLst/>
                <a:uLnTx/>
                <a:uFillTx/>
                <a:latin typeface="Arial" panose="020B0604020202020204" pitchFamily="34" charset="0"/>
                <a:ea typeface="+mn-ea"/>
                <a:cs typeface="Arial" panose="020B0604020202020204" pitchFamily="34" charset="0"/>
              </a:rPr>
            </a:fld>
            <a:endParaRPr kumimoji="0" lang="en-US" sz="900" b="0" i="0" u="none" strike="noStrike" kern="1200" cap="none" spc="0" normalizeH="0" baseline="0" noProof="0">
              <a:ln>
                <a:noFill/>
              </a:ln>
              <a:solidFill>
                <a:schemeClr val="accent1"/>
              </a:solidFill>
              <a:effectLst/>
              <a:uLnTx/>
              <a:uFillTx/>
              <a:latin typeface="Arial" panose="020B0604020202020204" pitchFamily="34" charset="0"/>
              <a:ea typeface="+mn-ea"/>
              <a:cs typeface="Arial" panose="020B0604020202020204" pitchFamily="34" charset="0"/>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7" name="Date Placeholder 6"/>
          <p:cNvSpPr>
            <a:spLocks noGrp="1"/>
          </p:cNvSpPr>
          <p:nvPr>
            <p:ph type="dt" sz="half" idx="10"/>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Arial" panose="020B0604020202020204" pitchFamily="34" charset="0"/>
            </a:endParaRPr>
          </a:p>
        </p:txBody>
      </p:sp>
      <p:sp>
        <p:nvSpPr>
          <p:cNvPr id="8" name="Footer Placeholder 7"/>
          <p:cNvSpPr>
            <a:spLocks noGrp="1"/>
          </p:cNvSpPr>
          <p:nvPr>
            <p:ph type="ftr" sz="quarter" idx="11"/>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Arial" panose="020B0604020202020204" pitchFamily="34" charset="0"/>
            </a:endParaRPr>
          </a:p>
        </p:txBody>
      </p:sp>
      <p:sp>
        <p:nvSpPr>
          <p:cNvPr id="9" name="Slide Number Placeholder 8"/>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51FF454C-C6CB-4530-B90F-A5BF759CE82B}" type="slidenum">
              <a:rPr kumimoji="0" lang="en-US" sz="900" b="0" i="0" u="none" strike="noStrike" kern="1200" cap="none" spc="0" normalizeH="0" baseline="0" noProof="0">
                <a:ln>
                  <a:noFill/>
                </a:ln>
                <a:solidFill>
                  <a:schemeClr val="accent1"/>
                </a:solidFill>
                <a:effectLst/>
                <a:uLnTx/>
                <a:uFillTx/>
                <a:latin typeface="Arial" panose="020B0604020202020204" pitchFamily="34" charset="0"/>
                <a:ea typeface="+mn-ea"/>
                <a:cs typeface="Arial" panose="020B0604020202020204" pitchFamily="34" charset="0"/>
              </a:rPr>
            </a:fld>
            <a:endParaRPr kumimoji="0" lang="en-US" sz="900" b="0" i="0" u="none" strike="noStrike" kern="1200" cap="none" spc="0" normalizeH="0" baseline="0" noProof="0">
              <a:ln>
                <a:noFill/>
              </a:ln>
              <a:solidFill>
                <a:schemeClr val="accent1"/>
              </a:solidFill>
              <a:effectLst/>
              <a:uLnTx/>
              <a:uFillTx/>
              <a:latin typeface="Arial" panose="020B0604020202020204" pitchFamily="34" charset="0"/>
              <a:ea typeface="+mn-ea"/>
              <a:cs typeface="Arial" panose="020B0604020202020204" pitchFamily="34" charset="0"/>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Arial" panose="020B0604020202020204" pitchFamily="34" charset="0"/>
            </a:endParaRPr>
          </a:p>
        </p:txBody>
      </p:sp>
      <p:sp>
        <p:nvSpPr>
          <p:cNvPr id="4" name="Footer Placeholder 3"/>
          <p:cNvSpPr>
            <a:spLocks noGrp="1"/>
          </p:cNvSpPr>
          <p:nvPr>
            <p:ph type="ftr" sz="quarter" idx="11"/>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Arial" panose="020B0604020202020204" pitchFamily="34" charset="0"/>
            </a:endParaRPr>
          </a:p>
        </p:txBody>
      </p:sp>
      <p:sp>
        <p:nvSpPr>
          <p:cNvPr id="5" name="Slide Number Placeholder 4"/>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51FF454C-C6CB-4530-B90F-A5BF759CE82B}" type="slidenum">
              <a:rPr kumimoji="0" lang="en-US" sz="900" b="0" i="0" u="none" strike="noStrike" kern="1200" cap="none" spc="0" normalizeH="0" baseline="0" noProof="0">
                <a:ln>
                  <a:noFill/>
                </a:ln>
                <a:solidFill>
                  <a:schemeClr val="accent1"/>
                </a:solidFill>
                <a:effectLst/>
                <a:uLnTx/>
                <a:uFillTx/>
                <a:latin typeface="Arial" panose="020B0604020202020204" pitchFamily="34" charset="0"/>
                <a:ea typeface="+mn-ea"/>
                <a:cs typeface="Arial" panose="020B0604020202020204" pitchFamily="34" charset="0"/>
              </a:rPr>
            </a:fld>
            <a:endParaRPr kumimoji="0" lang="en-US" sz="900" b="0" i="0" u="none" strike="noStrike" kern="1200" cap="none" spc="0" normalizeH="0" baseline="0" noProof="0">
              <a:ln>
                <a:noFill/>
              </a:ln>
              <a:solidFill>
                <a:schemeClr val="accent1"/>
              </a:solidFill>
              <a:effectLst/>
              <a:uLnTx/>
              <a:uFillTx/>
              <a:latin typeface="Arial" panose="020B0604020202020204" pitchFamily="34" charset="0"/>
              <a:ea typeface="+mn-ea"/>
              <a:cs typeface="Arial" panose="020B0604020202020204" pitchFamily="34" charset="0"/>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Arial" panose="020B0604020202020204" pitchFamily="34" charset="0"/>
            </a:endParaRPr>
          </a:p>
        </p:txBody>
      </p:sp>
      <p:sp>
        <p:nvSpPr>
          <p:cNvPr id="3" name="Footer Placeholder 2"/>
          <p:cNvSpPr>
            <a:spLocks noGrp="1"/>
          </p:cNvSpPr>
          <p:nvPr>
            <p:ph type="ftr" sz="quarter" idx="11"/>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51FF454C-C6CB-4530-B90F-A5BF759CE82B}" type="slidenum">
              <a:rPr kumimoji="0" lang="en-US" sz="900" b="0" i="0" u="none" strike="noStrike" kern="1200" cap="none" spc="0" normalizeH="0" baseline="0" noProof="0">
                <a:ln>
                  <a:noFill/>
                </a:ln>
                <a:solidFill>
                  <a:schemeClr val="accent1"/>
                </a:solidFill>
                <a:effectLst/>
                <a:uLnTx/>
                <a:uFillTx/>
                <a:latin typeface="Arial" panose="020B0604020202020204" pitchFamily="34" charset="0"/>
                <a:ea typeface="+mn-ea"/>
                <a:cs typeface="Arial" panose="020B0604020202020204" pitchFamily="34" charset="0"/>
              </a:rPr>
            </a:fld>
            <a:endParaRPr kumimoji="0" lang="en-US" sz="900" b="0" i="0" u="none" strike="noStrike" kern="1200" cap="none" spc="0" normalizeH="0" baseline="0" noProof="0">
              <a:ln>
                <a:noFill/>
              </a:ln>
              <a:solidFill>
                <a:schemeClr val="accent1"/>
              </a:solidFill>
              <a:effectLst/>
              <a:uLnTx/>
              <a:uFillTx/>
              <a:latin typeface="Arial" panose="020B0604020202020204" pitchFamily="34" charset="0"/>
              <a:ea typeface="+mn-ea"/>
              <a:cs typeface="Arial" panose="020B0604020202020204" pitchFamily="34" charset="0"/>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200" indent="0">
              <a:buNone/>
              <a:defRPr sz="1400"/>
            </a:lvl2pPr>
            <a:lvl3pPr marL="914400" indent="0">
              <a:buNone/>
              <a:defRPr sz="1200"/>
            </a:lvl3pPr>
            <a:lvl4pPr marL="1370965" indent="0">
              <a:buNone/>
              <a:defRPr sz="1000"/>
            </a:lvl4pPr>
            <a:lvl5pPr marL="1828165" indent="0">
              <a:buNone/>
              <a:defRPr sz="1000"/>
            </a:lvl5pPr>
            <a:lvl6pPr marL="2285365" indent="0">
              <a:buNone/>
              <a:defRPr sz="1000"/>
            </a:lvl6pPr>
            <a:lvl7pPr marL="2742565" indent="0">
              <a:buNone/>
              <a:defRPr sz="1000"/>
            </a:lvl7pPr>
            <a:lvl8pPr marL="3199130" indent="0">
              <a:buNone/>
              <a:defRPr sz="1000"/>
            </a:lvl8pPr>
            <a:lvl9pPr marL="3656330" indent="0">
              <a:buNone/>
              <a:defRPr sz="10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Arial" panose="020B0604020202020204" pitchFamily="34" charset="0"/>
            </a:endParaRPr>
          </a:p>
        </p:txBody>
      </p:sp>
      <p:sp>
        <p:nvSpPr>
          <p:cNvPr id="6" name="Footer Placeholder 5"/>
          <p:cNvSpPr>
            <a:spLocks noGrp="1"/>
          </p:cNvSpPr>
          <p:nvPr>
            <p:ph type="ftr" sz="quarter" idx="11"/>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Arial" panose="020B0604020202020204" pitchFamily="34" charset="0"/>
            </a:endParaRPr>
          </a:p>
        </p:txBody>
      </p:sp>
      <p:sp>
        <p:nvSpPr>
          <p:cNvPr id="7" name="Slide Number Placeholder 6"/>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51FF454C-C6CB-4530-B90F-A5BF759CE82B}" type="slidenum">
              <a:rPr kumimoji="0" lang="en-US" sz="900" b="0" i="0" u="none" strike="noStrike" kern="1200" cap="none" spc="0" normalizeH="0" baseline="0" noProof="0">
                <a:ln>
                  <a:noFill/>
                </a:ln>
                <a:solidFill>
                  <a:schemeClr val="accent1"/>
                </a:solidFill>
                <a:effectLst/>
                <a:uLnTx/>
                <a:uFillTx/>
                <a:latin typeface="Arial" panose="020B0604020202020204" pitchFamily="34" charset="0"/>
                <a:ea typeface="+mn-ea"/>
                <a:cs typeface="Arial" panose="020B0604020202020204" pitchFamily="34" charset="0"/>
              </a:rPr>
            </a:fld>
            <a:endParaRPr kumimoji="0" lang="en-US" sz="900" b="0" i="0" u="none" strike="noStrike" kern="1200" cap="none" spc="0" normalizeH="0" baseline="0" noProof="0">
              <a:ln>
                <a:noFill/>
              </a:ln>
              <a:solidFill>
                <a:schemeClr val="accent1"/>
              </a:solidFill>
              <a:effectLst/>
              <a:uLnTx/>
              <a:uFillTx/>
              <a:latin typeface="Arial" panose="020B0604020202020204" pitchFamily="34" charset="0"/>
              <a:ea typeface="+mn-ea"/>
              <a:cs typeface="Arial" panose="020B0604020202020204" pitchFamily="34" charset="0"/>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vert="horz" wrap="square" lIns="91440" tIns="45720" rIns="91440" bIns="45720" numCol="1" rtlCol="0" anchor="t" anchorCtr="0" compatLnSpc="1">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marR="0" lvl="0" indent="0" algn="ctr" defTabSz="457200" rtl="0" eaLnBrk="1" fontAlgn="base" latinLnBrk="0" hangingPunct="1">
              <a:lnSpc>
                <a:spcPct val="100000"/>
              </a:lnSpc>
              <a:spcBef>
                <a:spcPts val="1000"/>
              </a:spcBef>
              <a:spcAft>
                <a:spcPct val="0"/>
              </a:spcAft>
              <a:buClr>
                <a:schemeClr val="accent1"/>
              </a:buClr>
              <a:buSzPct val="80000"/>
              <a:buFont typeface="Wingdings 3" panose="05040102010807070707" pitchFamily="18" charset="2"/>
              <a:buNone/>
              <a:defRPr/>
            </a:pPr>
            <a:r>
              <a:rPr kumimoji="0" lang="en-US" sz="1600" b="0" i="0" u="none" strike="noStrike" kern="1200" cap="none" spc="0" normalizeH="0" baseline="0" noProof="0" smtClean="0">
                <a:ln>
                  <a:noFill/>
                </a:ln>
                <a:solidFill>
                  <a:srgbClr val="404040"/>
                </a:solidFill>
                <a:effectLst/>
                <a:uLnTx/>
                <a:uFillTx/>
                <a:latin typeface="+mn-lt"/>
                <a:ea typeface="+mn-ea"/>
                <a:cs typeface="+mn-cs"/>
              </a:rPr>
              <a:t>Click icon to add picture</a:t>
            </a:r>
            <a:endParaRPr kumimoji="0" lang="en-US" sz="1600" b="0" i="0" u="none" strike="noStrike" kern="1200" cap="none" spc="0" normalizeH="0" baseline="0" noProof="0" dirty="0">
              <a:ln>
                <a:noFill/>
              </a:ln>
              <a:solidFill>
                <a:srgbClr val="404040"/>
              </a:solidFill>
              <a:effectLst/>
              <a:uLnTx/>
              <a:uFillTx/>
              <a:latin typeface="+mn-lt"/>
              <a:ea typeface="+mn-ea"/>
              <a:cs typeface="+mn-cs"/>
            </a:endParaRP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Arial" panose="020B0604020202020204" pitchFamily="34" charset="0"/>
            </a:endParaRPr>
          </a:p>
        </p:txBody>
      </p:sp>
      <p:sp>
        <p:nvSpPr>
          <p:cNvPr id="6" name="Footer Placeholder 5"/>
          <p:cNvSpPr>
            <a:spLocks noGrp="1"/>
          </p:cNvSpPr>
          <p:nvPr>
            <p:ph type="ftr" sz="quarter" idx="11"/>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Arial" panose="020B0604020202020204" pitchFamily="34" charset="0"/>
            </a:endParaRPr>
          </a:p>
        </p:txBody>
      </p:sp>
      <p:sp>
        <p:nvSpPr>
          <p:cNvPr id="7" name="Slide Number Placeholder 6"/>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51FF454C-C6CB-4530-B90F-A5BF759CE82B}" type="slidenum">
              <a:rPr kumimoji="0" lang="en-US" sz="900" b="0" i="0" u="none" strike="noStrike" kern="1200" cap="none" spc="0" normalizeH="0" baseline="0" noProof="0">
                <a:ln>
                  <a:noFill/>
                </a:ln>
                <a:solidFill>
                  <a:schemeClr val="accent1"/>
                </a:solidFill>
                <a:effectLst/>
                <a:uLnTx/>
                <a:uFillTx/>
                <a:latin typeface="Arial" panose="020B0604020202020204" pitchFamily="34" charset="0"/>
                <a:ea typeface="+mn-ea"/>
                <a:cs typeface="Arial" panose="020B0604020202020204" pitchFamily="34" charset="0"/>
              </a:rPr>
            </a:fld>
            <a:endParaRPr kumimoji="0" lang="en-US" sz="900" b="0" i="0" u="none" strike="noStrike" kern="1200" cap="none" spc="0" normalizeH="0" baseline="0" noProof="0">
              <a:ln>
                <a:noFill/>
              </a:ln>
              <a:solidFill>
                <a:schemeClr val="accent1"/>
              </a:solidFill>
              <a:effectLst/>
              <a:uLnTx/>
              <a:uFillTx/>
              <a:latin typeface="Arial" panose="020B0604020202020204" pitchFamily="34" charset="0"/>
              <a:ea typeface="+mn-ea"/>
              <a:cs typeface="Arial" panose="020B0604020202020204" pitchFamily="34" charset="0"/>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51FF454C-C6CB-4530-B90F-A5BF759CE82B}" type="slidenum">
              <a:rPr kumimoji="0" lang="en-US" sz="900" b="0" i="0" u="none" strike="noStrike" kern="1200" cap="none" spc="0" normalizeH="0" baseline="0" noProof="0">
                <a:ln>
                  <a:noFill/>
                </a:ln>
                <a:solidFill>
                  <a:schemeClr val="accent1"/>
                </a:solidFill>
                <a:effectLst/>
                <a:uLnTx/>
                <a:uFillTx/>
                <a:latin typeface="Arial" panose="020B0604020202020204" pitchFamily="34" charset="0"/>
                <a:ea typeface="+mn-ea"/>
                <a:cs typeface="Arial" panose="020B0604020202020204" pitchFamily="34" charset="0"/>
              </a:rPr>
            </a:fld>
            <a:endParaRPr kumimoji="0" lang="en-US" sz="900" b="0" i="0" u="none" strike="noStrike" kern="1200" cap="none" spc="0" normalizeH="0" baseline="0" noProof="0">
              <a:ln>
                <a:noFill/>
              </a:ln>
              <a:solidFill>
                <a:schemeClr val="accent1"/>
              </a:solidFill>
              <a:effectLst/>
              <a:uLnTx/>
              <a:uFillTx/>
              <a:latin typeface="Arial" panose="020B0604020202020204" pitchFamily="34" charset="0"/>
              <a:ea typeface="+mn-ea"/>
              <a:cs typeface="Arial" panose="020B0604020202020204" pitchFamily="34" charset="0"/>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8" name="TextBox 17"/>
          <p:cNvSpPr txBox="1">
            <a:spLocks noChangeArrowheads="1"/>
          </p:cNvSpPr>
          <p:nvPr/>
        </p:nvSpPr>
        <p:spPr bwMode="auto">
          <a:xfrm>
            <a:off x="541338" y="790575"/>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800">
                <a:solidFill>
                  <a:schemeClr val="tx1"/>
                </a:solidFill>
                <a:latin typeface="Arial" panose="020B0604020202020204" pitchFamily="34" charset="0"/>
                <a:cs typeface="Arial" panose="020B0604020202020204" pitchFamily="34" charset="0"/>
              </a:defRPr>
            </a:lvl1pPr>
            <a:lvl2pPr marL="742950" indent="-285750">
              <a:defRPr sz="2800">
                <a:solidFill>
                  <a:schemeClr val="tx1"/>
                </a:solidFill>
                <a:latin typeface="Arial" panose="020B0604020202020204" pitchFamily="34" charset="0"/>
                <a:cs typeface="Arial" panose="020B0604020202020204" pitchFamily="34" charset="0"/>
              </a:defRPr>
            </a:lvl2pPr>
            <a:lvl3pPr marL="1143000" indent="-228600">
              <a:defRPr sz="2800">
                <a:solidFill>
                  <a:schemeClr val="tx1"/>
                </a:solidFill>
                <a:latin typeface="Arial" panose="020B0604020202020204" pitchFamily="34" charset="0"/>
                <a:cs typeface="Arial" panose="020B0604020202020204" pitchFamily="34" charset="0"/>
              </a:defRPr>
            </a:lvl3pPr>
            <a:lvl4pPr marL="1600200" indent="-228600">
              <a:defRPr sz="2800">
                <a:solidFill>
                  <a:schemeClr val="tx1"/>
                </a:solidFill>
                <a:latin typeface="Arial" panose="020B0604020202020204" pitchFamily="34" charset="0"/>
                <a:cs typeface="Arial" panose="020B0604020202020204" pitchFamily="34" charset="0"/>
              </a:defRPr>
            </a:lvl4pPr>
            <a:lvl5pPr marL="2057400" indent="-22860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sz="8000" b="0" i="0" u="none" strike="noStrike" kern="1200" cap="none" spc="0" normalizeH="0" baseline="0" noProof="0" smtClean="0">
                <a:ln>
                  <a:noFill/>
                </a:ln>
                <a:solidFill>
                  <a:srgbClr val="C0E474"/>
                </a:solidFill>
                <a:effectLst/>
                <a:uLnTx/>
                <a:uFillTx/>
                <a:latin typeface="Arial" panose="020B0604020202020204" pitchFamily="34" charset="0"/>
                <a:ea typeface="+mn-ea"/>
                <a:cs typeface="Arial" panose="020B0604020202020204" pitchFamily="34" charset="0"/>
              </a:rPr>
              <a:t>“</a:t>
            </a:r>
            <a:endParaRPr kumimoji="0" lang="en-US" sz="8000" b="0" i="0" u="none" strike="noStrike" kern="1200" cap="none" spc="0" normalizeH="0" baseline="0" noProof="0" smtClean="0">
              <a:ln>
                <a:noFill/>
              </a:ln>
              <a:solidFill>
                <a:srgbClr val="C0E474"/>
              </a:solidFill>
              <a:effectLst/>
              <a:uLnTx/>
              <a:uFillTx/>
              <a:latin typeface="Arial" panose="020B0604020202020204" pitchFamily="34" charset="0"/>
              <a:ea typeface="+mn-ea"/>
              <a:cs typeface="Arial" panose="020B0604020202020204" pitchFamily="34" charset="0"/>
            </a:endParaRPr>
          </a:p>
        </p:txBody>
      </p:sp>
      <p:sp>
        <p:nvSpPr>
          <p:cNvPr id="19" name="TextBox 18"/>
          <p:cNvSpPr txBox="1">
            <a:spLocks noChangeArrowheads="1"/>
          </p:cNvSpPr>
          <p:nvPr/>
        </p:nvSpPr>
        <p:spPr bwMode="auto">
          <a:xfrm>
            <a:off x="8893175" y="2886075"/>
            <a:ext cx="609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800">
                <a:solidFill>
                  <a:schemeClr val="tx1"/>
                </a:solidFill>
                <a:latin typeface="Arial" panose="020B0604020202020204" pitchFamily="34" charset="0"/>
                <a:cs typeface="Arial" panose="020B0604020202020204" pitchFamily="34" charset="0"/>
              </a:defRPr>
            </a:lvl1pPr>
            <a:lvl2pPr marL="742950" indent="-285750">
              <a:defRPr sz="2800">
                <a:solidFill>
                  <a:schemeClr val="tx1"/>
                </a:solidFill>
                <a:latin typeface="Arial" panose="020B0604020202020204" pitchFamily="34" charset="0"/>
                <a:cs typeface="Arial" panose="020B0604020202020204" pitchFamily="34" charset="0"/>
              </a:defRPr>
            </a:lvl2pPr>
            <a:lvl3pPr marL="1143000" indent="-228600">
              <a:defRPr sz="2800">
                <a:solidFill>
                  <a:schemeClr val="tx1"/>
                </a:solidFill>
                <a:latin typeface="Arial" panose="020B0604020202020204" pitchFamily="34" charset="0"/>
                <a:cs typeface="Arial" panose="020B0604020202020204" pitchFamily="34" charset="0"/>
              </a:defRPr>
            </a:lvl3pPr>
            <a:lvl4pPr marL="1600200" indent="-228600">
              <a:defRPr sz="2800">
                <a:solidFill>
                  <a:schemeClr val="tx1"/>
                </a:solidFill>
                <a:latin typeface="Arial" panose="020B0604020202020204" pitchFamily="34" charset="0"/>
                <a:cs typeface="Arial" panose="020B0604020202020204" pitchFamily="34" charset="0"/>
              </a:defRPr>
            </a:lvl4pPr>
            <a:lvl5pPr marL="2057400" indent="-22860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sz="8000" b="0" i="0" u="none" strike="noStrike" kern="1200" cap="none" spc="0" normalizeH="0" baseline="0" noProof="0" smtClean="0">
                <a:ln>
                  <a:noFill/>
                </a:ln>
                <a:solidFill>
                  <a:srgbClr val="C0E474"/>
                </a:solidFill>
                <a:effectLst/>
                <a:uLnTx/>
                <a:uFillTx/>
                <a:latin typeface="Arial" panose="020B0604020202020204" pitchFamily="34" charset="0"/>
                <a:ea typeface="+mn-ea"/>
                <a:cs typeface="Arial" panose="020B0604020202020204" pitchFamily="34" charset="0"/>
              </a:rPr>
              <a:t>”</a:t>
            </a:r>
            <a:endParaRPr kumimoji="0" lang="en-US" sz="2800" b="0" i="0" u="none" strike="noStrike" kern="1200" cap="none" spc="0" normalizeH="0" baseline="0" noProof="0" smtClean="0">
              <a:ln>
                <a:noFill/>
              </a:ln>
              <a:solidFill>
                <a:srgbClr val="C0E474"/>
              </a:solidFill>
              <a:effectLst/>
              <a:uLnTx/>
              <a:uFillTx/>
              <a:latin typeface="Arial" panose="020B0604020202020204" pitchFamily="34" charset="0"/>
              <a:ea typeface="+mn-ea"/>
              <a:cs typeface="Arial" panose="020B0604020202020204" pitchFamily="34" charset="0"/>
            </a:endParaRPr>
          </a:p>
        </p:txBody>
      </p:sp>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endParaRPr lang="en-US" smtClean="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30" name="Date Placeholder 3"/>
          <p:cNvSpPr>
            <a:spLocks noGrp="1"/>
          </p:cNvSpPr>
          <p:nvPr>
            <p:ph type="dt" sz="half" idx="2"/>
          </p:nvPr>
        </p:nvSpPr>
        <p:spPr>
          <a:xfrm>
            <a:off x="7205663" y="6042025"/>
            <a:ext cx="911225" cy="365125"/>
          </a:xfrm>
          <a:prstGeom prst="rect">
            <a:avLst/>
          </a:prstGeom>
        </p:spPr>
        <p:txBody>
          <a:bodyPr vert="horz" lIns="91440" tIns="45720" rIns="91440" bIns="45720" rtlCol="0" anchor="ct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Arial" panose="020B0604020202020204" pitchFamily="34" charset="0"/>
            </a:endParaRPr>
          </a:p>
        </p:txBody>
      </p:sp>
      <p:sp>
        <p:nvSpPr>
          <p:cNvPr id="31" name="Footer Placeholder 4"/>
          <p:cNvSpPr>
            <a:spLocks noGrp="1"/>
          </p:cNvSpPr>
          <p:nvPr>
            <p:ph type="ftr" sz="quarter" idx="3"/>
          </p:nvPr>
        </p:nvSpPr>
        <p:spPr>
          <a:xfrm>
            <a:off x="677863" y="6042025"/>
            <a:ext cx="6297613" cy="365125"/>
          </a:xfrm>
          <a:prstGeom prst="rect">
            <a:avLst/>
          </a:prstGeom>
        </p:spPr>
        <p:txBody>
          <a:bodyPr vert="horz" lIns="91440" tIns="45720" rIns="91440" bIns="45720" rtlCol="0" anchor="ct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Arial" panose="020B0604020202020204" pitchFamily="34" charset="0"/>
            </a:endParaRPr>
          </a:p>
        </p:txBody>
      </p:sp>
      <p:sp>
        <p:nvSpPr>
          <p:cNvPr id="32" name="Slide Number Placeholder 5"/>
          <p:cNvSpPr>
            <a:spLocks noGrp="1"/>
          </p:cNvSpPr>
          <p:nvPr>
            <p:ph type="sldNum" sz="quarter" idx="4"/>
          </p:nvPr>
        </p:nvSpPr>
        <p:spPr>
          <a:xfrm>
            <a:off x="8589963" y="6042025"/>
            <a:ext cx="684213" cy="365125"/>
          </a:xfrm>
          <a:prstGeom prst="rect">
            <a:avLst/>
          </a:prstGeom>
        </p:spPr>
        <p:txBody>
          <a:bodyPr vert="horz" lIns="91440" tIns="45720" rIns="91440" bIns="45720" rtlCol="0" anchor="ct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defRPr/>
            </a:pPr>
            <a:fld id="{A78A0A26-4387-4CED-B568-511680CB3FCB}" type="slidenum">
              <a:rPr kumimoji="0" lang="en-US" sz="900" b="0" i="0" u="none" strike="noStrike" kern="1200" cap="none" spc="0" normalizeH="0" baseline="0" noProof="0">
                <a:ln>
                  <a:noFill/>
                </a:ln>
                <a:solidFill>
                  <a:schemeClr val="accent1"/>
                </a:solidFill>
                <a:effectLst/>
                <a:uLnTx/>
                <a:uFillTx/>
                <a:latin typeface="Arial" panose="020B0604020202020204" pitchFamily="34" charset="0"/>
                <a:ea typeface="+mn-ea"/>
                <a:cs typeface="Arial" panose="020B0604020202020204" pitchFamily="34" charset="0"/>
              </a:rPr>
            </a:fld>
            <a:endParaRPr kumimoji="0" lang="en-US" sz="900" b="0" i="0" u="none" strike="noStrike" kern="1200" cap="none" spc="0" normalizeH="0" baseline="0" noProof="0">
              <a:ln>
                <a:noFill/>
              </a:ln>
              <a:solidFill>
                <a:schemeClr val="accent1"/>
              </a:solidFill>
              <a:effectLst/>
              <a:uLnTx/>
              <a:uFillTx/>
              <a:latin typeface="Arial" panose="020B0604020202020204" pitchFamily="34" charset="0"/>
              <a:ea typeface="+mn-ea"/>
              <a:cs typeface="Arial" panose="020B0604020202020204" pitchFamily="34" charset="0"/>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51FF454C-C6CB-4530-B90F-A5BF759CE82B}" type="slidenum">
              <a:rPr kumimoji="0" lang="en-US" sz="900" b="0" i="0" u="none" strike="noStrike" kern="1200" cap="none" spc="0" normalizeH="0" baseline="0" noProof="0">
                <a:ln>
                  <a:noFill/>
                </a:ln>
                <a:solidFill>
                  <a:schemeClr val="accent1"/>
                </a:solidFill>
                <a:effectLst/>
                <a:uLnTx/>
                <a:uFillTx/>
                <a:latin typeface="Arial" panose="020B0604020202020204" pitchFamily="34" charset="0"/>
                <a:ea typeface="+mn-ea"/>
                <a:cs typeface="Arial" panose="020B0604020202020204" pitchFamily="34" charset="0"/>
              </a:rPr>
            </a:fld>
            <a:endParaRPr kumimoji="0" lang="en-US" sz="900" b="0" i="0" u="none" strike="noStrike" kern="1200" cap="none" spc="0" normalizeH="0" baseline="0" noProof="0">
              <a:ln>
                <a:noFill/>
              </a:ln>
              <a:solidFill>
                <a:schemeClr val="accent1"/>
              </a:solidFill>
              <a:effectLst/>
              <a:uLnTx/>
              <a:uFillTx/>
              <a:latin typeface="Arial" panose="020B0604020202020204" pitchFamily="34" charset="0"/>
              <a:ea typeface="+mn-ea"/>
              <a:cs typeface="Arial" panose="020B060402020202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40B9F6CE-4715-468B-915A-D1AD4200F0F1}" type="slidenum">
              <a:rPr kumimoji="0" lang="en-US" sz="900" b="0" i="0" u="none" strike="noStrike" kern="1200" cap="none" spc="0" normalizeH="0" baseline="0" noProof="0">
                <a:ln>
                  <a:noFill/>
                </a:ln>
                <a:solidFill>
                  <a:schemeClr val="accent1"/>
                </a:solidFill>
                <a:effectLst/>
                <a:uLnTx/>
                <a:uFillTx/>
                <a:latin typeface="Arial" panose="020B0604020202020204" pitchFamily="34" charset="0"/>
                <a:ea typeface="+mn-ea"/>
                <a:cs typeface="Arial" panose="020B0604020202020204" pitchFamily="34" charset="0"/>
              </a:rPr>
            </a:fld>
            <a:endParaRPr kumimoji="0" lang="en-US" sz="900" b="0" i="0" u="none" strike="noStrike" kern="1200" cap="none" spc="0" normalizeH="0" baseline="0" noProof="0">
              <a:ln>
                <a:noFill/>
              </a:ln>
              <a:solidFill>
                <a:schemeClr val="accent1"/>
              </a:solidFill>
              <a:effectLst/>
              <a:uLnTx/>
              <a:uFillTx/>
              <a:latin typeface="Arial" panose="020B0604020202020204" pitchFamily="34" charset="0"/>
              <a:ea typeface="+mn-ea"/>
              <a:cs typeface="Arial" panose="020B0604020202020204" pitchFamily="34" charset="0"/>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8" name="TextBox 17"/>
          <p:cNvSpPr txBox="1">
            <a:spLocks noChangeArrowheads="1"/>
          </p:cNvSpPr>
          <p:nvPr/>
        </p:nvSpPr>
        <p:spPr bwMode="auto">
          <a:xfrm>
            <a:off x="541338" y="790575"/>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800">
                <a:solidFill>
                  <a:schemeClr val="tx1"/>
                </a:solidFill>
                <a:latin typeface="Arial" panose="020B0604020202020204" pitchFamily="34" charset="0"/>
                <a:cs typeface="Arial" panose="020B0604020202020204" pitchFamily="34" charset="0"/>
              </a:defRPr>
            </a:lvl1pPr>
            <a:lvl2pPr marL="742950" indent="-285750">
              <a:defRPr sz="2800">
                <a:solidFill>
                  <a:schemeClr val="tx1"/>
                </a:solidFill>
                <a:latin typeface="Arial" panose="020B0604020202020204" pitchFamily="34" charset="0"/>
                <a:cs typeface="Arial" panose="020B0604020202020204" pitchFamily="34" charset="0"/>
              </a:defRPr>
            </a:lvl2pPr>
            <a:lvl3pPr marL="1143000" indent="-228600">
              <a:defRPr sz="2800">
                <a:solidFill>
                  <a:schemeClr val="tx1"/>
                </a:solidFill>
                <a:latin typeface="Arial" panose="020B0604020202020204" pitchFamily="34" charset="0"/>
                <a:cs typeface="Arial" panose="020B0604020202020204" pitchFamily="34" charset="0"/>
              </a:defRPr>
            </a:lvl3pPr>
            <a:lvl4pPr marL="1600200" indent="-228600">
              <a:defRPr sz="2800">
                <a:solidFill>
                  <a:schemeClr val="tx1"/>
                </a:solidFill>
                <a:latin typeface="Arial" panose="020B0604020202020204" pitchFamily="34" charset="0"/>
                <a:cs typeface="Arial" panose="020B0604020202020204" pitchFamily="34" charset="0"/>
              </a:defRPr>
            </a:lvl4pPr>
            <a:lvl5pPr marL="2057400" indent="-22860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sz="8000" b="0" i="0" u="none" strike="noStrike" kern="1200" cap="none" spc="0" normalizeH="0" baseline="0" noProof="0" smtClean="0">
                <a:ln>
                  <a:noFill/>
                </a:ln>
                <a:solidFill>
                  <a:srgbClr val="C0E474"/>
                </a:solidFill>
                <a:effectLst/>
                <a:uLnTx/>
                <a:uFillTx/>
                <a:latin typeface="Arial" panose="020B0604020202020204" pitchFamily="34" charset="0"/>
                <a:ea typeface="+mn-ea"/>
                <a:cs typeface="Arial" panose="020B0604020202020204" pitchFamily="34" charset="0"/>
              </a:rPr>
              <a:t>“</a:t>
            </a:r>
            <a:endParaRPr kumimoji="0" lang="en-US" sz="8000" b="0" i="0" u="none" strike="noStrike" kern="1200" cap="none" spc="0" normalizeH="0" baseline="0" noProof="0" smtClean="0">
              <a:ln>
                <a:noFill/>
              </a:ln>
              <a:solidFill>
                <a:srgbClr val="C0E474"/>
              </a:solidFill>
              <a:effectLst/>
              <a:uLnTx/>
              <a:uFillTx/>
              <a:latin typeface="Arial" panose="020B0604020202020204" pitchFamily="34" charset="0"/>
              <a:ea typeface="+mn-ea"/>
              <a:cs typeface="Arial" panose="020B0604020202020204" pitchFamily="34" charset="0"/>
            </a:endParaRPr>
          </a:p>
        </p:txBody>
      </p:sp>
      <p:sp>
        <p:nvSpPr>
          <p:cNvPr id="19" name="TextBox 18"/>
          <p:cNvSpPr txBox="1">
            <a:spLocks noChangeArrowheads="1"/>
          </p:cNvSpPr>
          <p:nvPr/>
        </p:nvSpPr>
        <p:spPr bwMode="auto">
          <a:xfrm>
            <a:off x="8893175" y="2886075"/>
            <a:ext cx="609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800">
                <a:solidFill>
                  <a:schemeClr val="tx1"/>
                </a:solidFill>
                <a:latin typeface="Arial" panose="020B0604020202020204" pitchFamily="34" charset="0"/>
                <a:cs typeface="Arial" panose="020B0604020202020204" pitchFamily="34" charset="0"/>
              </a:defRPr>
            </a:lvl1pPr>
            <a:lvl2pPr marL="742950" indent="-285750">
              <a:defRPr sz="2800">
                <a:solidFill>
                  <a:schemeClr val="tx1"/>
                </a:solidFill>
                <a:latin typeface="Arial" panose="020B0604020202020204" pitchFamily="34" charset="0"/>
                <a:cs typeface="Arial" panose="020B0604020202020204" pitchFamily="34" charset="0"/>
              </a:defRPr>
            </a:lvl2pPr>
            <a:lvl3pPr marL="1143000" indent="-228600">
              <a:defRPr sz="2800">
                <a:solidFill>
                  <a:schemeClr val="tx1"/>
                </a:solidFill>
                <a:latin typeface="Arial" panose="020B0604020202020204" pitchFamily="34" charset="0"/>
                <a:cs typeface="Arial" panose="020B0604020202020204" pitchFamily="34" charset="0"/>
              </a:defRPr>
            </a:lvl3pPr>
            <a:lvl4pPr marL="1600200" indent="-228600">
              <a:defRPr sz="2800">
                <a:solidFill>
                  <a:schemeClr val="tx1"/>
                </a:solidFill>
                <a:latin typeface="Arial" panose="020B0604020202020204" pitchFamily="34" charset="0"/>
                <a:cs typeface="Arial" panose="020B0604020202020204" pitchFamily="34" charset="0"/>
              </a:defRPr>
            </a:lvl4pPr>
            <a:lvl5pPr marL="2057400" indent="-22860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sz="8000" b="0" i="0" u="none" strike="noStrike" kern="1200" cap="none" spc="0" normalizeH="0" baseline="0" noProof="0" smtClean="0">
                <a:ln>
                  <a:noFill/>
                </a:ln>
                <a:solidFill>
                  <a:srgbClr val="C0E474"/>
                </a:solidFill>
                <a:effectLst/>
                <a:uLnTx/>
                <a:uFillTx/>
                <a:latin typeface="Arial" panose="020B0604020202020204" pitchFamily="34" charset="0"/>
                <a:ea typeface="+mn-ea"/>
                <a:cs typeface="Arial" panose="020B0604020202020204" pitchFamily="34" charset="0"/>
              </a:rPr>
              <a:t>”</a:t>
            </a:r>
            <a:endParaRPr kumimoji="0" lang="en-US" sz="8000" b="0" i="0" u="none" strike="noStrike" kern="1200" cap="none" spc="0" normalizeH="0" baseline="0" noProof="0" smtClean="0">
              <a:ln>
                <a:noFill/>
              </a:ln>
              <a:solidFill>
                <a:srgbClr val="C0E474"/>
              </a:solidFill>
              <a:effectLst/>
              <a:uLnTx/>
              <a:uFillTx/>
              <a:latin typeface="Arial" panose="020B0604020202020204" pitchFamily="34" charset="0"/>
              <a:ea typeface="+mn-ea"/>
              <a:cs typeface="Arial" panose="020B0604020202020204" pitchFamily="34" charset="0"/>
            </a:endParaRPr>
          </a:p>
        </p:txBody>
      </p:sp>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endParaRPr lang="en-US" smtClean="0"/>
          </a:p>
        </p:txBody>
      </p:sp>
      <p:sp>
        <p:nvSpPr>
          <p:cNvPr id="3" name="Text Placeholder 2"/>
          <p:cNvSpPr>
            <a:spLocks noGrp="1"/>
          </p:cNvSpPr>
          <p:nvPr>
            <p:ph type="body" idx="1"/>
          </p:nvPr>
        </p:nvSpPr>
        <p:spPr>
          <a:xfrm>
            <a:off x="677335" y="4527448"/>
            <a:ext cx="8596668"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30" name="Date Placeholder 3"/>
          <p:cNvSpPr>
            <a:spLocks noGrp="1"/>
          </p:cNvSpPr>
          <p:nvPr>
            <p:ph type="dt" sz="half" idx="2"/>
          </p:nvPr>
        </p:nvSpPr>
        <p:spPr>
          <a:xfrm>
            <a:off x="7205663" y="6042025"/>
            <a:ext cx="911225" cy="365125"/>
          </a:xfrm>
          <a:prstGeom prst="rect">
            <a:avLst/>
          </a:prstGeom>
        </p:spPr>
        <p:txBody>
          <a:bodyPr vert="horz" lIns="91440" tIns="45720" rIns="91440" bIns="45720" rtlCol="0" anchor="ct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Arial" panose="020B0604020202020204" pitchFamily="34" charset="0"/>
            </a:endParaRPr>
          </a:p>
        </p:txBody>
      </p:sp>
      <p:sp>
        <p:nvSpPr>
          <p:cNvPr id="31" name="Footer Placeholder 4"/>
          <p:cNvSpPr>
            <a:spLocks noGrp="1"/>
          </p:cNvSpPr>
          <p:nvPr>
            <p:ph type="ftr" sz="quarter" idx="3"/>
          </p:nvPr>
        </p:nvSpPr>
        <p:spPr>
          <a:xfrm>
            <a:off x="677863" y="6042025"/>
            <a:ext cx="6297613" cy="365125"/>
          </a:xfrm>
          <a:prstGeom prst="rect">
            <a:avLst/>
          </a:prstGeom>
        </p:spPr>
        <p:txBody>
          <a:bodyPr vert="horz" lIns="91440" tIns="45720" rIns="91440" bIns="45720" rtlCol="0" anchor="ct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Arial" panose="020B0604020202020204" pitchFamily="34" charset="0"/>
            </a:endParaRPr>
          </a:p>
        </p:txBody>
      </p:sp>
      <p:sp>
        <p:nvSpPr>
          <p:cNvPr id="32" name="Slide Number Placeholder 5"/>
          <p:cNvSpPr>
            <a:spLocks noGrp="1"/>
          </p:cNvSpPr>
          <p:nvPr>
            <p:ph type="sldNum" sz="quarter" idx="4"/>
          </p:nvPr>
        </p:nvSpPr>
        <p:spPr>
          <a:xfrm>
            <a:off x="8589963" y="6042025"/>
            <a:ext cx="684213" cy="365125"/>
          </a:xfrm>
          <a:prstGeom prst="rect">
            <a:avLst/>
          </a:prstGeom>
        </p:spPr>
        <p:txBody>
          <a:bodyPr vert="horz" lIns="91440" tIns="45720" rIns="91440" bIns="45720" rtlCol="0" anchor="ct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defRPr/>
            </a:pPr>
            <a:fld id="{4F1C7506-AE92-44A1-9915-CD9E020BD6DB}" type="slidenum">
              <a:rPr kumimoji="0" lang="en-US" sz="900" b="0" i="0" u="none" strike="noStrike" kern="1200" cap="none" spc="0" normalizeH="0" baseline="0" noProof="0">
                <a:ln>
                  <a:noFill/>
                </a:ln>
                <a:solidFill>
                  <a:schemeClr val="accent1"/>
                </a:solidFill>
                <a:effectLst/>
                <a:uLnTx/>
                <a:uFillTx/>
                <a:latin typeface="Arial" panose="020B0604020202020204" pitchFamily="34" charset="0"/>
                <a:ea typeface="+mn-ea"/>
                <a:cs typeface="Arial" panose="020B0604020202020204" pitchFamily="34" charset="0"/>
              </a:rPr>
            </a:fld>
            <a:endParaRPr kumimoji="0" lang="en-US" sz="900" b="0" i="0" u="none" strike="noStrike" kern="1200" cap="none" spc="0" normalizeH="0" baseline="0" noProof="0">
              <a:ln>
                <a:noFill/>
              </a:ln>
              <a:solidFill>
                <a:schemeClr val="accent1"/>
              </a:solidFill>
              <a:effectLst/>
              <a:uLnTx/>
              <a:uFillTx/>
              <a:latin typeface="Arial" panose="020B0604020202020204" pitchFamily="34" charset="0"/>
              <a:ea typeface="+mn-ea"/>
              <a:cs typeface="Arial" panose="020B0604020202020204" pitchFamily="34" charset="0"/>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endParaRPr lang="en-US" smtClean="0"/>
          </a:p>
        </p:txBody>
      </p:sp>
      <p:sp>
        <p:nvSpPr>
          <p:cNvPr id="3" name="Text Placeholder 2"/>
          <p:cNvSpPr>
            <a:spLocks noGrp="1"/>
          </p:cNvSpPr>
          <p:nvPr>
            <p:ph type="body" idx="1"/>
          </p:nvPr>
        </p:nvSpPr>
        <p:spPr>
          <a:xfrm>
            <a:off x="677335" y="4527448"/>
            <a:ext cx="8596668"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4"/>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Arial" panose="020B0604020202020204" pitchFamily="34" charset="0"/>
            </a:endParaRPr>
          </a:p>
        </p:txBody>
      </p:sp>
      <p:sp>
        <p:nvSpPr>
          <p:cNvPr id="5" name="Footer Placeholder 4"/>
          <p:cNvSpPr>
            <a:spLocks noGrp="1"/>
          </p:cNvSpPr>
          <p:nvPr>
            <p:ph type="ftr" sz="quarter" idx="15"/>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Arial" panose="020B0604020202020204" pitchFamily="34" charset="0"/>
            </a:endParaRPr>
          </a:p>
        </p:txBody>
      </p:sp>
      <p:sp>
        <p:nvSpPr>
          <p:cNvPr id="6" name="Slide Number Placeholder 5"/>
          <p:cNvSpPr>
            <a:spLocks noGrp="1"/>
          </p:cNvSpPr>
          <p:nvPr>
            <p:ph type="sldNum" sz="quarter" idx="16"/>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51FF454C-C6CB-4530-B90F-A5BF759CE82B}" type="slidenum">
              <a:rPr kumimoji="0" lang="en-US" sz="900" b="0" i="0" u="none" strike="noStrike" kern="1200" cap="none" spc="0" normalizeH="0" baseline="0" noProof="0">
                <a:ln>
                  <a:noFill/>
                </a:ln>
                <a:solidFill>
                  <a:schemeClr val="accent1"/>
                </a:solidFill>
                <a:effectLst/>
                <a:uLnTx/>
                <a:uFillTx/>
                <a:latin typeface="Arial" panose="020B0604020202020204" pitchFamily="34" charset="0"/>
                <a:ea typeface="+mn-ea"/>
                <a:cs typeface="Arial" panose="020B0604020202020204" pitchFamily="34" charset="0"/>
              </a:rPr>
            </a:fld>
            <a:endParaRPr kumimoji="0" lang="en-US" sz="900" b="0" i="0" u="none" strike="noStrike" kern="1200" cap="none" spc="0" normalizeH="0" baseline="0" noProof="0">
              <a:ln>
                <a:noFill/>
              </a:ln>
              <a:solidFill>
                <a:schemeClr val="accent1"/>
              </a:solidFill>
              <a:effectLst/>
              <a:uLnTx/>
              <a:uFillTx/>
              <a:latin typeface="Arial" panose="020B0604020202020204" pitchFamily="34" charset="0"/>
              <a:ea typeface="+mn-ea"/>
              <a:cs typeface="Arial" panose="020B0604020202020204" pitchFamily="34" charset="0"/>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Date Placeholder 3"/>
          <p:cNvSpPr>
            <a:spLocks noGrp="1"/>
          </p:cNvSpPr>
          <p:nvPr>
            <p:ph type="dt" sz="half" idx="10"/>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51FF454C-C6CB-4530-B90F-A5BF759CE82B}" type="slidenum">
              <a:rPr kumimoji="0" lang="en-US" sz="900" b="0" i="0" u="none" strike="noStrike" kern="1200" cap="none" spc="0" normalizeH="0" baseline="0" noProof="0">
                <a:ln>
                  <a:noFill/>
                </a:ln>
                <a:solidFill>
                  <a:schemeClr val="accent1"/>
                </a:solidFill>
                <a:effectLst/>
                <a:uLnTx/>
                <a:uFillTx/>
                <a:latin typeface="Arial" panose="020B0604020202020204" pitchFamily="34" charset="0"/>
                <a:ea typeface="+mn-ea"/>
                <a:cs typeface="Arial" panose="020B0604020202020204" pitchFamily="34" charset="0"/>
              </a:rPr>
            </a:fld>
            <a:endParaRPr kumimoji="0" lang="en-US" sz="900" b="0" i="0" u="none" strike="noStrike" kern="1200" cap="none" spc="0" normalizeH="0" baseline="0" noProof="0">
              <a:ln>
                <a:noFill/>
              </a:ln>
              <a:solidFill>
                <a:schemeClr val="accent1"/>
              </a:solidFill>
              <a:effectLst/>
              <a:uLnTx/>
              <a:uFillTx/>
              <a:latin typeface="Arial" panose="020B0604020202020204" pitchFamily="34" charset="0"/>
              <a:ea typeface="+mn-ea"/>
              <a:cs typeface="Arial" panose="020B0604020202020204" pitchFamily="34" charset="0"/>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Date Placeholder 3"/>
          <p:cNvSpPr>
            <a:spLocks noGrp="1"/>
          </p:cNvSpPr>
          <p:nvPr>
            <p:ph type="dt" sz="half" idx="10"/>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51FF454C-C6CB-4530-B90F-A5BF759CE82B}" type="slidenum">
              <a:rPr kumimoji="0" lang="en-US" sz="900" b="0" i="0" u="none" strike="noStrike" kern="1200" cap="none" spc="0" normalizeH="0" baseline="0" noProof="0">
                <a:ln>
                  <a:noFill/>
                </a:ln>
                <a:solidFill>
                  <a:schemeClr val="accent1"/>
                </a:solidFill>
                <a:effectLst/>
                <a:uLnTx/>
                <a:uFillTx/>
                <a:latin typeface="Arial" panose="020B0604020202020204" pitchFamily="34" charset="0"/>
                <a:ea typeface="+mn-ea"/>
                <a:cs typeface="Arial" panose="020B0604020202020204" pitchFamily="34" charset="0"/>
              </a:rPr>
            </a:fld>
            <a:endParaRPr kumimoji="0" lang="en-US" sz="900" b="0" i="0" u="none" strike="noStrike" kern="1200" cap="none" spc="0" normalizeH="0" baseline="0" noProof="0">
              <a:ln>
                <a:noFill/>
              </a:ln>
              <a:solidFill>
                <a:schemeClr val="accent1"/>
              </a:solidFill>
              <a:effectLst/>
              <a:uLnTx/>
              <a:uFillTx/>
              <a:latin typeface="Arial" panose="020B0604020202020204" pitchFamily="34" charset="0"/>
              <a:ea typeface="+mn-ea"/>
              <a:cs typeface="Arial" panose="020B0604020202020204"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5" name="Date Placeholder 4"/>
          <p:cNvSpPr>
            <a:spLocks noGrp="1"/>
          </p:cNvSpPr>
          <p:nvPr>
            <p:ph type="dt" sz="half" idx="10"/>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Arial" panose="020B0604020202020204" pitchFamily="34" charset="0"/>
            </a:endParaRPr>
          </a:p>
        </p:txBody>
      </p:sp>
      <p:sp>
        <p:nvSpPr>
          <p:cNvPr id="6" name="Footer Placeholder 5"/>
          <p:cNvSpPr>
            <a:spLocks noGrp="1"/>
          </p:cNvSpPr>
          <p:nvPr>
            <p:ph type="ftr" sz="quarter" idx="11"/>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Arial" panose="020B0604020202020204" pitchFamily="34" charset="0"/>
            </a:endParaRPr>
          </a:p>
        </p:txBody>
      </p:sp>
      <p:sp>
        <p:nvSpPr>
          <p:cNvPr id="7" name="Slide Number Placeholder 6"/>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40B9F6CE-4715-468B-915A-D1AD4200F0F1}" type="slidenum">
              <a:rPr kumimoji="0" lang="en-US" sz="900" b="0" i="0" u="none" strike="noStrike" kern="1200" cap="none" spc="0" normalizeH="0" baseline="0" noProof="0">
                <a:ln>
                  <a:noFill/>
                </a:ln>
                <a:solidFill>
                  <a:schemeClr val="accent1"/>
                </a:solidFill>
                <a:effectLst/>
                <a:uLnTx/>
                <a:uFillTx/>
                <a:latin typeface="Arial" panose="020B0604020202020204" pitchFamily="34" charset="0"/>
                <a:ea typeface="+mn-ea"/>
                <a:cs typeface="Arial" panose="020B0604020202020204" pitchFamily="34" charset="0"/>
              </a:rPr>
            </a:fld>
            <a:endParaRPr kumimoji="0" lang="en-US" sz="900" b="0" i="0" u="none" strike="noStrike" kern="1200" cap="none" spc="0" normalizeH="0" baseline="0" noProof="0">
              <a:ln>
                <a:noFill/>
              </a:ln>
              <a:solidFill>
                <a:schemeClr val="accent1"/>
              </a:solidFill>
              <a:effectLst/>
              <a:uLnTx/>
              <a:uFillTx/>
              <a:latin typeface="Arial" panose="020B0604020202020204" pitchFamily="34" charset="0"/>
              <a:ea typeface="+mn-ea"/>
              <a:cs typeface="Arial" panose="020B060402020202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7" name="Date Placeholder 6"/>
          <p:cNvSpPr>
            <a:spLocks noGrp="1"/>
          </p:cNvSpPr>
          <p:nvPr>
            <p:ph type="dt" sz="half" idx="10"/>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Arial" panose="020B0604020202020204" pitchFamily="34" charset="0"/>
            </a:endParaRPr>
          </a:p>
        </p:txBody>
      </p:sp>
      <p:sp>
        <p:nvSpPr>
          <p:cNvPr id="8" name="Footer Placeholder 7"/>
          <p:cNvSpPr>
            <a:spLocks noGrp="1"/>
          </p:cNvSpPr>
          <p:nvPr>
            <p:ph type="ftr" sz="quarter" idx="11"/>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Arial" panose="020B0604020202020204" pitchFamily="34" charset="0"/>
            </a:endParaRPr>
          </a:p>
        </p:txBody>
      </p:sp>
      <p:sp>
        <p:nvSpPr>
          <p:cNvPr id="9" name="Slide Number Placeholder 8"/>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40B9F6CE-4715-468B-915A-D1AD4200F0F1}" type="slidenum">
              <a:rPr kumimoji="0" lang="en-US" sz="900" b="0" i="0" u="none" strike="noStrike" kern="1200" cap="none" spc="0" normalizeH="0" baseline="0" noProof="0">
                <a:ln>
                  <a:noFill/>
                </a:ln>
                <a:solidFill>
                  <a:schemeClr val="accent1"/>
                </a:solidFill>
                <a:effectLst/>
                <a:uLnTx/>
                <a:uFillTx/>
                <a:latin typeface="Arial" panose="020B0604020202020204" pitchFamily="34" charset="0"/>
                <a:ea typeface="+mn-ea"/>
                <a:cs typeface="Arial" panose="020B0604020202020204" pitchFamily="34" charset="0"/>
              </a:rPr>
            </a:fld>
            <a:endParaRPr kumimoji="0" lang="en-US" sz="900" b="0" i="0" u="none" strike="noStrike" kern="1200" cap="none" spc="0" normalizeH="0" baseline="0" noProof="0">
              <a:ln>
                <a:noFill/>
              </a:ln>
              <a:solidFill>
                <a:schemeClr val="accent1"/>
              </a:solidFill>
              <a:effectLst/>
              <a:uLnTx/>
              <a:uFillTx/>
              <a:latin typeface="Arial" panose="020B0604020202020204" pitchFamily="34" charset="0"/>
              <a:ea typeface="+mn-ea"/>
              <a:cs typeface="Arial" panose="020B0604020202020204"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Arial" panose="020B0604020202020204" pitchFamily="34" charset="0"/>
            </a:endParaRPr>
          </a:p>
        </p:txBody>
      </p:sp>
      <p:sp>
        <p:nvSpPr>
          <p:cNvPr id="4" name="Footer Placeholder 3"/>
          <p:cNvSpPr>
            <a:spLocks noGrp="1"/>
          </p:cNvSpPr>
          <p:nvPr>
            <p:ph type="ftr" sz="quarter" idx="11"/>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Arial" panose="020B0604020202020204" pitchFamily="34" charset="0"/>
            </a:endParaRPr>
          </a:p>
        </p:txBody>
      </p:sp>
      <p:sp>
        <p:nvSpPr>
          <p:cNvPr id="5" name="Slide Number Placeholder 4"/>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40B9F6CE-4715-468B-915A-D1AD4200F0F1}" type="slidenum">
              <a:rPr kumimoji="0" lang="en-US" sz="900" b="0" i="0" u="none" strike="noStrike" kern="1200" cap="none" spc="0" normalizeH="0" baseline="0" noProof="0">
                <a:ln>
                  <a:noFill/>
                </a:ln>
                <a:solidFill>
                  <a:schemeClr val="accent1"/>
                </a:solidFill>
                <a:effectLst/>
                <a:uLnTx/>
                <a:uFillTx/>
                <a:latin typeface="Arial" panose="020B0604020202020204" pitchFamily="34" charset="0"/>
                <a:ea typeface="+mn-ea"/>
                <a:cs typeface="Arial" panose="020B0604020202020204" pitchFamily="34" charset="0"/>
              </a:rPr>
            </a:fld>
            <a:endParaRPr kumimoji="0" lang="en-US" sz="900" b="0" i="0" u="none" strike="noStrike" kern="1200" cap="none" spc="0" normalizeH="0" baseline="0" noProof="0">
              <a:ln>
                <a:noFill/>
              </a:ln>
              <a:solidFill>
                <a:schemeClr val="accent1"/>
              </a:solidFill>
              <a:effectLst/>
              <a:uLnTx/>
              <a:uFillTx/>
              <a:latin typeface="Arial" panose="020B0604020202020204" pitchFamily="34" charset="0"/>
              <a:ea typeface="+mn-ea"/>
              <a:cs typeface="Arial" panose="020B060402020202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Arial" panose="020B0604020202020204" pitchFamily="34" charset="0"/>
            </a:endParaRPr>
          </a:p>
        </p:txBody>
      </p:sp>
      <p:sp>
        <p:nvSpPr>
          <p:cNvPr id="3" name="Footer Placeholder 2"/>
          <p:cNvSpPr>
            <a:spLocks noGrp="1"/>
          </p:cNvSpPr>
          <p:nvPr>
            <p:ph type="ftr" sz="quarter" idx="11"/>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40B9F6CE-4715-468B-915A-D1AD4200F0F1}" type="slidenum">
              <a:rPr kumimoji="0" lang="en-US" sz="900" b="0" i="0" u="none" strike="noStrike" kern="1200" cap="none" spc="0" normalizeH="0" baseline="0" noProof="0">
                <a:ln>
                  <a:noFill/>
                </a:ln>
                <a:solidFill>
                  <a:schemeClr val="accent1"/>
                </a:solidFill>
                <a:effectLst/>
                <a:uLnTx/>
                <a:uFillTx/>
                <a:latin typeface="Arial" panose="020B0604020202020204" pitchFamily="34" charset="0"/>
                <a:ea typeface="+mn-ea"/>
                <a:cs typeface="Arial" panose="020B0604020202020204" pitchFamily="34" charset="0"/>
              </a:rPr>
            </a:fld>
            <a:endParaRPr kumimoji="0" lang="en-US" sz="900" b="0" i="0" u="none" strike="noStrike" kern="1200" cap="none" spc="0" normalizeH="0" baseline="0" noProof="0">
              <a:ln>
                <a:noFill/>
              </a:ln>
              <a:solidFill>
                <a:schemeClr val="accent1"/>
              </a:solidFill>
              <a:effectLst/>
              <a:uLnTx/>
              <a:uFillTx/>
              <a:latin typeface="Arial" panose="020B0604020202020204" pitchFamily="34" charset="0"/>
              <a:ea typeface="+mn-ea"/>
              <a:cs typeface="Arial" panose="020B0604020202020204"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200" indent="0">
              <a:buNone/>
              <a:defRPr sz="1400"/>
            </a:lvl2pPr>
            <a:lvl3pPr marL="914400" indent="0">
              <a:buNone/>
              <a:defRPr sz="1200"/>
            </a:lvl3pPr>
            <a:lvl4pPr marL="1370965" indent="0">
              <a:buNone/>
              <a:defRPr sz="1000"/>
            </a:lvl4pPr>
            <a:lvl5pPr marL="1828165" indent="0">
              <a:buNone/>
              <a:defRPr sz="1000"/>
            </a:lvl5pPr>
            <a:lvl6pPr marL="2285365" indent="0">
              <a:buNone/>
              <a:defRPr sz="1000"/>
            </a:lvl6pPr>
            <a:lvl7pPr marL="2742565" indent="0">
              <a:buNone/>
              <a:defRPr sz="1000"/>
            </a:lvl7pPr>
            <a:lvl8pPr marL="3199130" indent="0">
              <a:buNone/>
              <a:defRPr sz="1000"/>
            </a:lvl8pPr>
            <a:lvl9pPr marL="3656330" indent="0">
              <a:buNone/>
              <a:defRPr sz="10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Arial" panose="020B0604020202020204" pitchFamily="34" charset="0"/>
            </a:endParaRPr>
          </a:p>
        </p:txBody>
      </p:sp>
      <p:sp>
        <p:nvSpPr>
          <p:cNvPr id="6" name="Footer Placeholder 5"/>
          <p:cNvSpPr>
            <a:spLocks noGrp="1"/>
          </p:cNvSpPr>
          <p:nvPr>
            <p:ph type="ftr" sz="quarter" idx="11"/>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Arial" panose="020B0604020202020204" pitchFamily="34" charset="0"/>
            </a:endParaRPr>
          </a:p>
        </p:txBody>
      </p:sp>
      <p:sp>
        <p:nvSpPr>
          <p:cNvPr id="7" name="Slide Number Placeholder 6"/>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40B9F6CE-4715-468B-915A-D1AD4200F0F1}" type="slidenum">
              <a:rPr kumimoji="0" lang="en-US" sz="900" b="0" i="0" u="none" strike="noStrike" kern="1200" cap="none" spc="0" normalizeH="0" baseline="0" noProof="0">
                <a:ln>
                  <a:noFill/>
                </a:ln>
                <a:solidFill>
                  <a:schemeClr val="accent1"/>
                </a:solidFill>
                <a:effectLst/>
                <a:uLnTx/>
                <a:uFillTx/>
                <a:latin typeface="Arial" panose="020B0604020202020204" pitchFamily="34" charset="0"/>
                <a:ea typeface="+mn-ea"/>
                <a:cs typeface="Arial" panose="020B0604020202020204" pitchFamily="34" charset="0"/>
              </a:rPr>
            </a:fld>
            <a:endParaRPr kumimoji="0" lang="en-US" sz="900" b="0" i="0" u="none" strike="noStrike" kern="1200" cap="none" spc="0" normalizeH="0" baseline="0" noProof="0">
              <a:ln>
                <a:noFill/>
              </a:ln>
              <a:solidFill>
                <a:schemeClr val="accent1"/>
              </a:solidFill>
              <a:effectLst/>
              <a:uLnTx/>
              <a:uFillTx/>
              <a:latin typeface="Arial" panose="020B0604020202020204" pitchFamily="34" charset="0"/>
              <a:ea typeface="+mn-ea"/>
              <a:cs typeface="Arial" panose="020B0604020202020204" pitchFamily="34"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vert="horz" wrap="square" lIns="91440" tIns="45720" rIns="91440" bIns="45720" numCol="1" rtlCol="0" anchor="t" anchorCtr="0" compatLnSpc="1">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marR="0" lvl="0" indent="0" algn="ctr" defTabSz="457200" rtl="0" eaLnBrk="0" fontAlgn="base" latinLnBrk="0" hangingPunct="0">
              <a:lnSpc>
                <a:spcPct val="100000"/>
              </a:lnSpc>
              <a:spcBef>
                <a:spcPts val="1000"/>
              </a:spcBef>
              <a:spcAft>
                <a:spcPct val="0"/>
              </a:spcAft>
              <a:buClr>
                <a:schemeClr val="accent1"/>
              </a:buClr>
              <a:buSzPct val="80000"/>
              <a:buFont typeface="Wingdings 3" panose="05040102010807070707" pitchFamily="18" charset="2"/>
              <a:buNone/>
              <a:defRPr/>
            </a:pPr>
            <a:r>
              <a:rPr kumimoji="0" lang="en-US" sz="1600" b="0" i="0" u="none" strike="noStrike" kern="1200" cap="none" spc="0" normalizeH="0" baseline="0" noProof="0" smtClean="0">
                <a:ln>
                  <a:noFill/>
                </a:ln>
                <a:solidFill>
                  <a:srgbClr val="404040"/>
                </a:solidFill>
                <a:effectLst/>
                <a:uLnTx/>
                <a:uFillTx/>
                <a:latin typeface="+mn-lt"/>
                <a:ea typeface="+mn-ea"/>
                <a:cs typeface="+mn-cs"/>
              </a:rPr>
              <a:t>Click icon to add picture</a:t>
            </a:r>
            <a:endParaRPr kumimoji="0" lang="en-US" sz="1600" b="0" i="0" u="none" strike="noStrike" kern="1200" cap="none" spc="0" normalizeH="0" baseline="0" noProof="0" dirty="0">
              <a:ln>
                <a:noFill/>
              </a:ln>
              <a:solidFill>
                <a:srgbClr val="404040"/>
              </a:solidFill>
              <a:effectLst/>
              <a:uLnTx/>
              <a:uFillTx/>
              <a:latin typeface="+mn-lt"/>
              <a:ea typeface="+mn-ea"/>
              <a:cs typeface="+mn-cs"/>
            </a:endParaRP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Arial" panose="020B0604020202020204" pitchFamily="34" charset="0"/>
            </a:endParaRPr>
          </a:p>
        </p:txBody>
      </p:sp>
      <p:sp>
        <p:nvSpPr>
          <p:cNvPr id="6" name="Footer Placeholder 5"/>
          <p:cNvSpPr>
            <a:spLocks noGrp="1"/>
          </p:cNvSpPr>
          <p:nvPr>
            <p:ph type="ftr" sz="quarter" idx="11"/>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Arial" panose="020B0604020202020204" pitchFamily="34" charset="0"/>
            </a:endParaRPr>
          </a:p>
        </p:txBody>
      </p:sp>
      <p:sp>
        <p:nvSpPr>
          <p:cNvPr id="7" name="Slide Number Placeholder 6"/>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40B9F6CE-4715-468B-915A-D1AD4200F0F1}" type="slidenum">
              <a:rPr kumimoji="0" lang="en-US" sz="900" b="0" i="0" u="none" strike="noStrike" kern="1200" cap="none" spc="0" normalizeH="0" baseline="0" noProof="0">
                <a:ln>
                  <a:noFill/>
                </a:ln>
                <a:solidFill>
                  <a:schemeClr val="accent1"/>
                </a:solidFill>
                <a:effectLst/>
                <a:uLnTx/>
                <a:uFillTx/>
                <a:latin typeface="Arial" panose="020B0604020202020204" pitchFamily="34" charset="0"/>
                <a:ea typeface="+mn-ea"/>
                <a:cs typeface="Arial" panose="020B0604020202020204" pitchFamily="34" charset="0"/>
              </a:rPr>
            </a:fld>
            <a:endParaRPr kumimoji="0" lang="en-US" sz="900" b="0" i="0" u="none" strike="noStrike" kern="1200" cap="none" spc="0" normalizeH="0" baseline="0" noProof="0">
              <a:ln>
                <a:noFill/>
              </a:ln>
              <a:solidFill>
                <a:schemeClr val="accent1"/>
              </a:solidFill>
              <a:effectLst/>
              <a:uLnTx/>
              <a:uFillTx/>
              <a:latin typeface="Arial" panose="020B0604020202020204" pitchFamily="34" charset="0"/>
              <a:ea typeface="+mn-ea"/>
              <a:cs typeface="Arial" panose="020B0604020202020204" pitchFamily="34"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6.xml"/><Relationship Id="rId8" Type="http://schemas.openxmlformats.org/officeDocument/2006/relationships/slideLayout" Target="../slideLayouts/slideLayout25.xml"/><Relationship Id="rId7" Type="http://schemas.openxmlformats.org/officeDocument/2006/relationships/slideLayout" Target="../slideLayouts/slideLayout24.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 Id="rId3" Type="http://schemas.openxmlformats.org/officeDocument/2006/relationships/slideLayout" Target="../slideLayouts/slideLayout20.xml"/><Relationship Id="rId2" Type="http://schemas.openxmlformats.org/officeDocument/2006/relationships/slideLayout" Target="../slideLayouts/slideLayout19.xml"/><Relationship Id="rId17" Type="http://schemas.openxmlformats.org/officeDocument/2006/relationships/theme" Target="../theme/theme2.xml"/><Relationship Id="rId16" Type="http://schemas.openxmlformats.org/officeDocument/2006/relationships/slideLayout" Target="../slideLayouts/slideLayout33.xml"/><Relationship Id="rId15" Type="http://schemas.openxmlformats.org/officeDocument/2006/relationships/slideLayout" Target="../slideLayouts/slideLayout32.xml"/><Relationship Id="rId14" Type="http://schemas.openxmlformats.org/officeDocument/2006/relationships/slideLayout" Target="../slideLayouts/slideLayout31.xml"/><Relationship Id="rId13" Type="http://schemas.openxmlformats.org/officeDocument/2006/relationships/slideLayout" Target="../slideLayouts/slideLayout30.xml"/><Relationship Id="rId12" Type="http://schemas.openxmlformats.org/officeDocument/2006/relationships/slideLayout" Target="../slideLayouts/slideLayout29.xml"/><Relationship Id="rId11" Type="http://schemas.openxmlformats.org/officeDocument/2006/relationships/slideLayout" Target="../slideLayouts/slideLayout28.xml"/><Relationship Id="rId10" Type="http://schemas.openxmlformats.org/officeDocument/2006/relationships/slideLayout" Target="../slideLayouts/slideLayout27.xml"/><Relationship Id="rId1"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grpSp>
        <p:nvGrpSpPr>
          <p:cNvPr id="1026" name="Group 6"/>
          <p:cNvGrpSpPr/>
          <p:nvPr/>
        </p:nvGrpSpPr>
        <p:grpSpPr>
          <a:xfrm>
            <a:off x="0" y="-7937"/>
            <a:ext cx="12192000" cy="6865937"/>
            <a:chOff x="0" y="-8467"/>
            <a:chExt cx="12192000" cy="6866467"/>
          </a:xfrm>
        </p:grpSpPr>
        <p:cxnSp>
          <p:nvCxnSpPr>
            <p:cNvPr id="20" name="Straight Connector 19"/>
            <p:cNvCxnSpPr/>
            <p:nvPr/>
          </p:nvCxnSpPr>
          <p:spPr>
            <a:xfrm>
              <a:off x="9371013" y="-528"/>
              <a:ext cx="1219200" cy="6858528"/>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4738" y="3681168"/>
              <a:ext cx="4764087" cy="3176832"/>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2100" y="-8467"/>
              <a:ext cx="3006725"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2788" y="-8467"/>
              <a:ext cx="2589212"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863" y="3047706"/>
              <a:ext cx="3259137" cy="3810294"/>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5"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188" y="-8467"/>
              <a:ext cx="1290637"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9463" y="-8467"/>
              <a:ext cx="1249362"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138" y="3589086"/>
              <a:ext cx="1817687" cy="3268914"/>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2981"/>
              <a:ext cx="449263" cy="2845019"/>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027" name="Title Placeholder 1"/>
          <p:cNvSpPr>
            <a:spLocks noGrp="1"/>
          </p:cNvSpPr>
          <p:nvPr>
            <p:ph type="title"/>
          </p:nvPr>
        </p:nvSpPr>
        <p:spPr>
          <a:xfrm>
            <a:off x="677863" y="609600"/>
            <a:ext cx="8596312" cy="1320800"/>
          </a:xfrm>
          <a:prstGeom prst="rect">
            <a:avLst/>
          </a:prstGeom>
          <a:noFill/>
          <a:ln w="9525">
            <a:noFill/>
          </a:ln>
        </p:spPr>
        <p:txBody>
          <a:bodyPr/>
          <a:p>
            <a:pPr lvl="0"/>
            <a:r>
              <a:rPr dirty="0"/>
              <a:t>Click to edit Master title style</a:t>
            </a:r>
            <a:endParaRPr dirty="0"/>
          </a:p>
        </p:txBody>
      </p:sp>
      <p:sp>
        <p:nvSpPr>
          <p:cNvPr id="1028" name="Text Placeholder 2"/>
          <p:cNvSpPr>
            <a:spLocks noGrp="1"/>
          </p:cNvSpPr>
          <p:nvPr>
            <p:ph type="body" idx="1"/>
          </p:nvPr>
        </p:nvSpPr>
        <p:spPr>
          <a:xfrm>
            <a:off x="677863" y="2160588"/>
            <a:ext cx="8596312" cy="3881437"/>
          </a:xfrm>
          <a:prstGeom prst="rect">
            <a:avLst/>
          </a:prstGeom>
          <a:noFill/>
          <a:ln w="9525">
            <a:noFill/>
          </a:ln>
        </p:spPr>
        <p:txBody>
          <a:bodyPr/>
          <a:p>
            <a:pPr lvl="0"/>
            <a:r>
              <a:rPr dirty="0"/>
              <a:t>Click to edit Master text styles</a:t>
            </a:r>
            <a:endParaRPr dirty="0"/>
          </a:p>
          <a:p>
            <a:pPr lvl="1"/>
            <a:r>
              <a:rPr dirty="0"/>
              <a:t>Second level</a:t>
            </a:r>
            <a:endParaRPr dirty="0"/>
          </a:p>
          <a:p>
            <a:pPr lvl="2"/>
            <a:r>
              <a:rPr dirty="0"/>
              <a:t>Third level</a:t>
            </a:r>
            <a:endParaRPr dirty="0"/>
          </a:p>
          <a:p>
            <a:pPr lvl="3"/>
            <a:r>
              <a:rPr dirty="0"/>
              <a:t>Fourth level</a:t>
            </a:r>
            <a:endParaRPr dirty="0"/>
          </a:p>
          <a:p>
            <a:pPr lvl="4"/>
            <a:r>
              <a:rPr dirty="0"/>
              <a:t>Fifth level</a:t>
            </a:r>
            <a:endParaRPr dirty="0"/>
          </a:p>
        </p:txBody>
      </p:sp>
      <p:sp>
        <p:nvSpPr>
          <p:cNvPr id="4" name="Date Placeholder 3"/>
          <p:cNvSpPr>
            <a:spLocks noGrp="1"/>
          </p:cNvSpPr>
          <p:nvPr>
            <p:ph type="dt" sz="half" idx="2"/>
          </p:nvPr>
        </p:nvSpPr>
        <p:spPr>
          <a:xfrm>
            <a:off x="7205663" y="6042025"/>
            <a:ext cx="911225"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9144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Arial" panose="020B0604020202020204" pitchFamily="34" charset="0"/>
            </a:endParaRPr>
          </a:p>
        </p:txBody>
      </p:sp>
      <p:sp>
        <p:nvSpPr>
          <p:cNvPr id="5" name="Footer Placeholder 4"/>
          <p:cNvSpPr>
            <a:spLocks noGrp="1"/>
          </p:cNvSpPr>
          <p:nvPr>
            <p:ph type="ftr" sz="quarter" idx="3"/>
          </p:nvPr>
        </p:nvSpPr>
        <p:spPr>
          <a:xfrm>
            <a:off x="677863" y="6042025"/>
            <a:ext cx="6297613"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Arial" panose="020B0604020202020204" pitchFamily="34" charset="0"/>
            </a:endParaRPr>
          </a:p>
        </p:txBody>
      </p:sp>
      <p:sp>
        <p:nvSpPr>
          <p:cNvPr id="6" name="Slide Number Placeholder 5"/>
          <p:cNvSpPr>
            <a:spLocks noGrp="1"/>
          </p:cNvSpPr>
          <p:nvPr>
            <p:ph type="sldNum" sz="quarter" idx="4"/>
          </p:nvPr>
        </p:nvSpPr>
        <p:spPr>
          <a:xfrm>
            <a:off x="8589963" y="6042025"/>
            <a:ext cx="684213" cy="365125"/>
          </a:xfrm>
          <a:prstGeom prst="rect">
            <a:avLst/>
          </a:prstGeom>
        </p:spPr>
        <p:txBody>
          <a:bodyPr vert="horz" lIns="91440" tIns="45720" rIns="91440" bIns="45720" rtlCol="0" anchor="ctr"/>
          <a:lstStyle>
            <a:lvl1pPr algn="r">
              <a:defRPr sz="900">
                <a:solidFill>
                  <a:schemeClr val="accent1"/>
                </a:solidFill>
              </a:defRPr>
            </a:lvl1pPr>
          </a:lstStyle>
          <a:p>
            <a:pPr marL="0" marR="0" lvl="0" indent="0" algn="r" defTabSz="914400" rtl="0" eaLnBrk="0" fontAlgn="base" latinLnBrk="0" hangingPunct="0">
              <a:lnSpc>
                <a:spcPct val="100000"/>
              </a:lnSpc>
              <a:spcBef>
                <a:spcPct val="0"/>
              </a:spcBef>
              <a:spcAft>
                <a:spcPct val="0"/>
              </a:spcAft>
              <a:buClrTx/>
              <a:buSzTx/>
              <a:buFontTx/>
              <a:buNone/>
              <a:defRPr/>
            </a:pPr>
            <a:fld id="{40B9F6CE-4715-468B-915A-D1AD4200F0F1}" type="slidenum">
              <a:rPr kumimoji="0" lang="en-US" sz="900" b="0" i="0" u="none" strike="noStrike" kern="1200" cap="none" spc="0" normalizeH="0" baseline="0" noProof="0">
                <a:ln>
                  <a:noFill/>
                </a:ln>
                <a:solidFill>
                  <a:schemeClr val="accent1"/>
                </a:solidFill>
                <a:effectLst/>
                <a:uLnTx/>
                <a:uFillTx/>
                <a:latin typeface="Arial" panose="020B0604020202020204" pitchFamily="34" charset="0"/>
                <a:ea typeface="+mn-ea"/>
                <a:cs typeface="Arial" panose="020B0604020202020204" pitchFamily="34" charset="0"/>
              </a:rPr>
            </a:fld>
            <a:endParaRPr kumimoji="0" lang="en-US" sz="900" b="0" i="0" u="none" strike="noStrike" kern="1200" cap="none" spc="0" normalizeH="0" baseline="0" noProof="0">
              <a:ln>
                <a:noFill/>
              </a:ln>
              <a:solidFill>
                <a:schemeClr val="accent1"/>
              </a:solidFill>
              <a:effectLst/>
              <a:uLnTx/>
              <a:uFillTx/>
              <a:latin typeface="Arial" panose="020B0604020202020204" pitchFamily="34" charset="0"/>
              <a:ea typeface="+mn-ea"/>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hf sldNum="0" hdr="0" ftr="0" dt="0"/>
  <p:txStyles>
    <p:titleStyle>
      <a:lvl1pPr algn="l" defTabSz="457200" rtl="0" eaLnBrk="0" fontAlgn="base" hangingPunct="0">
        <a:spcBef>
          <a:spcPct val="0"/>
        </a:spcBef>
        <a:spcAft>
          <a:spcPct val="0"/>
        </a:spcAft>
        <a:defRPr sz="3600" kern="1200">
          <a:solidFill>
            <a:schemeClr val="accent1"/>
          </a:solidFill>
          <a:latin typeface="+mj-lt"/>
          <a:ea typeface="+mj-ea"/>
          <a:cs typeface="+mj-cs"/>
        </a:defRPr>
      </a:lvl1pPr>
      <a:lvl2pPr algn="l" defTabSz="457200" rtl="0" eaLnBrk="0" fontAlgn="base" hangingPunct="0">
        <a:spcBef>
          <a:spcPct val="0"/>
        </a:spcBef>
        <a:spcAft>
          <a:spcPct val="0"/>
        </a:spcAft>
        <a:defRPr sz="3600">
          <a:solidFill>
            <a:schemeClr val="accent1"/>
          </a:solidFill>
          <a:latin typeface="Arial" panose="020B0604020202020204" pitchFamily="34" charset="0"/>
        </a:defRPr>
      </a:lvl2pPr>
      <a:lvl3pPr algn="l" defTabSz="457200" rtl="0" eaLnBrk="0" fontAlgn="base" hangingPunct="0">
        <a:spcBef>
          <a:spcPct val="0"/>
        </a:spcBef>
        <a:spcAft>
          <a:spcPct val="0"/>
        </a:spcAft>
        <a:defRPr sz="3600">
          <a:solidFill>
            <a:schemeClr val="accent1"/>
          </a:solidFill>
          <a:latin typeface="Arial" panose="020B0604020202020204" pitchFamily="34" charset="0"/>
        </a:defRPr>
      </a:lvl3pPr>
      <a:lvl4pPr algn="l" defTabSz="457200" rtl="0" eaLnBrk="0" fontAlgn="base" hangingPunct="0">
        <a:spcBef>
          <a:spcPct val="0"/>
        </a:spcBef>
        <a:spcAft>
          <a:spcPct val="0"/>
        </a:spcAft>
        <a:defRPr sz="3600">
          <a:solidFill>
            <a:schemeClr val="accent1"/>
          </a:solidFill>
          <a:latin typeface="Arial" panose="020B0604020202020204" pitchFamily="34" charset="0"/>
        </a:defRPr>
      </a:lvl4pPr>
      <a:lvl5pPr algn="l" defTabSz="457200" rtl="0" eaLnBrk="0" fontAlgn="base" hangingPunct="0">
        <a:spcBef>
          <a:spcPct val="0"/>
        </a:spcBef>
        <a:spcAft>
          <a:spcPct val="0"/>
        </a:spcAft>
        <a:defRPr sz="3600">
          <a:solidFill>
            <a:schemeClr val="accent1"/>
          </a:solidFill>
          <a:latin typeface="Arial" panose="020B0604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panose="05040102010807070707" pitchFamily="18"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panose="05040102010807070707" pitchFamily="18"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panose="05040102010807070707" pitchFamily="18"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panose="05040102010807070707" pitchFamily="18"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grpSp>
        <p:nvGrpSpPr>
          <p:cNvPr id="2050" name="Group 6"/>
          <p:cNvGrpSpPr/>
          <p:nvPr/>
        </p:nvGrpSpPr>
        <p:grpSpPr>
          <a:xfrm>
            <a:off x="0" y="-7937"/>
            <a:ext cx="12192000" cy="6865937"/>
            <a:chOff x="0" y="-8467"/>
            <a:chExt cx="12192000" cy="6866467"/>
          </a:xfrm>
        </p:grpSpPr>
        <p:cxnSp>
          <p:nvCxnSpPr>
            <p:cNvPr id="20" name="Straight Connector 19"/>
            <p:cNvCxnSpPr/>
            <p:nvPr/>
          </p:nvCxnSpPr>
          <p:spPr>
            <a:xfrm>
              <a:off x="9371013" y="-528"/>
              <a:ext cx="1219200" cy="6858528"/>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4738" y="3681168"/>
              <a:ext cx="4764087" cy="3176832"/>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2100" y="-8467"/>
              <a:ext cx="3006725"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2788" y="-8467"/>
              <a:ext cx="2589212"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863" y="3047706"/>
              <a:ext cx="3259137" cy="3810294"/>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5"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188" y="-8467"/>
              <a:ext cx="1290637"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9463" y="-8467"/>
              <a:ext cx="1249362"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138" y="3589086"/>
              <a:ext cx="1817687" cy="3268914"/>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2981"/>
              <a:ext cx="449263" cy="2845019"/>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051" name="Title Placeholder 1"/>
          <p:cNvSpPr>
            <a:spLocks noGrp="1"/>
          </p:cNvSpPr>
          <p:nvPr>
            <p:ph type="title"/>
          </p:nvPr>
        </p:nvSpPr>
        <p:spPr>
          <a:xfrm>
            <a:off x="677863" y="609600"/>
            <a:ext cx="8596312" cy="1320800"/>
          </a:xfrm>
          <a:prstGeom prst="rect">
            <a:avLst/>
          </a:prstGeom>
          <a:noFill/>
          <a:ln w="9525">
            <a:noFill/>
          </a:ln>
        </p:spPr>
        <p:txBody>
          <a:bodyPr/>
          <a:p>
            <a:pPr lvl="0"/>
            <a:r>
              <a:rPr dirty="0"/>
              <a:t>Click to edit Master title style</a:t>
            </a:r>
            <a:endParaRPr dirty="0"/>
          </a:p>
        </p:txBody>
      </p:sp>
      <p:sp>
        <p:nvSpPr>
          <p:cNvPr id="2052" name="Text Placeholder 2"/>
          <p:cNvSpPr>
            <a:spLocks noGrp="1"/>
          </p:cNvSpPr>
          <p:nvPr>
            <p:ph type="body" idx="1"/>
          </p:nvPr>
        </p:nvSpPr>
        <p:spPr>
          <a:xfrm>
            <a:off x="677863" y="2160588"/>
            <a:ext cx="8596312" cy="3881437"/>
          </a:xfrm>
          <a:prstGeom prst="rect">
            <a:avLst/>
          </a:prstGeom>
          <a:noFill/>
          <a:ln w="9525">
            <a:noFill/>
          </a:ln>
        </p:spPr>
        <p:txBody>
          <a:bodyPr/>
          <a:p>
            <a:pPr lvl="0"/>
            <a:r>
              <a:rPr dirty="0"/>
              <a:t>Click to edit Master text styles</a:t>
            </a:r>
            <a:endParaRPr dirty="0"/>
          </a:p>
          <a:p>
            <a:pPr lvl="1"/>
            <a:r>
              <a:rPr dirty="0"/>
              <a:t>Second level</a:t>
            </a:r>
            <a:endParaRPr dirty="0"/>
          </a:p>
          <a:p>
            <a:pPr lvl="2"/>
            <a:r>
              <a:rPr dirty="0"/>
              <a:t>Third level</a:t>
            </a:r>
            <a:endParaRPr dirty="0"/>
          </a:p>
          <a:p>
            <a:pPr lvl="3"/>
            <a:r>
              <a:rPr dirty="0"/>
              <a:t>Fourth level</a:t>
            </a:r>
            <a:endParaRPr dirty="0"/>
          </a:p>
          <a:p>
            <a:pPr lvl="4"/>
            <a:r>
              <a:rPr dirty="0"/>
              <a:t>Fifth level</a:t>
            </a:r>
            <a:endParaRPr dirty="0"/>
          </a:p>
        </p:txBody>
      </p:sp>
      <p:sp>
        <p:nvSpPr>
          <p:cNvPr id="4" name="Date Placeholder 3"/>
          <p:cNvSpPr>
            <a:spLocks noGrp="1"/>
          </p:cNvSpPr>
          <p:nvPr>
            <p:ph type="dt" sz="half" idx="2"/>
          </p:nvPr>
        </p:nvSpPr>
        <p:spPr>
          <a:xfrm>
            <a:off x="7205663" y="6042025"/>
            <a:ext cx="911225"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9144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Arial" panose="020B0604020202020204" pitchFamily="34" charset="0"/>
            </a:endParaRPr>
          </a:p>
        </p:txBody>
      </p:sp>
      <p:sp>
        <p:nvSpPr>
          <p:cNvPr id="5" name="Footer Placeholder 4"/>
          <p:cNvSpPr>
            <a:spLocks noGrp="1"/>
          </p:cNvSpPr>
          <p:nvPr>
            <p:ph type="ftr" sz="quarter" idx="3"/>
          </p:nvPr>
        </p:nvSpPr>
        <p:spPr>
          <a:xfrm>
            <a:off x="677863" y="6042025"/>
            <a:ext cx="6297613"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Arial" panose="020B0604020202020204" pitchFamily="34" charset="0"/>
            </a:endParaRPr>
          </a:p>
        </p:txBody>
      </p:sp>
      <p:sp>
        <p:nvSpPr>
          <p:cNvPr id="6" name="Slide Number Placeholder 5"/>
          <p:cNvSpPr>
            <a:spLocks noGrp="1"/>
          </p:cNvSpPr>
          <p:nvPr>
            <p:ph type="sldNum" sz="quarter" idx="4"/>
          </p:nvPr>
        </p:nvSpPr>
        <p:spPr>
          <a:xfrm>
            <a:off x="8589963" y="6042025"/>
            <a:ext cx="684213" cy="365125"/>
          </a:xfrm>
          <a:prstGeom prst="rect">
            <a:avLst/>
          </a:prstGeom>
        </p:spPr>
        <p:txBody>
          <a:bodyPr vert="horz" lIns="91440" tIns="45720" rIns="91440" bIns="45720" rtlCol="0" anchor="ctr"/>
          <a:lstStyle>
            <a:lvl1pPr algn="r">
              <a:defRPr sz="900" smtClean="0">
                <a:solidFill>
                  <a:schemeClr val="accent1"/>
                </a:solidFill>
              </a:defRPr>
            </a:lvl1pPr>
          </a:lstStyle>
          <a:p>
            <a:pPr marL="0" marR="0" lvl="0" indent="0" algn="r" defTabSz="914400" rtl="0" eaLnBrk="0" fontAlgn="base" latinLnBrk="0" hangingPunct="0">
              <a:lnSpc>
                <a:spcPct val="100000"/>
              </a:lnSpc>
              <a:spcBef>
                <a:spcPct val="0"/>
              </a:spcBef>
              <a:spcAft>
                <a:spcPct val="0"/>
              </a:spcAft>
              <a:buClrTx/>
              <a:buSzTx/>
              <a:buFontTx/>
              <a:buNone/>
              <a:defRPr/>
            </a:pPr>
            <a:fld id="{51FF454C-C6CB-4530-B90F-A5BF759CE82B}" type="slidenum">
              <a:rPr kumimoji="0" lang="en-US" sz="900" b="0" i="0" u="none" strike="noStrike" kern="1200" cap="none" spc="0" normalizeH="0" baseline="0" noProof="0">
                <a:ln>
                  <a:noFill/>
                </a:ln>
                <a:solidFill>
                  <a:schemeClr val="accent1"/>
                </a:solidFill>
                <a:effectLst/>
                <a:uLnTx/>
                <a:uFillTx/>
                <a:latin typeface="Arial" panose="020B0604020202020204" pitchFamily="34" charset="0"/>
                <a:ea typeface="+mn-ea"/>
                <a:cs typeface="Arial" panose="020B0604020202020204" pitchFamily="34" charset="0"/>
              </a:rPr>
            </a:fld>
            <a:endParaRPr kumimoji="0" lang="en-US" sz="900" b="0" i="0" u="none" strike="noStrike" kern="1200" cap="none" spc="0" normalizeH="0" baseline="0" noProof="0">
              <a:ln>
                <a:noFill/>
              </a:ln>
              <a:solidFill>
                <a:schemeClr val="accent1"/>
              </a:solidFill>
              <a:effectLst/>
              <a:uLnTx/>
              <a:uFillTx/>
              <a:latin typeface="Arial" panose="020B0604020202020204" pitchFamily="34" charset="0"/>
              <a:ea typeface="+mn-ea"/>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Lst>
  <p:hf sldNum="0" hdr="0" ftr="0" dt="0"/>
  <p:txStyles>
    <p:titleStyle>
      <a:lvl1pPr algn="l" defTabSz="457200" rtl="0" fontAlgn="base">
        <a:spcBef>
          <a:spcPct val="0"/>
        </a:spcBef>
        <a:spcAft>
          <a:spcPct val="0"/>
        </a:spcAft>
        <a:defRPr sz="3600" kern="1200">
          <a:solidFill>
            <a:schemeClr val="accent1"/>
          </a:solidFill>
          <a:latin typeface="+mj-lt"/>
          <a:ea typeface="+mj-ea"/>
          <a:cs typeface="+mj-cs"/>
        </a:defRPr>
      </a:lvl1pPr>
      <a:lvl2pPr algn="l" defTabSz="457200" rtl="0" fontAlgn="base">
        <a:spcBef>
          <a:spcPct val="0"/>
        </a:spcBef>
        <a:spcAft>
          <a:spcPct val="0"/>
        </a:spcAft>
        <a:defRPr sz="3600">
          <a:solidFill>
            <a:schemeClr val="accent1"/>
          </a:solidFill>
          <a:latin typeface="Trebuchet MS" panose="020B0603020202020204" pitchFamily="34" charset="0"/>
        </a:defRPr>
      </a:lvl2pPr>
      <a:lvl3pPr algn="l" defTabSz="457200" rtl="0" fontAlgn="base">
        <a:spcBef>
          <a:spcPct val="0"/>
        </a:spcBef>
        <a:spcAft>
          <a:spcPct val="0"/>
        </a:spcAft>
        <a:defRPr sz="3600">
          <a:solidFill>
            <a:schemeClr val="accent1"/>
          </a:solidFill>
          <a:latin typeface="Trebuchet MS" panose="020B0603020202020204" pitchFamily="34" charset="0"/>
        </a:defRPr>
      </a:lvl3pPr>
      <a:lvl4pPr algn="l" defTabSz="457200" rtl="0" fontAlgn="base">
        <a:spcBef>
          <a:spcPct val="0"/>
        </a:spcBef>
        <a:spcAft>
          <a:spcPct val="0"/>
        </a:spcAft>
        <a:defRPr sz="3600">
          <a:solidFill>
            <a:schemeClr val="accent1"/>
          </a:solidFill>
          <a:latin typeface="Trebuchet MS" panose="020B0603020202020204" pitchFamily="34" charset="0"/>
        </a:defRPr>
      </a:lvl4pPr>
      <a:lvl5pPr algn="l" defTabSz="457200" rtl="0" fontAlgn="base">
        <a:spcBef>
          <a:spcPct val="0"/>
        </a:spcBef>
        <a:spcAft>
          <a:spcPct val="0"/>
        </a:spcAft>
        <a:defRPr sz="3600">
          <a:solidFill>
            <a:schemeClr val="accent1"/>
          </a:solidFill>
          <a:latin typeface="Trebuchet MS" panose="020B0603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fontAlgn="base">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fontAlgn="base">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fontAlgn="base">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fontAlgn="base">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fontAlgn="base">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panose="05040102010807070707" pitchFamily="18"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panose="05040102010807070707" pitchFamily="18"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panose="05040102010807070707" pitchFamily="18"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panose="05040102010807070707" pitchFamily="18"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7.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15.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 Id="rId3" Type="http://schemas.openxmlformats.org/officeDocument/2006/relationships/hyperlink" Target="http://images.google.com.vn/imgres?imgurl=http://www.giaothuongnet.vn/info/dntgt_user/upload/sanpham/TLdentoadabg.jpg&amp;imgrefurl=http://www.giaothuongnet.vn/info/modules.php%3Fname%3Ddoanhnghiep%26op%3Ddoanhnghiepdetail%26id_dn%3D205%26id_nn%3D1&amp;usg=__3W54rbPM5fhE9sLhfqGNw9ReLrA=&amp;h=188&amp;w=250&amp;sz=13&amp;hl=vi&amp;start=6&amp;tbnid=btUQMubxJZm8jM:&amp;tbnh=83&amp;tbnw=111&amp;prev=/images%3Fq%3D%25C4%2591%25C3%25A8n%2Bto%25E1%25BA%25A1%2B%25C4%2591%25C4%2583ng%26gbv%3D2%26hl%3Dvi%26sa%3DG" TargetMode="External"/><Relationship Id="rId2" Type="http://schemas.openxmlformats.org/officeDocument/2006/relationships/image" Target="../media/image8.jpeg"/><Relationship Id="rId1" Type="http://schemas.openxmlformats.org/officeDocument/2006/relationships/hyperlink" Target="http://images.google.com.vn/imgres?imgurl=http://www.vtc.vn/thumbnail/274~202~/newsimage/thumbnail/vtc_182048_dendau1.jpg.jpg&amp;imgrefurl=http://www.vtc.vn/xahoi/178651/2.htm&amp;usg=__SZ6-CsU9ROsVC170VVSGraYsJTI=&amp;h=202&amp;w=274&amp;sz=7&amp;hl=vi&amp;start=76&amp;tbnid=qkJ-Q37XmK0zeM:&amp;tbnh=83&amp;tbnw=113&amp;prev=/images%3Fq%3D%25C4%2591%25C3%25A8n%2Bd%25E1%25BA%25A7u%2Bho%25E1%25BA%25A3%26start%3D72%26gbv%3D2%26ndsp%3D18%26hl%3Dvi%26sa%3DN" TargetMode="External"/></Relationships>
</file>

<file path=ppt/slides/_rels/slide16.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3.png"/><Relationship Id="rId4" Type="http://schemas.microsoft.com/office/2007/relationships/media" Target="file:///D:\aiyeuBacHo.wma" TargetMode="External"/><Relationship Id="rId3" Type="http://schemas.openxmlformats.org/officeDocument/2006/relationships/audio" Target="file:///D:\aiyeuBacHo.wma" TargetMode="External"/><Relationship Id="rId2" Type="http://schemas.openxmlformats.org/officeDocument/2006/relationships/image" Target="../media/image12.jpeg"/><Relationship Id="rId1" Type="http://schemas.openxmlformats.org/officeDocument/2006/relationships/image" Target="../media/image1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image" Target="../media/image15.png"/><Relationship Id="rId1" Type="http://schemas.openxmlformats.org/officeDocument/2006/relationships/image" Target="../media/image1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90 BACKGROUND ý tưởng | hình nền, hình ảnh, power points"/>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1625443" y="948208"/>
            <a:ext cx="8940800" cy="953135"/>
          </a:xfrm>
          <a:prstGeom prst="rect">
            <a:avLst/>
          </a:prstGeom>
          <a:noFill/>
        </p:spPr>
        <p:txBody>
          <a:bodyPr wrap="none" lIns="91440" tIns="45720" rIns="91440" bIns="45720">
            <a:spAutoFit/>
          </a:bodyPr>
          <a:lstStyle/>
          <a:p>
            <a:pPr algn="ctr"/>
            <a:r>
              <a:rPr lang="en-US" sz="2800" b="1" cap="none" spc="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PHÒNG GIÁO DỤC VÀ ĐÀO TẠO QUẬN LONG BIÊN</a:t>
            </a:r>
            <a:endParaRPr lang="en-US" sz="2800" b="1" cap="none" spc="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r>
              <a:rPr lang="en-US" sz="2800" b="1" cap="none" spc="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Trường Tiểu học Phúc Lợi</a:t>
            </a:r>
            <a:endParaRPr lang="en-US" sz="2800" b="1" cap="none" spc="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2" name="Rectangles 1"/>
          <p:cNvSpPr/>
          <p:nvPr/>
        </p:nvSpPr>
        <p:spPr>
          <a:xfrm>
            <a:off x="2429828" y="2459990"/>
            <a:ext cx="7332345" cy="1938020"/>
          </a:xfrm>
          <a:prstGeom prst="rect">
            <a:avLst/>
          </a:prstGeom>
          <a:noFill/>
          <a:ln>
            <a:noFill/>
          </a:ln>
        </p:spPr>
        <p:txBody>
          <a:bodyPr wrap="none" rtlCol="0" anchor="t">
            <a:spAutoFit/>
            <a:scene3d>
              <a:camera prst="orthographicFront"/>
              <a:lightRig rig="threePt" dir="t"/>
            </a:scene3d>
          </a:bodyPr>
          <a:p>
            <a:pPr algn="ctr"/>
            <a:r>
              <a:rPr lang="en-US" altLang="zh-CN" sz="6000" b="1">
                <a:gradFill>
                  <a:gsLst>
                    <a:gs pos="0">
                      <a:srgbClr val="FE4444"/>
                    </a:gs>
                    <a:gs pos="100000">
                      <a:srgbClr val="832B2B"/>
                    </a:gs>
                  </a:gsLst>
                  <a:lin scaled="0"/>
                </a:gradFill>
                <a:effectLst>
                  <a:outerShdw blurRad="38100" dist="19050" dir="2700000" algn="tl" rotWithShape="0">
                    <a:schemeClr val="dk1">
                      <a:alpha val="40000"/>
                    </a:schemeClr>
                  </a:outerShdw>
                </a:effectLst>
                <a:latin typeface="UVN Mang Tre" panose="00000400000000000000" charset="0"/>
                <a:cs typeface="UVN Mang Tre" panose="00000400000000000000" charset="0"/>
              </a:rPr>
              <a:t>TẬP ĐỌC 5</a:t>
            </a:r>
            <a:endParaRPr lang="en-US" altLang="zh-CN" sz="6000" b="1">
              <a:gradFill>
                <a:gsLst>
                  <a:gs pos="0">
                    <a:srgbClr val="FE4444"/>
                  </a:gs>
                  <a:gs pos="100000">
                    <a:srgbClr val="832B2B"/>
                  </a:gs>
                </a:gsLst>
                <a:lin scaled="0"/>
              </a:gradFill>
              <a:effectLst>
                <a:outerShdw blurRad="38100" dist="19050" dir="2700000" algn="tl" rotWithShape="0">
                  <a:schemeClr val="dk1">
                    <a:alpha val="40000"/>
                  </a:schemeClr>
                </a:outerShdw>
              </a:effectLst>
              <a:latin typeface="UVN Mang Tre" panose="00000400000000000000" charset="0"/>
              <a:cs typeface="UVN Mang Tre" panose="00000400000000000000" charset="0"/>
            </a:endParaRPr>
          </a:p>
          <a:p>
            <a:pPr algn="ctr"/>
            <a:r>
              <a:rPr lang="en-US" altLang="zh-CN" sz="6000" b="1">
                <a:gradFill>
                  <a:gsLst>
                    <a:gs pos="0">
                      <a:srgbClr val="FE4444"/>
                    </a:gs>
                    <a:gs pos="100000">
                      <a:srgbClr val="832B2B"/>
                    </a:gs>
                  </a:gsLst>
                  <a:lin scaled="0"/>
                </a:gradFill>
                <a:effectLst>
                  <a:outerShdw blurRad="38100" dist="19050" dir="2700000" algn="tl" rotWithShape="0">
                    <a:schemeClr val="dk1">
                      <a:alpha val="40000"/>
                    </a:schemeClr>
                  </a:outerShdw>
                </a:effectLst>
                <a:latin typeface="UVN Mang Tre" panose="00000400000000000000" charset="0"/>
                <a:cs typeface="UVN Mang Tre" panose="00000400000000000000" charset="0"/>
              </a:rPr>
              <a:t>Người công dân số Một</a:t>
            </a:r>
            <a:endParaRPr lang="en-US" altLang="zh-CN" sz="6000" b="1">
              <a:gradFill>
                <a:gsLst>
                  <a:gs pos="0">
                    <a:srgbClr val="FE4444"/>
                  </a:gs>
                  <a:gs pos="100000">
                    <a:srgbClr val="832B2B"/>
                  </a:gs>
                </a:gsLst>
                <a:lin scaled="0"/>
              </a:gradFill>
              <a:effectLst>
                <a:outerShdw blurRad="38100" dist="19050" dir="2700000" algn="tl" rotWithShape="0">
                  <a:schemeClr val="dk1">
                    <a:alpha val="40000"/>
                  </a:schemeClr>
                </a:outerShdw>
              </a:effectLst>
              <a:latin typeface="UVN Mang Tre" panose="00000400000000000000" charset="0"/>
              <a:cs typeface="UVN Mang Tre" panose="00000400000000000000" charset="0"/>
            </a:endParaRPr>
          </a:p>
        </p:txBody>
      </p:sp>
      <p:sp>
        <p:nvSpPr>
          <p:cNvPr id="3" name="Rectangle 14"/>
          <p:cNvSpPr/>
          <p:nvPr/>
        </p:nvSpPr>
        <p:spPr>
          <a:xfrm>
            <a:off x="4683603" y="6220613"/>
            <a:ext cx="2824480" cy="460375"/>
          </a:xfrm>
          <a:prstGeom prst="rect">
            <a:avLst/>
          </a:prstGeom>
          <a:noFill/>
        </p:spPr>
        <p:txBody>
          <a:bodyPr wrap="none" lIns="91440" tIns="45720" rIns="91440" bIns="45720">
            <a:spAutoFit/>
          </a:bodyPr>
          <a:p>
            <a:pPr algn="ctr"/>
            <a:r>
              <a:rPr lang="en-US" sz="2400" i="1" cap="none" spc="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Năm học 2022 - 2023</a:t>
            </a:r>
            <a:endParaRPr lang="en-US" sz="2400" i="1" cap="none" spc="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Rectangle 6"/>
          <p:cNvSpPr>
            <a:spLocks noChangeArrowheads="1"/>
          </p:cNvSpPr>
          <p:nvPr/>
        </p:nvSpPr>
        <p:spPr bwMode="auto">
          <a:xfrm>
            <a:off x="9525" y="258763"/>
            <a:ext cx="12182475" cy="637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stStyle>
          <a:p>
            <a:pPr marL="0" lvl="0" indent="0" algn="ctr" defTabSz="914400">
              <a:spcBef>
                <a:spcPct val="0"/>
              </a:spcBef>
              <a:buClrTx/>
              <a:buSzTx/>
              <a:buFontTx/>
              <a:buNone/>
            </a:pPr>
            <a:r>
              <a:rPr lang="vi-VN" altLang="x-none" sz="1700" b="1" dirty="0">
                <a:solidFill>
                  <a:srgbClr val="FF0000"/>
                </a:solidFill>
                <a:cs typeface="Arial" panose="020B0604020202020204" pitchFamily="34" charset="0"/>
              </a:rPr>
              <a:t>Người công dân số Một</a:t>
            </a:r>
            <a:endParaRPr lang="vi-VN" altLang="x-none" sz="1700" dirty="0">
              <a:solidFill>
                <a:srgbClr val="FF0000"/>
              </a:solidFill>
              <a:cs typeface="Arial" panose="020B0604020202020204" pitchFamily="34" charset="0"/>
            </a:endParaRPr>
          </a:p>
          <a:p>
            <a:pPr marL="0" lvl="0" indent="0" algn="just" defTabSz="914400">
              <a:spcBef>
                <a:spcPct val="0"/>
              </a:spcBef>
              <a:buClrTx/>
              <a:buSzTx/>
              <a:buFontTx/>
              <a:buNone/>
            </a:pPr>
            <a:r>
              <a:rPr lang="vi-VN" altLang="x-none" sz="1700" b="1" dirty="0">
                <a:solidFill>
                  <a:srgbClr val="1D1A11"/>
                </a:solidFill>
                <a:cs typeface="Arial" panose="020B0604020202020204" pitchFamily="34" charset="0"/>
              </a:rPr>
              <a:t>Nhân vật: </a:t>
            </a:r>
            <a:r>
              <a:rPr lang="vi-VN" altLang="x-none" sz="1700" i="1" dirty="0">
                <a:solidFill>
                  <a:srgbClr val="1D1A11"/>
                </a:solidFill>
                <a:cs typeface="Arial" panose="020B0604020202020204" pitchFamily="34" charset="0"/>
              </a:rPr>
              <a:t>Anh Thành</a:t>
            </a:r>
            <a:endParaRPr lang="vi-VN" altLang="x-none" sz="1700" dirty="0">
              <a:solidFill>
                <a:srgbClr val="1D1A11"/>
              </a:solidFill>
              <a:cs typeface="Arial" panose="020B0604020202020204" pitchFamily="34" charset="0"/>
            </a:endParaRPr>
          </a:p>
          <a:p>
            <a:pPr marL="0" lvl="0" indent="0" algn="just" defTabSz="914400">
              <a:spcBef>
                <a:spcPct val="0"/>
              </a:spcBef>
              <a:buClrTx/>
              <a:buSzTx/>
              <a:buFontTx/>
              <a:buNone/>
            </a:pPr>
            <a:r>
              <a:rPr lang="vi-VN" altLang="x-none" sz="1700" i="1" dirty="0">
                <a:solidFill>
                  <a:srgbClr val="1D1A11"/>
                </a:solidFill>
                <a:cs typeface="Arial" panose="020B0604020202020204" pitchFamily="34" charset="0"/>
              </a:rPr>
              <a:t>                 Anh Lê</a:t>
            </a:r>
            <a:endParaRPr lang="vi-VN" altLang="x-none" sz="1700" dirty="0">
              <a:solidFill>
                <a:srgbClr val="1D1A11"/>
              </a:solidFill>
              <a:cs typeface="Arial" panose="020B0604020202020204" pitchFamily="34" charset="0"/>
            </a:endParaRPr>
          </a:p>
          <a:p>
            <a:pPr marL="0" lvl="0" indent="0" algn="just" defTabSz="914400">
              <a:spcBef>
                <a:spcPct val="0"/>
              </a:spcBef>
              <a:buClrTx/>
              <a:buSzTx/>
              <a:buFontTx/>
              <a:buNone/>
            </a:pPr>
            <a:r>
              <a:rPr lang="vi-VN" altLang="x-none" sz="1700" i="1" dirty="0">
                <a:solidFill>
                  <a:srgbClr val="1D1A11"/>
                </a:solidFill>
                <a:cs typeface="Arial" panose="020B0604020202020204" pitchFamily="34" charset="0"/>
              </a:rPr>
              <a:t>               Anh Mai</a:t>
            </a:r>
            <a:endParaRPr lang="vi-VN" altLang="x-none" sz="1700" dirty="0">
              <a:solidFill>
                <a:srgbClr val="1D1A11"/>
              </a:solidFill>
              <a:cs typeface="Arial" panose="020B0604020202020204" pitchFamily="34" charset="0"/>
            </a:endParaRPr>
          </a:p>
          <a:p>
            <a:pPr marL="0" lvl="0" indent="0" algn="just" defTabSz="914400">
              <a:spcBef>
                <a:spcPct val="0"/>
              </a:spcBef>
              <a:buClrTx/>
              <a:buSzTx/>
              <a:buFontTx/>
              <a:buNone/>
            </a:pPr>
            <a:r>
              <a:rPr lang="vi-VN" altLang="x-none" sz="1700" b="1" dirty="0">
                <a:solidFill>
                  <a:srgbClr val="1D1A11"/>
                </a:solidFill>
                <a:cs typeface="Arial" panose="020B0604020202020204" pitchFamily="34" charset="0"/>
              </a:rPr>
              <a:t>Cảnh trí: </a:t>
            </a:r>
            <a:r>
              <a:rPr lang="vi-VN" altLang="x-none" sz="1700" i="1" dirty="0">
                <a:solidFill>
                  <a:srgbClr val="1D1A11"/>
                </a:solidFill>
                <a:cs typeface="Arial" panose="020B0604020202020204" pitchFamily="34" charset="0"/>
              </a:rPr>
              <a:t>Một ngôi nhà ở Xóm Chiếu, Sài Gòn. Dưới ngọn đèn dầu lù mù, anh Thành đang ngồi ghi chép. Anh Lê vào.</a:t>
            </a:r>
            <a:endParaRPr lang="vi-VN" altLang="x-none" sz="1700" dirty="0">
              <a:solidFill>
                <a:srgbClr val="1D1A11"/>
              </a:solidFill>
              <a:cs typeface="Arial" panose="020B0604020202020204" pitchFamily="34" charset="0"/>
            </a:endParaRPr>
          </a:p>
          <a:p>
            <a:pPr marL="0" lvl="0" indent="0" algn="just" defTabSz="914400">
              <a:spcBef>
                <a:spcPct val="0"/>
              </a:spcBef>
              <a:buClrTx/>
              <a:buSzTx/>
              <a:buFontTx/>
              <a:buNone/>
            </a:pPr>
            <a:r>
              <a:rPr lang="vi-VN" altLang="x-none" sz="1700" dirty="0">
                <a:solidFill>
                  <a:srgbClr val="1D1A11"/>
                </a:solidFill>
                <a:cs typeface="Arial" panose="020B0604020202020204" pitchFamily="34" charset="0"/>
              </a:rPr>
              <a:t>Lê:        - Anh Thành! Mọi thứ tôi thu xếp xong rồi. Sáng mai anh có thể đến nhận việc đấy.</a:t>
            </a:r>
            <a:endParaRPr lang="vi-VN" altLang="x-none" sz="1700" dirty="0">
              <a:solidFill>
                <a:srgbClr val="1D1A11"/>
              </a:solidFill>
              <a:cs typeface="Arial" panose="020B0604020202020204" pitchFamily="34" charset="0"/>
            </a:endParaRPr>
          </a:p>
          <a:p>
            <a:pPr marL="0" lvl="0" indent="0" algn="just" defTabSz="914400">
              <a:spcBef>
                <a:spcPct val="0"/>
              </a:spcBef>
              <a:buClrTx/>
              <a:buSzTx/>
              <a:buFontTx/>
              <a:buNone/>
            </a:pPr>
            <a:r>
              <a:rPr lang="vi-VN" altLang="x-none" sz="1700" dirty="0">
                <a:solidFill>
                  <a:srgbClr val="1D1A11"/>
                </a:solidFill>
                <a:cs typeface="Arial" panose="020B0604020202020204" pitchFamily="34" charset="0"/>
              </a:rPr>
              <a:t>Thành: </a:t>
            </a:r>
            <a:r>
              <a:rPr sz="1700" dirty="0">
                <a:solidFill>
                  <a:srgbClr val="1D1A11"/>
                </a:solidFill>
                <a:cs typeface="Arial" panose="020B0604020202020204" pitchFamily="34" charset="0"/>
              </a:rPr>
              <a:t> </a:t>
            </a:r>
            <a:r>
              <a:rPr lang="vi-VN" altLang="x-none" sz="1700" dirty="0">
                <a:solidFill>
                  <a:srgbClr val="1D1A11"/>
                </a:solidFill>
                <a:cs typeface="Arial" panose="020B0604020202020204" pitchFamily="34" charset="0"/>
              </a:rPr>
              <a:t>- Có lẽ thôi, anh ạ.</a:t>
            </a:r>
            <a:endParaRPr lang="vi-VN" altLang="x-none" sz="1700" dirty="0">
              <a:solidFill>
                <a:srgbClr val="1D1A11"/>
              </a:solidFill>
              <a:cs typeface="Arial" panose="020B0604020202020204" pitchFamily="34" charset="0"/>
            </a:endParaRPr>
          </a:p>
          <a:p>
            <a:pPr marL="0" lvl="0" indent="0" algn="just" defTabSz="914400">
              <a:spcBef>
                <a:spcPct val="0"/>
              </a:spcBef>
              <a:buClrTx/>
              <a:buSzTx/>
              <a:buFontTx/>
              <a:buNone/>
            </a:pPr>
            <a:r>
              <a:rPr lang="vi-VN" altLang="x-none" sz="1700" dirty="0">
                <a:solidFill>
                  <a:srgbClr val="1D1A11"/>
                </a:solidFill>
                <a:cs typeface="Arial" panose="020B0604020202020204" pitchFamily="34" charset="0"/>
              </a:rPr>
              <a:t>Lê:        - Sao lại thôi? Anh chỉ cần cơm nuôi và mỗi tháng một đồng. Tôi đã đòi cho anh thêm mỗi năm hai bộ quần áo và mỗi tháng thêm năm hào….   (Nói nhỏ) Vì tôi nói với họ:  anh biết chữ Tàu, lại có thể viết phắc-tuya bằng tiếng  Tây.</a:t>
            </a:r>
            <a:endParaRPr lang="vi-VN" altLang="x-none" sz="1700" dirty="0">
              <a:solidFill>
                <a:srgbClr val="1D1A11"/>
              </a:solidFill>
              <a:cs typeface="Arial" panose="020B0604020202020204" pitchFamily="34" charset="0"/>
            </a:endParaRPr>
          </a:p>
          <a:p>
            <a:pPr marL="0" lvl="0" indent="0" algn="just" defTabSz="914400">
              <a:spcBef>
                <a:spcPct val="0"/>
              </a:spcBef>
              <a:buClrTx/>
              <a:buSzTx/>
              <a:buFontTx/>
              <a:buNone/>
            </a:pPr>
            <a:r>
              <a:rPr lang="vi-VN" altLang="x-none" sz="1700" dirty="0">
                <a:solidFill>
                  <a:srgbClr val="1D1A11"/>
                </a:solidFill>
                <a:cs typeface="Arial" panose="020B0604020202020204" pitchFamily="34" charset="0"/>
              </a:rPr>
              <a:t>Thành:  - Nếu chỉ cần miếng cơm manh  áo thì tôi đã ở Phan Thiết cũng đủ sống….</a:t>
            </a:r>
            <a:endParaRPr lang="vi-VN" altLang="x-none" sz="1700" dirty="0">
              <a:solidFill>
                <a:srgbClr val="1D1A11"/>
              </a:solidFill>
              <a:cs typeface="Arial" panose="020B0604020202020204" pitchFamily="34" charset="0"/>
            </a:endParaRPr>
          </a:p>
          <a:p>
            <a:pPr marL="0" lvl="0" indent="0" algn="just" defTabSz="914400">
              <a:spcBef>
                <a:spcPct val="0"/>
              </a:spcBef>
              <a:buClrTx/>
              <a:buSzTx/>
              <a:buFontTx/>
              <a:buNone/>
            </a:pPr>
            <a:r>
              <a:rPr lang="vi-VN" altLang="x-none" sz="1700" dirty="0">
                <a:solidFill>
                  <a:srgbClr val="1D1A11"/>
                </a:solidFill>
                <a:cs typeface="Arial" panose="020B0604020202020204" pitchFamily="34" charset="0"/>
              </a:rPr>
              <a:t>Lê:       </a:t>
            </a:r>
            <a:r>
              <a:rPr sz="1700" dirty="0">
                <a:solidFill>
                  <a:srgbClr val="1D1A11"/>
                </a:solidFill>
                <a:cs typeface="Arial" panose="020B0604020202020204" pitchFamily="34" charset="0"/>
              </a:rPr>
              <a:t> </a:t>
            </a:r>
            <a:r>
              <a:rPr lang="vi-VN" altLang="x-none" sz="1700" dirty="0">
                <a:solidFill>
                  <a:srgbClr val="1D1A11"/>
                </a:solidFill>
                <a:cs typeface="Arial" panose="020B0604020202020204" pitchFamily="34" charset="0"/>
              </a:rPr>
              <a:t>- Vậy anh vào Sài Gòn này làm gì?</a:t>
            </a:r>
            <a:endParaRPr lang="vi-VN" altLang="x-none" sz="1700" dirty="0">
              <a:solidFill>
                <a:srgbClr val="1D1A11"/>
              </a:solidFill>
              <a:cs typeface="Arial" panose="020B0604020202020204" pitchFamily="34" charset="0"/>
            </a:endParaRPr>
          </a:p>
          <a:p>
            <a:pPr marL="0" lvl="0" indent="0" algn="just" defTabSz="914400">
              <a:spcBef>
                <a:spcPct val="0"/>
              </a:spcBef>
              <a:buClrTx/>
              <a:buSzTx/>
              <a:buFontTx/>
              <a:buNone/>
            </a:pPr>
            <a:r>
              <a:rPr lang="vi-VN" altLang="x-none" sz="1700" dirty="0">
                <a:solidFill>
                  <a:srgbClr val="1D1A11"/>
                </a:solidFill>
                <a:cs typeface="Arial" panose="020B0604020202020204" pitchFamily="34" charset="0"/>
              </a:rPr>
              <a:t>Thành: </a:t>
            </a:r>
            <a:r>
              <a:rPr sz="1700" dirty="0">
                <a:solidFill>
                  <a:srgbClr val="1D1A11"/>
                </a:solidFill>
                <a:cs typeface="Arial" panose="020B0604020202020204" pitchFamily="34" charset="0"/>
              </a:rPr>
              <a:t> </a:t>
            </a:r>
            <a:r>
              <a:rPr lang="vi-VN" altLang="x-none" sz="1700" dirty="0">
                <a:solidFill>
                  <a:srgbClr val="1D1A11"/>
                </a:solidFill>
                <a:cs typeface="Arial" panose="020B0604020202020204" pitchFamily="34" charset="0"/>
              </a:rPr>
              <a:t>- Anh Lê này! Anh học trường Sa-xơ-lu Lô-ba… thì… ờ anh là người nước nào/</a:t>
            </a:r>
            <a:endParaRPr lang="vi-VN" altLang="x-none" sz="1700" dirty="0">
              <a:solidFill>
                <a:srgbClr val="1D1A11"/>
              </a:solidFill>
              <a:cs typeface="Arial" panose="020B0604020202020204" pitchFamily="34" charset="0"/>
            </a:endParaRPr>
          </a:p>
          <a:p>
            <a:pPr marL="0" lvl="0" indent="0" algn="just" defTabSz="914400">
              <a:spcBef>
                <a:spcPct val="0"/>
              </a:spcBef>
              <a:buClrTx/>
              <a:buSzTx/>
              <a:buFontTx/>
              <a:buNone/>
            </a:pPr>
            <a:r>
              <a:rPr lang="vi-VN" altLang="x-none" sz="1700" dirty="0">
                <a:solidFill>
                  <a:srgbClr val="1D1A11"/>
                </a:solidFill>
                <a:cs typeface="Arial" panose="020B0604020202020204" pitchFamily="34" charset="0"/>
              </a:rPr>
              <a:t>Lê:        - Anh hỏi lạ thật. Anh người nước nào thì tôi là người nước ấy.</a:t>
            </a:r>
            <a:endParaRPr lang="vi-VN" altLang="x-none" sz="1700" dirty="0">
              <a:solidFill>
                <a:srgbClr val="1D1A11"/>
              </a:solidFill>
              <a:cs typeface="Arial" panose="020B0604020202020204" pitchFamily="34" charset="0"/>
            </a:endParaRPr>
          </a:p>
          <a:p>
            <a:pPr marL="0" lvl="0" indent="0" algn="just" defTabSz="914400">
              <a:spcBef>
                <a:spcPct val="0"/>
              </a:spcBef>
              <a:buClrTx/>
              <a:buSzTx/>
              <a:buFontTx/>
              <a:buNone/>
            </a:pPr>
            <a:r>
              <a:rPr lang="vi-VN" altLang="x-none" sz="1700" dirty="0">
                <a:solidFill>
                  <a:srgbClr val="1D1A11"/>
                </a:solidFill>
                <a:cs typeface="Arial" panose="020B0604020202020204" pitchFamily="34" charset="0"/>
              </a:rPr>
              <a:t>Thành:  - Đúng! Chúng ta là đồng bào. Cùng máu đỏ da vàng với nhau. Nhưng… anh có khi nào nghĩ đến đồng bào không?</a:t>
            </a:r>
            <a:endParaRPr lang="vi-VN" altLang="x-none" sz="1700" dirty="0">
              <a:solidFill>
                <a:srgbClr val="1D1A11"/>
              </a:solidFill>
              <a:cs typeface="Arial" panose="020B0604020202020204" pitchFamily="34" charset="0"/>
            </a:endParaRPr>
          </a:p>
          <a:p>
            <a:pPr marL="0" lvl="0" indent="0" algn="just" defTabSz="914400">
              <a:spcBef>
                <a:spcPct val="0"/>
              </a:spcBef>
              <a:buClrTx/>
              <a:buSzTx/>
              <a:buFontTx/>
              <a:buNone/>
            </a:pPr>
            <a:r>
              <a:rPr lang="vi-VN" altLang="x-none" sz="1700" dirty="0">
                <a:solidFill>
                  <a:srgbClr val="1D1A11"/>
                </a:solidFill>
                <a:cs typeface="Arial" panose="020B0604020202020204" pitchFamily="34" charset="0"/>
              </a:rPr>
              <a:t>Lê:        - Sao lại không? Hôm qua ông đốc học nhắc lại nghị định của giám đốc Phú Lãng Sa tháng 5 năm 1881 về việc người bản xứ muốn vào làng Tây….</a:t>
            </a:r>
            <a:endParaRPr lang="vi-VN" altLang="x-none" sz="1700" dirty="0">
              <a:solidFill>
                <a:srgbClr val="1D1A11"/>
              </a:solidFill>
              <a:cs typeface="Arial" panose="020B0604020202020204" pitchFamily="34" charset="0"/>
            </a:endParaRPr>
          </a:p>
          <a:p>
            <a:pPr marL="0" lvl="0" indent="0" algn="just" defTabSz="914400">
              <a:spcBef>
                <a:spcPct val="0"/>
              </a:spcBef>
              <a:buClrTx/>
              <a:buSzTx/>
              <a:buFontTx/>
              <a:buNone/>
            </a:pPr>
            <a:r>
              <a:rPr lang="vi-VN" altLang="x-none" sz="1700" dirty="0">
                <a:solidFill>
                  <a:srgbClr val="1D1A11"/>
                </a:solidFill>
                <a:cs typeface="Arial" panose="020B0604020202020204" pitchFamily="34" charset="0"/>
              </a:rPr>
              <a:t>Thành:  - À… Vào làng Tây để có tên Tây, đi lại, ăn ở, làm việc, lương bổng như Tây… Anh đã làm đơn chưa?</a:t>
            </a:r>
            <a:endParaRPr lang="vi-VN" altLang="x-none" sz="1700" dirty="0">
              <a:solidFill>
                <a:srgbClr val="1D1A11"/>
              </a:solidFill>
              <a:cs typeface="Arial" panose="020B0604020202020204" pitchFamily="34" charset="0"/>
            </a:endParaRPr>
          </a:p>
          <a:p>
            <a:pPr marL="0" lvl="0" indent="0" algn="just" defTabSz="914400">
              <a:spcBef>
                <a:spcPct val="0"/>
              </a:spcBef>
              <a:buClrTx/>
              <a:buSzTx/>
              <a:buFontTx/>
              <a:buNone/>
            </a:pPr>
            <a:r>
              <a:rPr lang="vi-VN" altLang="x-none" sz="1700" dirty="0">
                <a:solidFill>
                  <a:srgbClr val="1D1A11"/>
                </a:solidFill>
                <a:cs typeface="Arial" panose="020B0604020202020204" pitchFamily="34" charset="0"/>
              </a:rPr>
              <a:t>Lê:       </a:t>
            </a:r>
            <a:r>
              <a:rPr sz="1700" dirty="0">
                <a:solidFill>
                  <a:srgbClr val="1D1A11"/>
                </a:solidFill>
                <a:cs typeface="Arial" panose="020B0604020202020204" pitchFamily="34" charset="0"/>
              </a:rPr>
              <a:t> </a:t>
            </a:r>
            <a:r>
              <a:rPr lang="vi-VN" altLang="x-none" sz="1700" dirty="0">
                <a:solidFill>
                  <a:srgbClr val="1D1A11"/>
                </a:solidFill>
                <a:cs typeface="Arial" panose="020B0604020202020204" pitchFamily="34" charset="0"/>
              </a:rPr>
              <a:t>- Không bao giờ! Không bao giờ tôi quên dòng máu chảy trong cánh tay này là của họ Lê, anh hiểu không? Nhưng tôi chưa hiểu vì sao anh thay đổi  ý kiến, không định xin việc làm ở Sài Gòn này nữa.</a:t>
            </a:r>
            <a:endParaRPr lang="vi-VN" altLang="x-none" sz="1700" dirty="0">
              <a:solidFill>
                <a:srgbClr val="1D1A11"/>
              </a:solidFill>
              <a:cs typeface="Arial" panose="020B0604020202020204" pitchFamily="34" charset="0"/>
            </a:endParaRPr>
          </a:p>
          <a:p>
            <a:pPr marL="0" lvl="0" indent="0" algn="just" defTabSz="914400">
              <a:spcBef>
                <a:spcPct val="0"/>
              </a:spcBef>
              <a:buClrTx/>
              <a:buSzTx/>
              <a:buFontTx/>
              <a:buNone/>
            </a:pPr>
            <a:r>
              <a:rPr lang="vi-VN" altLang="x-none" sz="1700" dirty="0">
                <a:solidFill>
                  <a:srgbClr val="1D1A11"/>
                </a:solidFill>
                <a:cs typeface="Arial" panose="020B0604020202020204" pitchFamily="34" charset="0"/>
              </a:rPr>
              <a:t>Thành: </a:t>
            </a:r>
            <a:r>
              <a:rPr sz="1700" dirty="0">
                <a:solidFill>
                  <a:srgbClr val="1D1A11"/>
                </a:solidFill>
                <a:cs typeface="Arial" panose="020B0604020202020204" pitchFamily="34" charset="0"/>
              </a:rPr>
              <a:t> </a:t>
            </a:r>
            <a:r>
              <a:rPr lang="vi-VN" altLang="x-none" sz="1700" dirty="0">
                <a:solidFill>
                  <a:srgbClr val="1D1A11"/>
                </a:solidFill>
                <a:cs typeface="Arial" panose="020B0604020202020204" pitchFamily="34" charset="0"/>
              </a:rPr>
              <a:t>- Anh Lê ạ, vì đèn dầu ta không sáng bằng đèn hoa kì. Đèn hoa kì lại không sáng bằng đèn toạ đăng. Hôm qua, tôi đi xem chớp bóng lại thấy ngọn đèn điện mới thật là sáng nhất. Sáng như ban ngày mà không có mùi, không có khối.</a:t>
            </a:r>
            <a:endParaRPr lang="vi-VN" altLang="x-none" sz="1700" dirty="0">
              <a:solidFill>
                <a:srgbClr val="1D1A11"/>
              </a:solidFill>
              <a:cs typeface="Arial" panose="020B0604020202020204" pitchFamily="34" charset="0"/>
            </a:endParaRPr>
          </a:p>
          <a:p>
            <a:pPr marL="0" lvl="0" indent="0" algn="just" defTabSz="914400">
              <a:spcBef>
                <a:spcPct val="0"/>
              </a:spcBef>
              <a:buClrTx/>
              <a:buSzTx/>
              <a:buFontTx/>
              <a:buNone/>
            </a:pPr>
            <a:r>
              <a:rPr lang="vi-VN" altLang="x-none" sz="1700" dirty="0">
                <a:solidFill>
                  <a:srgbClr val="1D1A11"/>
                </a:solidFill>
                <a:cs typeface="Arial" panose="020B0604020202020204" pitchFamily="34" charset="0"/>
              </a:rPr>
              <a:t>Lê:       - Anh kể chuyện đó làm gì?</a:t>
            </a:r>
            <a:endParaRPr lang="vi-VN" altLang="x-none" sz="1700" dirty="0">
              <a:solidFill>
                <a:srgbClr val="1D1A11"/>
              </a:solidFill>
              <a:cs typeface="Arial" panose="020B0604020202020204" pitchFamily="34" charset="0"/>
            </a:endParaRPr>
          </a:p>
          <a:p>
            <a:pPr marL="0" lvl="0" indent="0" algn="just" defTabSz="914400">
              <a:spcBef>
                <a:spcPct val="0"/>
              </a:spcBef>
              <a:buClrTx/>
              <a:buSzTx/>
              <a:buFontTx/>
              <a:buNone/>
            </a:pPr>
            <a:r>
              <a:rPr lang="vi-VN" altLang="x-none" sz="1700" dirty="0">
                <a:solidFill>
                  <a:srgbClr val="1D1A11"/>
                </a:solidFill>
                <a:cs typeface="Arial" panose="020B0604020202020204" pitchFamily="34" charset="0"/>
              </a:rPr>
              <a:t>Thành: - Vì anh với tôi…. Chúng ta là công dân của nước Việt…</a:t>
            </a:r>
            <a:endParaRPr lang="vi-VN" altLang="x-none" sz="1700" dirty="0">
              <a:solidFill>
                <a:srgbClr val="1D1A11"/>
              </a:solidFill>
              <a:cs typeface="Arial" panose="020B0604020202020204" pitchFamily="34" charset="0"/>
            </a:endParaRPr>
          </a:p>
          <a:p>
            <a:pPr marL="0" lvl="0" indent="0" algn="just" defTabSz="914400">
              <a:spcBef>
                <a:spcPct val="0"/>
              </a:spcBef>
              <a:buClrTx/>
              <a:buSzTx/>
              <a:buFontTx/>
              <a:buNone/>
            </a:pPr>
            <a:r>
              <a:rPr lang="vi-VN" altLang="x-none" sz="1700" dirty="0">
                <a:solidFill>
                  <a:srgbClr val="1D1A11"/>
                </a:solidFill>
                <a:cs typeface="Arial" panose="020B0604020202020204" pitchFamily="34" charset="0"/>
              </a:rPr>
              <a:t>(còn nữa)</a:t>
            </a:r>
            <a:endParaRPr lang="vi-VN" altLang="x-none" sz="1700" dirty="0">
              <a:solidFill>
                <a:srgbClr val="1D1A11"/>
              </a:solidFill>
              <a:ea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Text Box 6"/>
          <p:cNvSpPr txBox="1"/>
          <p:nvPr/>
        </p:nvSpPr>
        <p:spPr>
          <a:xfrm>
            <a:off x="1641475" y="2362200"/>
            <a:ext cx="9007475" cy="3108325"/>
          </a:xfrm>
          <a:prstGeom prst="rect">
            <a:avLst/>
          </a:prstGeom>
          <a:noFill/>
          <a:ln w="9525">
            <a:noFill/>
          </a:ln>
        </p:spPr>
        <p:txBody>
          <a:bodyPr wrap="none">
            <a:spAutoFit/>
          </a:bodyPr>
          <a:lst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stStyle>
          <a:p>
            <a:pPr marL="0" lvl="0" indent="0" algn="just" defTabSz="914400" eaLnBrk="1" hangingPunct="1">
              <a:spcBef>
                <a:spcPct val="0"/>
              </a:spcBef>
              <a:buClrTx/>
              <a:buSzTx/>
              <a:buFontTx/>
              <a:buNone/>
            </a:pPr>
            <a:r>
              <a:rPr sz="2800" b="1" dirty="0">
                <a:solidFill>
                  <a:srgbClr val="0000FF"/>
                </a:solidFill>
                <a:latin typeface="Times New Roman" panose="02020603050405020304" pitchFamily="18" charset="0"/>
                <a:cs typeface="Times New Roman" panose="02020603050405020304" pitchFamily="18" charset="0"/>
              </a:rPr>
              <a:t>B</a:t>
            </a:r>
            <a:r>
              <a:rPr sz="2800" b="1" dirty="0">
                <a:solidFill>
                  <a:srgbClr val="0000FF"/>
                </a:solidFill>
                <a:latin typeface="Times New Roman" panose="02020603050405020304" pitchFamily="18" charset="0"/>
                <a:ea typeface="Times New Roman" panose="02020603050405020304" pitchFamily="18" charset="0"/>
              </a:rPr>
              <a:t>à</a:t>
            </a:r>
            <a:r>
              <a:rPr sz="2800" b="1" dirty="0">
                <a:solidFill>
                  <a:srgbClr val="0000FF"/>
                </a:solidFill>
                <a:latin typeface="Times New Roman" panose="02020603050405020304" pitchFamily="18" charset="0"/>
                <a:cs typeface="Times New Roman" panose="02020603050405020304" pitchFamily="18" charset="0"/>
              </a:rPr>
              <a:t>i chia l</a:t>
            </a:r>
            <a:r>
              <a:rPr sz="2800" b="1" dirty="0">
                <a:solidFill>
                  <a:srgbClr val="0000FF"/>
                </a:solidFill>
                <a:latin typeface="Times New Roman" panose="02020603050405020304" pitchFamily="18" charset="0"/>
                <a:ea typeface="Times New Roman" panose="02020603050405020304" pitchFamily="18" charset="0"/>
              </a:rPr>
              <a:t>à</a:t>
            </a:r>
            <a:r>
              <a:rPr sz="2800" b="1" dirty="0">
                <a:solidFill>
                  <a:srgbClr val="0000FF"/>
                </a:solidFill>
                <a:latin typeface="Times New Roman" panose="02020603050405020304" pitchFamily="18" charset="0"/>
                <a:cs typeface="Times New Roman" panose="02020603050405020304" pitchFamily="18" charset="0"/>
              </a:rPr>
              <a:t>m 3 phần:</a:t>
            </a:r>
            <a:endParaRPr sz="2800" b="1" dirty="0">
              <a:solidFill>
                <a:srgbClr val="0000FF"/>
              </a:solidFill>
              <a:latin typeface="Times New Roman" panose="02020603050405020304" pitchFamily="18" charset="0"/>
              <a:cs typeface="Times New Roman" panose="02020603050405020304" pitchFamily="18" charset="0"/>
            </a:endParaRPr>
          </a:p>
          <a:p>
            <a:pPr marL="0" lvl="0" indent="0" algn="just" defTabSz="914400" eaLnBrk="1" hangingPunct="1">
              <a:spcBef>
                <a:spcPct val="0"/>
              </a:spcBef>
              <a:buClrTx/>
              <a:buSzTx/>
              <a:buFontTx/>
              <a:buNone/>
            </a:pPr>
            <a:endParaRPr sz="2800" b="1" dirty="0">
              <a:solidFill>
                <a:srgbClr val="0000FF"/>
              </a:solidFill>
              <a:latin typeface="Times New Roman" panose="02020603050405020304" pitchFamily="18" charset="0"/>
              <a:cs typeface="Times New Roman" panose="02020603050405020304" pitchFamily="18" charset="0"/>
            </a:endParaRPr>
          </a:p>
          <a:p>
            <a:pPr marL="0" lvl="0" indent="0" algn="just" defTabSz="914400" eaLnBrk="1" hangingPunct="1">
              <a:spcBef>
                <a:spcPct val="0"/>
              </a:spcBef>
              <a:buClrTx/>
              <a:buSzTx/>
              <a:buFontTx/>
              <a:buNone/>
            </a:pPr>
            <a:r>
              <a:rPr sz="2800" b="1" u="sng" dirty="0">
                <a:solidFill>
                  <a:srgbClr val="0000FF"/>
                </a:solidFill>
                <a:latin typeface="Times New Roman" panose="02020603050405020304" pitchFamily="18" charset="0"/>
                <a:cs typeface="Times New Roman" panose="02020603050405020304" pitchFamily="18" charset="0"/>
              </a:rPr>
              <a:t>Phần 1:</a:t>
            </a:r>
            <a:r>
              <a:rPr sz="2800" dirty="0">
                <a:solidFill>
                  <a:srgbClr val="0000FF"/>
                </a:solidFill>
                <a:latin typeface="Times New Roman" panose="02020603050405020304" pitchFamily="18" charset="0"/>
                <a:cs typeface="Times New Roman" panose="02020603050405020304" pitchFamily="18" charset="0"/>
              </a:rPr>
              <a:t> </a:t>
            </a:r>
            <a:r>
              <a:rPr sz="2800" i="1" dirty="0">
                <a:solidFill>
                  <a:srgbClr val="0000FF"/>
                </a:solidFill>
                <a:latin typeface="Times New Roman" panose="02020603050405020304" pitchFamily="18" charset="0"/>
                <a:cs typeface="Times New Roman" panose="02020603050405020304" pitchFamily="18" charset="0"/>
              </a:rPr>
              <a:t>Lê:       - Anh Th</a:t>
            </a:r>
            <a:r>
              <a:rPr sz="2800" i="1" dirty="0">
                <a:solidFill>
                  <a:srgbClr val="0000FF"/>
                </a:solidFill>
                <a:latin typeface="Times New Roman" panose="02020603050405020304" pitchFamily="18" charset="0"/>
                <a:ea typeface="Times New Roman" panose="02020603050405020304" pitchFamily="18" charset="0"/>
              </a:rPr>
              <a:t>à</a:t>
            </a:r>
            <a:r>
              <a:rPr sz="2800" i="1" dirty="0">
                <a:solidFill>
                  <a:srgbClr val="0000FF"/>
                </a:solidFill>
                <a:latin typeface="Times New Roman" panose="02020603050405020304" pitchFamily="18" charset="0"/>
                <a:cs typeface="Times New Roman" panose="02020603050405020304" pitchFamily="18" charset="0"/>
              </a:rPr>
              <a:t>nh</a:t>
            </a:r>
            <a:r>
              <a:rPr sz="2800" i="1" dirty="0">
                <a:solidFill>
                  <a:srgbClr val="0000FF"/>
                </a:solidFill>
                <a:latin typeface="Times New Roman" panose="02020603050405020304" pitchFamily="18" charset="0"/>
                <a:ea typeface="Times New Roman" panose="02020603050405020304" pitchFamily="18" charset="0"/>
              </a:rPr>
              <a:t>…</a:t>
            </a:r>
            <a:r>
              <a:rPr sz="2800" i="1" dirty="0">
                <a:solidFill>
                  <a:srgbClr val="0000FF"/>
                </a:solidFill>
                <a:latin typeface="Times New Roman" panose="02020603050405020304" pitchFamily="18" charset="0"/>
                <a:cs typeface="Times New Roman" panose="02020603050405020304" pitchFamily="18" charset="0"/>
              </a:rPr>
              <a:t>. </a:t>
            </a:r>
            <a:r>
              <a:rPr sz="2800" i="1" dirty="0">
                <a:solidFill>
                  <a:srgbClr val="0000FF"/>
                </a:solidFill>
                <a:latin typeface="Times New Roman" panose="02020603050405020304" pitchFamily="18" charset="0"/>
                <a:ea typeface="Times New Roman" panose="02020603050405020304" pitchFamily="18" charset="0"/>
              </a:rPr>
              <a:t>…</a:t>
            </a:r>
            <a:r>
              <a:rPr sz="2800" i="1" dirty="0">
                <a:solidFill>
                  <a:srgbClr val="0000FF"/>
                </a:solidFill>
                <a:latin typeface="Times New Roman" panose="02020603050405020304" pitchFamily="18" charset="0"/>
                <a:cs typeface="Times New Roman" panose="02020603050405020304" pitchFamily="18" charset="0"/>
              </a:rPr>
              <a:t>..v</a:t>
            </a:r>
            <a:r>
              <a:rPr sz="2800" i="1" dirty="0">
                <a:solidFill>
                  <a:srgbClr val="0000FF"/>
                </a:solidFill>
                <a:latin typeface="Times New Roman" panose="02020603050405020304" pitchFamily="18" charset="0"/>
                <a:ea typeface="Times New Roman" panose="02020603050405020304" pitchFamily="18" charset="0"/>
              </a:rPr>
              <a:t>à</a:t>
            </a:r>
            <a:r>
              <a:rPr sz="2800" i="1" dirty="0">
                <a:solidFill>
                  <a:srgbClr val="0000FF"/>
                </a:solidFill>
                <a:latin typeface="Times New Roman" panose="02020603050405020304" pitchFamily="18" charset="0"/>
                <a:cs typeface="Times New Roman" panose="02020603050405020304" pitchFamily="18" charset="0"/>
              </a:rPr>
              <a:t>o S</a:t>
            </a:r>
            <a:r>
              <a:rPr sz="2800" i="1" dirty="0">
                <a:solidFill>
                  <a:srgbClr val="0000FF"/>
                </a:solidFill>
                <a:latin typeface="Times New Roman" panose="02020603050405020304" pitchFamily="18" charset="0"/>
                <a:ea typeface="Times New Roman" panose="02020603050405020304" pitchFamily="18" charset="0"/>
              </a:rPr>
              <a:t>à</a:t>
            </a:r>
            <a:r>
              <a:rPr sz="2800" i="1" dirty="0">
                <a:solidFill>
                  <a:srgbClr val="0000FF"/>
                </a:solidFill>
                <a:latin typeface="Times New Roman" panose="02020603050405020304" pitchFamily="18" charset="0"/>
                <a:cs typeface="Times New Roman" panose="02020603050405020304" pitchFamily="18" charset="0"/>
              </a:rPr>
              <a:t>i Gòn n</a:t>
            </a:r>
            <a:r>
              <a:rPr sz="2800" i="1" dirty="0">
                <a:solidFill>
                  <a:srgbClr val="0000FF"/>
                </a:solidFill>
                <a:latin typeface="Times New Roman" panose="02020603050405020304" pitchFamily="18" charset="0"/>
                <a:ea typeface="Times New Roman" panose="02020603050405020304" pitchFamily="18" charset="0"/>
              </a:rPr>
              <a:t>à</a:t>
            </a:r>
            <a:r>
              <a:rPr sz="2800" i="1" dirty="0">
                <a:solidFill>
                  <a:srgbClr val="0000FF"/>
                </a:solidFill>
                <a:latin typeface="Times New Roman" panose="02020603050405020304" pitchFamily="18" charset="0"/>
                <a:cs typeface="Times New Roman" panose="02020603050405020304" pitchFamily="18" charset="0"/>
              </a:rPr>
              <a:t>y l</a:t>
            </a:r>
            <a:r>
              <a:rPr sz="2800" i="1" dirty="0">
                <a:solidFill>
                  <a:srgbClr val="0000FF"/>
                </a:solidFill>
                <a:latin typeface="Times New Roman" panose="02020603050405020304" pitchFamily="18" charset="0"/>
                <a:ea typeface="Times New Roman" panose="02020603050405020304" pitchFamily="18" charset="0"/>
              </a:rPr>
              <a:t>à</a:t>
            </a:r>
            <a:r>
              <a:rPr sz="2800" i="1" dirty="0">
                <a:solidFill>
                  <a:srgbClr val="0000FF"/>
                </a:solidFill>
                <a:latin typeface="Times New Roman" panose="02020603050405020304" pitchFamily="18" charset="0"/>
                <a:cs typeface="Times New Roman" panose="02020603050405020304" pitchFamily="18" charset="0"/>
              </a:rPr>
              <a:t>m gì? </a:t>
            </a:r>
            <a:endParaRPr sz="2800" i="1" dirty="0">
              <a:solidFill>
                <a:srgbClr val="0000FF"/>
              </a:solidFill>
              <a:latin typeface="Times New Roman" panose="02020603050405020304" pitchFamily="18" charset="0"/>
              <a:cs typeface="Times New Roman" panose="02020603050405020304" pitchFamily="18" charset="0"/>
            </a:endParaRPr>
          </a:p>
          <a:p>
            <a:pPr marL="0" lvl="0" indent="0" algn="just" defTabSz="914400" eaLnBrk="1" hangingPunct="1">
              <a:spcBef>
                <a:spcPct val="0"/>
              </a:spcBef>
              <a:buClrTx/>
              <a:buSzTx/>
              <a:buFontTx/>
              <a:buNone/>
            </a:pPr>
            <a:endParaRPr sz="2800" i="1" dirty="0">
              <a:solidFill>
                <a:srgbClr val="0000FF"/>
              </a:solidFill>
              <a:latin typeface="Times New Roman" panose="02020603050405020304" pitchFamily="18" charset="0"/>
              <a:cs typeface="Times New Roman" panose="02020603050405020304" pitchFamily="18" charset="0"/>
            </a:endParaRPr>
          </a:p>
          <a:p>
            <a:pPr marL="0" lvl="0" indent="0" algn="just" defTabSz="914400" eaLnBrk="1" hangingPunct="1">
              <a:spcBef>
                <a:spcPct val="0"/>
              </a:spcBef>
              <a:buClrTx/>
              <a:buSzTx/>
              <a:buFontTx/>
              <a:buNone/>
            </a:pPr>
            <a:r>
              <a:rPr sz="2800" b="1" u="sng" dirty="0">
                <a:solidFill>
                  <a:srgbClr val="0000FF"/>
                </a:solidFill>
                <a:latin typeface="Times New Roman" panose="02020603050405020304" pitchFamily="18" charset="0"/>
                <a:cs typeface="Times New Roman" panose="02020603050405020304" pitchFamily="18" charset="0"/>
              </a:rPr>
              <a:t>Phần 2:</a:t>
            </a:r>
            <a:r>
              <a:rPr sz="2800" i="1" dirty="0">
                <a:solidFill>
                  <a:srgbClr val="0000FF"/>
                </a:solidFill>
                <a:latin typeface="Times New Roman" panose="02020603050405020304" pitchFamily="18" charset="0"/>
                <a:cs typeface="Times New Roman" panose="02020603050405020304" pitchFamily="18" charset="0"/>
              </a:rPr>
              <a:t> Th</a:t>
            </a:r>
            <a:r>
              <a:rPr sz="2800" i="1" dirty="0">
                <a:solidFill>
                  <a:srgbClr val="0000FF"/>
                </a:solidFill>
                <a:latin typeface="Times New Roman" panose="02020603050405020304" pitchFamily="18" charset="0"/>
                <a:ea typeface="Times New Roman" panose="02020603050405020304" pitchFamily="18" charset="0"/>
              </a:rPr>
              <a:t>à</a:t>
            </a:r>
            <a:r>
              <a:rPr sz="2800" i="1" dirty="0">
                <a:solidFill>
                  <a:srgbClr val="0000FF"/>
                </a:solidFill>
                <a:latin typeface="Times New Roman" panose="02020603050405020304" pitchFamily="18" charset="0"/>
                <a:cs typeface="Times New Roman" panose="02020603050405020304" pitchFamily="18" charset="0"/>
              </a:rPr>
              <a:t>nh: - Anh Lê n</a:t>
            </a:r>
            <a:r>
              <a:rPr sz="2800" i="1" dirty="0">
                <a:solidFill>
                  <a:srgbClr val="0000FF"/>
                </a:solidFill>
                <a:latin typeface="Times New Roman" panose="02020603050405020304" pitchFamily="18" charset="0"/>
                <a:ea typeface="Times New Roman" panose="02020603050405020304" pitchFamily="18" charset="0"/>
              </a:rPr>
              <a:t>à</a:t>
            </a:r>
            <a:r>
              <a:rPr sz="2800" i="1" dirty="0">
                <a:solidFill>
                  <a:srgbClr val="0000FF"/>
                </a:solidFill>
                <a:latin typeface="Times New Roman" panose="02020603050405020304" pitchFamily="18" charset="0"/>
                <a:cs typeface="Times New Roman" panose="02020603050405020304" pitchFamily="18" charset="0"/>
              </a:rPr>
              <a:t>y</a:t>
            </a:r>
            <a:r>
              <a:rPr sz="2800" i="1" dirty="0">
                <a:solidFill>
                  <a:srgbClr val="0000FF"/>
                </a:solidFill>
                <a:latin typeface="Times New Roman" panose="02020603050405020304" pitchFamily="18" charset="0"/>
                <a:ea typeface="Times New Roman" panose="02020603050405020304" pitchFamily="18" charset="0"/>
              </a:rPr>
              <a:t>…</a:t>
            </a:r>
            <a:r>
              <a:rPr sz="2800" i="1" dirty="0">
                <a:solidFill>
                  <a:srgbClr val="0000FF"/>
                </a:solidFill>
                <a:latin typeface="Times New Roman" panose="02020603050405020304" pitchFamily="18" charset="0"/>
                <a:ea typeface="Times New Roman" panose="02020603050405020304" pitchFamily="18" charset="0"/>
              </a:rPr>
              <a:t>…</a:t>
            </a:r>
            <a:r>
              <a:rPr sz="2800" i="1" dirty="0">
                <a:solidFill>
                  <a:srgbClr val="0000FF"/>
                </a:solidFill>
                <a:latin typeface="Times New Roman" panose="02020603050405020304" pitchFamily="18" charset="0"/>
                <a:cs typeface="Times New Roman" panose="02020603050405020304" pitchFamily="18" charset="0"/>
              </a:rPr>
              <a:t>..không định xin việc l</a:t>
            </a:r>
            <a:r>
              <a:rPr sz="2800" i="1" dirty="0">
                <a:solidFill>
                  <a:srgbClr val="0000FF"/>
                </a:solidFill>
                <a:latin typeface="Times New Roman" panose="02020603050405020304" pitchFamily="18" charset="0"/>
                <a:ea typeface="Times New Roman" panose="02020603050405020304" pitchFamily="18" charset="0"/>
              </a:rPr>
              <a:t>à</a:t>
            </a:r>
            <a:r>
              <a:rPr sz="2800" i="1" dirty="0">
                <a:solidFill>
                  <a:srgbClr val="0000FF"/>
                </a:solidFill>
                <a:latin typeface="Times New Roman" panose="02020603050405020304" pitchFamily="18" charset="0"/>
                <a:cs typeface="Times New Roman" panose="02020603050405020304" pitchFamily="18" charset="0"/>
              </a:rPr>
              <a:t>m </a:t>
            </a:r>
            <a:endParaRPr sz="2800" i="1" dirty="0">
              <a:solidFill>
                <a:srgbClr val="0000FF"/>
              </a:solidFill>
              <a:latin typeface="Times New Roman" panose="02020603050405020304" pitchFamily="18" charset="0"/>
              <a:cs typeface="Times New Roman" panose="02020603050405020304" pitchFamily="18" charset="0"/>
            </a:endParaRPr>
          </a:p>
          <a:p>
            <a:pPr marL="0" lvl="0" indent="0" algn="just" defTabSz="914400" eaLnBrk="1" hangingPunct="1">
              <a:spcBef>
                <a:spcPct val="0"/>
              </a:spcBef>
              <a:buClrTx/>
              <a:buSzTx/>
              <a:buFontTx/>
              <a:buNone/>
            </a:pPr>
            <a:r>
              <a:rPr sz="2800" i="1" dirty="0">
                <a:solidFill>
                  <a:srgbClr val="0000FF"/>
                </a:solidFill>
                <a:latin typeface="Times New Roman" panose="02020603050405020304" pitchFamily="18" charset="0"/>
                <a:cs typeface="Times New Roman" panose="02020603050405020304" pitchFamily="18" charset="0"/>
              </a:rPr>
              <a:t>                             ở S</a:t>
            </a:r>
            <a:r>
              <a:rPr sz="2800" i="1" dirty="0">
                <a:solidFill>
                  <a:srgbClr val="0000FF"/>
                </a:solidFill>
                <a:latin typeface="Times New Roman" panose="02020603050405020304" pitchFamily="18" charset="0"/>
                <a:ea typeface="Times New Roman" panose="02020603050405020304" pitchFamily="18" charset="0"/>
              </a:rPr>
              <a:t>à</a:t>
            </a:r>
            <a:r>
              <a:rPr sz="2800" i="1" dirty="0">
                <a:solidFill>
                  <a:srgbClr val="0000FF"/>
                </a:solidFill>
                <a:latin typeface="Times New Roman" panose="02020603050405020304" pitchFamily="18" charset="0"/>
                <a:cs typeface="Times New Roman" panose="02020603050405020304" pitchFamily="18" charset="0"/>
              </a:rPr>
              <a:t>i Gòn n</a:t>
            </a:r>
            <a:r>
              <a:rPr sz="2800" i="1" dirty="0">
                <a:solidFill>
                  <a:srgbClr val="0000FF"/>
                </a:solidFill>
                <a:latin typeface="Times New Roman" panose="02020603050405020304" pitchFamily="18" charset="0"/>
                <a:ea typeface="Times New Roman" panose="02020603050405020304" pitchFamily="18" charset="0"/>
              </a:rPr>
              <a:t>à</a:t>
            </a:r>
            <a:r>
              <a:rPr sz="2800" i="1" dirty="0">
                <a:solidFill>
                  <a:srgbClr val="0000FF"/>
                </a:solidFill>
                <a:latin typeface="Times New Roman" panose="02020603050405020304" pitchFamily="18" charset="0"/>
                <a:cs typeface="Times New Roman" panose="02020603050405020304" pitchFamily="18" charset="0"/>
              </a:rPr>
              <a:t>y nữa.</a:t>
            </a:r>
            <a:endParaRPr sz="2800" i="1" dirty="0">
              <a:solidFill>
                <a:srgbClr val="0000FF"/>
              </a:solidFill>
              <a:latin typeface="Times New Roman" panose="02020603050405020304" pitchFamily="18" charset="0"/>
              <a:cs typeface="Times New Roman" panose="02020603050405020304" pitchFamily="18" charset="0"/>
            </a:endParaRPr>
          </a:p>
          <a:p>
            <a:pPr marL="0" lvl="0" indent="0" algn="just" defTabSz="914400" eaLnBrk="1" hangingPunct="1">
              <a:spcBef>
                <a:spcPct val="0"/>
              </a:spcBef>
              <a:buClrTx/>
              <a:buSzTx/>
              <a:buFontTx/>
              <a:buNone/>
            </a:pPr>
            <a:r>
              <a:rPr sz="2800" b="1" u="sng" dirty="0">
                <a:solidFill>
                  <a:srgbClr val="0000FF"/>
                </a:solidFill>
                <a:latin typeface="Times New Roman" panose="02020603050405020304" pitchFamily="18" charset="0"/>
                <a:cs typeface="Times New Roman" panose="02020603050405020304" pitchFamily="18" charset="0"/>
              </a:rPr>
              <a:t>Phần 3:</a:t>
            </a:r>
            <a:r>
              <a:rPr sz="2800" i="1" dirty="0">
                <a:solidFill>
                  <a:srgbClr val="0000FF"/>
                </a:solidFill>
                <a:latin typeface="Times New Roman" panose="02020603050405020304" pitchFamily="18" charset="0"/>
                <a:cs typeface="Times New Roman" panose="02020603050405020304" pitchFamily="18" charset="0"/>
              </a:rPr>
              <a:t> Th</a:t>
            </a:r>
            <a:r>
              <a:rPr sz="2800" i="1" dirty="0">
                <a:solidFill>
                  <a:srgbClr val="0000FF"/>
                </a:solidFill>
                <a:latin typeface="Times New Roman" panose="02020603050405020304" pitchFamily="18" charset="0"/>
                <a:ea typeface="Times New Roman" panose="02020603050405020304" pitchFamily="18" charset="0"/>
              </a:rPr>
              <a:t>à</a:t>
            </a:r>
            <a:r>
              <a:rPr sz="2800" i="1" dirty="0">
                <a:solidFill>
                  <a:srgbClr val="0000FF"/>
                </a:solidFill>
                <a:latin typeface="Times New Roman" panose="02020603050405020304" pitchFamily="18" charset="0"/>
                <a:cs typeface="Times New Roman" panose="02020603050405020304" pitchFamily="18" charset="0"/>
              </a:rPr>
              <a:t>nh: - Anh Lê ạ</a:t>
            </a:r>
            <a:r>
              <a:rPr sz="2800" i="1" dirty="0">
                <a:solidFill>
                  <a:srgbClr val="0000FF"/>
                </a:solidFill>
                <a:latin typeface="Times New Roman" panose="02020603050405020304" pitchFamily="18" charset="0"/>
                <a:ea typeface="Times New Roman" panose="02020603050405020304" pitchFamily="18" charset="0"/>
              </a:rPr>
              <a:t>…</a:t>
            </a:r>
            <a:r>
              <a:rPr sz="2800" i="1" dirty="0">
                <a:solidFill>
                  <a:srgbClr val="0000FF"/>
                </a:solidFill>
                <a:latin typeface="Times New Roman" panose="02020603050405020304" pitchFamily="18" charset="0"/>
                <a:ea typeface="Times New Roman" panose="02020603050405020304" pitchFamily="18" charset="0"/>
              </a:rPr>
              <a:t>…</a:t>
            </a:r>
            <a:r>
              <a:rPr sz="2800" i="1" dirty="0">
                <a:solidFill>
                  <a:srgbClr val="0000FF"/>
                </a:solidFill>
                <a:latin typeface="Times New Roman" panose="02020603050405020304" pitchFamily="18" charset="0"/>
                <a:cs typeface="Times New Roman" panose="02020603050405020304" pitchFamily="18" charset="0"/>
              </a:rPr>
              <a:t>..công dân nước Việt</a:t>
            </a:r>
            <a:r>
              <a:rPr sz="2800" i="1" dirty="0">
                <a:solidFill>
                  <a:srgbClr val="0000FF"/>
                </a:solidFill>
                <a:latin typeface="Times New Roman" panose="02020603050405020304" pitchFamily="18" charset="0"/>
                <a:ea typeface="Times New Roman" panose="02020603050405020304" pitchFamily="18" charset="0"/>
              </a:rPr>
              <a:t>…</a:t>
            </a:r>
            <a:endParaRPr sz="2800" i="1" dirty="0">
              <a:solidFill>
                <a:srgbClr val="0000FF"/>
              </a:solidFill>
              <a:latin typeface="Times New Roman" panose="02020603050405020304" pitchFamily="18" charset="0"/>
              <a:ea typeface="Times New Roman" panose="02020603050405020304" pitchFamily="18" charset="0"/>
            </a:endParaRPr>
          </a:p>
        </p:txBody>
      </p:sp>
      <p:sp>
        <p:nvSpPr>
          <p:cNvPr id="21507" name="Rectangle 5"/>
          <p:cNvSpPr/>
          <p:nvPr/>
        </p:nvSpPr>
        <p:spPr>
          <a:xfrm>
            <a:off x="5307013" y="762000"/>
            <a:ext cx="1350962" cy="523875"/>
          </a:xfrm>
          <a:prstGeom prst="rect">
            <a:avLst/>
          </a:prstGeom>
          <a:noFill/>
          <a:ln w="9525">
            <a:noFill/>
          </a:ln>
        </p:spPr>
        <p:txBody>
          <a:bodyPr wrap="none">
            <a:spAutoFit/>
          </a:bodyPr>
          <a:lst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stStyle>
          <a:p>
            <a:pPr marL="0" lvl="0" indent="0" algn="ctr" defTabSz="914400">
              <a:spcBef>
                <a:spcPct val="0"/>
              </a:spcBef>
              <a:buClrTx/>
              <a:buSzTx/>
              <a:buFontTx/>
              <a:buNone/>
            </a:pPr>
            <a:r>
              <a:rPr sz="2800" u="sng" dirty="0">
                <a:solidFill>
                  <a:srgbClr val="0000FF"/>
                </a:solidFill>
                <a:latin typeface="Times New Roman" panose="02020603050405020304" pitchFamily="18" charset="0"/>
                <a:cs typeface="Times New Roman" panose="02020603050405020304" pitchFamily="18" charset="0"/>
              </a:rPr>
              <a:t>Tập đọc</a:t>
            </a:r>
            <a:endParaRPr sz="2800" u="sng" dirty="0">
              <a:solidFill>
                <a:srgbClr val="0000FF"/>
              </a:solidFill>
              <a:latin typeface="Times New Roman" panose="02020603050405020304" pitchFamily="18" charset="0"/>
              <a:ea typeface="Times New Roman" panose="02020603050405020304" pitchFamily="18" charset="0"/>
            </a:endParaRPr>
          </a:p>
        </p:txBody>
      </p:sp>
      <p:sp>
        <p:nvSpPr>
          <p:cNvPr id="7" name="Rectangle 6"/>
          <p:cNvSpPr/>
          <p:nvPr/>
        </p:nvSpPr>
        <p:spPr>
          <a:xfrm>
            <a:off x="3851275" y="1304925"/>
            <a:ext cx="4260850" cy="584200"/>
          </a:xfrm>
          <a:prstGeom prst="rect">
            <a:avLst/>
          </a:prstGeom>
          <a:noFill/>
          <a:ln w="9525">
            <a:noFill/>
          </a:ln>
        </p:spPr>
        <p:txBody>
          <a:bodyPr wrap="none">
            <a:spAutoFit/>
          </a:bodyPr>
          <a:lst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stStyle>
          <a:p>
            <a:pPr marL="0" lvl="0" indent="0" algn="ctr" defTabSz="914400" eaLnBrk="1" hangingPunct="1">
              <a:spcBef>
                <a:spcPct val="0"/>
              </a:spcBef>
              <a:buClrTx/>
              <a:buSzTx/>
              <a:buFontTx/>
              <a:buNone/>
            </a:pPr>
            <a:r>
              <a:rPr sz="3200" b="1" dirty="0">
                <a:solidFill>
                  <a:srgbClr val="FF0000"/>
                </a:solidFill>
                <a:latin typeface="Times New Roman" panose="02020603050405020304" pitchFamily="18" charset="0"/>
                <a:cs typeface="Times New Roman" panose="02020603050405020304" pitchFamily="18" charset="0"/>
              </a:rPr>
              <a:t>Người công dân số Một</a:t>
            </a:r>
            <a:endParaRPr sz="3200" b="1" dirty="0">
              <a:solidFill>
                <a:srgbClr val="FF0000"/>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Rectangle 6"/>
          <p:cNvSpPr/>
          <p:nvPr/>
        </p:nvSpPr>
        <p:spPr>
          <a:xfrm>
            <a:off x="9525" y="258763"/>
            <a:ext cx="12182475" cy="6370637"/>
          </a:xfrm>
          <a:prstGeom prst="rect">
            <a:avLst/>
          </a:prstGeom>
          <a:noFill/>
          <a:ln w="9525">
            <a:noFill/>
          </a:ln>
        </p:spPr>
        <p:txBody>
          <a:bodyPr>
            <a:spAutoFit/>
          </a:bodyPr>
          <a:lst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stStyle>
          <a:p>
            <a:pPr marL="0" lvl="0" indent="0" algn="ctr" defTabSz="914400">
              <a:spcBef>
                <a:spcPct val="0"/>
              </a:spcBef>
              <a:buClrTx/>
              <a:buSzTx/>
              <a:buFontTx/>
              <a:buNone/>
            </a:pPr>
            <a:r>
              <a:rPr lang="vi-VN" altLang="x-none" sz="1700" b="1" dirty="0">
                <a:solidFill>
                  <a:srgbClr val="FF0000"/>
                </a:solidFill>
                <a:cs typeface="Arial" panose="020B0604020202020204" pitchFamily="34" charset="0"/>
              </a:rPr>
              <a:t>Người công dân số Một</a:t>
            </a:r>
            <a:endParaRPr lang="vi-VN" altLang="x-none" sz="1700" dirty="0">
              <a:solidFill>
                <a:srgbClr val="FF0000"/>
              </a:solidFill>
              <a:cs typeface="Arial" panose="020B0604020202020204" pitchFamily="34" charset="0"/>
            </a:endParaRPr>
          </a:p>
          <a:p>
            <a:pPr marL="0" lvl="0" indent="0" algn="just" defTabSz="914400">
              <a:spcBef>
                <a:spcPct val="0"/>
              </a:spcBef>
              <a:buClrTx/>
              <a:buSzTx/>
              <a:buFontTx/>
              <a:buNone/>
            </a:pPr>
            <a:r>
              <a:rPr lang="vi-VN" altLang="x-none" sz="1700" b="1" dirty="0">
                <a:solidFill>
                  <a:srgbClr val="7030A0"/>
                </a:solidFill>
                <a:cs typeface="Arial" panose="020B0604020202020204" pitchFamily="34" charset="0"/>
              </a:rPr>
              <a:t>Nhân vật: </a:t>
            </a:r>
            <a:r>
              <a:rPr lang="vi-VN" altLang="x-none" sz="1700" i="1" dirty="0">
                <a:solidFill>
                  <a:srgbClr val="7030A0"/>
                </a:solidFill>
                <a:cs typeface="Arial" panose="020B0604020202020204" pitchFamily="34" charset="0"/>
              </a:rPr>
              <a:t>Anh Thành</a:t>
            </a:r>
            <a:endParaRPr lang="vi-VN" altLang="x-none" sz="1700" dirty="0">
              <a:solidFill>
                <a:srgbClr val="7030A0"/>
              </a:solidFill>
              <a:cs typeface="Arial" panose="020B0604020202020204" pitchFamily="34" charset="0"/>
            </a:endParaRPr>
          </a:p>
          <a:p>
            <a:pPr marL="0" lvl="0" indent="0" algn="just" defTabSz="914400">
              <a:spcBef>
                <a:spcPct val="0"/>
              </a:spcBef>
              <a:buClrTx/>
              <a:buSzTx/>
              <a:buFontTx/>
              <a:buNone/>
            </a:pPr>
            <a:r>
              <a:rPr lang="vi-VN" altLang="x-none" sz="1700" i="1" dirty="0">
                <a:solidFill>
                  <a:srgbClr val="7030A0"/>
                </a:solidFill>
                <a:cs typeface="Arial" panose="020B0604020202020204" pitchFamily="34" charset="0"/>
              </a:rPr>
              <a:t>                 Anh Lê</a:t>
            </a:r>
            <a:endParaRPr lang="vi-VN" altLang="x-none" sz="1700" dirty="0">
              <a:solidFill>
                <a:srgbClr val="7030A0"/>
              </a:solidFill>
              <a:cs typeface="Arial" panose="020B0604020202020204" pitchFamily="34" charset="0"/>
            </a:endParaRPr>
          </a:p>
          <a:p>
            <a:pPr marL="0" lvl="0" indent="0" algn="just" defTabSz="914400">
              <a:spcBef>
                <a:spcPct val="0"/>
              </a:spcBef>
              <a:buClrTx/>
              <a:buSzTx/>
              <a:buFontTx/>
              <a:buNone/>
            </a:pPr>
            <a:r>
              <a:rPr lang="vi-VN" altLang="x-none" sz="1700" i="1" dirty="0">
                <a:solidFill>
                  <a:srgbClr val="7030A0"/>
                </a:solidFill>
                <a:cs typeface="Arial" panose="020B0604020202020204" pitchFamily="34" charset="0"/>
              </a:rPr>
              <a:t>               Anh Mai</a:t>
            </a:r>
            <a:endParaRPr lang="vi-VN" altLang="x-none" sz="1700" dirty="0">
              <a:solidFill>
                <a:srgbClr val="7030A0"/>
              </a:solidFill>
              <a:cs typeface="Arial" panose="020B0604020202020204" pitchFamily="34" charset="0"/>
            </a:endParaRPr>
          </a:p>
          <a:p>
            <a:pPr marL="0" lvl="0" indent="0" algn="just" defTabSz="914400">
              <a:spcBef>
                <a:spcPct val="0"/>
              </a:spcBef>
              <a:buClrTx/>
              <a:buSzTx/>
              <a:buFontTx/>
              <a:buNone/>
            </a:pPr>
            <a:r>
              <a:rPr lang="vi-VN" altLang="x-none" sz="1700" b="1" dirty="0">
                <a:solidFill>
                  <a:srgbClr val="7030A0"/>
                </a:solidFill>
                <a:cs typeface="Arial" panose="020B0604020202020204" pitchFamily="34" charset="0"/>
              </a:rPr>
              <a:t>Cảnh trí: </a:t>
            </a:r>
            <a:r>
              <a:rPr lang="vi-VN" altLang="x-none" sz="1700" i="1" dirty="0">
                <a:solidFill>
                  <a:srgbClr val="7030A0"/>
                </a:solidFill>
                <a:cs typeface="Arial" panose="020B0604020202020204" pitchFamily="34" charset="0"/>
              </a:rPr>
              <a:t>Một ngôi nhà ở Xóm Chiếu, Sài Gòn. Dưới ngọn đèn dầu lù mù, anh Thành đang ngồi ghi chép. Anh Lê vào.</a:t>
            </a:r>
            <a:endParaRPr lang="vi-VN" altLang="x-none" sz="1700" dirty="0">
              <a:solidFill>
                <a:srgbClr val="7030A0"/>
              </a:solidFill>
              <a:cs typeface="Arial" panose="020B0604020202020204" pitchFamily="34" charset="0"/>
            </a:endParaRPr>
          </a:p>
          <a:p>
            <a:pPr marL="0" lvl="0" indent="0" algn="just" defTabSz="914400">
              <a:spcBef>
                <a:spcPct val="0"/>
              </a:spcBef>
              <a:buClrTx/>
              <a:buSzTx/>
              <a:buFontTx/>
              <a:buNone/>
            </a:pPr>
            <a:r>
              <a:rPr lang="vi-VN" altLang="x-none" sz="1700" dirty="0">
                <a:solidFill>
                  <a:srgbClr val="7030A0"/>
                </a:solidFill>
                <a:cs typeface="Arial" panose="020B0604020202020204" pitchFamily="34" charset="0"/>
              </a:rPr>
              <a:t>Lê:        - Anh Thành! Mọi thứ tôi thu xếp xong rồi. Sáng mai anh có thể đến nhận việc đấy.</a:t>
            </a:r>
            <a:endParaRPr lang="vi-VN" altLang="x-none" sz="1700" dirty="0">
              <a:solidFill>
                <a:srgbClr val="7030A0"/>
              </a:solidFill>
              <a:cs typeface="Arial" panose="020B0604020202020204" pitchFamily="34" charset="0"/>
            </a:endParaRPr>
          </a:p>
          <a:p>
            <a:pPr marL="0" lvl="0" indent="0" algn="just" defTabSz="914400">
              <a:spcBef>
                <a:spcPct val="0"/>
              </a:spcBef>
              <a:buClrTx/>
              <a:buSzTx/>
              <a:buFontTx/>
              <a:buNone/>
            </a:pPr>
            <a:r>
              <a:rPr lang="vi-VN" altLang="x-none" sz="1700" dirty="0">
                <a:solidFill>
                  <a:srgbClr val="7030A0"/>
                </a:solidFill>
                <a:cs typeface="Arial" panose="020B0604020202020204" pitchFamily="34" charset="0"/>
              </a:rPr>
              <a:t>Thành: </a:t>
            </a:r>
            <a:r>
              <a:rPr sz="1700" dirty="0">
                <a:solidFill>
                  <a:srgbClr val="7030A0"/>
                </a:solidFill>
                <a:cs typeface="Arial" panose="020B0604020202020204" pitchFamily="34" charset="0"/>
              </a:rPr>
              <a:t> </a:t>
            </a:r>
            <a:r>
              <a:rPr lang="vi-VN" altLang="x-none" sz="1700" dirty="0">
                <a:solidFill>
                  <a:srgbClr val="7030A0"/>
                </a:solidFill>
                <a:cs typeface="Arial" panose="020B0604020202020204" pitchFamily="34" charset="0"/>
              </a:rPr>
              <a:t>- Có lẽ thôi, anh ạ.</a:t>
            </a:r>
            <a:endParaRPr lang="vi-VN" altLang="x-none" sz="1700" dirty="0">
              <a:solidFill>
                <a:srgbClr val="7030A0"/>
              </a:solidFill>
              <a:cs typeface="Arial" panose="020B0604020202020204" pitchFamily="34" charset="0"/>
            </a:endParaRPr>
          </a:p>
          <a:p>
            <a:pPr marL="0" lvl="0" indent="0" algn="just" defTabSz="914400">
              <a:spcBef>
                <a:spcPct val="0"/>
              </a:spcBef>
              <a:buClrTx/>
              <a:buSzTx/>
              <a:buFontTx/>
              <a:buNone/>
            </a:pPr>
            <a:r>
              <a:rPr lang="vi-VN" altLang="x-none" sz="1700" dirty="0">
                <a:solidFill>
                  <a:srgbClr val="7030A0"/>
                </a:solidFill>
                <a:cs typeface="Arial" panose="020B0604020202020204" pitchFamily="34" charset="0"/>
              </a:rPr>
              <a:t>Lê:        - Sao lại thôi? Anh chỉ cần cơm nuôi và mỗi tháng một đồng. Tôi đã đòi cho anh thêm mỗi năm hai bộ quần áo và mỗi tháng thêm năm hào….   (Nói nhỏ) Vì tôi nói với họ:  anh biết chữ Tàu, lại có thể viết phắc-tuya bằng tiếng  Tây.</a:t>
            </a:r>
            <a:endParaRPr lang="vi-VN" altLang="x-none" sz="1700" dirty="0">
              <a:solidFill>
                <a:srgbClr val="7030A0"/>
              </a:solidFill>
              <a:cs typeface="Arial" panose="020B0604020202020204" pitchFamily="34" charset="0"/>
            </a:endParaRPr>
          </a:p>
          <a:p>
            <a:pPr marL="0" lvl="0" indent="0" algn="just" defTabSz="914400">
              <a:spcBef>
                <a:spcPct val="0"/>
              </a:spcBef>
              <a:buClrTx/>
              <a:buSzTx/>
              <a:buFontTx/>
              <a:buNone/>
            </a:pPr>
            <a:r>
              <a:rPr lang="vi-VN" altLang="x-none" sz="1700" dirty="0">
                <a:solidFill>
                  <a:srgbClr val="7030A0"/>
                </a:solidFill>
                <a:cs typeface="Arial" panose="020B0604020202020204" pitchFamily="34" charset="0"/>
              </a:rPr>
              <a:t>Thành:  - Nếu chỉ cần miếng cơm manh  áo thì tôi đã ở Phan Thiết cũng đủ sống….</a:t>
            </a:r>
            <a:endParaRPr lang="vi-VN" altLang="x-none" sz="1700" dirty="0">
              <a:solidFill>
                <a:srgbClr val="7030A0"/>
              </a:solidFill>
              <a:cs typeface="Arial" panose="020B0604020202020204" pitchFamily="34" charset="0"/>
            </a:endParaRPr>
          </a:p>
          <a:p>
            <a:pPr marL="0" lvl="0" indent="0" algn="just" defTabSz="914400">
              <a:spcBef>
                <a:spcPct val="0"/>
              </a:spcBef>
              <a:buClrTx/>
              <a:buSzTx/>
              <a:buFontTx/>
              <a:buNone/>
            </a:pPr>
            <a:r>
              <a:rPr lang="vi-VN" altLang="x-none" sz="1700" dirty="0">
                <a:solidFill>
                  <a:srgbClr val="7030A0"/>
                </a:solidFill>
                <a:cs typeface="Arial" panose="020B0604020202020204" pitchFamily="34" charset="0"/>
              </a:rPr>
              <a:t>Lê:       </a:t>
            </a:r>
            <a:r>
              <a:rPr sz="1700" dirty="0">
                <a:solidFill>
                  <a:srgbClr val="7030A0"/>
                </a:solidFill>
                <a:cs typeface="Arial" panose="020B0604020202020204" pitchFamily="34" charset="0"/>
              </a:rPr>
              <a:t> </a:t>
            </a:r>
            <a:r>
              <a:rPr lang="vi-VN" altLang="x-none" sz="1700" dirty="0">
                <a:solidFill>
                  <a:srgbClr val="7030A0"/>
                </a:solidFill>
                <a:cs typeface="Arial" panose="020B0604020202020204" pitchFamily="34" charset="0"/>
              </a:rPr>
              <a:t>- Vậy anh vào Sài Gòn này làm gì?</a:t>
            </a:r>
            <a:endParaRPr lang="vi-VN" altLang="x-none" sz="1700" dirty="0">
              <a:solidFill>
                <a:srgbClr val="7030A0"/>
              </a:solidFill>
              <a:cs typeface="Arial" panose="020B0604020202020204" pitchFamily="34" charset="0"/>
            </a:endParaRPr>
          </a:p>
          <a:p>
            <a:pPr marL="0" lvl="0" indent="0" algn="just" defTabSz="914400">
              <a:spcBef>
                <a:spcPct val="0"/>
              </a:spcBef>
              <a:buClrTx/>
              <a:buSzTx/>
              <a:buFontTx/>
              <a:buNone/>
            </a:pPr>
            <a:r>
              <a:rPr lang="vi-VN" altLang="x-none" sz="1700" dirty="0">
                <a:solidFill>
                  <a:srgbClr val="00B050"/>
                </a:solidFill>
                <a:cs typeface="Arial" panose="020B0604020202020204" pitchFamily="34" charset="0"/>
              </a:rPr>
              <a:t>Thành: </a:t>
            </a:r>
            <a:r>
              <a:rPr sz="1700" dirty="0">
                <a:solidFill>
                  <a:srgbClr val="00B050"/>
                </a:solidFill>
                <a:cs typeface="Arial" panose="020B0604020202020204" pitchFamily="34" charset="0"/>
              </a:rPr>
              <a:t> </a:t>
            </a:r>
            <a:r>
              <a:rPr lang="vi-VN" altLang="x-none" sz="1700" dirty="0">
                <a:solidFill>
                  <a:srgbClr val="00B050"/>
                </a:solidFill>
                <a:cs typeface="Arial" panose="020B0604020202020204" pitchFamily="34" charset="0"/>
              </a:rPr>
              <a:t>- Anh Lê này! Anh học trường Sa-xơ-lu Lô-ba… thì… ờ anh là người nước nào/</a:t>
            </a:r>
            <a:endParaRPr lang="vi-VN" altLang="x-none" sz="1700" dirty="0">
              <a:solidFill>
                <a:srgbClr val="00B050"/>
              </a:solidFill>
              <a:cs typeface="Arial" panose="020B0604020202020204" pitchFamily="34" charset="0"/>
            </a:endParaRPr>
          </a:p>
          <a:p>
            <a:pPr marL="0" lvl="0" indent="0" algn="just" defTabSz="914400">
              <a:spcBef>
                <a:spcPct val="0"/>
              </a:spcBef>
              <a:buClrTx/>
              <a:buSzTx/>
              <a:buFontTx/>
              <a:buNone/>
            </a:pPr>
            <a:r>
              <a:rPr lang="vi-VN" altLang="x-none" sz="1700" dirty="0">
                <a:solidFill>
                  <a:srgbClr val="00B050"/>
                </a:solidFill>
                <a:cs typeface="Arial" panose="020B0604020202020204" pitchFamily="34" charset="0"/>
              </a:rPr>
              <a:t>Lê:        - Anh hỏi lạ thật. Anh người nước nào thì tôi là người nước ấy.</a:t>
            </a:r>
            <a:endParaRPr lang="vi-VN" altLang="x-none" sz="1700" dirty="0">
              <a:solidFill>
                <a:srgbClr val="00B050"/>
              </a:solidFill>
              <a:cs typeface="Arial" panose="020B0604020202020204" pitchFamily="34" charset="0"/>
            </a:endParaRPr>
          </a:p>
          <a:p>
            <a:pPr marL="0" lvl="0" indent="0" algn="just" defTabSz="914400">
              <a:spcBef>
                <a:spcPct val="0"/>
              </a:spcBef>
              <a:buClrTx/>
              <a:buSzTx/>
              <a:buFontTx/>
              <a:buNone/>
            </a:pPr>
            <a:r>
              <a:rPr lang="vi-VN" altLang="x-none" sz="1700" dirty="0">
                <a:solidFill>
                  <a:srgbClr val="00B050"/>
                </a:solidFill>
                <a:cs typeface="Arial" panose="020B0604020202020204" pitchFamily="34" charset="0"/>
              </a:rPr>
              <a:t>Thành:  - Đúng! Chúng ta là đồng bào. Cùng máu đỏ da vàng với nhau. Nhưng… anh có khi nào nghĩ đến đồng bào không?</a:t>
            </a:r>
            <a:endParaRPr lang="vi-VN" altLang="x-none" sz="1700" dirty="0">
              <a:solidFill>
                <a:srgbClr val="00B050"/>
              </a:solidFill>
              <a:cs typeface="Arial" panose="020B0604020202020204" pitchFamily="34" charset="0"/>
            </a:endParaRPr>
          </a:p>
          <a:p>
            <a:pPr marL="0" lvl="0" indent="0" algn="just" defTabSz="914400">
              <a:spcBef>
                <a:spcPct val="0"/>
              </a:spcBef>
              <a:buClrTx/>
              <a:buSzTx/>
              <a:buFontTx/>
              <a:buNone/>
            </a:pPr>
            <a:r>
              <a:rPr lang="vi-VN" altLang="x-none" sz="1700" dirty="0">
                <a:solidFill>
                  <a:srgbClr val="00B050"/>
                </a:solidFill>
                <a:cs typeface="Arial" panose="020B0604020202020204" pitchFamily="34" charset="0"/>
              </a:rPr>
              <a:t>Lê:        - Sao lại không? Hôm qua ông đốc học nhắc lại nghị định của giám đốc Phú Lãng Sa tháng 5 năm 1881 về việc người bản xứ muốn vào làng Tây….</a:t>
            </a:r>
            <a:endParaRPr lang="vi-VN" altLang="x-none" sz="1700" dirty="0">
              <a:solidFill>
                <a:srgbClr val="00B050"/>
              </a:solidFill>
              <a:cs typeface="Arial" panose="020B0604020202020204" pitchFamily="34" charset="0"/>
            </a:endParaRPr>
          </a:p>
          <a:p>
            <a:pPr marL="0" lvl="0" indent="0" algn="just" defTabSz="914400">
              <a:spcBef>
                <a:spcPct val="0"/>
              </a:spcBef>
              <a:buClrTx/>
              <a:buSzTx/>
              <a:buFontTx/>
              <a:buNone/>
            </a:pPr>
            <a:r>
              <a:rPr lang="vi-VN" altLang="x-none" sz="1700" dirty="0">
                <a:solidFill>
                  <a:srgbClr val="00B050"/>
                </a:solidFill>
                <a:cs typeface="Arial" panose="020B0604020202020204" pitchFamily="34" charset="0"/>
              </a:rPr>
              <a:t>Thành:  - À… Vào làng Tây để có tên Tây, đi lại, ăn ở, làm việc, lương bổng như Tây… Anh đã làm đơn chưa?</a:t>
            </a:r>
            <a:endParaRPr lang="vi-VN" altLang="x-none" sz="1700" dirty="0">
              <a:solidFill>
                <a:srgbClr val="00B050"/>
              </a:solidFill>
              <a:cs typeface="Arial" panose="020B0604020202020204" pitchFamily="34" charset="0"/>
            </a:endParaRPr>
          </a:p>
          <a:p>
            <a:pPr marL="0" lvl="0" indent="0" algn="just" defTabSz="914400">
              <a:spcBef>
                <a:spcPct val="0"/>
              </a:spcBef>
              <a:buClrTx/>
              <a:buSzTx/>
              <a:buFontTx/>
              <a:buNone/>
            </a:pPr>
            <a:r>
              <a:rPr lang="vi-VN" altLang="x-none" sz="1700" dirty="0">
                <a:solidFill>
                  <a:srgbClr val="00B050"/>
                </a:solidFill>
                <a:cs typeface="Arial" panose="020B0604020202020204" pitchFamily="34" charset="0"/>
              </a:rPr>
              <a:t>Lê:       </a:t>
            </a:r>
            <a:r>
              <a:rPr sz="1700" dirty="0">
                <a:solidFill>
                  <a:srgbClr val="00B050"/>
                </a:solidFill>
                <a:cs typeface="Arial" panose="020B0604020202020204" pitchFamily="34" charset="0"/>
              </a:rPr>
              <a:t> </a:t>
            </a:r>
            <a:r>
              <a:rPr lang="vi-VN" altLang="x-none" sz="1700" dirty="0">
                <a:solidFill>
                  <a:srgbClr val="00B050"/>
                </a:solidFill>
                <a:cs typeface="Arial" panose="020B0604020202020204" pitchFamily="34" charset="0"/>
              </a:rPr>
              <a:t>- Không bao giờ! Không bao giờ tôi quên dòng máu chảy trong cánh tay này là của họ Lê, anh hiểu không? Nhưng tôi chưa hiểu vì sao anh thay đổi  ý kiến, không định xin việc làm ở Sài Gòn này nữa.</a:t>
            </a:r>
            <a:endParaRPr lang="vi-VN" altLang="x-none" sz="1700" dirty="0">
              <a:solidFill>
                <a:srgbClr val="00B050"/>
              </a:solidFill>
              <a:cs typeface="Arial" panose="020B0604020202020204" pitchFamily="34" charset="0"/>
            </a:endParaRPr>
          </a:p>
          <a:p>
            <a:pPr marL="0" lvl="0" indent="0" algn="just" defTabSz="914400">
              <a:spcBef>
                <a:spcPct val="0"/>
              </a:spcBef>
              <a:buClrTx/>
              <a:buSzTx/>
              <a:buFontTx/>
              <a:buNone/>
            </a:pPr>
            <a:r>
              <a:rPr lang="vi-VN" altLang="x-none" sz="1700" dirty="0">
                <a:solidFill>
                  <a:srgbClr val="0033CC"/>
                </a:solidFill>
                <a:cs typeface="Arial" panose="020B0604020202020204" pitchFamily="34" charset="0"/>
              </a:rPr>
              <a:t>Thành: </a:t>
            </a:r>
            <a:r>
              <a:rPr sz="1700" dirty="0">
                <a:solidFill>
                  <a:srgbClr val="0033CC"/>
                </a:solidFill>
                <a:cs typeface="Arial" panose="020B0604020202020204" pitchFamily="34" charset="0"/>
              </a:rPr>
              <a:t> </a:t>
            </a:r>
            <a:r>
              <a:rPr lang="vi-VN" altLang="x-none" sz="1700" dirty="0">
                <a:solidFill>
                  <a:srgbClr val="0033CC"/>
                </a:solidFill>
                <a:cs typeface="Arial" panose="020B0604020202020204" pitchFamily="34" charset="0"/>
              </a:rPr>
              <a:t>- Anh Lê ạ, vì đèn dầu ta không sáng bằng đèn hoa kì. Đèn hoa kì lại không sáng bằng đèn toạ đăng. Hôm qua, tôi đi xem chớp bóng lại thấy ngọn đèn điện mới thật là sáng nhất. Sáng như ban ngày mà không có mùi, không có khối.</a:t>
            </a:r>
            <a:endParaRPr lang="vi-VN" altLang="x-none" sz="1700" dirty="0">
              <a:solidFill>
                <a:srgbClr val="0033CC"/>
              </a:solidFill>
              <a:cs typeface="Arial" panose="020B0604020202020204" pitchFamily="34" charset="0"/>
            </a:endParaRPr>
          </a:p>
          <a:p>
            <a:pPr marL="0" lvl="0" indent="0" algn="just" defTabSz="914400">
              <a:spcBef>
                <a:spcPct val="0"/>
              </a:spcBef>
              <a:buClrTx/>
              <a:buSzTx/>
              <a:buFontTx/>
              <a:buNone/>
            </a:pPr>
            <a:r>
              <a:rPr lang="vi-VN" altLang="x-none" sz="1700" dirty="0">
                <a:solidFill>
                  <a:srgbClr val="0033CC"/>
                </a:solidFill>
                <a:cs typeface="Arial" panose="020B0604020202020204" pitchFamily="34" charset="0"/>
              </a:rPr>
              <a:t>Lê:       - Anh kể chuyện đó làm gì?</a:t>
            </a:r>
            <a:endParaRPr lang="vi-VN" altLang="x-none" sz="1700" dirty="0">
              <a:solidFill>
                <a:srgbClr val="0033CC"/>
              </a:solidFill>
              <a:cs typeface="Arial" panose="020B0604020202020204" pitchFamily="34" charset="0"/>
            </a:endParaRPr>
          </a:p>
          <a:p>
            <a:pPr marL="0" lvl="0" indent="0" algn="just" defTabSz="914400">
              <a:spcBef>
                <a:spcPct val="0"/>
              </a:spcBef>
              <a:buClrTx/>
              <a:buSzTx/>
              <a:buFontTx/>
              <a:buNone/>
            </a:pPr>
            <a:r>
              <a:rPr lang="vi-VN" altLang="x-none" sz="1700" dirty="0">
                <a:solidFill>
                  <a:srgbClr val="0033CC"/>
                </a:solidFill>
                <a:cs typeface="Arial" panose="020B0604020202020204" pitchFamily="34" charset="0"/>
              </a:rPr>
              <a:t>Thành: - Vì anh với tôi…. Chúng ta là công dân của nước Việt…</a:t>
            </a:r>
            <a:endParaRPr lang="vi-VN" altLang="x-none" sz="1700" dirty="0">
              <a:solidFill>
                <a:srgbClr val="0033CC"/>
              </a:solidFill>
              <a:cs typeface="Arial" panose="020B0604020202020204" pitchFamily="34" charset="0"/>
            </a:endParaRPr>
          </a:p>
          <a:p>
            <a:pPr marL="0" lvl="0" indent="0" algn="just" defTabSz="914400">
              <a:spcBef>
                <a:spcPct val="0"/>
              </a:spcBef>
              <a:buClrTx/>
              <a:buSzTx/>
              <a:buFontTx/>
              <a:buNone/>
            </a:pPr>
            <a:r>
              <a:rPr lang="vi-VN" altLang="x-none" sz="1700" dirty="0">
                <a:solidFill>
                  <a:srgbClr val="0033CC"/>
                </a:solidFill>
                <a:cs typeface="Arial" panose="020B0604020202020204" pitchFamily="34" charset="0"/>
              </a:rPr>
              <a:t>(còn nữa)</a:t>
            </a:r>
            <a:endParaRPr lang="vi-VN" altLang="x-none" sz="1700" dirty="0">
              <a:solidFill>
                <a:srgbClr val="0033CC"/>
              </a:solidFill>
              <a:ea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3554" name="Picture 4" descr="vietna13"/>
          <p:cNvPicPr>
            <a:picLocks noChangeAspect="1"/>
          </p:cNvPicPr>
          <p:nvPr>
            <p:ph idx="1"/>
          </p:nvPr>
        </p:nvPicPr>
        <p:blipFill>
          <a:blip r:embed="rId1">
            <a:lum bright="-10001" contrast="10000"/>
          </a:blip>
          <a:srcRect/>
          <a:stretch>
            <a:fillRect/>
          </a:stretch>
        </p:blipFill>
        <p:spPr>
          <a:xfrm>
            <a:off x="3733800" y="304800"/>
            <a:ext cx="4800600" cy="6248400"/>
          </a:xfrm>
          <a:ln w="19050">
            <a:solidFill>
              <a:srgbClr val="0000FF">
                <a:alpha val="100000"/>
              </a:srgbClr>
            </a:solidFill>
            <a:miter lim="800000"/>
            <a:headEnd/>
            <a:tailEnd/>
          </a:ln>
        </p:spPr>
      </p:pic>
      <p:sp>
        <p:nvSpPr>
          <p:cNvPr id="23555" name="AutoShape 6"/>
          <p:cNvSpPr/>
          <p:nvPr/>
        </p:nvSpPr>
        <p:spPr>
          <a:xfrm>
            <a:off x="7620000" y="5562600"/>
            <a:ext cx="304800" cy="228600"/>
          </a:xfrm>
          <a:prstGeom prst="star16">
            <a:avLst>
              <a:gd name="adj" fmla="val 37500"/>
            </a:avLst>
          </a:prstGeom>
          <a:solidFill>
            <a:srgbClr val="FF3300"/>
          </a:solidFill>
          <a:ln w="9525" cap="flat" cmpd="sng">
            <a:solidFill>
              <a:schemeClr val="tx1"/>
            </a:solidFill>
            <a:prstDash val="solid"/>
            <a:miter/>
            <a:headEnd type="none" w="med" len="med"/>
            <a:tailEnd type="none" w="med" len="med"/>
          </a:ln>
        </p:spPr>
        <p:txBody>
          <a:bodyPr wrap="none" anchor="ctr" anchorCtr="0"/>
          <a:lst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stStyle>
          <a:p>
            <a:pPr marL="0" lvl="0" indent="0" algn="ctr" defTabSz="914400" eaLnBrk="1" hangingPunct="1">
              <a:spcBef>
                <a:spcPct val="0"/>
              </a:spcBef>
              <a:buClrTx/>
              <a:buSzTx/>
              <a:buFontTx/>
              <a:buNone/>
            </a:pPr>
            <a:endParaRPr lang="vi-VN" altLang="x-none" sz="2800" dirty="0">
              <a:solidFill>
                <a:srgbClr val="FF3300"/>
              </a:solidFill>
              <a:latin typeface="Times New Roman" panose="02020603050405020304" pitchFamily="18" charset="0"/>
              <a:ea typeface="Times New Roman" panose="02020603050405020304" pitchFamily="18" charset="0"/>
            </a:endParaRPr>
          </a:p>
        </p:txBody>
      </p:sp>
      <p:sp>
        <p:nvSpPr>
          <p:cNvPr id="23556" name="Text Box 7"/>
          <p:cNvSpPr txBox="1"/>
          <p:nvPr/>
        </p:nvSpPr>
        <p:spPr>
          <a:xfrm>
            <a:off x="7620000" y="5486400"/>
            <a:ext cx="184150" cy="523875"/>
          </a:xfrm>
          <a:prstGeom prst="rect">
            <a:avLst/>
          </a:prstGeom>
          <a:noFill/>
          <a:ln w="9525">
            <a:noFill/>
          </a:ln>
        </p:spPr>
        <p:txBody>
          <a:bodyPr wrap="none">
            <a:spAutoFit/>
          </a:bodyPr>
          <a:lst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stStyle>
          <a:p>
            <a:pPr marL="0" lvl="0" indent="0" defTabSz="914400" eaLnBrk="1" hangingPunct="1">
              <a:spcBef>
                <a:spcPct val="0"/>
              </a:spcBef>
              <a:buClrTx/>
              <a:buSzTx/>
              <a:buFontTx/>
              <a:buNone/>
            </a:pPr>
            <a:endParaRPr lang="vi-VN" altLang="x-none" sz="2800" dirty="0">
              <a:solidFill>
                <a:srgbClr val="FF3300"/>
              </a:solidFill>
              <a:latin typeface="Times New Roman" panose="02020603050405020304" pitchFamily="18" charset="0"/>
              <a:ea typeface="Times New Roman" panose="02020603050405020304" pitchFamily="18" charset="0"/>
            </a:endParaRPr>
          </a:p>
        </p:txBody>
      </p:sp>
      <p:sp>
        <p:nvSpPr>
          <p:cNvPr id="4104" name="AutoShape 8"/>
          <p:cNvSpPr>
            <a:spLocks noChangeArrowheads="1"/>
          </p:cNvSpPr>
          <p:nvPr/>
        </p:nvSpPr>
        <p:spPr bwMode="auto">
          <a:xfrm>
            <a:off x="6324600" y="5334000"/>
            <a:ext cx="304800" cy="457200"/>
          </a:xfrm>
          <a:prstGeom prst="star5">
            <a:avLst/>
          </a:prstGeom>
          <a:solidFill>
            <a:srgbClr val="FF3300"/>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vi-VN" sz="2800" b="0" i="0" u="none" strike="noStrike" kern="1200" cap="none" spc="0" normalizeH="0" baseline="0" noProof="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4104"/>
                                        </p:tgtEl>
                                        <p:attrNameLst>
                                          <p:attrName>r</p:attrName>
                                        </p:attrNameLst>
                                      </p:cBhvr>
                                    </p:animRot>
                                  </p:childTnLst>
                                </p:cTn>
                              </p:par>
                            </p:childTnLst>
                          </p:cTn>
                        </p:par>
                        <p:par>
                          <p:cTn id="7" fill="hold">
                            <p:stCondLst>
                              <p:cond delay="2000"/>
                            </p:stCondLst>
                            <p:childTnLst>
                              <p:par>
                                <p:cTn id="8" presetID="8" presetClass="emph" presetSubtype="0" fill="hold" nodeType="afterEffect">
                                  <p:stCondLst>
                                    <p:cond delay="0"/>
                                  </p:stCondLst>
                                  <p:childTnLst>
                                    <p:animRot by="21600000">
                                      <p:cBhvr>
                                        <p:cTn id="9" dur="2000" fill="hold"/>
                                        <p:tgtEl>
                                          <p:spTgt spid="4104"/>
                                        </p:tgtEl>
                                        <p:attrNameLst>
                                          <p:attrName>r</p:attrName>
                                        </p:attrNameLst>
                                      </p:cBhvr>
                                    </p:animRot>
                                  </p:childTnLst>
                                </p:cTn>
                              </p:par>
                            </p:childTnLst>
                          </p:cTn>
                        </p:par>
                        <p:par>
                          <p:cTn id="10" fill="hold">
                            <p:stCondLst>
                              <p:cond delay="4000"/>
                            </p:stCondLst>
                            <p:childTnLst>
                              <p:par>
                                <p:cTn id="11" presetID="8" presetClass="emph" presetSubtype="0" fill="hold" nodeType="afterEffect">
                                  <p:stCondLst>
                                    <p:cond delay="0"/>
                                  </p:stCondLst>
                                  <p:childTnLst>
                                    <p:animRot by="21600000">
                                      <p:cBhvr>
                                        <p:cTn id="12" dur="2000" fill="hold"/>
                                        <p:tgtEl>
                                          <p:spTgt spid="410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4578" name="Text Box 2"/>
          <p:cNvSpPr txBox="1"/>
          <p:nvPr/>
        </p:nvSpPr>
        <p:spPr>
          <a:xfrm>
            <a:off x="1981200" y="1543050"/>
            <a:ext cx="2671763" cy="523875"/>
          </a:xfrm>
          <a:prstGeom prst="rect">
            <a:avLst/>
          </a:prstGeom>
          <a:noFill/>
          <a:ln w="9525">
            <a:noFill/>
          </a:ln>
        </p:spPr>
        <p:txBody>
          <a:bodyPr>
            <a:spAutoFit/>
          </a:bodyPr>
          <a:lst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stStyle>
          <a:p>
            <a:pPr marL="0" lvl="0" indent="0" algn="ctr" defTabSz="914400" eaLnBrk="1" hangingPunct="1">
              <a:spcBef>
                <a:spcPct val="0"/>
              </a:spcBef>
              <a:buClrTx/>
              <a:buSzTx/>
              <a:buFontTx/>
              <a:buNone/>
            </a:pPr>
            <a:r>
              <a:rPr sz="2800" b="1" dirty="0">
                <a:solidFill>
                  <a:srgbClr val="0066FF"/>
                </a:solidFill>
                <a:latin typeface="Times New Roman" panose="02020603050405020304" pitchFamily="18" charset="0"/>
                <a:cs typeface="Times New Roman" panose="02020603050405020304" pitchFamily="18" charset="0"/>
              </a:rPr>
              <a:t> </a:t>
            </a:r>
            <a:r>
              <a:rPr sz="2800" b="1" u="sng" dirty="0">
                <a:solidFill>
                  <a:srgbClr val="0066FF"/>
                </a:solidFill>
                <a:latin typeface="Times New Roman" panose="02020603050405020304" pitchFamily="18" charset="0"/>
                <a:cs typeface="Times New Roman" panose="02020603050405020304" pitchFamily="18" charset="0"/>
              </a:rPr>
              <a:t>Luyện đọc</a:t>
            </a:r>
            <a:endParaRPr sz="2800" b="1" u="sng" dirty="0">
              <a:solidFill>
                <a:srgbClr val="0066FF"/>
              </a:solidFill>
              <a:latin typeface="Times New Roman" panose="02020603050405020304" pitchFamily="18" charset="0"/>
              <a:ea typeface="Times New Roman" panose="02020603050405020304" pitchFamily="18" charset="0"/>
            </a:endParaRPr>
          </a:p>
        </p:txBody>
      </p:sp>
      <p:sp>
        <p:nvSpPr>
          <p:cNvPr id="24579" name="Text Box 4"/>
          <p:cNvSpPr txBox="1"/>
          <p:nvPr/>
        </p:nvSpPr>
        <p:spPr>
          <a:xfrm>
            <a:off x="7199313" y="1558925"/>
            <a:ext cx="2060575" cy="522288"/>
          </a:xfrm>
          <a:prstGeom prst="rect">
            <a:avLst/>
          </a:prstGeom>
          <a:noFill/>
          <a:ln w="9525">
            <a:noFill/>
          </a:ln>
        </p:spPr>
        <p:txBody>
          <a:bodyPr>
            <a:spAutoFit/>
          </a:bodyPr>
          <a:lst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stStyle>
          <a:p>
            <a:pPr marL="0" lvl="0" indent="0" defTabSz="914400" eaLnBrk="1" hangingPunct="1">
              <a:spcBef>
                <a:spcPct val="0"/>
              </a:spcBef>
              <a:buClrTx/>
              <a:buSzTx/>
              <a:buFontTx/>
              <a:buNone/>
            </a:pPr>
            <a:r>
              <a:rPr sz="2800" b="1" u="sng" dirty="0">
                <a:solidFill>
                  <a:srgbClr val="0066FF"/>
                </a:solidFill>
                <a:latin typeface="Times New Roman" panose="02020603050405020304" pitchFamily="18" charset="0"/>
                <a:cs typeface="Times New Roman" panose="02020603050405020304" pitchFamily="18" charset="0"/>
              </a:rPr>
              <a:t>Từ ngữ</a:t>
            </a:r>
            <a:endParaRPr sz="2800" b="1" u="sng" dirty="0">
              <a:solidFill>
                <a:srgbClr val="0066FF"/>
              </a:solidFill>
              <a:latin typeface="Times New Roman" panose="02020603050405020304" pitchFamily="18" charset="0"/>
              <a:ea typeface="Times New Roman" panose="02020603050405020304" pitchFamily="18" charset="0"/>
            </a:endParaRPr>
          </a:p>
        </p:txBody>
      </p:sp>
      <p:cxnSp>
        <p:nvCxnSpPr>
          <p:cNvPr id="3" name="Straight Connector 2"/>
          <p:cNvCxnSpPr/>
          <p:nvPr/>
        </p:nvCxnSpPr>
        <p:spPr>
          <a:xfrm>
            <a:off x="5341938" y="1819275"/>
            <a:ext cx="0" cy="4276725"/>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sp>
        <p:nvSpPr>
          <p:cNvPr id="11" name="Rectangle 10"/>
          <p:cNvSpPr/>
          <p:nvPr/>
        </p:nvSpPr>
        <p:spPr>
          <a:xfrm>
            <a:off x="2225675" y="2317750"/>
            <a:ext cx="2247900" cy="584200"/>
          </a:xfrm>
          <a:prstGeom prst="rect">
            <a:avLst/>
          </a:prstGeom>
          <a:noFill/>
          <a:ln w="9525">
            <a:noFill/>
          </a:ln>
        </p:spPr>
        <p:txBody>
          <a:bodyPr wrap="none">
            <a:spAutoFit/>
          </a:bodyPr>
          <a:lst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stStyle>
          <a:p>
            <a:pPr marL="0" lvl="0" indent="0" defTabSz="914400" eaLnBrk="1" hangingPunct="1">
              <a:spcBef>
                <a:spcPct val="0"/>
              </a:spcBef>
              <a:buClrTx/>
              <a:buSzTx/>
              <a:buFontTx/>
              <a:buNone/>
            </a:pPr>
            <a:r>
              <a:rPr sz="3200" b="1" i="1" dirty="0">
                <a:solidFill>
                  <a:srgbClr val="990000"/>
                </a:solidFill>
                <a:latin typeface="Times New Roman" panose="02020603050405020304" pitchFamily="18" charset="0"/>
                <a:cs typeface="Times New Roman" panose="02020603050405020304" pitchFamily="18" charset="0"/>
              </a:rPr>
              <a:t>phắc – tuya </a:t>
            </a:r>
            <a:endParaRPr sz="3200" dirty="0">
              <a:solidFill>
                <a:schemeClr val="tx1"/>
              </a:solidFill>
              <a:ea typeface="Arial" panose="020B0604020202020204" pitchFamily="34" charset="0"/>
            </a:endParaRPr>
          </a:p>
        </p:txBody>
      </p:sp>
      <p:sp>
        <p:nvSpPr>
          <p:cNvPr id="12" name="Rectangle 11"/>
          <p:cNvSpPr/>
          <p:nvPr/>
        </p:nvSpPr>
        <p:spPr>
          <a:xfrm>
            <a:off x="2109788" y="2887663"/>
            <a:ext cx="2863850" cy="584200"/>
          </a:xfrm>
          <a:prstGeom prst="rect">
            <a:avLst/>
          </a:prstGeom>
          <a:noFill/>
          <a:ln w="9525">
            <a:noFill/>
          </a:ln>
        </p:spPr>
        <p:txBody>
          <a:bodyPr wrap="none">
            <a:spAutoFit/>
          </a:bodyPr>
          <a:lst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stStyle>
          <a:p>
            <a:pPr marL="0" lvl="0" indent="0" defTabSz="914400" eaLnBrk="1" hangingPunct="1">
              <a:spcBef>
                <a:spcPct val="0"/>
              </a:spcBef>
              <a:buClrTx/>
              <a:buSzTx/>
              <a:buFontTx/>
              <a:buNone/>
            </a:pPr>
            <a:r>
              <a:rPr sz="3200" b="1" i="1" dirty="0">
                <a:solidFill>
                  <a:srgbClr val="990000"/>
                </a:solidFill>
                <a:latin typeface="Times New Roman" panose="02020603050405020304" pitchFamily="18" charset="0"/>
                <a:cs typeface="Times New Roman" panose="02020603050405020304" pitchFamily="18" charset="0"/>
              </a:rPr>
              <a:t>Sa-xơ-lu Lô-ba </a:t>
            </a:r>
            <a:endParaRPr sz="3200" dirty="0">
              <a:solidFill>
                <a:schemeClr val="tx1"/>
              </a:solidFill>
              <a:ea typeface="Arial" panose="020B0604020202020204" pitchFamily="34" charset="0"/>
            </a:endParaRPr>
          </a:p>
        </p:txBody>
      </p:sp>
      <p:sp>
        <p:nvSpPr>
          <p:cNvPr id="13" name="Rectangle 12"/>
          <p:cNvSpPr/>
          <p:nvPr/>
        </p:nvSpPr>
        <p:spPr>
          <a:xfrm>
            <a:off x="2133600" y="3492500"/>
            <a:ext cx="2519363" cy="585788"/>
          </a:xfrm>
          <a:prstGeom prst="rect">
            <a:avLst/>
          </a:prstGeom>
          <a:noFill/>
          <a:ln w="9525">
            <a:noFill/>
          </a:ln>
        </p:spPr>
        <p:txBody>
          <a:bodyPr wrap="none">
            <a:spAutoFit/>
          </a:bodyPr>
          <a:lst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stStyle>
          <a:p>
            <a:pPr marL="0" lvl="0" indent="0" defTabSz="914400" eaLnBrk="1" hangingPunct="1">
              <a:spcBef>
                <a:spcPct val="0"/>
              </a:spcBef>
              <a:buClrTx/>
              <a:buSzTx/>
              <a:buFontTx/>
              <a:buNone/>
            </a:pPr>
            <a:r>
              <a:rPr sz="3200" b="1" i="1" dirty="0">
                <a:solidFill>
                  <a:srgbClr val="990000"/>
                </a:solidFill>
                <a:latin typeface="Times New Roman" panose="02020603050405020304" pitchFamily="18" charset="0"/>
                <a:cs typeface="Times New Roman" panose="02020603050405020304" pitchFamily="18" charset="0"/>
              </a:rPr>
              <a:t>Phú Lãng Sa </a:t>
            </a:r>
            <a:endParaRPr sz="3200" dirty="0">
              <a:solidFill>
                <a:schemeClr val="tx1"/>
              </a:solidFill>
              <a:ea typeface="Arial" panose="020B0604020202020204" pitchFamily="34" charset="0"/>
            </a:endParaRPr>
          </a:p>
        </p:txBody>
      </p:sp>
      <p:sp>
        <p:nvSpPr>
          <p:cNvPr id="14" name="Rectangle 13"/>
          <p:cNvSpPr/>
          <p:nvPr/>
        </p:nvSpPr>
        <p:spPr>
          <a:xfrm>
            <a:off x="2241550" y="4065588"/>
            <a:ext cx="1779588" cy="584200"/>
          </a:xfrm>
          <a:prstGeom prst="rect">
            <a:avLst/>
          </a:prstGeom>
          <a:noFill/>
          <a:ln w="9525">
            <a:noFill/>
          </a:ln>
        </p:spPr>
        <p:txBody>
          <a:bodyPr wrap="none">
            <a:spAutoFit/>
          </a:bodyPr>
          <a:lst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stStyle>
          <a:p>
            <a:pPr marL="0" lvl="0" indent="0" defTabSz="914400" eaLnBrk="1" hangingPunct="1">
              <a:spcBef>
                <a:spcPct val="0"/>
              </a:spcBef>
              <a:buClrTx/>
              <a:buSzTx/>
              <a:buFontTx/>
              <a:buNone/>
            </a:pPr>
            <a:r>
              <a:rPr sz="3200" b="1" i="1" dirty="0">
                <a:solidFill>
                  <a:srgbClr val="990000"/>
                </a:solidFill>
                <a:latin typeface="Times New Roman" panose="02020603050405020304" pitchFamily="18" charset="0"/>
                <a:cs typeface="Times New Roman" panose="02020603050405020304" pitchFamily="18" charset="0"/>
              </a:rPr>
              <a:t>l</a:t>
            </a:r>
            <a:r>
              <a:rPr sz="3200" b="1" i="1" dirty="0">
                <a:solidFill>
                  <a:srgbClr val="990000"/>
                </a:solidFill>
                <a:latin typeface="Times New Roman" panose="02020603050405020304" pitchFamily="18" charset="0"/>
                <a:ea typeface="Times New Roman" panose="02020603050405020304" pitchFamily="18" charset="0"/>
              </a:rPr>
              <a:t>à</a:t>
            </a:r>
            <a:r>
              <a:rPr sz="3200" b="1" i="1" dirty="0">
                <a:solidFill>
                  <a:srgbClr val="990000"/>
                </a:solidFill>
                <a:latin typeface="Times New Roman" panose="02020603050405020304" pitchFamily="18" charset="0"/>
                <a:cs typeface="Times New Roman" panose="02020603050405020304" pitchFamily="18" charset="0"/>
              </a:rPr>
              <a:t>ng Tây </a:t>
            </a:r>
            <a:endParaRPr sz="3200" dirty="0">
              <a:solidFill>
                <a:schemeClr val="tx1"/>
              </a:solidFill>
              <a:ea typeface="Arial" panose="020B0604020202020204" pitchFamily="34" charset="0"/>
            </a:endParaRPr>
          </a:p>
        </p:txBody>
      </p:sp>
      <p:sp>
        <p:nvSpPr>
          <p:cNvPr id="15" name="Rectangle 14"/>
          <p:cNvSpPr/>
          <p:nvPr/>
        </p:nvSpPr>
        <p:spPr>
          <a:xfrm>
            <a:off x="2241550" y="4559300"/>
            <a:ext cx="2244725" cy="585788"/>
          </a:xfrm>
          <a:prstGeom prst="rect">
            <a:avLst/>
          </a:prstGeom>
          <a:noFill/>
          <a:ln w="9525">
            <a:noFill/>
          </a:ln>
        </p:spPr>
        <p:txBody>
          <a:bodyPr wrap="none">
            <a:spAutoFit/>
          </a:bodyPr>
          <a:lst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stStyle>
          <a:p>
            <a:pPr marL="0" lvl="0" indent="0" defTabSz="914400" eaLnBrk="1" hangingPunct="1">
              <a:spcBef>
                <a:spcPct val="0"/>
              </a:spcBef>
              <a:buClrTx/>
              <a:buSzTx/>
              <a:buFontTx/>
              <a:buNone/>
            </a:pPr>
            <a:r>
              <a:rPr sz="3200" b="1" i="1" dirty="0">
                <a:solidFill>
                  <a:srgbClr val="990000"/>
                </a:solidFill>
                <a:latin typeface="Times New Roman" panose="02020603050405020304" pitchFamily="18" charset="0"/>
                <a:cs typeface="Times New Roman" panose="02020603050405020304" pitchFamily="18" charset="0"/>
              </a:rPr>
              <a:t>lương bổng </a:t>
            </a:r>
            <a:endParaRPr sz="3200" dirty="0">
              <a:solidFill>
                <a:schemeClr val="tx1"/>
              </a:solidFill>
              <a:ea typeface="Arial" panose="020B0604020202020204" pitchFamily="34" charset="0"/>
            </a:endParaRPr>
          </a:p>
        </p:txBody>
      </p:sp>
      <p:sp>
        <p:nvSpPr>
          <p:cNvPr id="16" name="Rectangle 7"/>
          <p:cNvSpPr/>
          <p:nvPr/>
        </p:nvSpPr>
        <p:spPr>
          <a:xfrm>
            <a:off x="5400675" y="2297113"/>
            <a:ext cx="1798638" cy="461962"/>
          </a:xfrm>
          <a:prstGeom prst="rect">
            <a:avLst/>
          </a:prstGeom>
          <a:noFill/>
          <a:ln w="9525">
            <a:noFill/>
          </a:ln>
        </p:spPr>
        <p:txBody>
          <a:bodyPr wrap="none">
            <a:spAutoFit/>
          </a:bodyPr>
          <a:lst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stStyle>
          <a:p>
            <a:pPr marL="0" lvl="0" indent="0" defTabSz="914400" eaLnBrk="1" hangingPunct="1">
              <a:spcBef>
                <a:spcPct val="0"/>
              </a:spcBef>
              <a:buClrTx/>
              <a:buSzTx/>
              <a:buFontTx/>
              <a:buNone/>
            </a:pPr>
            <a:r>
              <a:rPr sz="2400" b="1" dirty="0">
                <a:solidFill>
                  <a:srgbClr val="990000"/>
                </a:solidFill>
                <a:latin typeface="Times New Roman" panose="02020603050405020304" pitchFamily="18" charset="0"/>
                <a:cs typeface="Times New Roman" panose="02020603050405020304" pitchFamily="18" charset="0"/>
              </a:rPr>
              <a:t>Anh Th</a:t>
            </a:r>
            <a:r>
              <a:rPr sz="2400" b="1" dirty="0">
                <a:solidFill>
                  <a:srgbClr val="990000"/>
                </a:solidFill>
                <a:latin typeface="Times New Roman" panose="02020603050405020304" pitchFamily="18" charset="0"/>
                <a:ea typeface="Times New Roman" panose="02020603050405020304" pitchFamily="18" charset="0"/>
              </a:rPr>
              <a:t>à</a:t>
            </a:r>
            <a:r>
              <a:rPr sz="2400" b="1" dirty="0">
                <a:solidFill>
                  <a:srgbClr val="990000"/>
                </a:solidFill>
                <a:latin typeface="Times New Roman" panose="02020603050405020304" pitchFamily="18" charset="0"/>
                <a:cs typeface="Times New Roman" panose="02020603050405020304" pitchFamily="18" charset="0"/>
              </a:rPr>
              <a:t>nh;</a:t>
            </a:r>
            <a:endParaRPr sz="2800" b="1" dirty="0">
              <a:solidFill>
                <a:schemeClr val="tx1"/>
              </a:solidFill>
              <a:latin typeface="Times New Roman" panose="02020603050405020304" pitchFamily="18" charset="0"/>
              <a:ea typeface="Times New Roman" panose="02020603050405020304" pitchFamily="18" charset="0"/>
            </a:endParaRPr>
          </a:p>
        </p:txBody>
      </p:sp>
      <p:sp>
        <p:nvSpPr>
          <p:cNvPr id="17" name="Rectangle 8"/>
          <p:cNvSpPr/>
          <p:nvPr/>
        </p:nvSpPr>
        <p:spPr>
          <a:xfrm>
            <a:off x="7037388" y="2262188"/>
            <a:ext cx="1887537" cy="461962"/>
          </a:xfrm>
          <a:prstGeom prst="rect">
            <a:avLst/>
          </a:prstGeom>
          <a:noFill/>
          <a:ln w="9525">
            <a:noFill/>
          </a:ln>
        </p:spPr>
        <p:txBody>
          <a:bodyPr wrap="none">
            <a:spAutoFit/>
          </a:bodyPr>
          <a:lst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stStyle>
          <a:p>
            <a:pPr marL="0" lvl="0" indent="0" defTabSz="914400" eaLnBrk="1" hangingPunct="1">
              <a:spcBef>
                <a:spcPct val="0"/>
              </a:spcBef>
              <a:buClrTx/>
              <a:buSzTx/>
              <a:buFontTx/>
              <a:buNone/>
            </a:pPr>
            <a:r>
              <a:rPr sz="2400" b="1" dirty="0">
                <a:solidFill>
                  <a:srgbClr val="990000"/>
                </a:solidFill>
                <a:latin typeface="Times New Roman" panose="02020603050405020304" pitchFamily="18" charset="0"/>
                <a:cs typeface="Times New Roman" panose="02020603050405020304" pitchFamily="18" charset="0"/>
              </a:rPr>
              <a:t>phắc – tuya ;</a:t>
            </a:r>
            <a:endParaRPr sz="2400" b="1" dirty="0">
              <a:solidFill>
                <a:srgbClr val="990000"/>
              </a:solidFill>
              <a:latin typeface="Times New Roman" panose="02020603050405020304" pitchFamily="18" charset="0"/>
              <a:ea typeface="Times New Roman" panose="02020603050405020304" pitchFamily="18" charset="0"/>
            </a:endParaRPr>
          </a:p>
        </p:txBody>
      </p:sp>
      <p:sp>
        <p:nvSpPr>
          <p:cNvPr id="18" name="Rectangle 9"/>
          <p:cNvSpPr/>
          <p:nvPr/>
        </p:nvSpPr>
        <p:spPr>
          <a:xfrm>
            <a:off x="5448300" y="2901950"/>
            <a:ext cx="3333750" cy="461963"/>
          </a:xfrm>
          <a:prstGeom prst="rect">
            <a:avLst/>
          </a:prstGeom>
          <a:noFill/>
          <a:ln w="9525">
            <a:noFill/>
          </a:ln>
        </p:spPr>
        <p:txBody>
          <a:bodyPr wrap="none">
            <a:spAutoFit/>
          </a:bodyPr>
          <a:lst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stStyle>
          <a:p>
            <a:pPr marL="0" lvl="0" indent="0" defTabSz="914400" eaLnBrk="1" hangingPunct="1">
              <a:spcBef>
                <a:spcPct val="0"/>
              </a:spcBef>
              <a:buClrTx/>
              <a:buSzTx/>
              <a:buFontTx/>
              <a:buNone/>
            </a:pPr>
            <a:r>
              <a:rPr sz="2400" b="1" dirty="0">
                <a:solidFill>
                  <a:srgbClr val="990000"/>
                </a:solidFill>
                <a:latin typeface="Times New Roman" panose="02020603050405020304" pitchFamily="18" charset="0"/>
                <a:cs typeface="Times New Roman" panose="02020603050405020304" pitchFamily="18" charset="0"/>
              </a:rPr>
              <a:t>trường Sa-xơ-lu Lô-ba ;</a:t>
            </a:r>
            <a:endParaRPr sz="2400" b="1" dirty="0">
              <a:solidFill>
                <a:srgbClr val="990000"/>
              </a:solidFill>
              <a:latin typeface="Times New Roman" panose="02020603050405020304" pitchFamily="18" charset="0"/>
              <a:ea typeface="Times New Roman" panose="02020603050405020304" pitchFamily="18" charset="0"/>
            </a:endParaRPr>
          </a:p>
        </p:txBody>
      </p:sp>
      <p:sp>
        <p:nvSpPr>
          <p:cNvPr id="19" name="Rectangle 10"/>
          <p:cNvSpPr/>
          <p:nvPr/>
        </p:nvSpPr>
        <p:spPr>
          <a:xfrm>
            <a:off x="8850313" y="2297113"/>
            <a:ext cx="1363662" cy="461962"/>
          </a:xfrm>
          <a:prstGeom prst="rect">
            <a:avLst/>
          </a:prstGeom>
          <a:noFill/>
          <a:ln w="9525">
            <a:noFill/>
          </a:ln>
        </p:spPr>
        <p:txBody>
          <a:bodyPr wrap="none">
            <a:spAutoFit/>
          </a:bodyPr>
          <a:lst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stStyle>
          <a:p>
            <a:pPr marL="0" lvl="0" indent="0" defTabSz="914400" eaLnBrk="1" hangingPunct="1">
              <a:spcBef>
                <a:spcPct val="0"/>
              </a:spcBef>
              <a:buClrTx/>
              <a:buSzTx/>
              <a:buFontTx/>
              <a:buNone/>
            </a:pPr>
            <a:r>
              <a:rPr sz="2400" b="1" dirty="0">
                <a:solidFill>
                  <a:srgbClr val="990000"/>
                </a:solidFill>
                <a:latin typeface="Times New Roman" panose="02020603050405020304" pitchFamily="18" charset="0"/>
                <a:cs typeface="Times New Roman" panose="02020603050405020304" pitchFamily="18" charset="0"/>
              </a:rPr>
              <a:t>đốc học ;</a:t>
            </a:r>
            <a:endParaRPr sz="2400" b="1" dirty="0">
              <a:solidFill>
                <a:srgbClr val="990000"/>
              </a:solidFill>
              <a:latin typeface="Times New Roman" panose="02020603050405020304" pitchFamily="18" charset="0"/>
              <a:ea typeface="Times New Roman" panose="02020603050405020304" pitchFamily="18" charset="0"/>
            </a:endParaRPr>
          </a:p>
        </p:txBody>
      </p:sp>
      <p:sp>
        <p:nvSpPr>
          <p:cNvPr id="20" name="Rectangle 11"/>
          <p:cNvSpPr/>
          <p:nvPr/>
        </p:nvSpPr>
        <p:spPr>
          <a:xfrm>
            <a:off x="5459413" y="3557588"/>
            <a:ext cx="1622425" cy="460375"/>
          </a:xfrm>
          <a:prstGeom prst="rect">
            <a:avLst/>
          </a:prstGeom>
          <a:noFill/>
          <a:ln w="9525">
            <a:noFill/>
          </a:ln>
        </p:spPr>
        <p:txBody>
          <a:bodyPr wrap="none">
            <a:spAutoFit/>
          </a:bodyPr>
          <a:lst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stStyle>
          <a:p>
            <a:pPr marL="0" lvl="0" indent="0" defTabSz="914400" eaLnBrk="1" hangingPunct="1">
              <a:spcBef>
                <a:spcPct val="0"/>
              </a:spcBef>
              <a:buClrTx/>
              <a:buSzTx/>
              <a:buFontTx/>
              <a:buNone/>
            </a:pPr>
            <a:r>
              <a:rPr sz="2400" b="1" dirty="0">
                <a:solidFill>
                  <a:srgbClr val="990000"/>
                </a:solidFill>
                <a:latin typeface="Times New Roman" panose="02020603050405020304" pitchFamily="18" charset="0"/>
                <a:cs typeface="Times New Roman" panose="02020603050405020304" pitchFamily="18" charset="0"/>
              </a:rPr>
              <a:t>nghị định ;</a:t>
            </a:r>
            <a:endParaRPr sz="2400" b="1" dirty="0">
              <a:solidFill>
                <a:srgbClr val="990000"/>
              </a:solidFill>
              <a:latin typeface="Times New Roman" panose="02020603050405020304" pitchFamily="18" charset="0"/>
              <a:ea typeface="Times New Roman" panose="02020603050405020304" pitchFamily="18" charset="0"/>
            </a:endParaRPr>
          </a:p>
        </p:txBody>
      </p:sp>
      <p:sp>
        <p:nvSpPr>
          <p:cNvPr id="21" name="Rectangle 12"/>
          <p:cNvSpPr/>
          <p:nvPr/>
        </p:nvSpPr>
        <p:spPr>
          <a:xfrm>
            <a:off x="7005638" y="3590925"/>
            <a:ext cx="1724025" cy="461963"/>
          </a:xfrm>
          <a:prstGeom prst="rect">
            <a:avLst/>
          </a:prstGeom>
          <a:noFill/>
          <a:ln w="9525">
            <a:noFill/>
          </a:ln>
        </p:spPr>
        <p:txBody>
          <a:bodyPr wrap="none">
            <a:spAutoFit/>
          </a:bodyPr>
          <a:lst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stStyle>
          <a:p>
            <a:pPr marL="0" lvl="0" indent="0" defTabSz="914400" eaLnBrk="1" hangingPunct="1">
              <a:spcBef>
                <a:spcPct val="0"/>
              </a:spcBef>
              <a:buClrTx/>
              <a:buSzTx/>
              <a:buFontTx/>
              <a:buNone/>
            </a:pPr>
            <a:r>
              <a:rPr sz="2400" b="1" dirty="0">
                <a:solidFill>
                  <a:srgbClr val="990000"/>
                </a:solidFill>
                <a:latin typeface="Times New Roman" panose="02020603050405020304" pitchFamily="18" charset="0"/>
                <a:cs typeface="Times New Roman" panose="02020603050405020304" pitchFamily="18" charset="0"/>
              </a:rPr>
              <a:t>giám quốc ;</a:t>
            </a:r>
            <a:endParaRPr sz="2400" b="1" dirty="0">
              <a:solidFill>
                <a:srgbClr val="990000"/>
              </a:solidFill>
              <a:latin typeface="Times New Roman" panose="02020603050405020304" pitchFamily="18" charset="0"/>
              <a:ea typeface="Times New Roman" panose="02020603050405020304" pitchFamily="18" charset="0"/>
            </a:endParaRPr>
          </a:p>
        </p:txBody>
      </p:sp>
      <p:sp>
        <p:nvSpPr>
          <p:cNvPr id="22" name="Rectangle 13"/>
          <p:cNvSpPr/>
          <p:nvPr/>
        </p:nvSpPr>
        <p:spPr>
          <a:xfrm>
            <a:off x="8537575" y="2944813"/>
            <a:ext cx="2135188" cy="461962"/>
          </a:xfrm>
          <a:prstGeom prst="rect">
            <a:avLst/>
          </a:prstGeom>
          <a:noFill/>
          <a:ln w="9525">
            <a:noFill/>
          </a:ln>
        </p:spPr>
        <p:txBody>
          <a:bodyPr wrap="none">
            <a:spAutoFit/>
          </a:bodyPr>
          <a:lst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stStyle>
          <a:p>
            <a:pPr marL="0" lvl="0" indent="0" defTabSz="914400" eaLnBrk="1" hangingPunct="1">
              <a:spcBef>
                <a:spcPct val="0"/>
              </a:spcBef>
              <a:buClrTx/>
              <a:buSzTx/>
              <a:buFontTx/>
              <a:buNone/>
            </a:pPr>
            <a:r>
              <a:rPr sz="2400" b="1" dirty="0">
                <a:solidFill>
                  <a:srgbClr val="990000"/>
                </a:solidFill>
                <a:latin typeface="Times New Roman" panose="02020603050405020304" pitchFamily="18" charset="0"/>
                <a:cs typeface="Times New Roman" panose="02020603050405020304" pitchFamily="18" charset="0"/>
              </a:rPr>
              <a:t> Phú Lãng Sa ;</a:t>
            </a:r>
            <a:endParaRPr sz="2400" b="1" dirty="0">
              <a:solidFill>
                <a:srgbClr val="990000"/>
              </a:solidFill>
              <a:latin typeface="Times New Roman" panose="02020603050405020304" pitchFamily="18" charset="0"/>
              <a:ea typeface="Times New Roman" panose="02020603050405020304" pitchFamily="18" charset="0"/>
            </a:endParaRPr>
          </a:p>
        </p:txBody>
      </p:sp>
      <p:sp>
        <p:nvSpPr>
          <p:cNvPr id="23" name="Rectangle 14"/>
          <p:cNvSpPr/>
          <p:nvPr/>
        </p:nvSpPr>
        <p:spPr>
          <a:xfrm>
            <a:off x="8672513" y="3544888"/>
            <a:ext cx="2052637" cy="460375"/>
          </a:xfrm>
          <a:prstGeom prst="rect">
            <a:avLst/>
          </a:prstGeom>
          <a:noFill/>
          <a:ln w="9525">
            <a:noFill/>
          </a:ln>
        </p:spPr>
        <p:txBody>
          <a:bodyPr wrap="none">
            <a:spAutoFit/>
          </a:bodyPr>
          <a:lst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stStyle>
          <a:p>
            <a:pPr marL="0" lvl="0" indent="0" defTabSz="914400" eaLnBrk="1" hangingPunct="1">
              <a:spcBef>
                <a:spcPct val="0"/>
              </a:spcBef>
              <a:buClrTx/>
              <a:buSzTx/>
              <a:buFontTx/>
              <a:buNone/>
            </a:pPr>
            <a:r>
              <a:rPr sz="2400" b="1" dirty="0">
                <a:solidFill>
                  <a:srgbClr val="990000"/>
                </a:solidFill>
                <a:latin typeface="Times New Roman" panose="02020603050405020304" pitchFamily="18" charset="0"/>
                <a:cs typeface="Times New Roman" panose="02020603050405020304" pitchFamily="18" charset="0"/>
              </a:rPr>
              <a:t>v</a:t>
            </a:r>
            <a:r>
              <a:rPr sz="2400" b="1" dirty="0">
                <a:solidFill>
                  <a:srgbClr val="990000"/>
                </a:solidFill>
                <a:latin typeface="Times New Roman" panose="02020603050405020304" pitchFamily="18" charset="0"/>
                <a:ea typeface="Times New Roman" panose="02020603050405020304" pitchFamily="18" charset="0"/>
              </a:rPr>
              <a:t>à</a:t>
            </a:r>
            <a:r>
              <a:rPr sz="2400" b="1" dirty="0">
                <a:solidFill>
                  <a:srgbClr val="990000"/>
                </a:solidFill>
                <a:latin typeface="Times New Roman" panose="02020603050405020304" pitchFamily="18" charset="0"/>
                <a:cs typeface="Times New Roman" panose="02020603050405020304" pitchFamily="18" charset="0"/>
              </a:rPr>
              <a:t>o l</a:t>
            </a:r>
            <a:r>
              <a:rPr sz="2400" b="1" dirty="0">
                <a:solidFill>
                  <a:srgbClr val="990000"/>
                </a:solidFill>
                <a:latin typeface="Times New Roman" panose="02020603050405020304" pitchFamily="18" charset="0"/>
                <a:ea typeface="Times New Roman" panose="02020603050405020304" pitchFamily="18" charset="0"/>
              </a:rPr>
              <a:t>à</a:t>
            </a:r>
            <a:r>
              <a:rPr sz="2400" b="1" dirty="0">
                <a:solidFill>
                  <a:srgbClr val="990000"/>
                </a:solidFill>
                <a:latin typeface="Times New Roman" panose="02020603050405020304" pitchFamily="18" charset="0"/>
                <a:cs typeface="Times New Roman" panose="02020603050405020304" pitchFamily="18" charset="0"/>
              </a:rPr>
              <a:t>ng Tây ;</a:t>
            </a:r>
            <a:endParaRPr sz="2400" b="1" dirty="0">
              <a:solidFill>
                <a:srgbClr val="990000"/>
              </a:solidFill>
              <a:latin typeface="Times New Roman" panose="02020603050405020304" pitchFamily="18" charset="0"/>
              <a:ea typeface="Times New Roman" panose="02020603050405020304" pitchFamily="18" charset="0"/>
            </a:endParaRPr>
          </a:p>
        </p:txBody>
      </p:sp>
      <p:sp>
        <p:nvSpPr>
          <p:cNvPr id="24" name="Rectangle 15"/>
          <p:cNvSpPr/>
          <p:nvPr/>
        </p:nvSpPr>
        <p:spPr>
          <a:xfrm>
            <a:off x="5370513" y="4184650"/>
            <a:ext cx="1733550" cy="461963"/>
          </a:xfrm>
          <a:prstGeom prst="rect">
            <a:avLst/>
          </a:prstGeom>
          <a:noFill/>
          <a:ln w="9525">
            <a:noFill/>
          </a:ln>
        </p:spPr>
        <p:txBody>
          <a:bodyPr wrap="none">
            <a:spAutoFit/>
          </a:bodyPr>
          <a:lst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stStyle>
          <a:p>
            <a:pPr marL="0" lvl="0" indent="0" defTabSz="914400" eaLnBrk="1" hangingPunct="1">
              <a:spcBef>
                <a:spcPct val="0"/>
              </a:spcBef>
              <a:buClrTx/>
              <a:buSzTx/>
              <a:buFontTx/>
              <a:buNone/>
            </a:pPr>
            <a:r>
              <a:rPr sz="2400" b="1" dirty="0">
                <a:solidFill>
                  <a:srgbClr val="990000"/>
                </a:solidFill>
                <a:latin typeface="Times New Roman" panose="02020603050405020304" pitchFamily="18" charset="0"/>
                <a:cs typeface="Times New Roman" panose="02020603050405020304" pitchFamily="18" charset="0"/>
              </a:rPr>
              <a:t>đèn hoa kì ;</a:t>
            </a:r>
            <a:endParaRPr sz="2400" b="1" dirty="0">
              <a:solidFill>
                <a:srgbClr val="990000"/>
              </a:solidFill>
              <a:latin typeface="Times New Roman" panose="02020603050405020304" pitchFamily="18" charset="0"/>
              <a:ea typeface="Times New Roman" panose="02020603050405020304" pitchFamily="18" charset="0"/>
            </a:endParaRPr>
          </a:p>
        </p:txBody>
      </p:sp>
      <p:sp>
        <p:nvSpPr>
          <p:cNvPr id="25" name="Rectangle 16"/>
          <p:cNvSpPr/>
          <p:nvPr/>
        </p:nvSpPr>
        <p:spPr>
          <a:xfrm>
            <a:off x="6946900" y="4189413"/>
            <a:ext cx="2286000" cy="457200"/>
          </a:xfrm>
          <a:prstGeom prst="rect">
            <a:avLst/>
          </a:prstGeom>
          <a:noFill/>
          <a:ln w="9525">
            <a:noFill/>
          </a:ln>
        </p:spPr>
        <p:txBody>
          <a:bodyPr>
            <a:spAutoFit/>
          </a:bodyPr>
          <a:lst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stStyle>
          <a:p>
            <a:pPr marL="0" lvl="0" indent="0" defTabSz="914400" eaLnBrk="1" hangingPunct="1">
              <a:spcBef>
                <a:spcPct val="0"/>
              </a:spcBef>
              <a:buClrTx/>
              <a:buSzTx/>
              <a:buFontTx/>
              <a:buNone/>
            </a:pPr>
            <a:r>
              <a:rPr sz="2400" b="1" dirty="0">
                <a:solidFill>
                  <a:srgbClr val="990000"/>
                </a:solidFill>
                <a:latin typeface="Times New Roman" panose="02020603050405020304" pitchFamily="18" charset="0"/>
                <a:cs typeface="Times New Roman" panose="02020603050405020304" pitchFamily="18" charset="0"/>
              </a:rPr>
              <a:t>đèn tọa đăng; </a:t>
            </a:r>
            <a:endParaRPr sz="2400" b="1" dirty="0">
              <a:solidFill>
                <a:srgbClr val="990000"/>
              </a:solidFill>
              <a:latin typeface="Times New Roman" panose="02020603050405020304" pitchFamily="18" charset="0"/>
              <a:ea typeface="Times New Roman" panose="02020603050405020304" pitchFamily="18" charset="0"/>
            </a:endParaRPr>
          </a:p>
        </p:txBody>
      </p:sp>
      <p:sp>
        <p:nvSpPr>
          <p:cNvPr id="26" name="Rectangle 17"/>
          <p:cNvSpPr/>
          <p:nvPr/>
        </p:nvSpPr>
        <p:spPr>
          <a:xfrm>
            <a:off x="8875713" y="4148138"/>
            <a:ext cx="1714500" cy="461962"/>
          </a:xfrm>
          <a:prstGeom prst="rect">
            <a:avLst/>
          </a:prstGeom>
          <a:noFill/>
          <a:ln w="9525">
            <a:noFill/>
          </a:ln>
        </p:spPr>
        <p:txBody>
          <a:bodyPr wrap="none">
            <a:spAutoFit/>
          </a:bodyPr>
          <a:lst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stStyle>
          <a:p>
            <a:pPr marL="0" lvl="0" indent="0" defTabSz="914400" eaLnBrk="1" hangingPunct="1">
              <a:spcBef>
                <a:spcPct val="0"/>
              </a:spcBef>
              <a:buClrTx/>
              <a:buSzTx/>
              <a:buFontTx/>
              <a:buNone/>
            </a:pPr>
            <a:r>
              <a:rPr sz="2400" b="1" dirty="0">
                <a:solidFill>
                  <a:srgbClr val="990000"/>
                </a:solidFill>
                <a:latin typeface="Times New Roman" panose="02020603050405020304" pitchFamily="18" charset="0"/>
                <a:cs typeface="Times New Roman" panose="02020603050405020304" pitchFamily="18" charset="0"/>
              </a:rPr>
              <a:t>chớp bóng .</a:t>
            </a:r>
            <a:endParaRPr sz="2400" b="1" dirty="0">
              <a:solidFill>
                <a:srgbClr val="990000"/>
              </a:solidFill>
              <a:latin typeface="Times New Roman" panose="02020603050405020304" pitchFamily="18" charset="0"/>
              <a:ea typeface="Times New Roman" panose="02020603050405020304" pitchFamily="18" charset="0"/>
            </a:endParaRPr>
          </a:p>
        </p:txBody>
      </p:sp>
      <p:pic>
        <p:nvPicPr>
          <p:cNvPr id="30722" name="Picture 2"/>
          <p:cNvPicPr>
            <a:picLocks noChangeAspect="1"/>
          </p:cNvPicPr>
          <p:nvPr/>
        </p:nvPicPr>
        <p:blipFill>
          <a:blip r:embed="rId1"/>
          <a:stretch>
            <a:fillRect/>
          </a:stretch>
        </p:blipFill>
        <p:spPr>
          <a:xfrm>
            <a:off x="5548313" y="4675188"/>
            <a:ext cx="1866900" cy="1889125"/>
          </a:xfrm>
          <a:prstGeom prst="rect">
            <a:avLst/>
          </a:prstGeom>
          <a:noFill/>
          <a:ln w="9525">
            <a:noFill/>
          </a:ln>
        </p:spPr>
      </p:pic>
      <p:pic>
        <p:nvPicPr>
          <p:cNvPr id="30723" name="Picture 3"/>
          <p:cNvPicPr>
            <a:picLocks noChangeAspect="1"/>
          </p:cNvPicPr>
          <p:nvPr/>
        </p:nvPicPr>
        <p:blipFill>
          <a:blip r:embed="rId2"/>
          <a:stretch>
            <a:fillRect/>
          </a:stretch>
        </p:blipFill>
        <p:spPr>
          <a:xfrm>
            <a:off x="8589963" y="4649788"/>
            <a:ext cx="1714500" cy="1914525"/>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dissolv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6"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arn(inHorizontal)">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23" presetClass="entr" presetSubtype="16"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p:cTn id="42" dur="500" fill="hold"/>
                                        <p:tgtEl>
                                          <p:spTgt spid="19"/>
                                        </p:tgtEl>
                                        <p:attrNameLst>
                                          <p:attrName>ppt_w</p:attrName>
                                        </p:attrNameLst>
                                      </p:cBhvr>
                                      <p:tavLst>
                                        <p:tav tm="0">
                                          <p:val>
                                            <p:fltVal val="0.000000"/>
                                          </p:val>
                                        </p:tav>
                                        <p:tav tm="100000">
                                          <p:val>
                                            <p:strVal val="#ppt_w"/>
                                          </p:val>
                                        </p:tav>
                                      </p:tavLst>
                                    </p:anim>
                                    <p:anim calcmode="lin" valueType="num">
                                      <p:cBhvr>
                                        <p:cTn id="43" dur="500" fill="hold"/>
                                        <p:tgtEl>
                                          <p:spTgt spid="19"/>
                                        </p:tgtEl>
                                        <p:attrNameLst>
                                          <p:attrName>ppt_h</p:attrName>
                                        </p:attrNameLst>
                                      </p:cBhvr>
                                      <p:tavLst>
                                        <p:tav tm="0">
                                          <p:val>
                                            <p:fltVal val="0.000000"/>
                                          </p:val>
                                        </p:tav>
                                        <p:tav tm="100000">
                                          <p:val>
                                            <p:strVal val="#ppt_h"/>
                                          </p:val>
                                        </p:tav>
                                      </p:tavLst>
                                    </p:anim>
                                  </p:childTnLst>
                                </p:cTn>
                              </p:par>
                            </p:childTnLst>
                          </p:cTn>
                        </p:par>
                      </p:childTnLst>
                    </p:cTn>
                  </p:par>
                  <p:par>
                    <p:cTn id="44" fill="hold">
                      <p:stCondLst>
                        <p:cond delay="indefinite"/>
                      </p:stCondLst>
                      <p:childTnLst>
                        <p:par>
                          <p:cTn id="45" fill="hold">
                            <p:stCondLst>
                              <p:cond delay="0"/>
                            </p:stCondLst>
                            <p:childTnLst>
                              <p:par>
                                <p:cTn id="46" presetID="16" presetClass="entr" presetSubtype="26" fill="hold" grpId="0" nodeType="click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barn(inHorizontal)">
                                      <p:cBhvr>
                                        <p:cTn id="48" dur="500"/>
                                        <p:tgtEl>
                                          <p:spTgt spid="18"/>
                                        </p:tgtEl>
                                      </p:cBhvr>
                                    </p:animEffect>
                                  </p:childTnLst>
                                </p:cTn>
                              </p:par>
                            </p:childTnLst>
                          </p:cTn>
                        </p:par>
                      </p:childTnLst>
                    </p:cTn>
                  </p:par>
                  <p:par>
                    <p:cTn id="49" fill="hold">
                      <p:stCondLst>
                        <p:cond delay="indefinite"/>
                      </p:stCondLst>
                      <p:childTnLst>
                        <p:par>
                          <p:cTn id="50" fill="hold">
                            <p:stCondLst>
                              <p:cond delay="0"/>
                            </p:stCondLst>
                            <p:childTnLst>
                              <p:par>
                                <p:cTn id="51" presetID="23" presetClass="entr" presetSubtype="16" fill="hold" grpId="0" nodeType="clickEffect">
                                  <p:stCondLst>
                                    <p:cond delay="0"/>
                                  </p:stCondLst>
                                  <p:childTnLst>
                                    <p:set>
                                      <p:cBhvr>
                                        <p:cTn id="52" dur="1" fill="hold">
                                          <p:stCondLst>
                                            <p:cond delay="0"/>
                                          </p:stCondLst>
                                        </p:cTn>
                                        <p:tgtEl>
                                          <p:spTgt spid="22"/>
                                        </p:tgtEl>
                                        <p:attrNameLst>
                                          <p:attrName>style.visibility</p:attrName>
                                        </p:attrNameLst>
                                      </p:cBhvr>
                                      <p:to>
                                        <p:strVal val="visible"/>
                                      </p:to>
                                    </p:set>
                                    <p:anim calcmode="lin" valueType="num">
                                      <p:cBhvr>
                                        <p:cTn id="53" dur="500" fill="hold"/>
                                        <p:tgtEl>
                                          <p:spTgt spid="22"/>
                                        </p:tgtEl>
                                        <p:attrNameLst>
                                          <p:attrName>ppt_w</p:attrName>
                                        </p:attrNameLst>
                                      </p:cBhvr>
                                      <p:tavLst>
                                        <p:tav tm="0">
                                          <p:val>
                                            <p:fltVal val="0.000000"/>
                                          </p:val>
                                        </p:tav>
                                        <p:tav tm="100000">
                                          <p:val>
                                            <p:strVal val="#ppt_w"/>
                                          </p:val>
                                        </p:tav>
                                      </p:tavLst>
                                    </p:anim>
                                    <p:anim calcmode="lin" valueType="num">
                                      <p:cBhvr>
                                        <p:cTn id="54" dur="500" fill="hold"/>
                                        <p:tgtEl>
                                          <p:spTgt spid="22"/>
                                        </p:tgtEl>
                                        <p:attrNameLst>
                                          <p:attrName>ppt_h</p:attrName>
                                        </p:attrNameLst>
                                      </p:cBhvr>
                                      <p:tavLst>
                                        <p:tav tm="0">
                                          <p:val>
                                            <p:fltVal val="0.000000"/>
                                          </p:val>
                                        </p:tav>
                                        <p:tav tm="100000">
                                          <p:val>
                                            <p:strVal val="#ppt_h"/>
                                          </p:val>
                                        </p:tav>
                                      </p:tavLst>
                                    </p:anim>
                                  </p:childTnLst>
                                </p:cTn>
                              </p:par>
                            </p:childTnLst>
                          </p:cTn>
                        </p:par>
                      </p:childTnLst>
                    </p:cTn>
                  </p:par>
                  <p:par>
                    <p:cTn id="55" fill="hold">
                      <p:stCondLst>
                        <p:cond delay="indefinite"/>
                      </p:stCondLst>
                      <p:childTnLst>
                        <p:par>
                          <p:cTn id="56" fill="hold">
                            <p:stCondLst>
                              <p:cond delay="0"/>
                            </p:stCondLst>
                            <p:childTnLst>
                              <p:par>
                                <p:cTn id="57" presetID="23" presetClass="entr" presetSubtype="16" fill="hold" nodeType="clickEffect">
                                  <p:stCondLst>
                                    <p:cond delay="0"/>
                                  </p:stCondLst>
                                  <p:childTnLst>
                                    <p:set>
                                      <p:cBhvr>
                                        <p:cTn id="58" dur="1" fill="hold">
                                          <p:stCondLst>
                                            <p:cond delay="0"/>
                                          </p:stCondLst>
                                        </p:cTn>
                                        <p:tgtEl>
                                          <p:spTgt spid="20">
                                            <p:txEl>
                                              <p:charRg st="0" end="12"/>
                                            </p:txEl>
                                          </p:spTgt>
                                        </p:tgtEl>
                                        <p:attrNameLst>
                                          <p:attrName>style.visibility</p:attrName>
                                        </p:attrNameLst>
                                      </p:cBhvr>
                                      <p:to>
                                        <p:strVal val="visible"/>
                                      </p:to>
                                    </p:set>
                                    <p:anim calcmode="lin" valueType="num">
                                      <p:cBhvr>
                                        <p:cTn id="59" dur="500" fill="hold"/>
                                        <p:tgtEl>
                                          <p:spTgt spid="20">
                                            <p:txEl>
                                              <p:charRg st="0" end="12"/>
                                            </p:txEl>
                                          </p:spTgt>
                                        </p:tgtEl>
                                        <p:attrNameLst>
                                          <p:attrName>ppt_w</p:attrName>
                                        </p:attrNameLst>
                                      </p:cBhvr>
                                      <p:tavLst>
                                        <p:tav tm="0">
                                          <p:val>
                                            <p:fltVal val="0.000000"/>
                                          </p:val>
                                        </p:tav>
                                        <p:tav tm="100000">
                                          <p:val>
                                            <p:strVal val="#ppt_w"/>
                                          </p:val>
                                        </p:tav>
                                      </p:tavLst>
                                    </p:anim>
                                    <p:anim calcmode="lin" valueType="num">
                                      <p:cBhvr>
                                        <p:cTn id="60" dur="500" fill="hold"/>
                                        <p:tgtEl>
                                          <p:spTgt spid="20">
                                            <p:txEl>
                                              <p:charRg st="0" end="12"/>
                                            </p:txEl>
                                          </p:spTgt>
                                        </p:tgtEl>
                                        <p:attrNameLst>
                                          <p:attrName>ppt_h</p:attrName>
                                        </p:attrNameLst>
                                      </p:cBhvr>
                                      <p:tavLst>
                                        <p:tav tm="0">
                                          <p:val>
                                            <p:fltVal val="0.000000"/>
                                          </p:val>
                                        </p:tav>
                                        <p:tav tm="100000">
                                          <p:val>
                                            <p:strVal val="#ppt_h"/>
                                          </p:val>
                                        </p:tav>
                                      </p:tavLst>
                                    </p:anim>
                                  </p:childTnLst>
                                </p:cTn>
                              </p:par>
                            </p:childTnLst>
                          </p:cTn>
                        </p:par>
                      </p:childTnLst>
                    </p:cTn>
                  </p:par>
                  <p:par>
                    <p:cTn id="61" fill="hold">
                      <p:stCondLst>
                        <p:cond delay="indefinite"/>
                      </p:stCondLst>
                      <p:childTnLst>
                        <p:par>
                          <p:cTn id="62" fill="hold">
                            <p:stCondLst>
                              <p:cond delay="0"/>
                            </p:stCondLst>
                            <p:childTnLst>
                              <p:par>
                                <p:cTn id="63" presetID="23" presetClass="entr" presetSubtype="16" fill="hold" grpId="0" nodeType="clickEffect">
                                  <p:stCondLst>
                                    <p:cond delay="0"/>
                                  </p:stCondLst>
                                  <p:childTnLst>
                                    <p:set>
                                      <p:cBhvr>
                                        <p:cTn id="64" dur="1" fill="hold">
                                          <p:stCondLst>
                                            <p:cond delay="0"/>
                                          </p:stCondLst>
                                        </p:cTn>
                                        <p:tgtEl>
                                          <p:spTgt spid="21"/>
                                        </p:tgtEl>
                                        <p:attrNameLst>
                                          <p:attrName>style.visibility</p:attrName>
                                        </p:attrNameLst>
                                      </p:cBhvr>
                                      <p:to>
                                        <p:strVal val="visible"/>
                                      </p:to>
                                    </p:set>
                                    <p:anim calcmode="lin" valueType="num">
                                      <p:cBhvr>
                                        <p:cTn id="65" dur="500" fill="hold"/>
                                        <p:tgtEl>
                                          <p:spTgt spid="21"/>
                                        </p:tgtEl>
                                        <p:attrNameLst>
                                          <p:attrName>ppt_w</p:attrName>
                                        </p:attrNameLst>
                                      </p:cBhvr>
                                      <p:tavLst>
                                        <p:tav tm="0">
                                          <p:val>
                                            <p:fltVal val="0.000000"/>
                                          </p:val>
                                        </p:tav>
                                        <p:tav tm="100000">
                                          <p:val>
                                            <p:strVal val="#ppt_w"/>
                                          </p:val>
                                        </p:tav>
                                      </p:tavLst>
                                    </p:anim>
                                    <p:anim calcmode="lin" valueType="num">
                                      <p:cBhvr>
                                        <p:cTn id="66" dur="500" fill="hold"/>
                                        <p:tgtEl>
                                          <p:spTgt spid="21"/>
                                        </p:tgtEl>
                                        <p:attrNameLst>
                                          <p:attrName>ppt_h</p:attrName>
                                        </p:attrNameLst>
                                      </p:cBhvr>
                                      <p:tavLst>
                                        <p:tav tm="0">
                                          <p:val>
                                            <p:fltVal val="0.000000"/>
                                          </p:val>
                                        </p:tav>
                                        <p:tav tm="100000">
                                          <p:val>
                                            <p:strVal val="#ppt_h"/>
                                          </p:val>
                                        </p:tav>
                                      </p:tavLst>
                                    </p:anim>
                                  </p:childTnLst>
                                </p:cTn>
                              </p:par>
                            </p:childTnLst>
                          </p:cTn>
                        </p:par>
                      </p:childTnLst>
                    </p:cTn>
                  </p:par>
                  <p:par>
                    <p:cTn id="67" fill="hold">
                      <p:stCondLst>
                        <p:cond delay="indefinite"/>
                      </p:stCondLst>
                      <p:childTnLst>
                        <p:par>
                          <p:cTn id="68" fill="hold">
                            <p:stCondLst>
                              <p:cond delay="0"/>
                            </p:stCondLst>
                            <p:childTnLst>
                              <p:par>
                                <p:cTn id="69" presetID="23" presetClass="entr" presetSubtype="16" fill="hold" nodeType="clickEffect">
                                  <p:stCondLst>
                                    <p:cond delay="0"/>
                                  </p:stCondLst>
                                  <p:childTnLst>
                                    <p:set>
                                      <p:cBhvr>
                                        <p:cTn id="70" dur="1" fill="hold">
                                          <p:stCondLst>
                                            <p:cond delay="0"/>
                                          </p:stCondLst>
                                        </p:cTn>
                                        <p:tgtEl>
                                          <p:spTgt spid="23">
                                            <p:txEl>
                                              <p:charRg st="0" end="15"/>
                                            </p:txEl>
                                          </p:spTgt>
                                        </p:tgtEl>
                                        <p:attrNameLst>
                                          <p:attrName>style.visibility</p:attrName>
                                        </p:attrNameLst>
                                      </p:cBhvr>
                                      <p:to>
                                        <p:strVal val="visible"/>
                                      </p:to>
                                    </p:set>
                                    <p:anim calcmode="lin" valueType="num">
                                      <p:cBhvr>
                                        <p:cTn id="71" dur="500" fill="hold"/>
                                        <p:tgtEl>
                                          <p:spTgt spid="23">
                                            <p:txEl>
                                              <p:charRg st="0" end="15"/>
                                            </p:txEl>
                                          </p:spTgt>
                                        </p:tgtEl>
                                        <p:attrNameLst>
                                          <p:attrName>ppt_w</p:attrName>
                                        </p:attrNameLst>
                                      </p:cBhvr>
                                      <p:tavLst>
                                        <p:tav tm="0">
                                          <p:val>
                                            <p:fltVal val="0.000000"/>
                                          </p:val>
                                        </p:tav>
                                        <p:tav tm="100000">
                                          <p:val>
                                            <p:strVal val="#ppt_w"/>
                                          </p:val>
                                        </p:tav>
                                      </p:tavLst>
                                    </p:anim>
                                    <p:anim calcmode="lin" valueType="num">
                                      <p:cBhvr>
                                        <p:cTn id="72" dur="500" fill="hold"/>
                                        <p:tgtEl>
                                          <p:spTgt spid="23">
                                            <p:txEl>
                                              <p:charRg st="0" end="15"/>
                                            </p:txEl>
                                          </p:spTgt>
                                        </p:tgtEl>
                                        <p:attrNameLst>
                                          <p:attrName>ppt_h</p:attrName>
                                        </p:attrNameLst>
                                      </p:cBhvr>
                                      <p:tavLst>
                                        <p:tav tm="0">
                                          <p:val>
                                            <p:fltVal val="0.000000"/>
                                          </p:val>
                                        </p:tav>
                                        <p:tav tm="100000">
                                          <p:val>
                                            <p:strVal val="#ppt_h"/>
                                          </p:val>
                                        </p:tav>
                                      </p:tavLst>
                                    </p:anim>
                                  </p:childTnLst>
                                </p:cTn>
                              </p:par>
                            </p:childTnLst>
                          </p:cTn>
                        </p:par>
                      </p:childTnLst>
                    </p:cTn>
                  </p:par>
                  <p:par>
                    <p:cTn id="73" fill="hold">
                      <p:stCondLst>
                        <p:cond delay="indefinite"/>
                      </p:stCondLst>
                      <p:childTnLst>
                        <p:par>
                          <p:cTn id="74" fill="hold">
                            <p:stCondLst>
                              <p:cond delay="0"/>
                            </p:stCondLst>
                            <p:childTnLst>
                              <p:par>
                                <p:cTn id="75" presetID="23" presetClass="entr" presetSubtype="16" fill="hold" nodeType="clickEffect">
                                  <p:stCondLst>
                                    <p:cond delay="0"/>
                                  </p:stCondLst>
                                  <p:childTnLst>
                                    <p:set>
                                      <p:cBhvr>
                                        <p:cTn id="76" dur="1" fill="hold">
                                          <p:stCondLst>
                                            <p:cond delay="0"/>
                                          </p:stCondLst>
                                        </p:cTn>
                                        <p:tgtEl>
                                          <p:spTgt spid="24">
                                            <p:txEl>
                                              <p:charRg st="0" end="13"/>
                                            </p:txEl>
                                          </p:spTgt>
                                        </p:tgtEl>
                                        <p:attrNameLst>
                                          <p:attrName>style.visibility</p:attrName>
                                        </p:attrNameLst>
                                      </p:cBhvr>
                                      <p:to>
                                        <p:strVal val="visible"/>
                                      </p:to>
                                    </p:set>
                                    <p:anim calcmode="lin" valueType="num">
                                      <p:cBhvr>
                                        <p:cTn id="77" dur="500" fill="hold"/>
                                        <p:tgtEl>
                                          <p:spTgt spid="24">
                                            <p:txEl>
                                              <p:charRg st="0" end="13"/>
                                            </p:txEl>
                                          </p:spTgt>
                                        </p:tgtEl>
                                        <p:attrNameLst>
                                          <p:attrName>ppt_w</p:attrName>
                                        </p:attrNameLst>
                                      </p:cBhvr>
                                      <p:tavLst>
                                        <p:tav tm="0">
                                          <p:val>
                                            <p:fltVal val="0.000000"/>
                                          </p:val>
                                        </p:tav>
                                        <p:tav tm="100000">
                                          <p:val>
                                            <p:strVal val="#ppt_w"/>
                                          </p:val>
                                        </p:tav>
                                      </p:tavLst>
                                    </p:anim>
                                    <p:anim calcmode="lin" valueType="num">
                                      <p:cBhvr>
                                        <p:cTn id="78" dur="500" fill="hold"/>
                                        <p:tgtEl>
                                          <p:spTgt spid="24">
                                            <p:txEl>
                                              <p:charRg st="0" end="13"/>
                                            </p:txEl>
                                          </p:spTgt>
                                        </p:tgtEl>
                                        <p:attrNameLst>
                                          <p:attrName>ppt_h</p:attrName>
                                        </p:attrNameLst>
                                      </p:cBhvr>
                                      <p:tavLst>
                                        <p:tav tm="0">
                                          <p:val>
                                            <p:fltVal val="0.000000"/>
                                          </p:val>
                                        </p:tav>
                                        <p:tav tm="100000">
                                          <p:val>
                                            <p:strVal val="#ppt_h"/>
                                          </p:val>
                                        </p:tav>
                                      </p:tavLst>
                                    </p:anim>
                                  </p:childTnLst>
                                </p:cTn>
                              </p:par>
                            </p:childTnLst>
                          </p:cTn>
                        </p:par>
                      </p:childTnLst>
                    </p:cTn>
                  </p:par>
                  <p:par>
                    <p:cTn id="79" fill="hold">
                      <p:stCondLst>
                        <p:cond delay="indefinite"/>
                      </p:stCondLst>
                      <p:childTnLst>
                        <p:par>
                          <p:cTn id="80" fill="hold">
                            <p:stCondLst>
                              <p:cond delay="0"/>
                            </p:stCondLst>
                            <p:childTnLst>
                              <p:par>
                                <p:cTn id="81" presetID="16" presetClass="entr" presetSubtype="21" fill="hold" nodeType="clickEffect">
                                  <p:stCondLst>
                                    <p:cond delay="0"/>
                                  </p:stCondLst>
                                  <p:childTnLst>
                                    <p:set>
                                      <p:cBhvr>
                                        <p:cTn id="82" dur="1" fill="hold">
                                          <p:stCondLst>
                                            <p:cond delay="0"/>
                                          </p:stCondLst>
                                        </p:cTn>
                                        <p:tgtEl>
                                          <p:spTgt spid="30722"/>
                                        </p:tgtEl>
                                        <p:attrNameLst>
                                          <p:attrName>style.visibility</p:attrName>
                                        </p:attrNameLst>
                                      </p:cBhvr>
                                      <p:to>
                                        <p:strVal val="visible"/>
                                      </p:to>
                                    </p:set>
                                    <p:animEffect transition="in" filter="barn(inVertical)">
                                      <p:cBhvr>
                                        <p:cTn id="83" dur="500"/>
                                        <p:tgtEl>
                                          <p:spTgt spid="30722"/>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xit" presetSubtype="0" fill="hold" nodeType="clickEffect">
                                  <p:stCondLst>
                                    <p:cond delay="0"/>
                                  </p:stCondLst>
                                  <p:childTnLst>
                                    <p:animEffect transition="out" filter="fade">
                                      <p:cBhvr>
                                        <p:cTn id="87" dur="500"/>
                                        <p:tgtEl>
                                          <p:spTgt spid="30722"/>
                                        </p:tgtEl>
                                      </p:cBhvr>
                                    </p:animEffect>
                                    <p:set>
                                      <p:cBhvr>
                                        <p:cTn id="88" dur="1" fill="hold">
                                          <p:stCondLst>
                                            <p:cond delay="499"/>
                                          </p:stCondLst>
                                        </p:cTn>
                                        <p:tgtEl>
                                          <p:spTgt spid="30722"/>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23" presetClass="entr" presetSubtype="16" fill="hold" grpId="0" nodeType="clickEffect">
                                  <p:stCondLst>
                                    <p:cond delay="0"/>
                                  </p:stCondLst>
                                  <p:childTnLst>
                                    <p:set>
                                      <p:cBhvr>
                                        <p:cTn id="92" dur="1" fill="hold">
                                          <p:stCondLst>
                                            <p:cond delay="0"/>
                                          </p:stCondLst>
                                        </p:cTn>
                                        <p:tgtEl>
                                          <p:spTgt spid="25"/>
                                        </p:tgtEl>
                                        <p:attrNameLst>
                                          <p:attrName>style.visibility</p:attrName>
                                        </p:attrNameLst>
                                      </p:cBhvr>
                                      <p:to>
                                        <p:strVal val="visible"/>
                                      </p:to>
                                    </p:set>
                                    <p:anim calcmode="lin" valueType="num">
                                      <p:cBhvr>
                                        <p:cTn id="93" dur="500" fill="hold"/>
                                        <p:tgtEl>
                                          <p:spTgt spid="25"/>
                                        </p:tgtEl>
                                        <p:attrNameLst>
                                          <p:attrName>ppt_w</p:attrName>
                                        </p:attrNameLst>
                                      </p:cBhvr>
                                      <p:tavLst>
                                        <p:tav tm="0">
                                          <p:val>
                                            <p:fltVal val="0.000000"/>
                                          </p:val>
                                        </p:tav>
                                        <p:tav tm="100000">
                                          <p:val>
                                            <p:strVal val="#ppt_w"/>
                                          </p:val>
                                        </p:tav>
                                      </p:tavLst>
                                    </p:anim>
                                    <p:anim calcmode="lin" valueType="num">
                                      <p:cBhvr>
                                        <p:cTn id="94" dur="500" fill="hold"/>
                                        <p:tgtEl>
                                          <p:spTgt spid="25"/>
                                        </p:tgtEl>
                                        <p:attrNameLst>
                                          <p:attrName>ppt_h</p:attrName>
                                        </p:attrNameLst>
                                      </p:cBhvr>
                                      <p:tavLst>
                                        <p:tav tm="0">
                                          <p:val>
                                            <p:fltVal val="0.000000"/>
                                          </p:val>
                                        </p:tav>
                                        <p:tav tm="100000">
                                          <p:val>
                                            <p:strVal val="#ppt_h"/>
                                          </p:val>
                                        </p:tav>
                                      </p:tavLst>
                                    </p:anim>
                                  </p:childTnLst>
                                </p:cTn>
                              </p:par>
                            </p:childTnLst>
                          </p:cTn>
                        </p:par>
                      </p:childTnLst>
                    </p:cTn>
                  </p:par>
                  <p:par>
                    <p:cTn id="95" fill="hold">
                      <p:stCondLst>
                        <p:cond delay="indefinite"/>
                      </p:stCondLst>
                      <p:childTnLst>
                        <p:par>
                          <p:cTn id="96" fill="hold">
                            <p:stCondLst>
                              <p:cond delay="0"/>
                            </p:stCondLst>
                            <p:childTnLst>
                              <p:par>
                                <p:cTn id="97" presetID="16" presetClass="entr" presetSubtype="21" fill="hold" nodeType="clickEffect">
                                  <p:stCondLst>
                                    <p:cond delay="0"/>
                                  </p:stCondLst>
                                  <p:childTnLst>
                                    <p:set>
                                      <p:cBhvr>
                                        <p:cTn id="98" dur="1" fill="hold">
                                          <p:stCondLst>
                                            <p:cond delay="0"/>
                                          </p:stCondLst>
                                        </p:cTn>
                                        <p:tgtEl>
                                          <p:spTgt spid="30723"/>
                                        </p:tgtEl>
                                        <p:attrNameLst>
                                          <p:attrName>style.visibility</p:attrName>
                                        </p:attrNameLst>
                                      </p:cBhvr>
                                      <p:to>
                                        <p:strVal val="visible"/>
                                      </p:to>
                                    </p:set>
                                    <p:animEffect transition="in" filter="barn(inVertical)">
                                      <p:cBhvr>
                                        <p:cTn id="99" dur="500"/>
                                        <p:tgtEl>
                                          <p:spTgt spid="30723"/>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xit" presetSubtype="0" fill="hold" nodeType="clickEffect">
                                  <p:stCondLst>
                                    <p:cond delay="0"/>
                                  </p:stCondLst>
                                  <p:childTnLst>
                                    <p:animEffect transition="out" filter="fade">
                                      <p:cBhvr>
                                        <p:cTn id="103" dur="500"/>
                                        <p:tgtEl>
                                          <p:spTgt spid="30723"/>
                                        </p:tgtEl>
                                      </p:cBhvr>
                                    </p:animEffect>
                                    <p:set>
                                      <p:cBhvr>
                                        <p:cTn id="104" dur="1" fill="hold">
                                          <p:stCondLst>
                                            <p:cond delay="499"/>
                                          </p:stCondLst>
                                        </p:cTn>
                                        <p:tgtEl>
                                          <p:spTgt spid="30723"/>
                                        </p:tgtEl>
                                        <p:attrNameLst>
                                          <p:attrName>style.visibility</p:attrName>
                                        </p:attrNameLst>
                                      </p:cBhvr>
                                      <p:to>
                                        <p:strVal val="hidden"/>
                                      </p:to>
                                    </p:set>
                                  </p:childTnLst>
                                </p:cTn>
                              </p:par>
                            </p:childTnLst>
                          </p:cTn>
                        </p:par>
                      </p:childTnLst>
                    </p:cTn>
                  </p:par>
                  <p:par>
                    <p:cTn id="105" fill="hold">
                      <p:stCondLst>
                        <p:cond delay="indefinite"/>
                      </p:stCondLst>
                      <p:childTnLst>
                        <p:par>
                          <p:cTn id="106" fill="hold">
                            <p:stCondLst>
                              <p:cond delay="0"/>
                            </p:stCondLst>
                            <p:childTnLst>
                              <p:par>
                                <p:cTn id="107" presetID="23" presetClass="entr" presetSubtype="16" fill="hold" grpId="0" nodeType="clickEffect">
                                  <p:stCondLst>
                                    <p:cond delay="0"/>
                                  </p:stCondLst>
                                  <p:childTnLst>
                                    <p:set>
                                      <p:cBhvr>
                                        <p:cTn id="108" dur="1" fill="hold">
                                          <p:stCondLst>
                                            <p:cond delay="0"/>
                                          </p:stCondLst>
                                        </p:cTn>
                                        <p:tgtEl>
                                          <p:spTgt spid="26"/>
                                        </p:tgtEl>
                                        <p:attrNameLst>
                                          <p:attrName>style.visibility</p:attrName>
                                        </p:attrNameLst>
                                      </p:cBhvr>
                                      <p:to>
                                        <p:strVal val="visible"/>
                                      </p:to>
                                    </p:set>
                                    <p:anim calcmode="lin" valueType="num">
                                      <p:cBhvr>
                                        <p:cTn id="109" dur="500" fill="hold"/>
                                        <p:tgtEl>
                                          <p:spTgt spid="26"/>
                                        </p:tgtEl>
                                        <p:attrNameLst>
                                          <p:attrName>ppt_w</p:attrName>
                                        </p:attrNameLst>
                                      </p:cBhvr>
                                      <p:tavLst>
                                        <p:tav tm="0">
                                          <p:val>
                                            <p:fltVal val="0.000000"/>
                                          </p:val>
                                        </p:tav>
                                        <p:tav tm="100000">
                                          <p:val>
                                            <p:strVal val="#ppt_w"/>
                                          </p:val>
                                        </p:tav>
                                      </p:tavLst>
                                    </p:anim>
                                    <p:anim calcmode="lin" valueType="num">
                                      <p:cBhvr>
                                        <p:cTn id="110" dur="500" fill="hold"/>
                                        <p:tgtEl>
                                          <p:spTgt spid="26"/>
                                        </p:tgtEl>
                                        <p:attrNameLst>
                                          <p:attrName>ppt_h</p:attrName>
                                        </p:attrNameLst>
                                      </p:cBhvr>
                                      <p:tavLst>
                                        <p:tav tm="0">
                                          <p:val>
                                            <p:fltVal val="0.00000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6" grpId="0"/>
      <p:bldP spid="17" grpId="0"/>
      <p:bldP spid="18" grpId="0"/>
      <p:bldP spid="19" grpId="0"/>
      <p:bldP spid="21" grpId="0"/>
      <p:bldP spid="22" grpId="0"/>
      <p:bldP spid="25" grpId="0"/>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5602" name="Picture 9" descr="vtc_182048_dendau1">
            <a:hlinkClick r:id="rId1"/>
          </p:cNvPr>
          <p:cNvPicPr>
            <a:picLocks noChangeAspect="1"/>
          </p:cNvPicPr>
          <p:nvPr/>
        </p:nvPicPr>
        <p:blipFill>
          <a:blip r:embed="rId2"/>
          <a:stretch>
            <a:fillRect/>
          </a:stretch>
        </p:blipFill>
        <p:spPr>
          <a:xfrm>
            <a:off x="2286000" y="381000"/>
            <a:ext cx="3200400" cy="2895600"/>
          </a:xfrm>
          <a:prstGeom prst="rect">
            <a:avLst/>
          </a:prstGeom>
          <a:noFill/>
          <a:ln w="9525">
            <a:noFill/>
          </a:ln>
        </p:spPr>
      </p:pic>
      <p:pic>
        <p:nvPicPr>
          <p:cNvPr id="25603" name="Picture 11" descr="TLdentoadabg">
            <a:hlinkClick r:id="rId3"/>
          </p:cNvPr>
          <p:cNvPicPr>
            <a:picLocks noChangeAspect="1"/>
          </p:cNvPicPr>
          <p:nvPr/>
        </p:nvPicPr>
        <p:blipFill>
          <a:blip r:embed="rId4"/>
          <a:stretch>
            <a:fillRect/>
          </a:stretch>
        </p:blipFill>
        <p:spPr>
          <a:xfrm>
            <a:off x="5867400" y="1447800"/>
            <a:ext cx="4191000" cy="3276600"/>
          </a:xfrm>
          <a:prstGeom prst="rect">
            <a:avLst/>
          </a:prstGeom>
          <a:noFill/>
          <a:ln w="9525">
            <a:noFill/>
          </a:ln>
        </p:spPr>
      </p:pic>
      <p:pic>
        <p:nvPicPr>
          <p:cNvPr id="25604" name="Picture 13" descr="200px-SwissKeroseneLamp"/>
          <p:cNvPicPr>
            <a:picLocks noChangeAspect="1"/>
          </p:cNvPicPr>
          <p:nvPr/>
        </p:nvPicPr>
        <p:blipFill>
          <a:blip r:embed="rId5"/>
          <a:stretch>
            <a:fillRect/>
          </a:stretch>
        </p:blipFill>
        <p:spPr>
          <a:xfrm>
            <a:off x="3124200" y="3352800"/>
            <a:ext cx="1905000" cy="2943225"/>
          </a:xfrm>
          <a:prstGeom prst="rect">
            <a:avLst/>
          </a:prstGeom>
          <a:noFill/>
          <a:ln w="9525">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6626" name="Picture 4" descr="Chu tich Ho Chi Minh"/>
          <p:cNvPicPr>
            <a:picLocks noChangeAspect="1"/>
          </p:cNvPicPr>
          <p:nvPr/>
        </p:nvPicPr>
        <p:blipFill>
          <a:blip r:embed="rId1"/>
          <a:stretch>
            <a:fillRect/>
          </a:stretch>
        </p:blipFill>
        <p:spPr>
          <a:xfrm>
            <a:off x="6248400" y="533400"/>
            <a:ext cx="3886200" cy="5486400"/>
          </a:xfrm>
          <a:prstGeom prst="rect">
            <a:avLst/>
          </a:prstGeom>
          <a:noFill/>
          <a:ln w="9525">
            <a:noFill/>
          </a:ln>
        </p:spPr>
      </p:pic>
      <p:pic>
        <p:nvPicPr>
          <p:cNvPr id="26627" name="Picture 5" descr="Chu tich Ho Chi Minh"/>
          <p:cNvPicPr>
            <a:picLocks noChangeAspect="1"/>
          </p:cNvPicPr>
          <p:nvPr/>
        </p:nvPicPr>
        <p:blipFill>
          <a:blip r:embed="rId2"/>
          <a:stretch>
            <a:fillRect/>
          </a:stretch>
        </p:blipFill>
        <p:spPr>
          <a:xfrm>
            <a:off x="2057400" y="609600"/>
            <a:ext cx="4038600" cy="5410200"/>
          </a:xfrm>
          <a:prstGeom prst="rect">
            <a:avLst/>
          </a:prstGeom>
          <a:noFill/>
          <a:ln w="9525">
            <a:noFill/>
          </a:ln>
        </p:spPr>
      </p:pic>
      <p:pic>
        <p:nvPicPr>
          <p:cNvPr id="10246" name="aiyeuBacHo.wma">
            <a:hlinkClick r:id="" action="ppaction://media"/>
          </p:cNvPr>
          <p:cNvPicPr>
            <a:picLocks noRot="1" noChangeAspect="1"/>
          </p:cNvPicPr>
          <p:nvPr>
            <a:audioFile r:link="rId3"/>
            <p:extLst>
              <p:ext uri="{DAA4B4D4-6D71-4841-9C94-3DE7FCFB9230}">
                <p14:media xmlns:p14="http://schemas.microsoft.com/office/powerpoint/2010/main" r:link="rId4"/>
              </p:ext>
            </p:extLst>
          </p:nvPr>
        </p:nvPicPr>
        <p:blipFill>
          <a:blip r:embed="rId5"/>
          <a:stretch>
            <a:fillRect/>
          </a:stretch>
        </p:blipFill>
        <p:spPr>
          <a:xfrm>
            <a:off x="1676400" y="6400800"/>
            <a:ext cx="304800" cy="30480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975" fill="hold"/>
                                        <p:tgtEl>
                                          <p:spTgt spid="1024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024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Rectangle 5"/>
          <p:cNvSpPr/>
          <p:nvPr/>
        </p:nvSpPr>
        <p:spPr>
          <a:xfrm>
            <a:off x="3714162" y="2741536"/>
            <a:ext cx="4763676" cy="1145887"/>
          </a:xfrm>
          <a:prstGeom prst="rect">
            <a:avLst/>
          </a:prstGeom>
          <a:noFill/>
        </p:spPr>
        <p:txBody>
          <a:bodyPr wrap="none" lIns="68580" tIns="34290" rIns="68580" bIns="34290" numCol="1">
            <a:prstTxWarp prst="textChevron">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4950" b="1" i="0" u="none" strike="noStrike" kern="1200" cap="none" spc="0" normalizeH="0" baseline="0" noProof="0" dirty="0">
                <a:ln w="22225">
                  <a:solidFill>
                    <a:schemeClr val="accent2"/>
                  </a:solidFill>
                  <a:prstDash val="solid"/>
                </a:ln>
                <a:solidFill>
                  <a:srgbClr val="C00000"/>
                </a:solidFill>
                <a:effectLst/>
                <a:uLnTx/>
                <a:uFillTx/>
                <a:latin typeface="Arial" panose="020B0604020202020204" pitchFamily="34" charset="0"/>
                <a:ea typeface="+mn-ea"/>
                <a:cs typeface="Arial" panose="020B0604020202020204" pitchFamily="34" charset="0"/>
              </a:rPr>
              <a:t>TÌM HIỂU BÀI</a:t>
            </a:r>
            <a:endParaRPr kumimoji="0" lang="en-US" sz="4950" b="1" i="0" u="none" strike="noStrike" kern="1200" cap="none" spc="0" normalizeH="0" baseline="0" noProof="0" dirty="0">
              <a:ln w="22225">
                <a:solidFill>
                  <a:schemeClr val="accent2"/>
                </a:solidFill>
                <a:prstDash val="solid"/>
              </a:ln>
              <a:solidFill>
                <a:srgbClr val="C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8" presetClass="emph" presetSubtype="0" repeatCount="indefinite" fill="hold" grpId="0" nodeType="withEffect">
                                  <p:stCondLst>
                                    <p:cond delay="0"/>
                                  </p:stCondLst>
                                  <p:iterate type="lt">
                                    <p:tmPct val="10000"/>
                                  </p:iterate>
                                  <p:childTnLst>
                                    <p:animClr clrSpc="rgb" dir="cw">
                                      <p:cBhvr override="childStyle">
                                        <p:cTn id="6" dur="500" fill="hold"/>
                                        <p:tgtEl>
                                          <p:spTgt spid="6"/>
                                        </p:tgtEl>
                                        <p:attrNameLst>
                                          <p:attrName>style.color</p:attrName>
                                        </p:attrNameLst>
                                      </p:cBhvr>
                                      <p:to>
                                        <a:schemeClr val="accent2"/>
                                      </p:to>
                                    </p:animClr>
                                    <p:animClr clrSpc="rgb" dir="cw">
                                      <p:cBhvr>
                                        <p:cTn id="7" dur="500" fill="hold"/>
                                        <p:tgtEl>
                                          <p:spTgt spid="6"/>
                                        </p:tgtEl>
                                        <p:attrNameLst>
                                          <p:attrName>fillcolor</p:attrName>
                                        </p:attrNameLst>
                                      </p:cBhvr>
                                      <p:to>
                                        <a:schemeClr val="accent2"/>
                                      </p:to>
                                    </p:animClr>
                                    <p:set>
                                      <p:cBhvr>
                                        <p:cTn id="8" dur="500" fill="hold"/>
                                        <p:tgtEl>
                                          <p:spTgt spid="6"/>
                                        </p:tgtEl>
                                        <p:attrNameLst>
                                          <p:attrName>fill.type</p:attrName>
                                        </p:attrNameLst>
                                      </p:cBhvr>
                                      <p:to>
                                        <p:strVal val="solid"/>
                                      </p:to>
                                    </p:set>
                                    <p:anim to="1.5" calcmode="lin" valueType="num">
                                      <p:cBhvr override="childStyle">
                                        <p:cTn id="9" dur="500" fill="hold"/>
                                        <p:tgtEl>
                                          <p:spTgt spid="6"/>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49" name="Text Box 5"/>
          <p:cNvSpPr txBox="1"/>
          <p:nvPr/>
        </p:nvSpPr>
        <p:spPr>
          <a:xfrm>
            <a:off x="0" y="314325"/>
            <a:ext cx="12192000" cy="461963"/>
          </a:xfrm>
          <a:prstGeom prst="rect">
            <a:avLst/>
          </a:prstGeom>
          <a:noFill/>
          <a:ln w="9525">
            <a:noFill/>
          </a:ln>
        </p:spPr>
        <p:txBody>
          <a:bodyPr>
            <a:spAutoFit/>
          </a:bodyPr>
          <a:lst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stStyle>
          <a:p>
            <a:pPr marL="0" lvl="0" indent="0" algn="just" defTabSz="914400" eaLnBrk="1" hangingPunct="1">
              <a:spcBef>
                <a:spcPct val="0"/>
              </a:spcBef>
              <a:buClrTx/>
              <a:buSzTx/>
              <a:buFontTx/>
              <a:buNone/>
            </a:pPr>
            <a:r>
              <a:rPr sz="2400" b="1" dirty="0">
                <a:solidFill>
                  <a:srgbClr val="FF0000"/>
                </a:solidFill>
                <a:latin typeface="Times New Roman" panose="02020603050405020304" pitchFamily="18" charset="0"/>
                <a:cs typeface="Times New Roman" panose="02020603050405020304" pitchFamily="18" charset="0"/>
              </a:rPr>
              <a:t>1. Anh Lê giúp anh Th</a:t>
            </a:r>
            <a:r>
              <a:rPr sz="2400" b="1" dirty="0">
                <a:solidFill>
                  <a:srgbClr val="FF0000"/>
                </a:solidFill>
                <a:latin typeface="Times New Roman" panose="02020603050405020304" pitchFamily="18" charset="0"/>
                <a:ea typeface="Times New Roman" panose="02020603050405020304" pitchFamily="18" charset="0"/>
              </a:rPr>
              <a:t>à</a:t>
            </a:r>
            <a:r>
              <a:rPr sz="2400" b="1" dirty="0">
                <a:solidFill>
                  <a:srgbClr val="FF0000"/>
                </a:solidFill>
                <a:latin typeface="Times New Roman" panose="02020603050405020304" pitchFamily="18" charset="0"/>
                <a:cs typeface="Times New Roman" panose="02020603050405020304" pitchFamily="18" charset="0"/>
              </a:rPr>
              <a:t>nh việc gì?</a:t>
            </a:r>
            <a:endParaRPr sz="2400" b="1" dirty="0">
              <a:solidFill>
                <a:srgbClr val="FF0000"/>
              </a:solidFill>
              <a:latin typeface="Times New Roman" panose="02020603050405020304" pitchFamily="18" charset="0"/>
              <a:ea typeface="Times New Roman" panose="02020603050405020304" pitchFamily="18" charset="0"/>
            </a:endParaRPr>
          </a:p>
        </p:txBody>
      </p:sp>
      <p:sp>
        <p:nvSpPr>
          <p:cNvPr id="6150" name="Text Box 6"/>
          <p:cNvSpPr txBox="1"/>
          <p:nvPr/>
        </p:nvSpPr>
        <p:spPr>
          <a:xfrm>
            <a:off x="0" y="946150"/>
            <a:ext cx="12192000" cy="461963"/>
          </a:xfrm>
          <a:prstGeom prst="rect">
            <a:avLst/>
          </a:prstGeom>
          <a:noFill/>
          <a:ln w="9525">
            <a:noFill/>
          </a:ln>
        </p:spPr>
        <p:txBody>
          <a:bodyPr>
            <a:spAutoFit/>
          </a:bodyPr>
          <a:lst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stStyle>
          <a:p>
            <a:pPr marL="0" lvl="0" indent="0" algn="just" defTabSz="914400" eaLnBrk="1" hangingPunct="1">
              <a:spcBef>
                <a:spcPct val="0"/>
              </a:spcBef>
              <a:buClrTx/>
              <a:buSzTx/>
              <a:buFontTx/>
              <a:buNone/>
            </a:pPr>
            <a:r>
              <a:rPr sz="2400" b="1" dirty="0">
                <a:solidFill>
                  <a:srgbClr val="0000FF"/>
                </a:solidFill>
                <a:latin typeface="Times New Roman" panose="02020603050405020304" pitchFamily="18" charset="0"/>
                <a:cs typeface="Times New Roman" panose="02020603050405020304" pitchFamily="18" charset="0"/>
              </a:rPr>
              <a:t>Anh Lê giúp anh Th</a:t>
            </a:r>
            <a:r>
              <a:rPr sz="2400" b="1" dirty="0">
                <a:solidFill>
                  <a:srgbClr val="0000FF"/>
                </a:solidFill>
                <a:latin typeface="Times New Roman" panose="02020603050405020304" pitchFamily="18" charset="0"/>
                <a:ea typeface="Times New Roman" panose="02020603050405020304" pitchFamily="18" charset="0"/>
              </a:rPr>
              <a:t>à</a:t>
            </a:r>
            <a:r>
              <a:rPr sz="2400" b="1" dirty="0">
                <a:solidFill>
                  <a:srgbClr val="0000FF"/>
                </a:solidFill>
                <a:latin typeface="Times New Roman" panose="02020603050405020304" pitchFamily="18" charset="0"/>
                <a:cs typeface="Times New Roman" panose="02020603050405020304" pitchFamily="18" charset="0"/>
              </a:rPr>
              <a:t>nh tìm việc l</a:t>
            </a:r>
            <a:r>
              <a:rPr sz="2400" b="1" dirty="0">
                <a:solidFill>
                  <a:srgbClr val="0000FF"/>
                </a:solidFill>
                <a:latin typeface="Times New Roman" panose="02020603050405020304" pitchFamily="18" charset="0"/>
                <a:ea typeface="Times New Roman" panose="02020603050405020304" pitchFamily="18" charset="0"/>
              </a:rPr>
              <a:t>à</a:t>
            </a:r>
            <a:r>
              <a:rPr sz="2400" b="1" dirty="0">
                <a:solidFill>
                  <a:srgbClr val="0000FF"/>
                </a:solidFill>
                <a:latin typeface="Times New Roman" panose="02020603050405020304" pitchFamily="18" charset="0"/>
                <a:cs typeface="Times New Roman" panose="02020603050405020304" pitchFamily="18" charset="0"/>
              </a:rPr>
              <a:t>m ở S</a:t>
            </a:r>
            <a:r>
              <a:rPr sz="2400" b="1" dirty="0">
                <a:solidFill>
                  <a:srgbClr val="0000FF"/>
                </a:solidFill>
                <a:latin typeface="Times New Roman" panose="02020603050405020304" pitchFamily="18" charset="0"/>
                <a:ea typeface="Times New Roman" panose="02020603050405020304" pitchFamily="18" charset="0"/>
              </a:rPr>
              <a:t>à</a:t>
            </a:r>
            <a:r>
              <a:rPr sz="2400" b="1" dirty="0">
                <a:solidFill>
                  <a:srgbClr val="0000FF"/>
                </a:solidFill>
                <a:latin typeface="Times New Roman" panose="02020603050405020304" pitchFamily="18" charset="0"/>
                <a:cs typeface="Times New Roman" panose="02020603050405020304" pitchFamily="18" charset="0"/>
              </a:rPr>
              <a:t>i Gòn.</a:t>
            </a:r>
            <a:endParaRPr sz="2400" b="1" dirty="0">
              <a:solidFill>
                <a:srgbClr val="0000FF"/>
              </a:solidFill>
              <a:latin typeface="Times New Roman" panose="02020603050405020304" pitchFamily="18" charset="0"/>
              <a:ea typeface="Times New Roman" panose="02020603050405020304" pitchFamily="18" charset="0"/>
            </a:endParaRPr>
          </a:p>
        </p:txBody>
      </p:sp>
      <p:sp>
        <p:nvSpPr>
          <p:cNvPr id="6151" name="Text Box 7"/>
          <p:cNvSpPr txBox="1"/>
          <p:nvPr/>
        </p:nvSpPr>
        <p:spPr>
          <a:xfrm>
            <a:off x="3175" y="1711325"/>
            <a:ext cx="12188825" cy="461963"/>
          </a:xfrm>
          <a:prstGeom prst="rect">
            <a:avLst/>
          </a:prstGeom>
          <a:noFill/>
          <a:ln w="9525">
            <a:noFill/>
          </a:ln>
        </p:spPr>
        <p:txBody>
          <a:bodyPr>
            <a:spAutoFit/>
          </a:bodyPr>
          <a:lst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stStyle>
          <a:p>
            <a:pPr marL="0" lvl="0" indent="0" algn="just" defTabSz="914400" eaLnBrk="1" hangingPunct="1">
              <a:spcBef>
                <a:spcPct val="0"/>
              </a:spcBef>
              <a:buClrTx/>
              <a:buSzTx/>
              <a:buFontTx/>
              <a:buNone/>
            </a:pPr>
            <a:r>
              <a:rPr sz="2400" b="1" dirty="0">
                <a:solidFill>
                  <a:srgbClr val="FF0000"/>
                </a:solidFill>
                <a:latin typeface="Times New Roman" panose="02020603050405020304" pitchFamily="18" charset="0"/>
                <a:cs typeface="Times New Roman" panose="02020603050405020304" pitchFamily="18" charset="0"/>
              </a:rPr>
              <a:t>2. Anh Lê giúp anh Th</a:t>
            </a:r>
            <a:r>
              <a:rPr sz="2400" b="1" dirty="0">
                <a:solidFill>
                  <a:srgbClr val="FF0000"/>
                </a:solidFill>
                <a:latin typeface="Times New Roman" panose="02020603050405020304" pitchFamily="18" charset="0"/>
                <a:ea typeface="Times New Roman" panose="02020603050405020304" pitchFamily="18" charset="0"/>
              </a:rPr>
              <a:t>à</a:t>
            </a:r>
            <a:r>
              <a:rPr sz="2400" b="1" dirty="0">
                <a:solidFill>
                  <a:srgbClr val="FF0000"/>
                </a:solidFill>
                <a:latin typeface="Times New Roman" panose="02020603050405020304" pitchFamily="18" charset="0"/>
                <a:cs typeface="Times New Roman" panose="02020603050405020304" pitchFamily="18" charset="0"/>
              </a:rPr>
              <a:t>nh tìm việc đạt kết quả như thế n</a:t>
            </a:r>
            <a:r>
              <a:rPr sz="2400" b="1" dirty="0">
                <a:solidFill>
                  <a:srgbClr val="FF0000"/>
                </a:solidFill>
                <a:latin typeface="Times New Roman" panose="02020603050405020304" pitchFamily="18" charset="0"/>
                <a:ea typeface="Times New Roman" panose="02020603050405020304" pitchFamily="18" charset="0"/>
              </a:rPr>
              <a:t>à</a:t>
            </a:r>
            <a:r>
              <a:rPr sz="2400" b="1" dirty="0">
                <a:solidFill>
                  <a:srgbClr val="FF0000"/>
                </a:solidFill>
                <a:latin typeface="Times New Roman" panose="02020603050405020304" pitchFamily="18" charset="0"/>
                <a:cs typeface="Times New Roman" panose="02020603050405020304" pitchFamily="18" charset="0"/>
              </a:rPr>
              <a:t>o?</a:t>
            </a:r>
            <a:endParaRPr sz="2400" b="1" dirty="0">
              <a:solidFill>
                <a:srgbClr val="FF0000"/>
              </a:solidFill>
              <a:latin typeface="Times New Roman" panose="02020603050405020304" pitchFamily="18" charset="0"/>
              <a:ea typeface="Times New Roman" panose="02020603050405020304" pitchFamily="18" charset="0"/>
            </a:endParaRPr>
          </a:p>
        </p:txBody>
      </p:sp>
      <p:sp>
        <p:nvSpPr>
          <p:cNvPr id="6152" name="Text Box 8"/>
          <p:cNvSpPr txBox="1"/>
          <p:nvPr/>
        </p:nvSpPr>
        <p:spPr>
          <a:xfrm>
            <a:off x="0" y="2389188"/>
            <a:ext cx="12192000" cy="460375"/>
          </a:xfrm>
          <a:prstGeom prst="rect">
            <a:avLst/>
          </a:prstGeom>
          <a:noFill/>
          <a:ln w="9525">
            <a:noFill/>
          </a:ln>
        </p:spPr>
        <p:txBody>
          <a:bodyPr>
            <a:spAutoFit/>
          </a:bodyPr>
          <a:lst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stStyle>
          <a:p>
            <a:pPr marL="0" lvl="0" indent="0" algn="just" defTabSz="914400" eaLnBrk="1" hangingPunct="1">
              <a:spcBef>
                <a:spcPct val="0"/>
              </a:spcBef>
              <a:buClrTx/>
              <a:buSzTx/>
              <a:buFontTx/>
              <a:buNone/>
            </a:pPr>
            <a:r>
              <a:rPr sz="2400" b="1" dirty="0">
                <a:solidFill>
                  <a:srgbClr val="0000FF"/>
                </a:solidFill>
                <a:latin typeface="Times New Roman" panose="02020603050405020304" pitchFamily="18" charset="0"/>
                <a:cs typeface="Times New Roman" panose="02020603050405020304" pitchFamily="18" charset="0"/>
              </a:rPr>
              <a:t>Anh Lê đòi thêm được cho anh Th</a:t>
            </a:r>
            <a:r>
              <a:rPr sz="2400" b="1" dirty="0">
                <a:solidFill>
                  <a:srgbClr val="0000FF"/>
                </a:solidFill>
                <a:latin typeface="Times New Roman" panose="02020603050405020304" pitchFamily="18" charset="0"/>
                <a:ea typeface="Times New Roman" panose="02020603050405020304" pitchFamily="18" charset="0"/>
              </a:rPr>
              <a:t>à</a:t>
            </a:r>
            <a:r>
              <a:rPr sz="2400" b="1" dirty="0">
                <a:solidFill>
                  <a:srgbClr val="0000FF"/>
                </a:solidFill>
                <a:latin typeface="Times New Roman" panose="02020603050405020304" pitchFamily="18" charset="0"/>
                <a:cs typeface="Times New Roman" panose="02020603050405020304" pitchFamily="18" charset="0"/>
              </a:rPr>
              <a:t>nh mỗi năm hai bộ quần áo v</a:t>
            </a:r>
            <a:r>
              <a:rPr sz="2400" b="1" dirty="0">
                <a:solidFill>
                  <a:srgbClr val="0000FF"/>
                </a:solidFill>
                <a:latin typeface="Times New Roman" panose="02020603050405020304" pitchFamily="18" charset="0"/>
                <a:ea typeface="Times New Roman" panose="02020603050405020304" pitchFamily="18" charset="0"/>
              </a:rPr>
              <a:t>à</a:t>
            </a:r>
            <a:r>
              <a:rPr sz="2400" b="1" dirty="0">
                <a:solidFill>
                  <a:srgbClr val="0000FF"/>
                </a:solidFill>
                <a:latin typeface="Times New Roman" panose="02020603050405020304" pitchFamily="18" charset="0"/>
                <a:cs typeface="Times New Roman" panose="02020603050405020304" pitchFamily="18" charset="0"/>
              </a:rPr>
              <a:t> mỗi tháng thêm năm h</a:t>
            </a:r>
            <a:r>
              <a:rPr sz="2400" b="1" dirty="0">
                <a:solidFill>
                  <a:srgbClr val="0000FF"/>
                </a:solidFill>
                <a:latin typeface="Times New Roman" panose="02020603050405020304" pitchFamily="18" charset="0"/>
                <a:ea typeface="Times New Roman" panose="02020603050405020304" pitchFamily="18" charset="0"/>
              </a:rPr>
              <a:t>à</a:t>
            </a:r>
            <a:r>
              <a:rPr sz="2400" b="1" dirty="0">
                <a:solidFill>
                  <a:srgbClr val="0000FF"/>
                </a:solidFill>
                <a:latin typeface="Times New Roman" panose="02020603050405020304" pitchFamily="18" charset="0"/>
                <a:cs typeface="Times New Roman" panose="02020603050405020304" pitchFamily="18" charset="0"/>
              </a:rPr>
              <a:t>o.</a:t>
            </a:r>
            <a:endParaRPr sz="2400" b="1" dirty="0">
              <a:solidFill>
                <a:srgbClr val="0000FF"/>
              </a:solidFill>
              <a:latin typeface="Times New Roman" panose="02020603050405020304" pitchFamily="18" charset="0"/>
              <a:ea typeface="Times New Roman" panose="02020603050405020304" pitchFamily="18" charset="0"/>
            </a:endParaRPr>
          </a:p>
        </p:txBody>
      </p:sp>
      <p:sp>
        <p:nvSpPr>
          <p:cNvPr id="6153" name="Text Box 9"/>
          <p:cNvSpPr txBox="1"/>
          <p:nvPr/>
        </p:nvSpPr>
        <p:spPr>
          <a:xfrm>
            <a:off x="0" y="3124200"/>
            <a:ext cx="12192000" cy="461963"/>
          </a:xfrm>
          <a:prstGeom prst="rect">
            <a:avLst/>
          </a:prstGeom>
          <a:noFill/>
          <a:ln w="9525">
            <a:noFill/>
          </a:ln>
        </p:spPr>
        <p:txBody>
          <a:bodyPr>
            <a:spAutoFit/>
          </a:bodyPr>
          <a:lst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stStyle>
          <a:p>
            <a:pPr marL="0" lvl="0" indent="0" algn="just" defTabSz="914400" eaLnBrk="1" hangingPunct="1">
              <a:spcBef>
                <a:spcPct val="0"/>
              </a:spcBef>
              <a:buClrTx/>
              <a:buSzTx/>
              <a:buFontTx/>
              <a:buNone/>
            </a:pPr>
            <a:r>
              <a:rPr sz="2400" b="1" dirty="0">
                <a:solidFill>
                  <a:srgbClr val="FF0000"/>
                </a:solidFill>
                <a:latin typeface="Times New Roman" panose="02020603050405020304" pitchFamily="18" charset="0"/>
                <a:cs typeface="Times New Roman" panose="02020603050405020304" pitchFamily="18" charset="0"/>
              </a:rPr>
              <a:t>3. Thái độ của anh Th</a:t>
            </a:r>
            <a:r>
              <a:rPr sz="2400" b="1" dirty="0">
                <a:solidFill>
                  <a:srgbClr val="FF0000"/>
                </a:solidFill>
                <a:latin typeface="Times New Roman" panose="02020603050405020304" pitchFamily="18" charset="0"/>
                <a:ea typeface="Times New Roman" panose="02020603050405020304" pitchFamily="18" charset="0"/>
              </a:rPr>
              <a:t>à</a:t>
            </a:r>
            <a:r>
              <a:rPr sz="2400" b="1" dirty="0">
                <a:solidFill>
                  <a:srgbClr val="FF0000"/>
                </a:solidFill>
                <a:latin typeface="Times New Roman" panose="02020603050405020304" pitchFamily="18" charset="0"/>
                <a:cs typeface="Times New Roman" panose="02020603050405020304" pitchFamily="18" charset="0"/>
              </a:rPr>
              <a:t>nh khi nghe anh Lê nói về việc l</a:t>
            </a:r>
            <a:r>
              <a:rPr sz="2400" b="1" dirty="0">
                <a:solidFill>
                  <a:srgbClr val="FF0000"/>
                </a:solidFill>
                <a:latin typeface="Times New Roman" panose="02020603050405020304" pitchFamily="18" charset="0"/>
                <a:ea typeface="Times New Roman" panose="02020603050405020304" pitchFamily="18" charset="0"/>
              </a:rPr>
              <a:t>à</a:t>
            </a:r>
            <a:r>
              <a:rPr sz="2400" b="1" dirty="0">
                <a:solidFill>
                  <a:srgbClr val="FF0000"/>
                </a:solidFill>
                <a:latin typeface="Times New Roman" panose="02020603050405020304" pitchFamily="18" charset="0"/>
                <a:cs typeface="Times New Roman" panose="02020603050405020304" pitchFamily="18" charset="0"/>
              </a:rPr>
              <a:t>m như thế n</a:t>
            </a:r>
            <a:r>
              <a:rPr sz="2400" b="1" dirty="0">
                <a:solidFill>
                  <a:srgbClr val="FF0000"/>
                </a:solidFill>
                <a:latin typeface="Times New Roman" panose="02020603050405020304" pitchFamily="18" charset="0"/>
                <a:ea typeface="Times New Roman" panose="02020603050405020304" pitchFamily="18" charset="0"/>
              </a:rPr>
              <a:t>à</a:t>
            </a:r>
            <a:r>
              <a:rPr sz="2400" b="1" dirty="0">
                <a:solidFill>
                  <a:srgbClr val="FF0000"/>
                </a:solidFill>
                <a:latin typeface="Times New Roman" panose="02020603050405020304" pitchFamily="18" charset="0"/>
                <a:cs typeface="Times New Roman" panose="02020603050405020304" pitchFamily="18" charset="0"/>
              </a:rPr>
              <a:t>o?</a:t>
            </a:r>
            <a:endParaRPr sz="2400" b="1" dirty="0">
              <a:solidFill>
                <a:srgbClr val="FF0000"/>
              </a:solidFill>
              <a:latin typeface="Times New Roman" panose="02020603050405020304" pitchFamily="18" charset="0"/>
              <a:ea typeface="Times New Roman" panose="02020603050405020304" pitchFamily="18" charset="0"/>
            </a:endParaRPr>
          </a:p>
        </p:txBody>
      </p:sp>
      <p:sp>
        <p:nvSpPr>
          <p:cNvPr id="6154" name="Text Box 10"/>
          <p:cNvSpPr txBox="1"/>
          <p:nvPr/>
        </p:nvSpPr>
        <p:spPr>
          <a:xfrm>
            <a:off x="0" y="3886200"/>
            <a:ext cx="12192000" cy="830263"/>
          </a:xfrm>
          <a:prstGeom prst="rect">
            <a:avLst/>
          </a:prstGeom>
          <a:noFill/>
          <a:ln w="9525">
            <a:noFill/>
          </a:ln>
        </p:spPr>
        <p:txBody>
          <a:bodyPr>
            <a:spAutoFit/>
          </a:bodyPr>
          <a:lst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stStyle>
          <a:p>
            <a:pPr marL="0" lvl="0" indent="0" algn="just" defTabSz="914400" eaLnBrk="1" hangingPunct="1">
              <a:spcBef>
                <a:spcPct val="0"/>
              </a:spcBef>
              <a:buClrTx/>
              <a:buSzTx/>
              <a:buFontTx/>
              <a:buNone/>
            </a:pPr>
            <a:r>
              <a:rPr sz="2400" b="1" dirty="0">
                <a:solidFill>
                  <a:srgbClr val="0000FF"/>
                </a:solidFill>
                <a:latin typeface="Times New Roman" panose="02020603050405020304" pitchFamily="18" charset="0"/>
                <a:cs typeface="Times New Roman" panose="02020603050405020304" pitchFamily="18" charset="0"/>
              </a:rPr>
              <a:t>Anh Th</a:t>
            </a:r>
            <a:r>
              <a:rPr sz="2400" b="1" dirty="0">
                <a:solidFill>
                  <a:srgbClr val="0000FF"/>
                </a:solidFill>
                <a:latin typeface="Times New Roman" panose="02020603050405020304" pitchFamily="18" charset="0"/>
                <a:ea typeface="Times New Roman" panose="02020603050405020304" pitchFamily="18" charset="0"/>
              </a:rPr>
              <a:t>à</a:t>
            </a:r>
            <a:r>
              <a:rPr sz="2400" b="1" dirty="0">
                <a:solidFill>
                  <a:srgbClr val="0000FF"/>
                </a:solidFill>
                <a:latin typeface="Times New Roman" panose="02020603050405020304" pitchFamily="18" charset="0"/>
                <a:cs typeface="Times New Roman" panose="02020603050405020304" pitchFamily="18" charset="0"/>
              </a:rPr>
              <a:t>nh không để ý tới công việc v</a:t>
            </a:r>
            <a:r>
              <a:rPr sz="2400" b="1" dirty="0">
                <a:solidFill>
                  <a:srgbClr val="0000FF"/>
                </a:solidFill>
                <a:latin typeface="Times New Roman" panose="02020603050405020304" pitchFamily="18" charset="0"/>
                <a:ea typeface="Times New Roman" panose="02020603050405020304" pitchFamily="18" charset="0"/>
              </a:rPr>
              <a:t>à</a:t>
            </a:r>
            <a:r>
              <a:rPr sz="2400" b="1" dirty="0">
                <a:solidFill>
                  <a:srgbClr val="0000FF"/>
                </a:solidFill>
                <a:latin typeface="Times New Roman" panose="02020603050405020304" pitchFamily="18" charset="0"/>
                <a:cs typeface="Times New Roman" panose="02020603050405020304" pitchFamily="18" charset="0"/>
              </a:rPr>
              <a:t> món lương m</a:t>
            </a:r>
            <a:r>
              <a:rPr sz="2400" b="1" dirty="0">
                <a:solidFill>
                  <a:srgbClr val="0000FF"/>
                </a:solidFill>
                <a:latin typeface="Times New Roman" panose="02020603050405020304" pitchFamily="18" charset="0"/>
                <a:ea typeface="Times New Roman" panose="02020603050405020304" pitchFamily="18" charset="0"/>
              </a:rPr>
              <a:t>à</a:t>
            </a:r>
            <a:r>
              <a:rPr sz="2400" b="1" dirty="0">
                <a:solidFill>
                  <a:srgbClr val="0000FF"/>
                </a:solidFill>
                <a:latin typeface="Times New Roman" panose="02020603050405020304" pitchFamily="18" charset="0"/>
                <a:cs typeface="Times New Roman" panose="02020603050405020304" pitchFamily="18" charset="0"/>
              </a:rPr>
              <a:t> anh Lê tìm cho. Anh nói: “</a:t>
            </a:r>
            <a:r>
              <a:rPr sz="2400" b="1" i="1" dirty="0">
                <a:solidFill>
                  <a:srgbClr val="0000FF"/>
                </a:solidFill>
                <a:latin typeface="Times New Roman" panose="02020603050405020304" pitchFamily="18" charset="0"/>
                <a:cs typeface="Times New Roman" panose="02020603050405020304" pitchFamily="18" charset="0"/>
              </a:rPr>
              <a:t>Nếu chỉ cần miếng cơm manh áo thì tôi ở Phan Thiết  cũng đủ sống...”.</a:t>
            </a:r>
            <a:endParaRPr sz="2400" b="1" i="1" dirty="0">
              <a:solidFill>
                <a:srgbClr val="0000FF"/>
              </a:solidFill>
              <a:latin typeface="Times New Roman" panose="02020603050405020304" pitchFamily="18" charset="0"/>
              <a:ea typeface="Times New Roman" panose="02020603050405020304" pitchFamily="18" charset="0"/>
            </a:endParaRPr>
          </a:p>
        </p:txBody>
      </p:sp>
      <p:sp>
        <p:nvSpPr>
          <p:cNvPr id="6155" name="Text Box 11"/>
          <p:cNvSpPr txBox="1"/>
          <p:nvPr/>
        </p:nvSpPr>
        <p:spPr>
          <a:xfrm>
            <a:off x="0" y="4953000"/>
            <a:ext cx="12192000" cy="461963"/>
          </a:xfrm>
          <a:prstGeom prst="rect">
            <a:avLst/>
          </a:prstGeom>
          <a:noFill/>
          <a:ln w="9525">
            <a:noFill/>
          </a:ln>
        </p:spPr>
        <p:txBody>
          <a:bodyPr>
            <a:spAutoFit/>
          </a:bodyPr>
          <a:lst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stStyle>
          <a:p>
            <a:pPr marL="0" lvl="0" indent="0" algn="just" defTabSz="914400" eaLnBrk="1" hangingPunct="1">
              <a:spcBef>
                <a:spcPct val="0"/>
              </a:spcBef>
              <a:buClrTx/>
              <a:buSzTx/>
              <a:buFontTx/>
              <a:buNone/>
            </a:pPr>
            <a:r>
              <a:rPr sz="2400" b="1" dirty="0">
                <a:solidFill>
                  <a:srgbClr val="FF0000"/>
                </a:solidFill>
                <a:latin typeface="Times New Roman" panose="02020603050405020304" pitchFamily="18" charset="0"/>
                <a:cs typeface="Times New Roman" panose="02020603050405020304" pitchFamily="18" charset="0"/>
              </a:rPr>
              <a:t>4. Theo em, vì sao anh Th</a:t>
            </a:r>
            <a:r>
              <a:rPr sz="2400" b="1" dirty="0">
                <a:solidFill>
                  <a:srgbClr val="FF0000"/>
                </a:solidFill>
                <a:latin typeface="Times New Roman" panose="02020603050405020304" pitchFamily="18" charset="0"/>
                <a:ea typeface="Times New Roman" panose="02020603050405020304" pitchFamily="18" charset="0"/>
              </a:rPr>
              <a:t>à</a:t>
            </a:r>
            <a:r>
              <a:rPr sz="2400" b="1" dirty="0">
                <a:solidFill>
                  <a:srgbClr val="FF0000"/>
                </a:solidFill>
                <a:latin typeface="Times New Roman" panose="02020603050405020304" pitchFamily="18" charset="0"/>
                <a:cs typeface="Times New Roman" panose="02020603050405020304" pitchFamily="18" charset="0"/>
              </a:rPr>
              <a:t>nh lại nói như vậy?</a:t>
            </a:r>
            <a:endParaRPr sz="2400" b="1" dirty="0">
              <a:solidFill>
                <a:srgbClr val="FF0000"/>
              </a:solidFill>
              <a:latin typeface="Times New Roman" panose="02020603050405020304" pitchFamily="18" charset="0"/>
              <a:ea typeface="Times New Roman" panose="02020603050405020304" pitchFamily="18" charset="0"/>
            </a:endParaRPr>
          </a:p>
        </p:txBody>
      </p:sp>
      <p:sp>
        <p:nvSpPr>
          <p:cNvPr id="6156" name="Text Box 12"/>
          <p:cNvSpPr txBox="1"/>
          <p:nvPr/>
        </p:nvSpPr>
        <p:spPr>
          <a:xfrm>
            <a:off x="0" y="5638800"/>
            <a:ext cx="12192000" cy="461963"/>
          </a:xfrm>
          <a:prstGeom prst="rect">
            <a:avLst/>
          </a:prstGeom>
          <a:noFill/>
          <a:ln w="9525">
            <a:noFill/>
          </a:ln>
        </p:spPr>
        <p:txBody>
          <a:bodyPr>
            <a:spAutoFit/>
          </a:bodyPr>
          <a:lst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stStyle>
          <a:p>
            <a:pPr marL="0" lvl="0" indent="0" algn="just" defTabSz="914400" eaLnBrk="1" hangingPunct="1">
              <a:spcBef>
                <a:spcPct val="0"/>
              </a:spcBef>
              <a:buClrTx/>
              <a:buSzTx/>
              <a:buFontTx/>
              <a:buNone/>
            </a:pPr>
            <a:r>
              <a:rPr sz="2400" b="1" dirty="0">
                <a:solidFill>
                  <a:srgbClr val="0000FF"/>
                </a:solidFill>
                <a:latin typeface="Times New Roman" panose="02020603050405020304" pitchFamily="18" charset="0"/>
                <a:cs typeface="Times New Roman" panose="02020603050405020304" pitchFamily="18" charset="0"/>
              </a:rPr>
              <a:t>Vì anh không nghĩ đến miếng cơm manh áo của cá nhân mình m</a:t>
            </a:r>
            <a:r>
              <a:rPr sz="2400" b="1" dirty="0">
                <a:solidFill>
                  <a:srgbClr val="0000FF"/>
                </a:solidFill>
                <a:latin typeface="Times New Roman" panose="02020603050405020304" pitchFamily="18" charset="0"/>
                <a:ea typeface="Times New Roman" panose="02020603050405020304" pitchFamily="18" charset="0"/>
              </a:rPr>
              <a:t>à</a:t>
            </a:r>
            <a:r>
              <a:rPr sz="2400" b="1" dirty="0">
                <a:solidFill>
                  <a:srgbClr val="0000FF"/>
                </a:solidFill>
                <a:latin typeface="Times New Roman" panose="02020603050405020304" pitchFamily="18" charset="0"/>
                <a:cs typeface="Times New Roman" panose="02020603050405020304" pitchFamily="18" charset="0"/>
              </a:rPr>
              <a:t> nghĩ đến dân, đến nước.</a:t>
            </a:r>
            <a:endParaRPr sz="2400" b="1" dirty="0">
              <a:solidFill>
                <a:srgbClr val="0000FF"/>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6149"/>
                                        </p:tgtEl>
                                        <p:attrNameLst>
                                          <p:attrName>style.visibility</p:attrName>
                                        </p:attrNameLst>
                                      </p:cBhvr>
                                      <p:to>
                                        <p:strVal val="visible"/>
                                      </p:to>
                                    </p:set>
                                    <p:anim calcmode="lin" valueType="num">
                                      <p:cBhvr>
                                        <p:cTn id="7" dur="500" fill="hold"/>
                                        <p:tgtEl>
                                          <p:spTgt spid="6149"/>
                                        </p:tgtEl>
                                        <p:attrNameLst>
                                          <p:attrName>ppt_w</p:attrName>
                                        </p:attrNameLst>
                                      </p:cBhvr>
                                      <p:tavLst>
                                        <p:tav tm="0">
                                          <p:val>
                                            <p:strVal val="#ppt_w*0.05"/>
                                          </p:val>
                                        </p:tav>
                                        <p:tav tm="100000">
                                          <p:val>
                                            <p:strVal val="#ppt_w"/>
                                          </p:val>
                                        </p:tav>
                                      </p:tavLst>
                                    </p:anim>
                                    <p:anim calcmode="lin" valueType="num">
                                      <p:cBhvr>
                                        <p:cTn id="8" dur="500" fill="hold"/>
                                        <p:tgtEl>
                                          <p:spTgt spid="6149"/>
                                        </p:tgtEl>
                                        <p:attrNameLst>
                                          <p:attrName>ppt_h</p:attrName>
                                        </p:attrNameLst>
                                      </p:cBhvr>
                                      <p:tavLst>
                                        <p:tav tm="0">
                                          <p:val>
                                            <p:strVal val="#ppt_h"/>
                                          </p:val>
                                        </p:tav>
                                        <p:tav tm="100000">
                                          <p:val>
                                            <p:strVal val="#ppt_h"/>
                                          </p:val>
                                        </p:tav>
                                      </p:tavLst>
                                    </p:anim>
                                    <p:anim calcmode="lin" valueType="num">
                                      <p:cBhvr>
                                        <p:cTn id="9" dur="500" fill="hold"/>
                                        <p:tgtEl>
                                          <p:spTgt spid="6149"/>
                                        </p:tgtEl>
                                        <p:attrNameLst>
                                          <p:attrName>ppt_x</p:attrName>
                                        </p:attrNameLst>
                                      </p:cBhvr>
                                      <p:tavLst>
                                        <p:tav tm="0">
                                          <p:val>
                                            <p:strVal val="#ppt_x-.2"/>
                                          </p:val>
                                        </p:tav>
                                        <p:tav tm="100000">
                                          <p:val>
                                            <p:strVal val="#ppt_x"/>
                                          </p:val>
                                        </p:tav>
                                      </p:tavLst>
                                    </p:anim>
                                    <p:anim calcmode="lin" valueType="num">
                                      <p:cBhvr>
                                        <p:cTn id="10" dur="500" fill="hold"/>
                                        <p:tgtEl>
                                          <p:spTgt spid="6149"/>
                                        </p:tgtEl>
                                        <p:attrNameLst>
                                          <p:attrName>ppt_y</p:attrName>
                                        </p:attrNameLst>
                                      </p:cBhvr>
                                      <p:tavLst>
                                        <p:tav tm="0">
                                          <p:val>
                                            <p:strVal val="#ppt_y"/>
                                          </p:val>
                                        </p:tav>
                                        <p:tav tm="100000">
                                          <p:val>
                                            <p:strVal val="#ppt_y"/>
                                          </p:val>
                                        </p:tav>
                                      </p:tavLst>
                                    </p:anim>
                                    <p:animEffect transition="in" filter="fade">
                                      <p:cBhvr>
                                        <p:cTn id="11" dur="500"/>
                                        <p:tgtEl>
                                          <p:spTgt spid="6149"/>
                                        </p:tgtEl>
                                      </p:cBhvr>
                                    </p:animEffect>
                                  </p:childTnLst>
                                </p:cTn>
                              </p:par>
                            </p:childTnLst>
                          </p:cTn>
                        </p:par>
                      </p:childTnLst>
                    </p:cTn>
                  </p:par>
                  <p:par>
                    <p:cTn id="12" fill="hold">
                      <p:stCondLst>
                        <p:cond delay="indefinite"/>
                      </p:stCondLst>
                      <p:childTnLst>
                        <p:par>
                          <p:cTn id="13" fill="hold">
                            <p:stCondLst>
                              <p:cond delay="0"/>
                            </p:stCondLst>
                            <p:childTnLst>
                              <p:par>
                                <p:cTn id="14" presetID="54" presetClass="entr" presetSubtype="0" accel="100000" fill="hold" grpId="0" nodeType="clickEffect">
                                  <p:stCondLst>
                                    <p:cond delay="0"/>
                                  </p:stCondLst>
                                  <p:childTnLst>
                                    <p:set>
                                      <p:cBhvr>
                                        <p:cTn id="15" dur="1" fill="hold">
                                          <p:stCondLst>
                                            <p:cond delay="0"/>
                                          </p:stCondLst>
                                        </p:cTn>
                                        <p:tgtEl>
                                          <p:spTgt spid="6150"/>
                                        </p:tgtEl>
                                        <p:attrNameLst>
                                          <p:attrName>style.visibility</p:attrName>
                                        </p:attrNameLst>
                                      </p:cBhvr>
                                      <p:to>
                                        <p:strVal val="visible"/>
                                      </p:to>
                                    </p:set>
                                    <p:anim calcmode="lin" valueType="num">
                                      <p:cBhvr>
                                        <p:cTn id="16" dur="500" fill="hold"/>
                                        <p:tgtEl>
                                          <p:spTgt spid="6150"/>
                                        </p:tgtEl>
                                        <p:attrNameLst>
                                          <p:attrName>ppt_w</p:attrName>
                                        </p:attrNameLst>
                                      </p:cBhvr>
                                      <p:tavLst>
                                        <p:tav tm="0">
                                          <p:val>
                                            <p:strVal val="#ppt_w*0.05"/>
                                          </p:val>
                                        </p:tav>
                                        <p:tav tm="100000">
                                          <p:val>
                                            <p:strVal val="#ppt_w"/>
                                          </p:val>
                                        </p:tav>
                                      </p:tavLst>
                                    </p:anim>
                                    <p:anim calcmode="lin" valueType="num">
                                      <p:cBhvr>
                                        <p:cTn id="17" dur="500" fill="hold"/>
                                        <p:tgtEl>
                                          <p:spTgt spid="6150"/>
                                        </p:tgtEl>
                                        <p:attrNameLst>
                                          <p:attrName>ppt_h</p:attrName>
                                        </p:attrNameLst>
                                      </p:cBhvr>
                                      <p:tavLst>
                                        <p:tav tm="0">
                                          <p:val>
                                            <p:strVal val="#ppt_h"/>
                                          </p:val>
                                        </p:tav>
                                        <p:tav tm="100000">
                                          <p:val>
                                            <p:strVal val="#ppt_h"/>
                                          </p:val>
                                        </p:tav>
                                      </p:tavLst>
                                    </p:anim>
                                    <p:anim calcmode="lin" valueType="num">
                                      <p:cBhvr>
                                        <p:cTn id="18" dur="500" fill="hold"/>
                                        <p:tgtEl>
                                          <p:spTgt spid="6150"/>
                                        </p:tgtEl>
                                        <p:attrNameLst>
                                          <p:attrName>ppt_x</p:attrName>
                                        </p:attrNameLst>
                                      </p:cBhvr>
                                      <p:tavLst>
                                        <p:tav tm="0">
                                          <p:val>
                                            <p:strVal val="#ppt_x-.2"/>
                                          </p:val>
                                        </p:tav>
                                        <p:tav tm="100000">
                                          <p:val>
                                            <p:strVal val="#ppt_x"/>
                                          </p:val>
                                        </p:tav>
                                      </p:tavLst>
                                    </p:anim>
                                    <p:anim calcmode="lin" valueType="num">
                                      <p:cBhvr>
                                        <p:cTn id="19" dur="500" fill="hold"/>
                                        <p:tgtEl>
                                          <p:spTgt spid="6150"/>
                                        </p:tgtEl>
                                        <p:attrNameLst>
                                          <p:attrName>ppt_y</p:attrName>
                                        </p:attrNameLst>
                                      </p:cBhvr>
                                      <p:tavLst>
                                        <p:tav tm="0">
                                          <p:val>
                                            <p:strVal val="#ppt_y"/>
                                          </p:val>
                                        </p:tav>
                                        <p:tav tm="100000">
                                          <p:val>
                                            <p:strVal val="#ppt_y"/>
                                          </p:val>
                                        </p:tav>
                                      </p:tavLst>
                                    </p:anim>
                                    <p:animEffect transition="in" filter="fade">
                                      <p:cBhvr>
                                        <p:cTn id="20" dur="500"/>
                                        <p:tgtEl>
                                          <p:spTgt spid="6150"/>
                                        </p:tgtEl>
                                      </p:cBhvr>
                                    </p:animEffect>
                                  </p:childTnLst>
                                </p:cTn>
                              </p:par>
                            </p:childTnLst>
                          </p:cTn>
                        </p:par>
                      </p:childTnLst>
                    </p:cTn>
                  </p:par>
                  <p:par>
                    <p:cTn id="21" fill="hold">
                      <p:stCondLst>
                        <p:cond delay="indefinite"/>
                      </p:stCondLst>
                      <p:childTnLst>
                        <p:par>
                          <p:cTn id="22" fill="hold">
                            <p:stCondLst>
                              <p:cond delay="0"/>
                            </p:stCondLst>
                            <p:childTnLst>
                              <p:par>
                                <p:cTn id="23" presetID="29" presetClass="entr" presetSubtype="0" fill="hold" grpId="0" nodeType="clickEffect">
                                  <p:stCondLst>
                                    <p:cond delay="0"/>
                                  </p:stCondLst>
                                  <p:childTnLst>
                                    <p:set>
                                      <p:cBhvr>
                                        <p:cTn id="24" dur="1" fill="hold">
                                          <p:stCondLst>
                                            <p:cond delay="0"/>
                                          </p:stCondLst>
                                        </p:cTn>
                                        <p:tgtEl>
                                          <p:spTgt spid="6151"/>
                                        </p:tgtEl>
                                        <p:attrNameLst>
                                          <p:attrName>style.visibility</p:attrName>
                                        </p:attrNameLst>
                                      </p:cBhvr>
                                      <p:to>
                                        <p:strVal val="visible"/>
                                      </p:to>
                                    </p:set>
                                    <p:anim calcmode="lin" valueType="num">
                                      <p:cBhvr>
                                        <p:cTn id="25" dur="500" fill="hold"/>
                                        <p:tgtEl>
                                          <p:spTgt spid="6151"/>
                                        </p:tgtEl>
                                        <p:attrNameLst>
                                          <p:attrName>ppt_x</p:attrName>
                                        </p:attrNameLst>
                                      </p:cBhvr>
                                      <p:tavLst>
                                        <p:tav tm="0">
                                          <p:val>
                                            <p:strVal val="#ppt_x-.2"/>
                                          </p:val>
                                        </p:tav>
                                        <p:tav tm="100000">
                                          <p:val>
                                            <p:strVal val="#ppt_x"/>
                                          </p:val>
                                        </p:tav>
                                      </p:tavLst>
                                    </p:anim>
                                    <p:anim calcmode="lin" valueType="num">
                                      <p:cBhvr>
                                        <p:cTn id="26" dur="500" fill="hold"/>
                                        <p:tgtEl>
                                          <p:spTgt spid="6151"/>
                                        </p:tgtEl>
                                        <p:attrNameLst>
                                          <p:attrName>ppt_y</p:attrName>
                                        </p:attrNameLst>
                                      </p:cBhvr>
                                      <p:tavLst>
                                        <p:tav tm="0">
                                          <p:val>
                                            <p:strVal val="#ppt_y"/>
                                          </p:val>
                                        </p:tav>
                                        <p:tav tm="100000">
                                          <p:val>
                                            <p:strVal val="#ppt_y"/>
                                          </p:val>
                                        </p:tav>
                                      </p:tavLst>
                                    </p:anim>
                                    <p:animEffect transition="in" filter="wipe(right)" prLst="gradientSize: 0.1">
                                      <p:cBhvr>
                                        <p:cTn id="27" dur="500"/>
                                        <p:tgtEl>
                                          <p:spTgt spid="6151"/>
                                        </p:tgtEl>
                                      </p:cBhvr>
                                    </p:animEffect>
                                  </p:childTnLst>
                                </p:cTn>
                              </p:par>
                            </p:childTnLst>
                          </p:cTn>
                        </p:par>
                      </p:childTnLst>
                    </p:cTn>
                  </p:par>
                  <p:par>
                    <p:cTn id="28" fill="hold">
                      <p:stCondLst>
                        <p:cond delay="indefinite"/>
                      </p:stCondLst>
                      <p:childTnLst>
                        <p:par>
                          <p:cTn id="29" fill="hold">
                            <p:stCondLst>
                              <p:cond delay="0"/>
                            </p:stCondLst>
                            <p:childTnLst>
                              <p:par>
                                <p:cTn id="30" presetID="50" presetClass="entr" presetSubtype="0" decel="100000" fill="hold" grpId="0" nodeType="clickEffect">
                                  <p:stCondLst>
                                    <p:cond delay="0"/>
                                  </p:stCondLst>
                                  <p:childTnLst>
                                    <p:set>
                                      <p:cBhvr>
                                        <p:cTn id="31" dur="1" fill="hold">
                                          <p:stCondLst>
                                            <p:cond delay="0"/>
                                          </p:stCondLst>
                                        </p:cTn>
                                        <p:tgtEl>
                                          <p:spTgt spid="6152"/>
                                        </p:tgtEl>
                                        <p:attrNameLst>
                                          <p:attrName>style.visibility</p:attrName>
                                        </p:attrNameLst>
                                      </p:cBhvr>
                                      <p:to>
                                        <p:strVal val="visible"/>
                                      </p:to>
                                    </p:set>
                                    <p:anim calcmode="lin" valueType="num">
                                      <p:cBhvr>
                                        <p:cTn id="32" dur="500" fill="hold"/>
                                        <p:tgtEl>
                                          <p:spTgt spid="6152"/>
                                        </p:tgtEl>
                                        <p:attrNameLst>
                                          <p:attrName>ppt_w</p:attrName>
                                        </p:attrNameLst>
                                      </p:cBhvr>
                                      <p:tavLst>
                                        <p:tav tm="0">
                                          <p:val>
                                            <p:strVal val="#ppt_w+.3"/>
                                          </p:val>
                                        </p:tav>
                                        <p:tav tm="100000">
                                          <p:val>
                                            <p:strVal val="#ppt_w"/>
                                          </p:val>
                                        </p:tav>
                                      </p:tavLst>
                                    </p:anim>
                                    <p:anim calcmode="lin" valueType="num">
                                      <p:cBhvr>
                                        <p:cTn id="33" dur="500" fill="hold"/>
                                        <p:tgtEl>
                                          <p:spTgt spid="6152"/>
                                        </p:tgtEl>
                                        <p:attrNameLst>
                                          <p:attrName>ppt_h</p:attrName>
                                        </p:attrNameLst>
                                      </p:cBhvr>
                                      <p:tavLst>
                                        <p:tav tm="0">
                                          <p:val>
                                            <p:strVal val="#ppt_h"/>
                                          </p:val>
                                        </p:tav>
                                        <p:tav tm="100000">
                                          <p:val>
                                            <p:strVal val="#ppt_h"/>
                                          </p:val>
                                        </p:tav>
                                      </p:tavLst>
                                    </p:anim>
                                    <p:animEffect transition="in" filter="fade">
                                      <p:cBhvr>
                                        <p:cTn id="34" dur="500"/>
                                        <p:tgtEl>
                                          <p:spTgt spid="6152"/>
                                        </p:tgtEl>
                                      </p:cBhvr>
                                    </p:animEffect>
                                  </p:childTnLst>
                                </p:cTn>
                              </p:par>
                            </p:childTnLst>
                          </p:cTn>
                        </p:par>
                      </p:childTnLst>
                    </p:cTn>
                  </p:par>
                  <p:par>
                    <p:cTn id="35" fill="hold">
                      <p:stCondLst>
                        <p:cond delay="indefinite"/>
                      </p:stCondLst>
                      <p:childTnLst>
                        <p:par>
                          <p:cTn id="36" fill="hold">
                            <p:stCondLst>
                              <p:cond delay="0"/>
                            </p:stCondLst>
                            <p:childTnLst>
                              <p:par>
                                <p:cTn id="37" presetID="23" presetClass="entr" presetSubtype="16" fill="hold" grpId="0" nodeType="clickEffect">
                                  <p:stCondLst>
                                    <p:cond delay="0"/>
                                  </p:stCondLst>
                                  <p:childTnLst>
                                    <p:set>
                                      <p:cBhvr>
                                        <p:cTn id="38" dur="1" fill="hold">
                                          <p:stCondLst>
                                            <p:cond delay="0"/>
                                          </p:stCondLst>
                                        </p:cTn>
                                        <p:tgtEl>
                                          <p:spTgt spid="6153"/>
                                        </p:tgtEl>
                                        <p:attrNameLst>
                                          <p:attrName>style.visibility</p:attrName>
                                        </p:attrNameLst>
                                      </p:cBhvr>
                                      <p:to>
                                        <p:strVal val="visible"/>
                                      </p:to>
                                    </p:set>
                                    <p:anim calcmode="lin" valueType="num">
                                      <p:cBhvr>
                                        <p:cTn id="39" dur="500" fill="hold"/>
                                        <p:tgtEl>
                                          <p:spTgt spid="6153"/>
                                        </p:tgtEl>
                                        <p:attrNameLst>
                                          <p:attrName>ppt_w</p:attrName>
                                        </p:attrNameLst>
                                      </p:cBhvr>
                                      <p:tavLst>
                                        <p:tav tm="0">
                                          <p:val>
                                            <p:fltVal val="0.000000"/>
                                          </p:val>
                                        </p:tav>
                                        <p:tav tm="100000">
                                          <p:val>
                                            <p:strVal val="#ppt_w"/>
                                          </p:val>
                                        </p:tav>
                                      </p:tavLst>
                                    </p:anim>
                                    <p:anim calcmode="lin" valueType="num">
                                      <p:cBhvr>
                                        <p:cTn id="40" dur="500" fill="hold"/>
                                        <p:tgtEl>
                                          <p:spTgt spid="6153"/>
                                        </p:tgtEl>
                                        <p:attrNameLst>
                                          <p:attrName>ppt_h</p:attrName>
                                        </p:attrNameLst>
                                      </p:cBhvr>
                                      <p:tavLst>
                                        <p:tav tm="0">
                                          <p:val>
                                            <p:fltVal val="0.000000"/>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presetID="17" presetClass="entr" presetSubtype="10" fill="hold" grpId="0" nodeType="clickEffect">
                                  <p:stCondLst>
                                    <p:cond delay="0"/>
                                  </p:stCondLst>
                                  <p:childTnLst>
                                    <p:set>
                                      <p:cBhvr>
                                        <p:cTn id="44" dur="1" fill="hold">
                                          <p:stCondLst>
                                            <p:cond delay="0"/>
                                          </p:stCondLst>
                                        </p:cTn>
                                        <p:tgtEl>
                                          <p:spTgt spid="6154"/>
                                        </p:tgtEl>
                                        <p:attrNameLst>
                                          <p:attrName>style.visibility</p:attrName>
                                        </p:attrNameLst>
                                      </p:cBhvr>
                                      <p:to>
                                        <p:strVal val="visible"/>
                                      </p:to>
                                    </p:set>
                                    <p:anim calcmode="lin" valueType="num">
                                      <p:cBhvr>
                                        <p:cTn id="45" dur="500" fill="hold"/>
                                        <p:tgtEl>
                                          <p:spTgt spid="6154"/>
                                        </p:tgtEl>
                                        <p:attrNameLst>
                                          <p:attrName>ppt_w</p:attrName>
                                        </p:attrNameLst>
                                      </p:cBhvr>
                                      <p:tavLst>
                                        <p:tav tm="0">
                                          <p:val>
                                            <p:fltVal val="0.000000"/>
                                          </p:val>
                                        </p:tav>
                                        <p:tav tm="100000">
                                          <p:val>
                                            <p:strVal val="#ppt_w"/>
                                          </p:val>
                                        </p:tav>
                                      </p:tavLst>
                                    </p:anim>
                                    <p:anim calcmode="lin" valueType="num">
                                      <p:cBhvr>
                                        <p:cTn id="46" dur="500" fill="hold"/>
                                        <p:tgtEl>
                                          <p:spTgt spid="6154"/>
                                        </p:tgtEl>
                                        <p:attrNameLst>
                                          <p:attrName>ppt_h</p:attrName>
                                        </p:attrNameLst>
                                      </p:cBhvr>
                                      <p:tavLst>
                                        <p:tav tm="0">
                                          <p:val>
                                            <p:strVal val="#ppt_h"/>
                                          </p:val>
                                        </p:tav>
                                        <p:tav tm="100000">
                                          <p:val>
                                            <p:strVal val="#ppt_h"/>
                                          </p:val>
                                        </p:tav>
                                      </p:tavLst>
                                    </p:anim>
                                  </p:childTnLst>
                                </p:cTn>
                              </p:par>
                            </p:childTnLst>
                          </p:cTn>
                        </p:par>
                      </p:childTnLst>
                    </p:cTn>
                  </p:par>
                  <p:par>
                    <p:cTn id="47" fill="hold">
                      <p:stCondLst>
                        <p:cond delay="indefinite"/>
                      </p:stCondLst>
                      <p:childTnLst>
                        <p:par>
                          <p:cTn id="48" fill="hold">
                            <p:stCondLst>
                              <p:cond delay="0"/>
                            </p:stCondLst>
                            <p:childTnLst>
                              <p:par>
                                <p:cTn id="49" presetID="25" presetClass="entr" presetSubtype="0" fill="hold" grpId="0" nodeType="clickEffect">
                                  <p:stCondLst>
                                    <p:cond delay="0"/>
                                  </p:stCondLst>
                                  <p:childTnLst>
                                    <p:set>
                                      <p:cBhvr>
                                        <p:cTn id="50" dur="1" fill="hold">
                                          <p:stCondLst>
                                            <p:cond delay="0"/>
                                          </p:stCondLst>
                                        </p:cTn>
                                        <p:tgtEl>
                                          <p:spTgt spid="6155"/>
                                        </p:tgtEl>
                                        <p:attrNameLst>
                                          <p:attrName>style.visibility</p:attrName>
                                        </p:attrNameLst>
                                      </p:cBhvr>
                                      <p:to>
                                        <p:strVal val="visible"/>
                                      </p:to>
                                    </p:set>
                                    <p:anim calcmode="lin" valueType="num">
                                      <p:cBhvr>
                                        <p:cTn id="51" dur="250" decel="50000" fill="hold">
                                          <p:stCondLst>
                                            <p:cond delay="0"/>
                                          </p:stCondLst>
                                        </p:cTn>
                                        <p:tgtEl>
                                          <p:spTgt spid="6155"/>
                                        </p:tgtEl>
                                        <p:attrNameLst>
                                          <p:attrName>style.rotation</p:attrName>
                                        </p:attrNameLst>
                                      </p:cBhvr>
                                      <p:tavLst>
                                        <p:tav tm="0">
                                          <p:val>
                                            <p:fltVal val="-90.000000"/>
                                          </p:val>
                                        </p:tav>
                                        <p:tav tm="100000">
                                          <p:val>
                                            <p:fltVal val="0.000000"/>
                                          </p:val>
                                        </p:tav>
                                      </p:tavLst>
                                    </p:anim>
                                    <p:anim calcmode="lin" valueType="num">
                                      <p:cBhvr>
                                        <p:cTn id="52" dur="250" decel="50000" fill="hold">
                                          <p:stCondLst>
                                            <p:cond delay="0"/>
                                          </p:stCondLst>
                                        </p:cTn>
                                        <p:tgtEl>
                                          <p:spTgt spid="6155"/>
                                        </p:tgtEl>
                                        <p:attrNameLst>
                                          <p:attrName>ppt_w</p:attrName>
                                        </p:attrNameLst>
                                      </p:cBhvr>
                                      <p:tavLst>
                                        <p:tav tm="0">
                                          <p:val>
                                            <p:strVal val="#ppt_w"/>
                                          </p:val>
                                        </p:tav>
                                        <p:tav tm="100000">
                                          <p:val>
                                            <p:strVal val="#ppt_w*.05"/>
                                          </p:val>
                                        </p:tav>
                                      </p:tavLst>
                                    </p:anim>
                                    <p:anim calcmode="lin" valueType="num">
                                      <p:cBhvr>
                                        <p:cTn id="53" dur="250" accel="50000" fill="hold">
                                          <p:stCondLst>
                                            <p:cond delay="250"/>
                                          </p:stCondLst>
                                        </p:cTn>
                                        <p:tgtEl>
                                          <p:spTgt spid="6155"/>
                                        </p:tgtEl>
                                        <p:attrNameLst>
                                          <p:attrName>ppt_w</p:attrName>
                                        </p:attrNameLst>
                                      </p:cBhvr>
                                      <p:tavLst>
                                        <p:tav tm="0">
                                          <p:val>
                                            <p:strVal val="#ppt_w*.05"/>
                                          </p:val>
                                        </p:tav>
                                        <p:tav tm="100000">
                                          <p:val>
                                            <p:strVal val="#ppt_w"/>
                                          </p:val>
                                        </p:tav>
                                      </p:tavLst>
                                    </p:anim>
                                    <p:anim calcmode="lin" valueType="num">
                                      <p:cBhvr>
                                        <p:cTn id="54" dur="500" fill="hold"/>
                                        <p:tgtEl>
                                          <p:spTgt spid="6155"/>
                                        </p:tgtEl>
                                        <p:attrNameLst>
                                          <p:attrName>ppt_h</p:attrName>
                                        </p:attrNameLst>
                                      </p:cBhvr>
                                      <p:tavLst>
                                        <p:tav tm="0">
                                          <p:val>
                                            <p:strVal val="#ppt_h"/>
                                          </p:val>
                                        </p:tav>
                                        <p:tav tm="100000">
                                          <p:val>
                                            <p:strVal val="#ppt_h"/>
                                          </p:val>
                                        </p:tav>
                                      </p:tavLst>
                                    </p:anim>
                                    <p:anim calcmode="lin" valueType="num">
                                      <p:cBhvr>
                                        <p:cTn id="55" dur="250" decel="50000" fill="hold">
                                          <p:stCondLst>
                                            <p:cond delay="0"/>
                                          </p:stCondLst>
                                        </p:cTn>
                                        <p:tgtEl>
                                          <p:spTgt spid="6155"/>
                                        </p:tgtEl>
                                        <p:attrNameLst>
                                          <p:attrName>ppt_x</p:attrName>
                                        </p:attrNameLst>
                                      </p:cBhvr>
                                      <p:tavLst>
                                        <p:tav tm="0">
                                          <p:val>
                                            <p:strVal val="#ppt_x+.4"/>
                                          </p:val>
                                        </p:tav>
                                        <p:tav tm="100000">
                                          <p:val>
                                            <p:strVal val="#ppt_x"/>
                                          </p:val>
                                        </p:tav>
                                      </p:tavLst>
                                    </p:anim>
                                    <p:anim calcmode="lin" valueType="num">
                                      <p:cBhvr>
                                        <p:cTn id="56" dur="250" decel="50000" fill="hold">
                                          <p:stCondLst>
                                            <p:cond delay="0"/>
                                          </p:stCondLst>
                                        </p:cTn>
                                        <p:tgtEl>
                                          <p:spTgt spid="6155"/>
                                        </p:tgtEl>
                                        <p:attrNameLst>
                                          <p:attrName>ppt_y</p:attrName>
                                        </p:attrNameLst>
                                      </p:cBhvr>
                                      <p:tavLst>
                                        <p:tav tm="0">
                                          <p:val>
                                            <p:strVal val="#ppt_y-.2"/>
                                          </p:val>
                                        </p:tav>
                                        <p:tav tm="100000">
                                          <p:val>
                                            <p:strVal val="#ppt_y+.1"/>
                                          </p:val>
                                        </p:tav>
                                      </p:tavLst>
                                    </p:anim>
                                    <p:anim calcmode="lin" valueType="num">
                                      <p:cBhvr>
                                        <p:cTn id="57" dur="250" accel="50000" fill="hold">
                                          <p:stCondLst>
                                            <p:cond delay="250"/>
                                          </p:stCondLst>
                                        </p:cTn>
                                        <p:tgtEl>
                                          <p:spTgt spid="6155"/>
                                        </p:tgtEl>
                                        <p:attrNameLst>
                                          <p:attrName>ppt_y</p:attrName>
                                        </p:attrNameLst>
                                      </p:cBhvr>
                                      <p:tavLst>
                                        <p:tav tm="0">
                                          <p:val>
                                            <p:strVal val="#ppt_y+.1"/>
                                          </p:val>
                                        </p:tav>
                                        <p:tav tm="100000">
                                          <p:val>
                                            <p:strVal val="#ppt_y"/>
                                          </p:val>
                                        </p:tav>
                                      </p:tavLst>
                                    </p:anim>
                                    <p:animEffect transition="in" filter="fade">
                                      <p:cBhvr>
                                        <p:cTn id="58" dur="500" decel="50000">
                                          <p:stCondLst>
                                            <p:cond delay="0"/>
                                          </p:stCondLst>
                                        </p:cTn>
                                        <p:tgtEl>
                                          <p:spTgt spid="6155"/>
                                        </p:tgtEl>
                                      </p:cBhvr>
                                    </p:animEffect>
                                  </p:childTnLst>
                                </p:cTn>
                              </p:par>
                            </p:childTnLst>
                          </p:cTn>
                        </p:par>
                      </p:childTnLst>
                    </p:cTn>
                  </p:par>
                  <p:par>
                    <p:cTn id="59" fill="hold">
                      <p:stCondLst>
                        <p:cond delay="indefinite"/>
                      </p:stCondLst>
                      <p:childTnLst>
                        <p:par>
                          <p:cTn id="60" fill="hold">
                            <p:stCondLst>
                              <p:cond delay="0"/>
                            </p:stCondLst>
                            <p:childTnLst>
                              <p:par>
                                <p:cTn id="61" presetID="23" presetClass="entr" presetSubtype="16" fill="hold" grpId="0" nodeType="clickEffect">
                                  <p:stCondLst>
                                    <p:cond delay="0"/>
                                  </p:stCondLst>
                                  <p:childTnLst>
                                    <p:set>
                                      <p:cBhvr>
                                        <p:cTn id="62" dur="1" fill="hold">
                                          <p:stCondLst>
                                            <p:cond delay="0"/>
                                          </p:stCondLst>
                                        </p:cTn>
                                        <p:tgtEl>
                                          <p:spTgt spid="6156"/>
                                        </p:tgtEl>
                                        <p:attrNameLst>
                                          <p:attrName>style.visibility</p:attrName>
                                        </p:attrNameLst>
                                      </p:cBhvr>
                                      <p:to>
                                        <p:strVal val="visible"/>
                                      </p:to>
                                    </p:set>
                                    <p:anim calcmode="lin" valueType="num">
                                      <p:cBhvr>
                                        <p:cTn id="63" dur="500" fill="hold"/>
                                        <p:tgtEl>
                                          <p:spTgt spid="6156"/>
                                        </p:tgtEl>
                                        <p:attrNameLst>
                                          <p:attrName>ppt_w</p:attrName>
                                        </p:attrNameLst>
                                      </p:cBhvr>
                                      <p:tavLst>
                                        <p:tav tm="0">
                                          <p:val>
                                            <p:fltVal val="0.000000"/>
                                          </p:val>
                                        </p:tav>
                                        <p:tav tm="100000">
                                          <p:val>
                                            <p:strVal val="#ppt_w"/>
                                          </p:val>
                                        </p:tav>
                                      </p:tavLst>
                                    </p:anim>
                                    <p:anim calcmode="lin" valueType="num">
                                      <p:cBhvr>
                                        <p:cTn id="64" dur="500" fill="hold"/>
                                        <p:tgtEl>
                                          <p:spTgt spid="6156"/>
                                        </p:tgtEl>
                                        <p:attrNameLst>
                                          <p:attrName>ppt_h</p:attrName>
                                        </p:attrNameLst>
                                      </p:cBhvr>
                                      <p:tavLst>
                                        <p:tav tm="0">
                                          <p:val>
                                            <p:fltVal val="0.00000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9" grpId="0"/>
      <p:bldP spid="6150" grpId="0"/>
      <p:bldP spid="6151" grpId="0"/>
      <p:bldP spid="6152" grpId="0"/>
      <p:bldP spid="6153" grpId="0"/>
      <p:bldP spid="6154" grpId="0"/>
      <p:bldP spid="6155" grpId="0"/>
      <p:bldP spid="615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178" name="Text Box 10"/>
          <p:cNvSpPr txBox="1"/>
          <p:nvPr/>
        </p:nvSpPr>
        <p:spPr>
          <a:xfrm>
            <a:off x="0" y="457200"/>
            <a:ext cx="12192000" cy="461963"/>
          </a:xfrm>
          <a:prstGeom prst="rect">
            <a:avLst/>
          </a:prstGeom>
          <a:noFill/>
          <a:ln w="9525">
            <a:noFill/>
          </a:ln>
        </p:spPr>
        <p:txBody>
          <a:bodyPr>
            <a:spAutoFit/>
          </a:bodyPr>
          <a:lst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stStyle>
          <a:p>
            <a:pPr marL="0" lvl="0" indent="0" algn="just" defTabSz="914400" eaLnBrk="1" hangingPunct="1">
              <a:spcBef>
                <a:spcPct val="0"/>
              </a:spcBef>
              <a:buClrTx/>
              <a:buSzTx/>
              <a:buFontTx/>
              <a:buNone/>
            </a:pPr>
            <a:r>
              <a:rPr sz="2400" b="1" dirty="0">
                <a:solidFill>
                  <a:srgbClr val="FF0000"/>
                </a:solidFill>
                <a:latin typeface="Times New Roman" panose="02020603050405020304" pitchFamily="18" charset="0"/>
                <a:cs typeface="Times New Roman" panose="02020603050405020304" pitchFamily="18" charset="0"/>
              </a:rPr>
              <a:t>5. Những câu nói n</a:t>
            </a:r>
            <a:r>
              <a:rPr sz="2400" b="1" dirty="0">
                <a:solidFill>
                  <a:srgbClr val="FF0000"/>
                </a:solidFill>
                <a:latin typeface="Times New Roman" panose="02020603050405020304" pitchFamily="18" charset="0"/>
                <a:ea typeface="Times New Roman" panose="02020603050405020304" pitchFamily="18" charset="0"/>
              </a:rPr>
              <a:t>à</a:t>
            </a:r>
            <a:r>
              <a:rPr sz="2400" b="1" dirty="0">
                <a:solidFill>
                  <a:srgbClr val="FF0000"/>
                </a:solidFill>
                <a:latin typeface="Times New Roman" panose="02020603050405020304" pitchFamily="18" charset="0"/>
                <a:cs typeface="Times New Roman" panose="02020603050405020304" pitchFamily="18" charset="0"/>
              </a:rPr>
              <a:t>o của anh Th</a:t>
            </a:r>
            <a:r>
              <a:rPr sz="2400" b="1" dirty="0">
                <a:solidFill>
                  <a:srgbClr val="FF0000"/>
                </a:solidFill>
                <a:latin typeface="Times New Roman" panose="02020603050405020304" pitchFamily="18" charset="0"/>
                <a:ea typeface="Times New Roman" panose="02020603050405020304" pitchFamily="18" charset="0"/>
              </a:rPr>
              <a:t>à</a:t>
            </a:r>
            <a:r>
              <a:rPr sz="2400" b="1" dirty="0">
                <a:solidFill>
                  <a:srgbClr val="FF0000"/>
                </a:solidFill>
                <a:latin typeface="Times New Roman" panose="02020603050405020304" pitchFamily="18" charset="0"/>
                <a:cs typeface="Times New Roman" panose="02020603050405020304" pitchFamily="18" charset="0"/>
              </a:rPr>
              <a:t>nh cho thấy anh luôn nghĩ tới dân, tới nước?</a:t>
            </a:r>
            <a:endParaRPr sz="2400" b="1" dirty="0">
              <a:solidFill>
                <a:srgbClr val="FF0000"/>
              </a:solidFill>
              <a:latin typeface="Times New Roman" panose="02020603050405020304" pitchFamily="18" charset="0"/>
              <a:ea typeface="Times New Roman" panose="02020603050405020304" pitchFamily="18" charset="0"/>
            </a:endParaRPr>
          </a:p>
        </p:txBody>
      </p:sp>
      <p:sp>
        <p:nvSpPr>
          <p:cNvPr id="7179" name="Text Box 11"/>
          <p:cNvSpPr txBox="1"/>
          <p:nvPr/>
        </p:nvSpPr>
        <p:spPr>
          <a:xfrm>
            <a:off x="0" y="1022350"/>
            <a:ext cx="12192000" cy="461963"/>
          </a:xfrm>
          <a:prstGeom prst="rect">
            <a:avLst/>
          </a:prstGeom>
          <a:noFill/>
          <a:ln w="9525">
            <a:noFill/>
          </a:ln>
        </p:spPr>
        <p:txBody>
          <a:bodyPr>
            <a:spAutoFit/>
          </a:bodyPr>
          <a:lst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stStyle>
          <a:p>
            <a:pPr marL="0" lvl="0" indent="0" algn="ctr" defTabSz="914400" eaLnBrk="1" hangingPunct="1">
              <a:spcBef>
                <a:spcPct val="0"/>
              </a:spcBef>
              <a:buClrTx/>
              <a:buSzTx/>
              <a:buFontTx/>
              <a:buNone/>
            </a:pPr>
            <a:r>
              <a:rPr sz="2400" b="1" dirty="0">
                <a:solidFill>
                  <a:srgbClr val="0000FF"/>
                </a:solidFill>
                <a:latin typeface="Times New Roman" panose="02020603050405020304" pitchFamily="18" charset="0"/>
                <a:cs typeface="Times New Roman" panose="02020603050405020304" pitchFamily="18" charset="0"/>
              </a:rPr>
              <a:t>     Những câu nói của anh Th</a:t>
            </a:r>
            <a:r>
              <a:rPr sz="2400" b="1" dirty="0">
                <a:solidFill>
                  <a:srgbClr val="0000FF"/>
                </a:solidFill>
                <a:latin typeface="Times New Roman" panose="02020603050405020304" pitchFamily="18" charset="0"/>
                <a:ea typeface="Times New Roman" panose="02020603050405020304" pitchFamily="18" charset="0"/>
              </a:rPr>
              <a:t>à</a:t>
            </a:r>
            <a:r>
              <a:rPr sz="2400" b="1" dirty="0">
                <a:solidFill>
                  <a:srgbClr val="0000FF"/>
                </a:solidFill>
                <a:latin typeface="Times New Roman" panose="02020603050405020304" pitchFamily="18" charset="0"/>
                <a:cs typeface="Times New Roman" panose="02020603050405020304" pitchFamily="18" charset="0"/>
              </a:rPr>
              <a:t>nh cho thấy anh luôn nghĩ tới dân, tới nước:</a:t>
            </a:r>
            <a:endParaRPr sz="2400" b="1" dirty="0">
              <a:solidFill>
                <a:srgbClr val="0000FF"/>
              </a:solidFill>
              <a:latin typeface="Times New Roman" panose="02020603050405020304" pitchFamily="18" charset="0"/>
              <a:ea typeface="Times New Roman" panose="02020603050405020304" pitchFamily="18" charset="0"/>
            </a:endParaRPr>
          </a:p>
        </p:txBody>
      </p:sp>
      <p:sp>
        <p:nvSpPr>
          <p:cNvPr id="7180" name="Text Box 12"/>
          <p:cNvSpPr txBox="1"/>
          <p:nvPr/>
        </p:nvSpPr>
        <p:spPr>
          <a:xfrm>
            <a:off x="0" y="1690688"/>
            <a:ext cx="12192000" cy="831850"/>
          </a:xfrm>
          <a:prstGeom prst="rect">
            <a:avLst/>
          </a:prstGeom>
          <a:noFill/>
          <a:ln w="9525">
            <a:noFill/>
          </a:ln>
        </p:spPr>
        <p:txBody>
          <a:bodyPr>
            <a:spAutoFit/>
          </a:bodyPr>
          <a:lst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stStyle>
          <a:p>
            <a:pPr marL="0" lvl="0" indent="0" algn="just" defTabSz="914400" eaLnBrk="1" hangingPunct="1">
              <a:spcBef>
                <a:spcPct val="0"/>
              </a:spcBef>
              <a:buClrTx/>
              <a:buSzTx/>
              <a:buFontTx/>
              <a:buNone/>
            </a:pPr>
            <a:r>
              <a:rPr sz="2400" b="1" dirty="0">
                <a:solidFill>
                  <a:srgbClr val="0000FF"/>
                </a:solidFill>
                <a:latin typeface="Times New Roman" panose="02020603050405020304" pitchFamily="18" charset="0"/>
                <a:cs typeface="Times New Roman" panose="02020603050405020304" pitchFamily="18" charset="0"/>
              </a:rPr>
              <a:t>+ Chúng ta l</a:t>
            </a:r>
            <a:r>
              <a:rPr sz="2400" b="1" dirty="0">
                <a:solidFill>
                  <a:srgbClr val="0000FF"/>
                </a:solidFill>
                <a:latin typeface="Times New Roman" panose="02020603050405020304" pitchFamily="18" charset="0"/>
                <a:ea typeface="Times New Roman" panose="02020603050405020304" pitchFamily="18" charset="0"/>
              </a:rPr>
              <a:t>à</a:t>
            </a:r>
            <a:r>
              <a:rPr sz="2400" b="1" dirty="0">
                <a:solidFill>
                  <a:srgbClr val="0000FF"/>
                </a:solidFill>
                <a:latin typeface="Times New Roman" panose="02020603050405020304" pitchFamily="18" charset="0"/>
                <a:cs typeface="Times New Roman" panose="02020603050405020304" pitchFamily="18" charset="0"/>
              </a:rPr>
              <a:t> đồng b</a:t>
            </a:r>
            <a:r>
              <a:rPr sz="2400" b="1" dirty="0">
                <a:solidFill>
                  <a:srgbClr val="0000FF"/>
                </a:solidFill>
                <a:latin typeface="Times New Roman" panose="02020603050405020304" pitchFamily="18" charset="0"/>
                <a:ea typeface="Times New Roman" panose="02020603050405020304" pitchFamily="18" charset="0"/>
              </a:rPr>
              <a:t>à</a:t>
            </a:r>
            <a:r>
              <a:rPr sz="2400" b="1" dirty="0">
                <a:solidFill>
                  <a:srgbClr val="0000FF"/>
                </a:solidFill>
                <a:latin typeface="Times New Roman" panose="02020603050405020304" pitchFamily="18" charset="0"/>
                <a:cs typeface="Times New Roman" panose="02020603050405020304" pitchFamily="18" charset="0"/>
              </a:rPr>
              <a:t>o. Cùng máu đỏ da v</a:t>
            </a:r>
            <a:r>
              <a:rPr sz="2400" b="1" dirty="0">
                <a:solidFill>
                  <a:srgbClr val="0000FF"/>
                </a:solidFill>
                <a:latin typeface="Times New Roman" panose="02020603050405020304" pitchFamily="18" charset="0"/>
                <a:ea typeface="Times New Roman" panose="02020603050405020304" pitchFamily="18" charset="0"/>
              </a:rPr>
              <a:t>à</a:t>
            </a:r>
            <a:r>
              <a:rPr sz="2400" b="1" dirty="0">
                <a:solidFill>
                  <a:srgbClr val="0000FF"/>
                </a:solidFill>
                <a:latin typeface="Times New Roman" panose="02020603050405020304" pitchFamily="18" charset="0"/>
                <a:cs typeface="Times New Roman" panose="02020603050405020304" pitchFamily="18" charset="0"/>
              </a:rPr>
              <a:t>ng với nhau.</a:t>
            </a:r>
            <a:endParaRPr sz="2400" b="1" dirty="0">
              <a:solidFill>
                <a:srgbClr val="0000FF"/>
              </a:solidFill>
              <a:latin typeface="Times New Roman" panose="02020603050405020304" pitchFamily="18" charset="0"/>
              <a:cs typeface="Times New Roman" panose="02020603050405020304" pitchFamily="18" charset="0"/>
            </a:endParaRPr>
          </a:p>
          <a:p>
            <a:pPr marL="0" lvl="0" indent="0" algn="just" defTabSz="914400" eaLnBrk="1" hangingPunct="1">
              <a:spcBef>
                <a:spcPct val="0"/>
              </a:spcBef>
              <a:buClrTx/>
              <a:buSzTx/>
              <a:buFontTx/>
              <a:buNone/>
            </a:pPr>
            <a:r>
              <a:rPr sz="2400" b="1" dirty="0">
                <a:solidFill>
                  <a:srgbClr val="0000FF"/>
                </a:solidFill>
                <a:latin typeface="Times New Roman" panose="02020603050405020304" pitchFamily="18" charset="0"/>
                <a:cs typeface="Times New Roman" panose="02020603050405020304" pitchFamily="18" charset="0"/>
              </a:rPr>
              <a:t>Nhưng... anh có khi n</a:t>
            </a:r>
            <a:r>
              <a:rPr sz="2400" b="1" dirty="0">
                <a:solidFill>
                  <a:srgbClr val="0000FF"/>
                </a:solidFill>
                <a:latin typeface="Times New Roman" panose="02020603050405020304" pitchFamily="18" charset="0"/>
                <a:ea typeface="Times New Roman" panose="02020603050405020304" pitchFamily="18" charset="0"/>
              </a:rPr>
              <a:t>à</a:t>
            </a:r>
            <a:r>
              <a:rPr sz="2400" b="1" dirty="0">
                <a:solidFill>
                  <a:srgbClr val="0000FF"/>
                </a:solidFill>
                <a:latin typeface="Times New Roman" panose="02020603050405020304" pitchFamily="18" charset="0"/>
                <a:cs typeface="Times New Roman" panose="02020603050405020304" pitchFamily="18" charset="0"/>
              </a:rPr>
              <a:t>o nghĩ đến đồng b</a:t>
            </a:r>
            <a:r>
              <a:rPr sz="2400" b="1" dirty="0">
                <a:solidFill>
                  <a:srgbClr val="0000FF"/>
                </a:solidFill>
                <a:latin typeface="Times New Roman" panose="02020603050405020304" pitchFamily="18" charset="0"/>
                <a:ea typeface="Times New Roman" panose="02020603050405020304" pitchFamily="18" charset="0"/>
              </a:rPr>
              <a:t>à</a:t>
            </a:r>
            <a:r>
              <a:rPr sz="2400" b="1" dirty="0">
                <a:solidFill>
                  <a:srgbClr val="0000FF"/>
                </a:solidFill>
                <a:latin typeface="Times New Roman" panose="02020603050405020304" pitchFamily="18" charset="0"/>
                <a:cs typeface="Times New Roman" panose="02020603050405020304" pitchFamily="18" charset="0"/>
              </a:rPr>
              <a:t>o không ?</a:t>
            </a:r>
            <a:endParaRPr sz="2400" b="1" dirty="0">
              <a:solidFill>
                <a:srgbClr val="0000FF"/>
              </a:solidFill>
              <a:latin typeface="Times New Roman" panose="02020603050405020304" pitchFamily="18" charset="0"/>
              <a:ea typeface="Times New Roman" panose="02020603050405020304" pitchFamily="18" charset="0"/>
            </a:endParaRPr>
          </a:p>
        </p:txBody>
      </p:sp>
      <p:sp>
        <p:nvSpPr>
          <p:cNvPr id="7181" name="Text Box 13"/>
          <p:cNvSpPr txBox="1"/>
          <p:nvPr/>
        </p:nvSpPr>
        <p:spPr>
          <a:xfrm>
            <a:off x="0" y="2763838"/>
            <a:ext cx="12192000" cy="457200"/>
          </a:xfrm>
          <a:prstGeom prst="rect">
            <a:avLst/>
          </a:prstGeom>
          <a:noFill/>
          <a:ln w="9525">
            <a:noFill/>
          </a:ln>
        </p:spPr>
        <p:txBody>
          <a:bodyPr>
            <a:spAutoFit/>
          </a:bodyPr>
          <a:lst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stStyle>
          <a:p>
            <a:pPr marL="0" lvl="0" indent="0" algn="just" defTabSz="914400" eaLnBrk="1" hangingPunct="1">
              <a:spcBef>
                <a:spcPct val="0"/>
              </a:spcBef>
              <a:buClrTx/>
              <a:buSzTx/>
              <a:buFontTx/>
              <a:buNone/>
            </a:pPr>
            <a:r>
              <a:rPr sz="2400" b="1" dirty="0">
                <a:solidFill>
                  <a:srgbClr val="0000FF"/>
                </a:solidFill>
                <a:latin typeface="Times New Roman" panose="02020603050405020304" pitchFamily="18" charset="0"/>
                <a:cs typeface="Times New Roman" panose="02020603050405020304" pitchFamily="18" charset="0"/>
              </a:rPr>
              <a:t>+ Vì anh với tôi... chúng ta l</a:t>
            </a:r>
            <a:r>
              <a:rPr sz="2400" b="1" dirty="0">
                <a:solidFill>
                  <a:srgbClr val="0000FF"/>
                </a:solidFill>
                <a:latin typeface="Times New Roman" panose="02020603050405020304" pitchFamily="18" charset="0"/>
                <a:ea typeface="Times New Roman" panose="02020603050405020304" pitchFamily="18" charset="0"/>
              </a:rPr>
              <a:t>à</a:t>
            </a:r>
            <a:r>
              <a:rPr sz="2400" b="1" dirty="0">
                <a:solidFill>
                  <a:srgbClr val="0000FF"/>
                </a:solidFill>
                <a:latin typeface="Times New Roman" panose="02020603050405020304" pitchFamily="18" charset="0"/>
                <a:cs typeface="Times New Roman" panose="02020603050405020304" pitchFamily="18" charset="0"/>
              </a:rPr>
              <a:t> công dân nước Việt...</a:t>
            </a:r>
            <a:endParaRPr sz="2400" b="1" dirty="0">
              <a:solidFill>
                <a:srgbClr val="0000FF"/>
              </a:solidFill>
              <a:latin typeface="Times New Roman" panose="02020603050405020304" pitchFamily="18" charset="0"/>
              <a:ea typeface="Times New Roman" panose="02020603050405020304" pitchFamily="18" charset="0"/>
            </a:endParaRPr>
          </a:p>
        </p:txBody>
      </p:sp>
      <p:sp>
        <p:nvSpPr>
          <p:cNvPr id="7182" name="Text Box 14"/>
          <p:cNvSpPr txBox="1"/>
          <p:nvPr/>
        </p:nvSpPr>
        <p:spPr>
          <a:xfrm>
            <a:off x="0" y="3462338"/>
            <a:ext cx="12192000" cy="460375"/>
          </a:xfrm>
          <a:prstGeom prst="rect">
            <a:avLst/>
          </a:prstGeom>
          <a:noFill/>
          <a:ln w="9525">
            <a:noFill/>
          </a:ln>
        </p:spPr>
        <p:txBody>
          <a:bodyPr>
            <a:spAutoFit/>
          </a:bodyPr>
          <a:lst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stStyle>
          <a:p>
            <a:pPr marL="0" lvl="0" indent="0" algn="just" defTabSz="914400" eaLnBrk="1" hangingPunct="1">
              <a:spcBef>
                <a:spcPct val="0"/>
              </a:spcBef>
              <a:buClrTx/>
              <a:buSzTx/>
              <a:buFontTx/>
              <a:buNone/>
            </a:pPr>
            <a:r>
              <a:rPr sz="2400" b="1" dirty="0">
                <a:solidFill>
                  <a:srgbClr val="FF0000"/>
                </a:solidFill>
                <a:latin typeface="Times New Roman" panose="02020603050405020304" pitchFamily="18" charset="0"/>
                <a:cs typeface="Times New Roman" panose="02020603050405020304" pitchFamily="18" charset="0"/>
              </a:rPr>
              <a:t>6. Em có nhận xét gì về câu chuyện giữa anh Lê v</a:t>
            </a:r>
            <a:r>
              <a:rPr sz="2400" b="1" dirty="0">
                <a:solidFill>
                  <a:srgbClr val="FF0000"/>
                </a:solidFill>
                <a:latin typeface="Times New Roman" panose="02020603050405020304" pitchFamily="18" charset="0"/>
                <a:ea typeface="Times New Roman" panose="02020603050405020304" pitchFamily="18" charset="0"/>
              </a:rPr>
              <a:t>à</a:t>
            </a:r>
            <a:r>
              <a:rPr sz="2400" b="1" dirty="0">
                <a:solidFill>
                  <a:srgbClr val="FF0000"/>
                </a:solidFill>
                <a:latin typeface="Times New Roman" panose="02020603050405020304" pitchFamily="18" charset="0"/>
                <a:cs typeface="Times New Roman" panose="02020603050405020304" pitchFamily="18" charset="0"/>
              </a:rPr>
              <a:t> anh Th</a:t>
            </a:r>
            <a:r>
              <a:rPr sz="2400" b="1" dirty="0">
                <a:solidFill>
                  <a:srgbClr val="FF0000"/>
                </a:solidFill>
                <a:latin typeface="Times New Roman" panose="02020603050405020304" pitchFamily="18" charset="0"/>
                <a:ea typeface="Times New Roman" panose="02020603050405020304" pitchFamily="18" charset="0"/>
              </a:rPr>
              <a:t>à</a:t>
            </a:r>
            <a:r>
              <a:rPr sz="2400" b="1" dirty="0">
                <a:solidFill>
                  <a:srgbClr val="FF0000"/>
                </a:solidFill>
                <a:latin typeface="Times New Roman" panose="02020603050405020304" pitchFamily="18" charset="0"/>
                <a:cs typeface="Times New Roman" panose="02020603050405020304" pitchFamily="18" charset="0"/>
              </a:rPr>
              <a:t>nh?</a:t>
            </a:r>
            <a:endParaRPr sz="2400" b="1" dirty="0">
              <a:solidFill>
                <a:srgbClr val="FF0000"/>
              </a:solidFill>
              <a:latin typeface="Times New Roman" panose="02020603050405020304" pitchFamily="18" charset="0"/>
              <a:ea typeface="Times New Roman" panose="02020603050405020304" pitchFamily="18" charset="0"/>
            </a:endParaRPr>
          </a:p>
        </p:txBody>
      </p:sp>
      <p:sp>
        <p:nvSpPr>
          <p:cNvPr id="7183" name="Text Box 15"/>
          <p:cNvSpPr txBox="1"/>
          <p:nvPr/>
        </p:nvSpPr>
        <p:spPr>
          <a:xfrm>
            <a:off x="-22225" y="4164013"/>
            <a:ext cx="12214225" cy="1200150"/>
          </a:xfrm>
          <a:prstGeom prst="rect">
            <a:avLst/>
          </a:prstGeom>
          <a:noFill/>
          <a:ln w="9525">
            <a:noFill/>
          </a:ln>
        </p:spPr>
        <p:txBody>
          <a:bodyPr>
            <a:spAutoFit/>
          </a:bodyPr>
          <a:lst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stStyle>
          <a:p>
            <a:pPr marL="0" lvl="0" indent="0" algn="just" defTabSz="914400" eaLnBrk="1" hangingPunct="1">
              <a:spcBef>
                <a:spcPct val="0"/>
              </a:spcBef>
              <a:buClrTx/>
              <a:buSzTx/>
              <a:buFontTx/>
              <a:buNone/>
            </a:pPr>
            <a:r>
              <a:rPr sz="2400" b="1" dirty="0">
                <a:solidFill>
                  <a:srgbClr val="0000FF"/>
                </a:solidFill>
                <a:latin typeface="Times New Roman" panose="02020603050405020304" pitchFamily="18" charset="0"/>
                <a:cs typeface="Times New Roman" panose="02020603050405020304" pitchFamily="18" charset="0"/>
              </a:rPr>
              <a:t>Câu chuyện giữa anh Lê v</a:t>
            </a:r>
            <a:r>
              <a:rPr sz="2400" b="1" dirty="0">
                <a:solidFill>
                  <a:srgbClr val="0000FF"/>
                </a:solidFill>
                <a:latin typeface="Times New Roman" panose="02020603050405020304" pitchFamily="18" charset="0"/>
                <a:ea typeface="Times New Roman" panose="02020603050405020304" pitchFamily="18" charset="0"/>
              </a:rPr>
              <a:t>à</a:t>
            </a:r>
            <a:r>
              <a:rPr sz="2400" b="1" dirty="0">
                <a:solidFill>
                  <a:srgbClr val="0000FF"/>
                </a:solidFill>
                <a:latin typeface="Times New Roman" panose="02020603050405020304" pitchFamily="18" charset="0"/>
                <a:cs typeface="Times New Roman" panose="02020603050405020304" pitchFamily="18" charset="0"/>
              </a:rPr>
              <a:t> anh Th</a:t>
            </a:r>
            <a:r>
              <a:rPr sz="2400" b="1" dirty="0">
                <a:solidFill>
                  <a:srgbClr val="0000FF"/>
                </a:solidFill>
                <a:latin typeface="Times New Roman" panose="02020603050405020304" pitchFamily="18" charset="0"/>
                <a:ea typeface="Times New Roman" panose="02020603050405020304" pitchFamily="18" charset="0"/>
              </a:rPr>
              <a:t>à</a:t>
            </a:r>
            <a:r>
              <a:rPr sz="2400" b="1" dirty="0">
                <a:solidFill>
                  <a:srgbClr val="0000FF"/>
                </a:solidFill>
                <a:latin typeface="Times New Roman" panose="02020603050405020304" pitchFamily="18" charset="0"/>
                <a:cs typeface="Times New Roman" panose="02020603050405020304" pitchFamily="18" charset="0"/>
              </a:rPr>
              <a:t>nh không cùng một nội dung, mỗi người nói một chuyện khác.</a:t>
            </a:r>
            <a:endParaRPr sz="2400" b="1" dirty="0">
              <a:solidFill>
                <a:srgbClr val="0000FF"/>
              </a:solidFill>
              <a:latin typeface="Times New Roman" panose="02020603050405020304" pitchFamily="18" charset="0"/>
              <a:cs typeface="Times New Roman" panose="02020603050405020304" pitchFamily="18" charset="0"/>
            </a:endParaRPr>
          </a:p>
          <a:p>
            <a:pPr marL="0" lvl="0" indent="0" algn="just" defTabSz="914400" eaLnBrk="1" hangingPunct="1">
              <a:spcBef>
                <a:spcPct val="0"/>
              </a:spcBef>
              <a:buClrTx/>
              <a:buSzTx/>
              <a:buFontTx/>
              <a:buNone/>
            </a:pPr>
            <a:endParaRPr sz="2400" b="1" dirty="0">
              <a:solidFill>
                <a:srgbClr val="0000FF"/>
              </a:solidFill>
              <a:latin typeface="Times New Roman" panose="02020603050405020304" pitchFamily="18" charset="0"/>
              <a:ea typeface="Times New Roman" panose="02020603050405020304" pitchFamily="18" charset="0"/>
            </a:endParaRPr>
          </a:p>
        </p:txBody>
      </p:sp>
      <p:sp>
        <p:nvSpPr>
          <p:cNvPr id="9" name="Text Box 3"/>
          <p:cNvSpPr txBox="1"/>
          <p:nvPr/>
        </p:nvSpPr>
        <p:spPr>
          <a:xfrm>
            <a:off x="0" y="5133975"/>
            <a:ext cx="12192000" cy="461963"/>
          </a:xfrm>
          <a:prstGeom prst="rect">
            <a:avLst/>
          </a:prstGeom>
          <a:noFill/>
          <a:ln w="9525">
            <a:noFill/>
          </a:ln>
        </p:spPr>
        <p:txBody>
          <a:bodyPr>
            <a:spAutoFit/>
          </a:bodyPr>
          <a:lst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stStyle>
          <a:p>
            <a:pPr marL="0" lvl="0" indent="0" algn="just" defTabSz="914400" eaLnBrk="1" hangingPunct="1">
              <a:spcBef>
                <a:spcPct val="0"/>
              </a:spcBef>
              <a:buClrTx/>
              <a:buSzTx/>
              <a:buFontTx/>
              <a:buNone/>
            </a:pPr>
            <a:r>
              <a:rPr sz="2400" b="1" dirty="0">
                <a:solidFill>
                  <a:srgbClr val="FF0000"/>
                </a:solidFill>
                <a:latin typeface="Times New Roman" panose="02020603050405020304" pitchFamily="18" charset="0"/>
                <a:cs typeface="Times New Roman" panose="02020603050405020304" pitchFamily="18" charset="0"/>
              </a:rPr>
              <a:t>7. Theo em, tại sao câu chuyện giữa họ lại không ăn nhập với nhau?</a:t>
            </a:r>
            <a:endParaRPr sz="2400" b="1" dirty="0">
              <a:solidFill>
                <a:srgbClr val="FF0000"/>
              </a:solidFill>
              <a:latin typeface="Times New Roman" panose="02020603050405020304" pitchFamily="18" charset="0"/>
              <a:ea typeface="Times New Roman" panose="02020603050405020304" pitchFamily="18" charset="0"/>
            </a:endParaRPr>
          </a:p>
        </p:txBody>
      </p:sp>
      <p:sp>
        <p:nvSpPr>
          <p:cNvPr id="10" name="Text Box 4"/>
          <p:cNvSpPr txBox="1"/>
          <p:nvPr/>
        </p:nvSpPr>
        <p:spPr>
          <a:xfrm>
            <a:off x="-22225" y="5892800"/>
            <a:ext cx="12214225" cy="831850"/>
          </a:xfrm>
          <a:prstGeom prst="rect">
            <a:avLst/>
          </a:prstGeom>
          <a:noFill/>
          <a:ln w="9525">
            <a:noFill/>
          </a:ln>
        </p:spPr>
        <p:txBody>
          <a:bodyPr>
            <a:spAutoFit/>
          </a:bodyPr>
          <a:lst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stStyle>
          <a:p>
            <a:pPr marL="0" lvl="0" indent="0" algn="just" defTabSz="914400" eaLnBrk="1" hangingPunct="1">
              <a:spcBef>
                <a:spcPct val="0"/>
              </a:spcBef>
              <a:buClrTx/>
              <a:buSzTx/>
              <a:buFontTx/>
              <a:buNone/>
            </a:pPr>
            <a:r>
              <a:rPr sz="2400" b="1" dirty="0">
                <a:solidFill>
                  <a:srgbClr val="0000FF"/>
                </a:solidFill>
                <a:latin typeface="Times New Roman" panose="02020603050405020304" pitchFamily="18" charset="0"/>
                <a:cs typeface="Times New Roman" panose="02020603050405020304" pitchFamily="18" charset="0"/>
              </a:rPr>
              <a:t>Vì anh Lê thì nghĩ đến công ăn, việc l</a:t>
            </a:r>
            <a:r>
              <a:rPr sz="2400" b="1" dirty="0">
                <a:solidFill>
                  <a:srgbClr val="0000FF"/>
                </a:solidFill>
                <a:latin typeface="Times New Roman" panose="02020603050405020304" pitchFamily="18" charset="0"/>
                <a:ea typeface="Times New Roman" panose="02020603050405020304" pitchFamily="18" charset="0"/>
              </a:rPr>
              <a:t>à</a:t>
            </a:r>
            <a:r>
              <a:rPr sz="2400" b="1" dirty="0">
                <a:solidFill>
                  <a:srgbClr val="0000FF"/>
                </a:solidFill>
                <a:latin typeface="Times New Roman" panose="02020603050405020304" pitchFamily="18" charset="0"/>
                <a:cs typeface="Times New Roman" panose="02020603050405020304" pitchFamily="18" charset="0"/>
              </a:rPr>
              <a:t>m, miếng cơm, manh áo hằng ng</a:t>
            </a:r>
            <a:r>
              <a:rPr sz="2400" b="1" dirty="0">
                <a:solidFill>
                  <a:srgbClr val="0000FF"/>
                </a:solidFill>
                <a:latin typeface="Times New Roman" panose="02020603050405020304" pitchFamily="18" charset="0"/>
                <a:ea typeface="Times New Roman" panose="02020603050405020304" pitchFamily="18" charset="0"/>
              </a:rPr>
              <a:t>à</a:t>
            </a:r>
            <a:r>
              <a:rPr sz="2400" b="1" dirty="0">
                <a:solidFill>
                  <a:srgbClr val="0000FF"/>
                </a:solidFill>
                <a:latin typeface="Times New Roman" panose="02020603050405020304" pitchFamily="18" charset="0"/>
                <a:cs typeface="Times New Roman" panose="02020603050405020304" pitchFamily="18" charset="0"/>
              </a:rPr>
              <a:t>y của bạn còn anh Th</a:t>
            </a:r>
            <a:r>
              <a:rPr sz="2400" b="1" dirty="0">
                <a:solidFill>
                  <a:srgbClr val="0000FF"/>
                </a:solidFill>
                <a:latin typeface="Times New Roman" panose="02020603050405020304" pitchFamily="18" charset="0"/>
                <a:ea typeface="Times New Roman" panose="02020603050405020304" pitchFamily="18" charset="0"/>
              </a:rPr>
              <a:t>à</a:t>
            </a:r>
            <a:r>
              <a:rPr sz="2400" b="1" dirty="0">
                <a:solidFill>
                  <a:srgbClr val="0000FF"/>
                </a:solidFill>
                <a:latin typeface="Times New Roman" panose="02020603050405020304" pitchFamily="18" charset="0"/>
                <a:cs typeface="Times New Roman" panose="02020603050405020304" pitchFamily="18" charset="0"/>
              </a:rPr>
              <a:t>nh nghĩ đến việc cứu nước, cứu dân.</a:t>
            </a:r>
            <a:endParaRPr sz="2400" b="1" dirty="0">
              <a:solidFill>
                <a:srgbClr val="0000FF"/>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7178"/>
                                        </p:tgtEl>
                                        <p:attrNameLst>
                                          <p:attrName>style.visibility</p:attrName>
                                        </p:attrNameLst>
                                      </p:cBhvr>
                                      <p:to>
                                        <p:strVal val="visible"/>
                                      </p:to>
                                    </p:set>
                                    <p:anim calcmode="lin" valueType="num">
                                      <p:cBhvr>
                                        <p:cTn id="7" dur="500" fill="hold"/>
                                        <p:tgtEl>
                                          <p:spTgt spid="7178"/>
                                        </p:tgtEl>
                                        <p:attrNameLst>
                                          <p:attrName>ppt_w</p:attrName>
                                        </p:attrNameLst>
                                      </p:cBhvr>
                                      <p:tavLst>
                                        <p:tav tm="0">
                                          <p:val>
                                            <p:fltVal val="0.000000"/>
                                          </p:val>
                                        </p:tav>
                                        <p:tav tm="100000">
                                          <p:val>
                                            <p:strVal val="#ppt_w"/>
                                          </p:val>
                                        </p:tav>
                                      </p:tavLst>
                                    </p:anim>
                                    <p:anim calcmode="lin" valueType="num">
                                      <p:cBhvr>
                                        <p:cTn id="8" dur="500" fill="hold"/>
                                        <p:tgtEl>
                                          <p:spTgt spid="7178"/>
                                        </p:tgtEl>
                                        <p:attrNameLst>
                                          <p:attrName>ppt_h</p:attrName>
                                        </p:attrNameLst>
                                      </p:cBhvr>
                                      <p:tavLst>
                                        <p:tav tm="0">
                                          <p:val>
                                            <p:fltVal val="0.00000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9" presetClass="entr" presetSubtype="0" fill="hold" grpId="0" nodeType="clickEffect">
                                  <p:stCondLst>
                                    <p:cond delay="0"/>
                                  </p:stCondLst>
                                  <p:childTnLst>
                                    <p:set>
                                      <p:cBhvr>
                                        <p:cTn id="12" dur="1" fill="hold">
                                          <p:stCondLst>
                                            <p:cond delay="0"/>
                                          </p:stCondLst>
                                        </p:cTn>
                                        <p:tgtEl>
                                          <p:spTgt spid="7179"/>
                                        </p:tgtEl>
                                        <p:attrNameLst>
                                          <p:attrName>style.visibility</p:attrName>
                                        </p:attrNameLst>
                                      </p:cBhvr>
                                      <p:to>
                                        <p:strVal val="visible"/>
                                      </p:to>
                                    </p:set>
                                    <p:anim calcmode="lin" valueType="num">
                                      <p:cBhvr>
                                        <p:cTn id="13" dur="500" fill="hold"/>
                                        <p:tgtEl>
                                          <p:spTgt spid="7179"/>
                                        </p:tgtEl>
                                        <p:attrNameLst>
                                          <p:attrName>ppt_x</p:attrName>
                                        </p:attrNameLst>
                                      </p:cBhvr>
                                      <p:tavLst>
                                        <p:tav tm="0">
                                          <p:val>
                                            <p:strVal val="#ppt_x-.2"/>
                                          </p:val>
                                        </p:tav>
                                        <p:tav tm="100000">
                                          <p:val>
                                            <p:strVal val="#ppt_x"/>
                                          </p:val>
                                        </p:tav>
                                      </p:tavLst>
                                    </p:anim>
                                    <p:anim calcmode="lin" valueType="num">
                                      <p:cBhvr>
                                        <p:cTn id="14" dur="500" fill="hold"/>
                                        <p:tgtEl>
                                          <p:spTgt spid="7179"/>
                                        </p:tgtEl>
                                        <p:attrNameLst>
                                          <p:attrName>ppt_y</p:attrName>
                                        </p:attrNameLst>
                                      </p:cBhvr>
                                      <p:tavLst>
                                        <p:tav tm="0">
                                          <p:val>
                                            <p:strVal val="#ppt_y"/>
                                          </p:val>
                                        </p:tav>
                                        <p:tav tm="100000">
                                          <p:val>
                                            <p:strVal val="#ppt_y"/>
                                          </p:val>
                                        </p:tav>
                                      </p:tavLst>
                                    </p:anim>
                                    <p:animEffect transition="in" filter="wipe(right)" prLst="gradientSize: 0.1">
                                      <p:cBhvr>
                                        <p:cTn id="15" dur="500"/>
                                        <p:tgtEl>
                                          <p:spTgt spid="7179"/>
                                        </p:tgtEl>
                                      </p:cBhvr>
                                    </p:animEffect>
                                  </p:childTnLst>
                                </p:cTn>
                              </p:par>
                            </p:childTnLst>
                          </p:cTn>
                        </p:par>
                      </p:childTnLst>
                    </p:cTn>
                  </p:par>
                  <p:par>
                    <p:cTn id="16" fill="hold">
                      <p:stCondLst>
                        <p:cond delay="indefinite"/>
                      </p:stCondLst>
                      <p:childTnLst>
                        <p:par>
                          <p:cTn id="17" fill="hold">
                            <p:stCondLst>
                              <p:cond delay="0"/>
                            </p:stCondLst>
                            <p:childTnLst>
                              <p:par>
                                <p:cTn id="18" presetID="29" presetClass="entr" presetSubtype="0" fill="hold" grpId="0" nodeType="clickEffect">
                                  <p:stCondLst>
                                    <p:cond delay="0"/>
                                  </p:stCondLst>
                                  <p:childTnLst>
                                    <p:set>
                                      <p:cBhvr>
                                        <p:cTn id="19" dur="1" fill="hold">
                                          <p:stCondLst>
                                            <p:cond delay="0"/>
                                          </p:stCondLst>
                                        </p:cTn>
                                        <p:tgtEl>
                                          <p:spTgt spid="7180"/>
                                        </p:tgtEl>
                                        <p:attrNameLst>
                                          <p:attrName>style.visibility</p:attrName>
                                        </p:attrNameLst>
                                      </p:cBhvr>
                                      <p:to>
                                        <p:strVal val="visible"/>
                                      </p:to>
                                    </p:set>
                                    <p:anim calcmode="lin" valueType="num">
                                      <p:cBhvr>
                                        <p:cTn id="20" dur="500" fill="hold"/>
                                        <p:tgtEl>
                                          <p:spTgt spid="7180"/>
                                        </p:tgtEl>
                                        <p:attrNameLst>
                                          <p:attrName>ppt_x</p:attrName>
                                        </p:attrNameLst>
                                      </p:cBhvr>
                                      <p:tavLst>
                                        <p:tav tm="0">
                                          <p:val>
                                            <p:strVal val="#ppt_x-.2"/>
                                          </p:val>
                                        </p:tav>
                                        <p:tav tm="100000">
                                          <p:val>
                                            <p:strVal val="#ppt_x"/>
                                          </p:val>
                                        </p:tav>
                                      </p:tavLst>
                                    </p:anim>
                                    <p:anim calcmode="lin" valueType="num">
                                      <p:cBhvr>
                                        <p:cTn id="21" dur="500" fill="hold"/>
                                        <p:tgtEl>
                                          <p:spTgt spid="7180"/>
                                        </p:tgtEl>
                                        <p:attrNameLst>
                                          <p:attrName>ppt_y</p:attrName>
                                        </p:attrNameLst>
                                      </p:cBhvr>
                                      <p:tavLst>
                                        <p:tav tm="0">
                                          <p:val>
                                            <p:strVal val="#ppt_y"/>
                                          </p:val>
                                        </p:tav>
                                        <p:tav tm="100000">
                                          <p:val>
                                            <p:strVal val="#ppt_y"/>
                                          </p:val>
                                        </p:tav>
                                      </p:tavLst>
                                    </p:anim>
                                    <p:animEffect transition="in" filter="wipe(right)" prLst="gradientSize: 0.1">
                                      <p:cBhvr>
                                        <p:cTn id="22" dur="500"/>
                                        <p:tgtEl>
                                          <p:spTgt spid="7180"/>
                                        </p:tgtEl>
                                      </p:cBhvr>
                                    </p:animEffect>
                                  </p:childTnLst>
                                </p:cTn>
                              </p:par>
                            </p:childTnLst>
                          </p:cTn>
                        </p:par>
                      </p:childTnLst>
                    </p:cTn>
                  </p:par>
                  <p:par>
                    <p:cTn id="23" fill="hold">
                      <p:stCondLst>
                        <p:cond delay="indefinite"/>
                      </p:stCondLst>
                      <p:childTnLst>
                        <p:par>
                          <p:cTn id="24" fill="hold">
                            <p:stCondLst>
                              <p:cond delay="0"/>
                            </p:stCondLst>
                            <p:childTnLst>
                              <p:par>
                                <p:cTn id="25" presetID="29" presetClass="entr" presetSubtype="0" fill="hold" grpId="0" nodeType="clickEffect">
                                  <p:stCondLst>
                                    <p:cond delay="0"/>
                                  </p:stCondLst>
                                  <p:childTnLst>
                                    <p:set>
                                      <p:cBhvr>
                                        <p:cTn id="26" dur="1" fill="hold">
                                          <p:stCondLst>
                                            <p:cond delay="0"/>
                                          </p:stCondLst>
                                        </p:cTn>
                                        <p:tgtEl>
                                          <p:spTgt spid="7181"/>
                                        </p:tgtEl>
                                        <p:attrNameLst>
                                          <p:attrName>style.visibility</p:attrName>
                                        </p:attrNameLst>
                                      </p:cBhvr>
                                      <p:to>
                                        <p:strVal val="visible"/>
                                      </p:to>
                                    </p:set>
                                    <p:anim calcmode="lin" valueType="num">
                                      <p:cBhvr>
                                        <p:cTn id="27" dur="500" fill="hold"/>
                                        <p:tgtEl>
                                          <p:spTgt spid="7181"/>
                                        </p:tgtEl>
                                        <p:attrNameLst>
                                          <p:attrName>ppt_x</p:attrName>
                                        </p:attrNameLst>
                                      </p:cBhvr>
                                      <p:tavLst>
                                        <p:tav tm="0">
                                          <p:val>
                                            <p:strVal val="#ppt_x-.2"/>
                                          </p:val>
                                        </p:tav>
                                        <p:tav tm="100000">
                                          <p:val>
                                            <p:strVal val="#ppt_x"/>
                                          </p:val>
                                        </p:tav>
                                      </p:tavLst>
                                    </p:anim>
                                    <p:anim calcmode="lin" valueType="num">
                                      <p:cBhvr>
                                        <p:cTn id="28" dur="500" fill="hold"/>
                                        <p:tgtEl>
                                          <p:spTgt spid="7181"/>
                                        </p:tgtEl>
                                        <p:attrNameLst>
                                          <p:attrName>ppt_y</p:attrName>
                                        </p:attrNameLst>
                                      </p:cBhvr>
                                      <p:tavLst>
                                        <p:tav tm="0">
                                          <p:val>
                                            <p:strVal val="#ppt_y"/>
                                          </p:val>
                                        </p:tav>
                                        <p:tav tm="100000">
                                          <p:val>
                                            <p:strVal val="#ppt_y"/>
                                          </p:val>
                                        </p:tav>
                                      </p:tavLst>
                                    </p:anim>
                                    <p:animEffect transition="in" filter="wipe(right)" prLst="gradientSize: 0.1">
                                      <p:cBhvr>
                                        <p:cTn id="29" dur="500"/>
                                        <p:tgtEl>
                                          <p:spTgt spid="7181"/>
                                        </p:tgtEl>
                                      </p:cBhvr>
                                    </p:animEffect>
                                  </p:childTnLst>
                                </p:cTn>
                              </p:par>
                            </p:childTnLst>
                          </p:cTn>
                        </p:par>
                      </p:childTnLst>
                    </p:cTn>
                  </p:par>
                  <p:par>
                    <p:cTn id="30" fill="hold">
                      <p:stCondLst>
                        <p:cond delay="indefinite"/>
                      </p:stCondLst>
                      <p:childTnLst>
                        <p:par>
                          <p:cTn id="31" fill="hold">
                            <p:stCondLst>
                              <p:cond delay="0"/>
                            </p:stCondLst>
                            <p:childTnLst>
                              <p:par>
                                <p:cTn id="32" presetID="17" presetClass="entr" presetSubtype="10" fill="hold" grpId="0" nodeType="clickEffect">
                                  <p:stCondLst>
                                    <p:cond delay="0"/>
                                  </p:stCondLst>
                                  <p:childTnLst>
                                    <p:set>
                                      <p:cBhvr>
                                        <p:cTn id="33" dur="1" fill="hold">
                                          <p:stCondLst>
                                            <p:cond delay="0"/>
                                          </p:stCondLst>
                                        </p:cTn>
                                        <p:tgtEl>
                                          <p:spTgt spid="7182"/>
                                        </p:tgtEl>
                                        <p:attrNameLst>
                                          <p:attrName>style.visibility</p:attrName>
                                        </p:attrNameLst>
                                      </p:cBhvr>
                                      <p:to>
                                        <p:strVal val="visible"/>
                                      </p:to>
                                    </p:set>
                                    <p:anim calcmode="lin" valueType="num">
                                      <p:cBhvr>
                                        <p:cTn id="34" dur="500" fill="hold"/>
                                        <p:tgtEl>
                                          <p:spTgt spid="7182"/>
                                        </p:tgtEl>
                                        <p:attrNameLst>
                                          <p:attrName>ppt_w</p:attrName>
                                        </p:attrNameLst>
                                      </p:cBhvr>
                                      <p:tavLst>
                                        <p:tav tm="0">
                                          <p:val>
                                            <p:fltVal val="0.000000"/>
                                          </p:val>
                                        </p:tav>
                                        <p:tav tm="100000">
                                          <p:val>
                                            <p:strVal val="#ppt_w"/>
                                          </p:val>
                                        </p:tav>
                                      </p:tavLst>
                                    </p:anim>
                                    <p:anim calcmode="lin" valueType="num">
                                      <p:cBhvr>
                                        <p:cTn id="35" dur="500" fill="hold"/>
                                        <p:tgtEl>
                                          <p:spTgt spid="7182"/>
                                        </p:tgtEl>
                                        <p:attrNameLst>
                                          <p:attrName>ppt_h</p:attrName>
                                        </p:attrNameLst>
                                      </p:cBhvr>
                                      <p:tavLst>
                                        <p:tav tm="0">
                                          <p:val>
                                            <p:strVal val="#ppt_h"/>
                                          </p:val>
                                        </p:tav>
                                        <p:tav tm="100000">
                                          <p:val>
                                            <p:strVal val="#ppt_h"/>
                                          </p:val>
                                        </p:tav>
                                      </p:tavLst>
                                    </p:anim>
                                  </p:childTnLst>
                                </p:cTn>
                              </p:par>
                            </p:childTnLst>
                          </p:cTn>
                        </p:par>
                      </p:childTnLst>
                    </p:cTn>
                  </p:par>
                  <p:par>
                    <p:cTn id="36" fill="hold">
                      <p:stCondLst>
                        <p:cond delay="indefinite"/>
                      </p:stCondLst>
                      <p:childTnLst>
                        <p:par>
                          <p:cTn id="37" fill="hold">
                            <p:stCondLst>
                              <p:cond delay="0"/>
                            </p:stCondLst>
                            <p:childTnLst>
                              <p:par>
                                <p:cTn id="38" presetID="29" presetClass="entr" presetSubtype="0" fill="hold" grpId="0" nodeType="clickEffect">
                                  <p:stCondLst>
                                    <p:cond delay="0"/>
                                  </p:stCondLst>
                                  <p:childTnLst>
                                    <p:set>
                                      <p:cBhvr>
                                        <p:cTn id="39" dur="1" fill="hold">
                                          <p:stCondLst>
                                            <p:cond delay="0"/>
                                          </p:stCondLst>
                                        </p:cTn>
                                        <p:tgtEl>
                                          <p:spTgt spid="7183"/>
                                        </p:tgtEl>
                                        <p:attrNameLst>
                                          <p:attrName>style.visibility</p:attrName>
                                        </p:attrNameLst>
                                      </p:cBhvr>
                                      <p:to>
                                        <p:strVal val="visible"/>
                                      </p:to>
                                    </p:set>
                                    <p:anim calcmode="lin" valueType="num">
                                      <p:cBhvr>
                                        <p:cTn id="40" dur="500" fill="hold"/>
                                        <p:tgtEl>
                                          <p:spTgt spid="7183"/>
                                        </p:tgtEl>
                                        <p:attrNameLst>
                                          <p:attrName>ppt_x</p:attrName>
                                        </p:attrNameLst>
                                      </p:cBhvr>
                                      <p:tavLst>
                                        <p:tav tm="0">
                                          <p:val>
                                            <p:strVal val="#ppt_x-.2"/>
                                          </p:val>
                                        </p:tav>
                                        <p:tav tm="100000">
                                          <p:val>
                                            <p:strVal val="#ppt_x"/>
                                          </p:val>
                                        </p:tav>
                                      </p:tavLst>
                                    </p:anim>
                                    <p:anim calcmode="lin" valueType="num">
                                      <p:cBhvr>
                                        <p:cTn id="41" dur="500" fill="hold"/>
                                        <p:tgtEl>
                                          <p:spTgt spid="7183"/>
                                        </p:tgtEl>
                                        <p:attrNameLst>
                                          <p:attrName>ppt_y</p:attrName>
                                        </p:attrNameLst>
                                      </p:cBhvr>
                                      <p:tavLst>
                                        <p:tav tm="0">
                                          <p:val>
                                            <p:strVal val="#ppt_y"/>
                                          </p:val>
                                        </p:tav>
                                        <p:tav tm="100000">
                                          <p:val>
                                            <p:strVal val="#ppt_y"/>
                                          </p:val>
                                        </p:tav>
                                      </p:tavLst>
                                    </p:anim>
                                    <p:animEffect transition="in" filter="wipe(right)" prLst="gradientSize: 0.1">
                                      <p:cBhvr>
                                        <p:cTn id="42" dur="500"/>
                                        <p:tgtEl>
                                          <p:spTgt spid="7183"/>
                                        </p:tgtEl>
                                      </p:cBhvr>
                                    </p:animEffect>
                                  </p:childTnLst>
                                </p:cTn>
                              </p:par>
                            </p:childTnLst>
                          </p:cTn>
                        </p:par>
                      </p:childTnLst>
                    </p:cTn>
                  </p:par>
                  <p:par>
                    <p:cTn id="43" fill="hold">
                      <p:stCondLst>
                        <p:cond delay="indefinite"/>
                      </p:stCondLst>
                      <p:childTnLst>
                        <p:par>
                          <p:cTn id="44" fill="hold">
                            <p:stCondLst>
                              <p:cond delay="0"/>
                            </p:stCondLst>
                            <p:childTnLst>
                              <p:par>
                                <p:cTn id="45" presetID="23" presetClass="entr" presetSubtype="16"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p:cTn id="47" dur="500" fill="hold"/>
                                        <p:tgtEl>
                                          <p:spTgt spid="9"/>
                                        </p:tgtEl>
                                        <p:attrNameLst>
                                          <p:attrName>ppt_w</p:attrName>
                                        </p:attrNameLst>
                                      </p:cBhvr>
                                      <p:tavLst>
                                        <p:tav tm="0">
                                          <p:val>
                                            <p:fltVal val="0.000000"/>
                                          </p:val>
                                        </p:tav>
                                        <p:tav tm="100000">
                                          <p:val>
                                            <p:strVal val="#ppt_w"/>
                                          </p:val>
                                        </p:tav>
                                      </p:tavLst>
                                    </p:anim>
                                    <p:anim calcmode="lin" valueType="num">
                                      <p:cBhvr>
                                        <p:cTn id="48" dur="500" fill="hold"/>
                                        <p:tgtEl>
                                          <p:spTgt spid="9"/>
                                        </p:tgtEl>
                                        <p:attrNameLst>
                                          <p:attrName>ppt_h</p:attrName>
                                        </p:attrNameLst>
                                      </p:cBhvr>
                                      <p:tavLst>
                                        <p:tav tm="0">
                                          <p:val>
                                            <p:fltVal val="0.000000"/>
                                          </p:val>
                                        </p:tav>
                                        <p:tav tm="100000">
                                          <p:val>
                                            <p:strVal val="#ppt_h"/>
                                          </p:val>
                                        </p:tav>
                                      </p:tavLst>
                                    </p:anim>
                                  </p:childTnLst>
                                </p:cTn>
                              </p:par>
                            </p:childTnLst>
                          </p:cTn>
                        </p:par>
                      </p:childTnLst>
                    </p:cTn>
                  </p:par>
                  <p:par>
                    <p:cTn id="49" fill="hold">
                      <p:stCondLst>
                        <p:cond delay="indefinite"/>
                      </p:stCondLst>
                      <p:childTnLst>
                        <p:par>
                          <p:cTn id="50" fill="hold">
                            <p:stCondLst>
                              <p:cond delay="0"/>
                            </p:stCondLst>
                            <p:childTnLst>
                              <p:par>
                                <p:cTn id="51" presetID="29" presetClass="entr" presetSubtype="0" fill="hold" grpId="0" nodeType="clickEffect">
                                  <p:stCondLst>
                                    <p:cond delay="0"/>
                                  </p:stCondLst>
                                  <p:childTnLst>
                                    <p:set>
                                      <p:cBhvr>
                                        <p:cTn id="52" dur="1" fill="hold">
                                          <p:stCondLst>
                                            <p:cond delay="0"/>
                                          </p:stCondLst>
                                        </p:cTn>
                                        <p:tgtEl>
                                          <p:spTgt spid="10"/>
                                        </p:tgtEl>
                                        <p:attrNameLst>
                                          <p:attrName>style.visibility</p:attrName>
                                        </p:attrNameLst>
                                      </p:cBhvr>
                                      <p:to>
                                        <p:strVal val="visible"/>
                                      </p:to>
                                    </p:set>
                                    <p:anim calcmode="lin" valueType="num">
                                      <p:cBhvr>
                                        <p:cTn id="53" dur="500" fill="hold"/>
                                        <p:tgtEl>
                                          <p:spTgt spid="10"/>
                                        </p:tgtEl>
                                        <p:attrNameLst>
                                          <p:attrName>ppt_x</p:attrName>
                                        </p:attrNameLst>
                                      </p:cBhvr>
                                      <p:tavLst>
                                        <p:tav tm="0">
                                          <p:val>
                                            <p:strVal val="#ppt_x-.2"/>
                                          </p:val>
                                        </p:tav>
                                        <p:tav tm="100000">
                                          <p:val>
                                            <p:strVal val="#ppt_x"/>
                                          </p:val>
                                        </p:tav>
                                      </p:tavLst>
                                    </p:anim>
                                    <p:anim calcmode="lin" valueType="num">
                                      <p:cBhvr>
                                        <p:cTn id="54" dur="5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5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8" grpId="0"/>
      <p:bldP spid="7179" grpId="0"/>
      <p:bldP spid="7180" grpId="0"/>
      <p:bldP spid="7181" grpId="0"/>
      <p:bldP spid="7182" grpId="0"/>
      <p:bldP spid="7183" grpId="0"/>
      <p:bldP spid="9"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Rectangle 5"/>
          <p:cNvSpPr/>
          <p:nvPr/>
        </p:nvSpPr>
        <p:spPr>
          <a:xfrm>
            <a:off x="3854388" y="2794802"/>
            <a:ext cx="4763676" cy="1145887"/>
          </a:xfrm>
          <a:prstGeom prst="rect">
            <a:avLst/>
          </a:prstGeom>
          <a:noFill/>
        </p:spPr>
        <p:txBody>
          <a:bodyPr wrap="none" lIns="68580" tIns="34290" rIns="68580" bIns="34290" numCol="1">
            <a:prstTxWarp prst="textChevron">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vi-VN" sz="4950" b="1" i="0" u="none" strike="noStrike" kern="1200" cap="none" spc="0" normalizeH="0" baseline="0" noProof="0" dirty="0">
                <a:ln w="22225">
                  <a:solidFill>
                    <a:schemeClr val="accent2"/>
                  </a:solidFill>
                  <a:prstDash val="solid"/>
                </a:ln>
                <a:solidFill>
                  <a:srgbClr val="C00000"/>
                </a:solidFill>
                <a:effectLst/>
                <a:uLnTx/>
                <a:uFillTx/>
                <a:latin typeface="Arial" panose="020B0604020202020204" pitchFamily="34" charset="0"/>
                <a:ea typeface="+mn-ea"/>
                <a:cs typeface="Arial" panose="020B0604020202020204" pitchFamily="34" charset="0"/>
              </a:rPr>
              <a:t>KHỞI ĐỘNG</a:t>
            </a:r>
            <a:endParaRPr kumimoji="0" lang="en-US" sz="4950" b="1" i="0" u="none" strike="noStrike" kern="1200" cap="none" spc="0" normalizeH="0" baseline="0" noProof="0" dirty="0">
              <a:ln w="22225">
                <a:solidFill>
                  <a:schemeClr val="accent2"/>
                </a:solidFill>
                <a:prstDash val="solid"/>
              </a:ln>
              <a:solidFill>
                <a:srgbClr val="C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8" presetClass="emph" presetSubtype="0" repeatCount="indefinite" fill="hold" grpId="0" nodeType="withEffect">
                                  <p:stCondLst>
                                    <p:cond delay="0"/>
                                  </p:stCondLst>
                                  <p:iterate type="lt">
                                    <p:tmPct val="10000"/>
                                  </p:iterate>
                                  <p:childTnLst>
                                    <p:animClr clrSpc="rgb" dir="cw">
                                      <p:cBhvr override="childStyle">
                                        <p:cTn id="6" dur="500" fill="hold"/>
                                        <p:tgtEl>
                                          <p:spTgt spid="6"/>
                                        </p:tgtEl>
                                        <p:attrNameLst>
                                          <p:attrName>style.color</p:attrName>
                                        </p:attrNameLst>
                                      </p:cBhvr>
                                      <p:to>
                                        <a:schemeClr val="accent2"/>
                                      </p:to>
                                    </p:animClr>
                                    <p:animClr clrSpc="rgb" dir="cw">
                                      <p:cBhvr>
                                        <p:cTn id="7" dur="500" fill="hold"/>
                                        <p:tgtEl>
                                          <p:spTgt spid="6"/>
                                        </p:tgtEl>
                                        <p:attrNameLst>
                                          <p:attrName>fillcolor</p:attrName>
                                        </p:attrNameLst>
                                      </p:cBhvr>
                                      <p:to>
                                        <a:schemeClr val="accent2"/>
                                      </p:to>
                                    </p:animClr>
                                    <p:set>
                                      <p:cBhvr>
                                        <p:cTn id="8" dur="500" fill="hold"/>
                                        <p:tgtEl>
                                          <p:spTgt spid="6"/>
                                        </p:tgtEl>
                                        <p:attrNameLst>
                                          <p:attrName>fill.type</p:attrName>
                                        </p:attrNameLst>
                                      </p:cBhvr>
                                      <p:to>
                                        <p:strVal val="solid"/>
                                      </p:to>
                                    </p:set>
                                    <p:anim to="1.5" calcmode="lin" valueType="num">
                                      <p:cBhvr override="childStyle">
                                        <p:cTn id="9" dur="500" fill="hold"/>
                                        <p:tgtEl>
                                          <p:spTgt spid="6"/>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7" name="Text Box 6"/>
          <p:cNvSpPr/>
          <p:nvPr/>
        </p:nvSpPr>
        <p:spPr>
          <a:xfrm>
            <a:off x="1436688" y="2743200"/>
            <a:ext cx="9688512" cy="3394075"/>
          </a:xfrm>
          <a:prstGeom prst="horizontalScroll">
            <a:avLst>
              <a:gd name="adj" fmla="val 12500"/>
            </a:avLst>
          </a:prstGeom>
          <a:noFill/>
          <a:ln w="38100" cap="flat" cmpd="sng">
            <a:solidFill>
              <a:srgbClr val="0000CC"/>
            </a:solidFill>
            <a:prstDash val="solid"/>
            <a:miter/>
            <a:headEnd type="none" w="med" len="med"/>
            <a:tailEnd type="none" w="med" len="med"/>
          </a:ln>
        </p:spPr>
        <p:txBody>
          <a:bodyPr>
            <a:spAutoFit/>
          </a:bodyPr>
          <a:lst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stStyle>
          <a:p>
            <a:pPr marL="0" lvl="0" indent="0" algn="ctr" defTabSz="914400" eaLnBrk="1" hangingPunct="1">
              <a:spcBef>
                <a:spcPct val="0"/>
              </a:spcBef>
              <a:buClrTx/>
              <a:buSzTx/>
              <a:buFontTx/>
              <a:buNone/>
            </a:pPr>
            <a:r>
              <a:rPr sz="4000" b="1" dirty="0">
                <a:solidFill>
                  <a:srgbClr val="0000FF"/>
                </a:solidFill>
                <a:latin typeface="Times New Roman" panose="02020603050405020304" pitchFamily="18" charset="0"/>
                <a:cs typeface="Times New Roman" panose="02020603050405020304" pitchFamily="18" charset="0"/>
              </a:rPr>
              <a:t>   Phần một của trích đoạn kịch l</a:t>
            </a:r>
            <a:r>
              <a:rPr sz="4000" b="1" dirty="0">
                <a:solidFill>
                  <a:srgbClr val="0000FF"/>
                </a:solidFill>
                <a:latin typeface="Times New Roman" panose="02020603050405020304" pitchFamily="18" charset="0"/>
                <a:ea typeface="Times New Roman" panose="02020603050405020304" pitchFamily="18" charset="0"/>
              </a:rPr>
              <a:t>à</a:t>
            </a:r>
            <a:r>
              <a:rPr sz="4000" b="1" dirty="0">
                <a:solidFill>
                  <a:srgbClr val="0000FF"/>
                </a:solidFill>
                <a:latin typeface="Times New Roman" panose="02020603050405020304" pitchFamily="18" charset="0"/>
                <a:cs typeface="Times New Roman" panose="02020603050405020304" pitchFamily="18" charset="0"/>
              </a:rPr>
              <a:t> tâm trạng của người  thanh</a:t>
            </a:r>
            <a:r>
              <a:rPr sz="4000" dirty="0">
                <a:solidFill>
                  <a:srgbClr val="0000FF"/>
                </a:solidFill>
                <a:latin typeface="Times New Roman" panose="02020603050405020304" pitchFamily="18" charset="0"/>
                <a:cs typeface="Times New Roman" panose="02020603050405020304" pitchFamily="18" charset="0"/>
              </a:rPr>
              <a:t> </a:t>
            </a:r>
            <a:r>
              <a:rPr sz="4000" b="1" dirty="0">
                <a:solidFill>
                  <a:srgbClr val="0000FF"/>
                </a:solidFill>
                <a:latin typeface="Times New Roman" panose="02020603050405020304" pitchFamily="18" charset="0"/>
                <a:cs typeface="Times New Roman" panose="02020603050405020304" pitchFamily="18" charset="0"/>
              </a:rPr>
              <a:t>niên Nguyễn Tất Th</a:t>
            </a:r>
            <a:r>
              <a:rPr sz="4000" b="1" dirty="0">
                <a:solidFill>
                  <a:srgbClr val="0000FF"/>
                </a:solidFill>
                <a:latin typeface="Times New Roman" panose="02020603050405020304" pitchFamily="18" charset="0"/>
                <a:ea typeface="Times New Roman" panose="02020603050405020304" pitchFamily="18" charset="0"/>
              </a:rPr>
              <a:t>à</a:t>
            </a:r>
            <a:r>
              <a:rPr sz="4000" b="1" dirty="0">
                <a:solidFill>
                  <a:srgbClr val="0000FF"/>
                </a:solidFill>
                <a:latin typeface="Times New Roman" panose="02020603050405020304" pitchFamily="18" charset="0"/>
                <a:cs typeface="Times New Roman" panose="02020603050405020304" pitchFamily="18" charset="0"/>
              </a:rPr>
              <a:t>nh day dứt, trăn trở tìm con đường cứu</a:t>
            </a:r>
            <a:r>
              <a:rPr sz="4000" dirty="0">
                <a:solidFill>
                  <a:srgbClr val="0000FF"/>
                </a:solidFill>
                <a:latin typeface="Times New Roman" panose="02020603050405020304" pitchFamily="18" charset="0"/>
                <a:cs typeface="Times New Roman" panose="02020603050405020304" pitchFamily="18" charset="0"/>
              </a:rPr>
              <a:t> </a:t>
            </a:r>
            <a:r>
              <a:rPr sz="4000" b="1" dirty="0">
                <a:solidFill>
                  <a:srgbClr val="0000FF"/>
                </a:solidFill>
                <a:latin typeface="Times New Roman" panose="02020603050405020304" pitchFamily="18" charset="0"/>
                <a:cs typeface="Times New Roman" panose="02020603050405020304" pitchFamily="18" charset="0"/>
              </a:rPr>
              <a:t>nước, cứu dân.</a:t>
            </a:r>
            <a:endParaRPr sz="4000" b="1" dirty="0">
              <a:solidFill>
                <a:srgbClr val="0000FF"/>
              </a:solidFill>
              <a:latin typeface="Times New Roman" panose="02020603050405020304" pitchFamily="18" charset="0"/>
              <a:ea typeface="Times New Roman" panose="02020603050405020304" pitchFamily="18" charset="0"/>
            </a:endParaRPr>
          </a:p>
        </p:txBody>
      </p:sp>
      <p:sp>
        <p:nvSpPr>
          <p:cNvPr id="29" name="Text Box 5"/>
          <p:cNvSpPr txBox="1"/>
          <p:nvPr/>
        </p:nvSpPr>
        <p:spPr>
          <a:xfrm>
            <a:off x="1066800" y="609600"/>
            <a:ext cx="10156825" cy="646113"/>
          </a:xfrm>
          <a:prstGeom prst="rect">
            <a:avLst/>
          </a:prstGeom>
          <a:noFill/>
          <a:ln w="9525">
            <a:noFill/>
          </a:ln>
        </p:spPr>
        <p:txBody>
          <a:bodyPr>
            <a:spAutoFit/>
          </a:bodyPr>
          <a:lst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stStyle>
          <a:p>
            <a:pPr marL="0" lvl="0" indent="0" algn="ctr" defTabSz="914400" eaLnBrk="1" hangingPunct="1">
              <a:spcBef>
                <a:spcPct val="0"/>
              </a:spcBef>
              <a:buClrTx/>
              <a:buSzTx/>
              <a:buFontTx/>
              <a:buNone/>
            </a:pPr>
            <a:r>
              <a:rPr sz="3600" b="1" dirty="0">
                <a:solidFill>
                  <a:srgbClr val="0000FF"/>
                </a:solidFill>
                <a:latin typeface="Times New Roman" panose="02020603050405020304" pitchFamily="18" charset="0"/>
                <a:cs typeface="Times New Roman" panose="02020603050405020304" pitchFamily="18" charset="0"/>
              </a:rPr>
              <a:t>Phần một của trích đoạn kịch cho em biết điều gì ?</a:t>
            </a:r>
            <a:endParaRPr sz="3600" b="1" dirty="0">
              <a:solidFill>
                <a:srgbClr val="0000FF"/>
              </a:solidFill>
              <a:latin typeface="Times New Roman" panose="02020603050405020304" pitchFamily="18" charset="0"/>
              <a:ea typeface="Times New Roman" panose="02020603050405020304" pitchFamily="18" charset="0"/>
            </a:endParaRPr>
          </a:p>
        </p:txBody>
      </p:sp>
      <p:sp>
        <p:nvSpPr>
          <p:cNvPr id="30" name="Text Box 4"/>
          <p:cNvSpPr txBox="1"/>
          <p:nvPr/>
        </p:nvSpPr>
        <p:spPr>
          <a:xfrm>
            <a:off x="4494213" y="1760538"/>
            <a:ext cx="3573462" cy="830262"/>
          </a:xfrm>
          <a:prstGeom prst="rect">
            <a:avLst/>
          </a:prstGeom>
          <a:noFill/>
          <a:ln w="9525">
            <a:noFill/>
          </a:ln>
        </p:spPr>
        <p:txBody>
          <a:bodyPr wrap="none">
            <a:spAutoFit/>
          </a:bodyPr>
          <a:lst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stStyle>
          <a:p>
            <a:pPr marL="0" lvl="0" indent="0" algn="ctr" defTabSz="914400" eaLnBrk="1" hangingPunct="1">
              <a:spcBef>
                <a:spcPct val="0"/>
              </a:spcBef>
              <a:buClrTx/>
              <a:buSzTx/>
              <a:buFontTx/>
              <a:buNone/>
            </a:pPr>
            <a:r>
              <a:rPr sz="4800" b="1" u="sng" dirty="0">
                <a:solidFill>
                  <a:srgbClr val="FF0000"/>
                </a:solidFill>
                <a:latin typeface="Times New Roman" panose="02020603050405020304" pitchFamily="18" charset="0"/>
                <a:cs typeface="Times New Roman" panose="02020603050405020304" pitchFamily="18" charset="0"/>
              </a:rPr>
              <a:t>Nội dung b</a:t>
            </a:r>
            <a:r>
              <a:rPr sz="4800" b="1" u="sng" dirty="0">
                <a:solidFill>
                  <a:srgbClr val="FF0000"/>
                </a:solidFill>
                <a:latin typeface="Times New Roman" panose="02020603050405020304" pitchFamily="18" charset="0"/>
                <a:ea typeface="Times New Roman" panose="02020603050405020304" pitchFamily="18" charset="0"/>
              </a:rPr>
              <a:t>à</a:t>
            </a:r>
            <a:r>
              <a:rPr sz="4800" b="1" u="sng" dirty="0">
                <a:solidFill>
                  <a:srgbClr val="FF0000"/>
                </a:solidFill>
                <a:latin typeface="Times New Roman" panose="02020603050405020304" pitchFamily="18" charset="0"/>
                <a:cs typeface="Times New Roman" panose="02020603050405020304" pitchFamily="18" charset="0"/>
              </a:rPr>
              <a:t>i</a:t>
            </a:r>
            <a:endParaRPr sz="4800" b="1" u="sng" dirty="0">
              <a:solidFill>
                <a:srgbClr val="FF0000"/>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000000"/>
                                          </p:val>
                                        </p:tav>
                                        <p:tav tm="100000">
                                          <p:val>
                                            <p:strVal val="#ppt_w"/>
                                          </p:val>
                                        </p:tav>
                                      </p:tavLst>
                                    </p:anim>
                                    <p:anim calcmode="lin" valueType="num">
                                      <p:cBhvr>
                                        <p:cTn id="8" dur="500" fill="hold"/>
                                        <p:tgtEl>
                                          <p:spTgt spid="29"/>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4" presetClass="entr" presetSubtype="0" accel="100000"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p:cTn id="13" dur="500" fill="hold"/>
                                        <p:tgtEl>
                                          <p:spTgt spid="27"/>
                                        </p:tgtEl>
                                        <p:attrNameLst>
                                          <p:attrName>ppt_w</p:attrName>
                                        </p:attrNameLst>
                                      </p:cBhvr>
                                      <p:tavLst>
                                        <p:tav tm="0">
                                          <p:val>
                                            <p:strVal val="#ppt_w*0.05"/>
                                          </p:val>
                                        </p:tav>
                                        <p:tav tm="100000">
                                          <p:val>
                                            <p:strVal val="#ppt_w"/>
                                          </p:val>
                                        </p:tav>
                                      </p:tavLst>
                                    </p:anim>
                                    <p:anim calcmode="lin" valueType="num">
                                      <p:cBhvr>
                                        <p:cTn id="14" dur="500" fill="hold"/>
                                        <p:tgtEl>
                                          <p:spTgt spid="27"/>
                                        </p:tgtEl>
                                        <p:attrNameLst>
                                          <p:attrName>ppt_h</p:attrName>
                                        </p:attrNameLst>
                                      </p:cBhvr>
                                      <p:tavLst>
                                        <p:tav tm="0">
                                          <p:val>
                                            <p:strVal val="#ppt_h"/>
                                          </p:val>
                                        </p:tav>
                                        <p:tav tm="100000">
                                          <p:val>
                                            <p:strVal val="#ppt_h"/>
                                          </p:val>
                                        </p:tav>
                                      </p:tavLst>
                                    </p:anim>
                                    <p:anim calcmode="lin" valueType="num">
                                      <p:cBhvr>
                                        <p:cTn id="15" dur="500" fill="hold"/>
                                        <p:tgtEl>
                                          <p:spTgt spid="27"/>
                                        </p:tgtEl>
                                        <p:attrNameLst>
                                          <p:attrName>ppt_x</p:attrName>
                                        </p:attrNameLst>
                                      </p:cBhvr>
                                      <p:tavLst>
                                        <p:tav tm="0">
                                          <p:val>
                                            <p:strVal val="#ppt_x-.2"/>
                                          </p:val>
                                        </p:tav>
                                        <p:tav tm="100000">
                                          <p:val>
                                            <p:strVal val="#ppt_x"/>
                                          </p:val>
                                        </p:tav>
                                      </p:tavLst>
                                    </p:anim>
                                    <p:anim calcmode="lin" valueType="num">
                                      <p:cBhvr>
                                        <p:cTn id="16" dur="500" fill="hold"/>
                                        <p:tgtEl>
                                          <p:spTgt spid="27"/>
                                        </p:tgtEl>
                                        <p:attrNameLst>
                                          <p:attrName>ppt_y</p:attrName>
                                        </p:attrNameLst>
                                      </p:cBhvr>
                                      <p:tavLst>
                                        <p:tav tm="0">
                                          <p:val>
                                            <p:strVal val="#ppt_y"/>
                                          </p:val>
                                        </p:tav>
                                        <p:tav tm="100000">
                                          <p:val>
                                            <p:strVal val="#ppt_y"/>
                                          </p:val>
                                        </p:tav>
                                      </p:tavLst>
                                    </p:anim>
                                    <p:animEffect transition="in" filter="fade">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barn(inVertical)">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9" grpId="0"/>
      <p:bldP spid="3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Rectangle 5"/>
          <p:cNvSpPr/>
          <p:nvPr/>
        </p:nvSpPr>
        <p:spPr>
          <a:xfrm>
            <a:off x="3714162" y="2741536"/>
            <a:ext cx="4763676" cy="1145887"/>
          </a:xfrm>
          <a:prstGeom prst="rect">
            <a:avLst/>
          </a:prstGeom>
          <a:noFill/>
        </p:spPr>
        <p:txBody>
          <a:bodyPr wrap="none" lIns="68580" tIns="34290" rIns="68580" bIns="34290" numCol="1">
            <a:prstTxWarp prst="textChevron">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4950" b="1" i="0" u="none" strike="noStrike" kern="1200" cap="none" spc="0" normalizeH="0" baseline="0" noProof="0" dirty="0">
                <a:ln w="22225">
                  <a:solidFill>
                    <a:schemeClr val="accent2"/>
                  </a:solidFill>
                  <a:prstDash val="solid"/>
                </a:ln>
                <a:solidFill>
                  <a:srgbClr val="C00000"/>
                </a:solidFill>
                <a:effectLst/>
                <a:uLnTx/>
                <a:uFillTx/>
                <a:latin typeface="Arial" panose="020B0604020202020204" pitchFamily="34" charset="0"/>
                <a:ea typeface="+mn-ea"/>
                <a:cs typeface="Arial" panose="020B0604020202020204" pitchFamily="34" charset="0"/>
              </a:rPr>
              <a:t>THỰC HÀNH</a:t>
            </a:r>
            <a:endParaRPr kumimoji="0" lang="en-US" sz="4950" b="1" i="0" u="none" strike="noStrike" kern="1200" cap="none" spc="0" normalizeH="0" baseline="0" noProof="0" dirty="0">
              <a:ln w="22225">
                <a:solidFill>
                  <a:schemeClr val="accent2"/>
                </a:solidFill>
                <a:prstDash val="solid"/>
              </a:ln>
              <a:solidFill>
                <a:srgbClr val="C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8" presetClass="emph" presetSubtype="0" repeatCount="indefinite" fill="hold" grpId="0" nodeType="withEffect">
                                  <p:stCondLst>
                                    <p:cond delay="0"/>
                                  </p:stCondLst>
                                  <p:iterate type="lt">
                                    <p:tmPct val="10000"/>
                                  </p:iterate>
                                  <p:childTnLst>
                                    <p:animClr clrSpc="rgb" dir="cw">
                                      <p:cBhvr override="childStyle">
                                        <p:cTn id="6" dur="500" fill="hold"/>
                                        <p:tgtEl>
                                          <p:spTgt spid="6"/>
                                        </p:tgtEl>
                                        <p:attrNameLst>
                                          <p:attrName>style.color</p:attrName>
                                        </p:attrNameLst>
                                      </p:cBhvr>
                                      <p:to>
                                        <a:schemeClr val="accent2"/>
                                      </p:to>
                                    </p:animClr>
                                    <p:animClr clrSpc="rgb" dir="cw">
                                      <p:cBhvr>
                                        <p:cTn id="7" dur="500" fill="hold"/>
                                        <p:tgtEl>
                                          <p:spTgt spid="6"/>
                                        </p:tgtEl>
                                        <p:attrNameLst>
                                          <p:attrName>fillcolor</p:attrName>
                                        </p:attrNameLst>
                                      </p:cBhvr>
                                      <p:to>
                                        <a:schemeClr val="accent2"/>
                                      </p:to>
                                    </p:animClr>
                                    <p:set>
                                      <p:cBhvr>
                                        <p:cTn id="8" dur="500" fill="hold"/>
                                        <p:tgtEl>
                                          <p:spTgt spid="6"/>
                                        </p:tgtEl>
                                        <p:attrNameLst>
                                          <p:attrName>fill.type</p:attrName>
                                        </p:attrNameLst>
                                      </p:cBhvr>
                                      <p:to>
                                        <p:strVal val="solid"/>
                                      </p:to>
                                    </p:set>
                                    <p:anim to="1.5" calcmode="lin" valueType="num">
                                      <p:cBhvr override="childStyle">
                                        <p:cTn id="9" dur="500" fill="hold"/>
                                        <p:tgtEl>
                                          <p:spTgt spid="6"/>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4818" name="Rectangle 2"/>
          <p:cNvSpPr>
            <a:spLocks noGrp="1"/>
          </p:cNvSpPr>
          <p:nvPr>
            <p:ph type="title"/>
          </p:nvPr>
        </p:nvSpPr>
        <p:spPr>
          <a:xfrm>
            <a:off x="0" y="0"/>
            <a:ext cx="8991600" cy="685800"/>
          </a:xfrm>
          <a:ln/>
        </p:spPr>
        <p:txBody>
          <a:bodyPr vert="horz" wrap="square" lIns="91440" tIns="45720" rIns="91440" bIns="45720" anchor="ctr" anchorCtr="0"/>
          <a:p>
            <a:pPr algn="ctr" defTabSz="457200" eaLnBrk="1" hangingPunct="1"/>
            <a:r>
              <a:rPr b="1" kern="1200" dirty="0">
                <a:solidFill>
                  <a:srgbClr val="FF3300"/>
                </a:solidFill>
                <a:latin typeface="Times New Roman" panose="02020603050405020304" pitchFamily="18" charset="0"/>
                <a:ea typeface="+mj-ea"/>
                <a:cs typeface="Times New Roman" panose="02020603050405020304" pitchFamily="18" charset="0"/>
              </a:rPr>
              <a:t>Luyện đọc diễn cảm</a:t>
            </a:r>
            <a:endParaRPr b="1" kern="1200" dirty="0">
              <a:solidFill>
                <a:srgbClr val="FF3300"/>
              </a:solidFill>
              <a:latin typeface="Times New Roman" panose="02020603050405020304" pitchFamily="18" charset="0"/>
              <a:ea typeface="Times New Roman" panose="02020603050405020304" pitchFamily="18" charset="0"/>
              <a:cs typeface="+mj-cs"/>
            </a:endParaRPr>
          </a:p>
        </p:txBody>
      </p:sp>
      <p:sp>
        <p:nvSpPr>
          <p:cNvPr id="34819" name="Rectangle 3"/>
          <p:cNvSpPr>
            <a:spLocks noGrp="1"/>
          </p:cNvSpPr>
          <p:nvPr>
            <p:ph idx="1"/>
          </p:nvPr>
        </p:nvSpPr>
        <p:spPr>
          <a:xfrm>
            <a:off x="11113" y="914400"/>
            <a:ext cx="9513887" cy="5943600"/>
          </a:xfrm>
          <a:ln/>
        </p:spPr>
        <p:txBody>
          <a:bodyPr vert="horz" wrap="square" lIns="91440" tIns="45720" rIns="91440" bIns="45720" anchor="t" anchorCtr="0"/>
          <a:p>
            <a:pPr algn="just" eaLnBrk="1" hangingPunct="1">
              <a:buFontTx/>
              <a:buNone/>
            </a:pPr>
            <a:r>
              <a:rPr sz="2400" b="1" i="1" dirty="0">
                <a:solidFill>
                  <a:schemeClr val="tx2"/>
                </a:solidFill>
                <a:latin typeface="Times New Roman" panose="02020603050405020304" pitchFamily="18" charset="0"/>
                <a:cs typeface="Times New Roman" panose="02020603050405020304" pitchFamily="18" charset="0"/>
              </a:rPr>
              <a:t>Lê</a:t>
            </a:r>
            <a:r>
              <a:rPr sz="2400" b="1" i="1" dirty="0">
                <a:solidFill>
                  <a:schemeClr val="tx1"/>
                </a:solidFill>
                <a:latin typeface="Times New Roman" panose="02020603050405020304" pitchFamily="18" charset="0"/>
                <a:cs typeface="Times New Roman" panose="02020603050405020304" pitchFamily="18" charset="0"/>
              </a:rPr>
              <a:t>:</a:t>
            </a:r>
            <a:r>
              <a:rPr sz="2400" b="1" dirty="0">
                <a:solidFill>
                  <a:schemeClr val="accent2"/>
                </a:solidFill>
                <a:latin typeface="Times New Roman" panose="02020603050405020304" pitchFamily="18" charset="0"/>
                <a:cs typeface="Times New Roman" panose="02020603050405020304" pitchFamily="18" charset="0"/>
              </a:rPr>
              <a:t>	         - Anh Th</a:t>
            </a:r>
            <a:r>
              <a:rPr sz="2400" b="1" dirty="0">
                <a:solidFill>
                  <a:schemeClr val="accent2"/>
                </a:solidFill>
                <a:latin typeface="Times New Roman" panose="02020603050405020304" pitchFamily="18" charset="0"/>
                <a:ea typeface="Times New Roman" panose="02020603050405020304" pitchFamily="18" charset="0"/>
              </a:rPr>
              <a:t>à</a:t>
            </a:r>
            <a:r>
              <a:rPr sz="2400" b="1" dirty="0">
                <a:solidFill>
                  <a:schemeClr val="accent2"/>
                </a:solidFill>
                <a:latin typeface="Times New Roman" panose="02020603050405020304" pitchFamily="18" charset="0"/>
                <a:cs typeface="Times New Roman" panose="02020603050405020304" pitchFamily="18" charset="0"/>
              </a:rPr>
              <a:t>nh! Mọi thứ tôi thu xếp xong rồi. Sáng mai anh có thể đến nhận việc đấy.</a:t>
            </a:r>
            <a:endParaRPr sz="2400" b="1" dirty="0">
              <a:solidFill>
                <a:schemeClr val="accent2"/>
              </a:solidFill>
              <a:latin typeface="Times New Roman" panose="02020603050405020304" pitchFamily="18" charset="0"/>
              <a:cs typeface="Times New Roman" panose="02020603050405020304" pitchFamily="18" charset="0"/>
            </a:endParaRPr>
          </a:p>
          <a:p>
            <a:pPr algn="just" eaLnBrk="1" hangingPunct="1">
              <a:buFontTx/>
              <a:buNone/>
            </a:pPr>
            <a:r>
              <a:rPr sz="2400" b="1" i="1" dirty="0">
                <a:solidFill>
                  <a:schemeClr val="tx2"/>
                </a:solidFill>
                <a:latin typeface="Times New Roman" panose="02020603050405020304" pitchFamily="18" charset="0"/>
                <a:cs typeface="Times New Roman" panose="02020603050405020304" pitchFamily="18" charset="0"/>
              </a:rPr>
              <a:t>Th</a:t>
            </a:r>
            <a:r>
              <a:rPr sz="2400" b="1" i="1" dirty="0">
                <a:solidFill>
                  <a:schemeClr val="tx2"/>
                </a:solidFill>
                <a:latin typeface="Times New Roman" panose="02020603050405020304" pitchFamily="18" charset="0"/>
                <a:ea typeface="Times New Roman" panose="02020603050405020304" pitchFamily="18" charset="0"/>
              </a:rPr>
              <a:t>à</a:t>
            </a:r>
            <a:r>
              <a:rPr sz="2400" b="1" i="1" dirty="0">
                <a:solidFill>
                  <a:schemeClr val="tx2"/>
                </a:solidFill>
                <a:latin typeface="Times New Roman" panose="02020603050405020304" pitchFamily="18" charset="0"/>
                <a:cs typeface="Times New Roman" panose="02020603050405020304" pitchFamily="18" charset="0"/>
              </a:rPr>
              <a:t>nh</a:t>
            </a:r>
            <a:r>
              <a:rPr sz="2400" b="1" dirty="0">
                <a:solidFill>
                  <a:schemeClr val="accent2"/>
                </a:solidFill>
                <a:latin typeface="Times New Roman" panose="02020603050405020304" pitchFamily="18" charset="0"/>
                <a:cs typeface="Times New Roman" panose="02020603050405020304" pitchFamily="18" charset="0"/>
              </a:rPr>
              <a:t>:   - Có lẽ thôi, anh ạ!</a:t>
            </a:r>
            <a:endParaRPr sz="2400" b="1" dirty="0">
              <a:solidFill>
                <a:schemeClr val="accent2"/>
              </a:solidFill>
              <a:latin typeface="Times New Roman" panose="02020603050405020304" pitchFamily="18" charset="0"/>
              <a:cs typeface="Times New Roman" panose="02020603050405020304" pitchFamily="18" charset="0"/>
            </a:endParaRPr>
          </a:p>
          <a:p>
            <a:pPr algn="just" eaLnBrk="1" hangingPunct="1">
              <a:buFontTx/>
              <a:buNone/>
            </a:pPr>
            <a:r>
              <a:rPr sz="2400" b="1" i="1" dirty="0">
                <a:latin typeface="Times New Roman" panose="02020603050405020304" pitchFamily="18" charset="0"/>
                <a:cs typeface="Times New Roman" panose="02020603050405020304" pitchFamily="18" charset="0"/>
              </a:rPr>
              <a:t>Lê:</a:t>
            </a:r>
            <a:r>
              <a:rPr sz="2400" b="1" dirty="0">
                <a:solidFill>
                  <a:schemeClr val="accent2"/>
                </a:solidFill>
                <a:latin typeface="Times New Roman" panose="02020603050405020304" pitchFamily="18" charset="0"/>
                <a:cs typeface="Times New Roman" panose="02020603050405020304" pitchFamily="18" charset="0"/>
              </a:rPr>
              <a:t>        - Sao lại thôi? Anh chỉ cần cơm nuôi v</a:t>
            </a:r>
            <a:r>
              <a:rPr sz="2400" b="1" dirty="0">
                <a:solidFill>
                  <a:schemeClr val="accent2"/>
                </a:solidFill>
                <a:latin typeface="Times New Roman" panose="02020603050405020304" pitchFamily="18" charset="0"/>
                <a:ea typeface="Times New Roman" panose="02020603050405020304" pitchFamily="18" charset="0"/>
              </a:rPr>
              <a:t>à</a:t>
            </a:r>
            <a:r>
              <a:rPr sz="2400" b="1" dirty="0">
                <a:solidFill>
                  <a:schemeClr val="accent2"/>
                </a:solidFill>
                <a:latin typeface="Times New Roman" panose="02020603050405020304" pitchFamily="18" charset="0"/>
                <a:cs typeface="Times New Roman" panose="02020603050405020304" pitchFamily="18" charset="0"/>
              </a:rPr>
              <a:t> mỗi tháng một đồng.Tôi đã đòi cho anh thêm mỗi năm hai bộ quần áo v</a:t>
            </a:r>
            <a:r>
              <a:rPr sz="2400" b="1" dirty="0">
                <a:solidFill>
                  <a:schemeClr val="accent2"/>
                </a:solidFill>
                <a:latin typeface="Times New Roman" panose="02020603050405020304" pitchFamily="18" charset="0"/>
                <a:ea typeface="Times New Roman" panose="02020603050405020304" pitchFamily="18" charset="0"/>
              </a:rPr>
              <a:t>à</a:t>
            </a:r>
            <a:r>
              <a:rPr sz="2400" b="1" dirty="0">
                <a:solidFill>
                  <a:schemeClr val="accent2"/>
                </a:solidFill>
                <a:latin typeface="Times New Roman" panose="02020603050405020304" pitchFamily="18" charset="0"/>
                <a:cs typeface="Times New Roman" panose="02020603050405020304" pitchFamily="18" charset="0"/>
              </a:rPr>
              <a:t> mỗi tháng thêm năm h</a:t>
            </a:r>
            <a:r>
              <a:rPr sz="2400" b="1" dirty="0">
                <a:solidFill>
                  <a:schemeClr val="accent2"/>
                </a:solidFill>
                <a:latin typeface="Times New Roman" panose="02020603050405020304" pitchFamily="18" charset="0"/>
                <a:ea typeface="Times New Roman" panose="02020603050405020304" pitchFamily="18" charset="0"/>
              </a:rPr>
              <a:t>à</a:t>
            </a:r>
            <a:r>
              <a:rPr sz="2400" b="1" dirty="0">
                <a:solidFill>
                  <a:schemeClr val="accent2"/>
                </a:solidFill>
                <a:latin typeface="Times New Roman" panose="02020603050405020304" pitchFamily="18" charset="0"/>
                <a:cs typeface="Times New Roman" panose="02020603050405020304" pitchFamily="18" charset="0"/>
              </a:rPr>
              <a:t>o</a:t>
            </a:r>
            <a:r>
              <a:rPr sz="2400" b="1" dirty="0">
                <a:solidFill>
                  <a:schemeClr val="accent2"/>
                </a:solidFill>
                <a:latin typeface="Times New Roman" panose="02020603050405020304" pitchFamily="18" charset="0"/>
                <a:ea typeface="Times New Roman" panose="02020603050405020304" pitchFamily="18" charset="0"/>
              </a:rPr>
              <a:t>…</a:t>
            </a:r>
            <a:r>
              <a:rPr sz="2400" b="1" dirty="0">
                <a:solidFill>
                  <a:schemeClr val="accent2"/>
                </a:solidFill>
                <a:latin typeface="Times New Roman" panose="02020603050405020304" pitchFamily="18" charset="0"/>
                <a:cs typeface="Times New Roman" panose="02020603050405020304" pitchFamily="18" charset="0"/>
              </a:rPr>
              <a:t>(</a:t>
            </a:r>
            <a:r>
              <a:rPr sz="2400" b="1" i="1" dirty="0">
                <a:solidFill>
                  <a:schemeClr val="accent2"/>
                </a:solidFill>
                <a:latin typeface="Times New Roman" panose="02020603050405020304" pitchFamily="18" charset="0"/>
                <a:cs typeface="Times New Roman" panose="02020603050405020304" pitchFamily="18" charset="0"/>
              </a:rPr>
              <a:t>Nói nhỏ</a:t>
            </a:r>
            <a:r>
              <a:rPr sz="2400" b="1" dirty="0">
                <a:solidFill>
                  <a:schemeClr val="accent2"/>
                </a:solidFill>
                <a:latin typeface="Times New Roman" panose="02020603050405020304" pitchFamily="18" charset="0"/>
                <a:cs typeface="Times New Roman" panose="02020603050405020304" pitchFamily="18" charset="0"/>
              </a:rPr>
              <a:t>) Vì tôi nói với họ: anh biết chữ T</a:t>
            </a:r>
            <a:r>
              <a:rPr sz="2400" b="1" dirty="0">
                <a:solidFill>
                  <a:schemeClr val="accent2"/>
                </a:solidFill>
                <a:latin typeface="Times New Roman" panose="02020603050405020304" pitchFamily="18" charset="0"/>
                <a:ea typeface="Times New Roman" panose="02020603050405020304" pitchFamily="18" charset="0"/>
              </a:rPr>
              <a:t>à</a:t>
            </a:r>
            <a:r>
              <a:rPr sz="2400" b="1" dirty="0">
                <a:solidFill>
                  <a:schemeClr val="accent2"/>
                </a:solidFill>
                <a:latin typeface="Times New Roman" panose="02020603050405020304" pitchFamily="18" charset="0"/>
                <a:cs typeface="Times New Roman" panose="02020603050405020304" pitchFamily="18" charset="0"/>
              </a:rPr>
              <a:t>u, lại có thể viết phắc-tuya bằng tiếng Tây.</a:t>
            </a:r>
            <a:endParaRPr sz="2400" b="1" dirty="0">
              <a:solidFill>
                <a:schemeClr val="accent2"/>
              </a:solidFill>
              <a:latin typeface="Times New Roman" panose="02020603050405020304" pitchFamily="18" charset="0"/>
              <a:cs typeface="Times New Roman" panose="02020603050405020304" pitchFamily="18" charset="0"/>
            </a:endParaRPr>
          </a:p>
          <a:p>
            <a:pPr algn="just" eaLnBrk="1" hangingPunct="1">
              <a:buFontTx/>
              <a:buNone/>
            </a:pPr>
            <a:r>
              <a:rPr sz="2400" b="1" i="1" dirty="0">
                <a:solidFill>
                  <a:schemeClr val="tx2"/>
                </a:solidFill>
                <a:latin typeface="Times New Roman" panose="02020603050405020304" pitchFamily="18" charset="0"/>
                <a:cs typeface="Times New Roman" panose="02020603050405020304" pitchFamily="18" charset="0"/>
              </a:rPr>
              <a:t>Th</a:t>
            </a:r>
            <a:r>
              <a:rPr sz="2400" b="1" i="1" dirty="0">
                <a:solidFill>
                  <a:schemeClr val="tx2"/>
                </a:solidFill>
                <a:latin typeface="Times New Roman" panose="02020603050405020304" pitchFamily="18" charset="0"/>
                <a:ea typeface="Times New Roman" panose="02020603050405020304" pitchFamily="18" charset="0"/>
              </a:rPr>
              <a:t>à</a:t>
            </a:r>
            <a:r>
              <a:rPr sz="2400" b="1" i="1" dirty="0">
                <a:solidFill>
                  <a:schemeClr val="tx2"/>
                </a:solidFill>
                <a:latin typeface="Times New Roman" panose="02020603050405020304" pitchFamily="18" charset="0"/>
                <a:cs typeface="Times New Roman" panose="02020603050405020304" pitchFamily="18" charset="0"/>
              </a:rPr>
              <a:t>nh</a:t>
            </a:r>
            <a:r>
              <a:rPr sz="2400" b="1" dirty="0">
                <a:solidFill>
                  <a:schemeClr val="accent2"/>
                </a:solidFill>
                <a:latin typeface="Times New Roman" panose="02020603050405020304" pitchFamily="18" charset="0"/>
                <a:cs typeface="Times New Roman" panose="02020603050405020304" pitchFamily="18" charset="0"/>
              </a:rPr>
              <a:t>:- Nếu chỉ cần miếng cơm manh áo thì tôi ở Phan Thiết cũng đủ sống</a:t>
            </a:r>
            <a:r>
              <a:rPr sz="2400" b="1" dirty="0">
                <a:solidFill>
                  <a:schemeClr val="accent2"/>
                </a:solidFill>
                <a:latin typeface="Times New Roman" panose="02020603050405020304" pitchFamily="18" charset="0"/>
                <a:ea typeface="Times New Roman" panose="02020603050405020304" pitchFamily="18" charset="0"/>
              </a:rPr>
              <a:t>…</a:t>
            </a:r>
            <a:endParaRPr sz="2400" b="1" dirty="0">
              <a:solidFill>
                <a:schemeClr val="accent2"/>
              </a:solidFill>
              <a:latin typeface="Times New Roman" panose="02020603050405020304" pitchFamily="18" charset="0"/>
              <a:cs typeface="Times New Roman" panose="02020603050405020304" pitchFamily="18" charset="0"/>
            </a:endParaRPr>
          </a:p>
          <a:p>
            <a:pPr algn="just" eaLnBrk="1" hangingPunct="1">
              <a:buFontTx/>
              <a:buNone/>
            </a:pPr>
            <a:r>
              <a:rPr sz="2400" b="1" i="1" dirty="0">
                <a:solidFill>
                  <a:schemeClr val="tx2"/>
                </a:solidFill>
                <a:latin typeface="Times New Roman" panose="02020603050405020304" pitchFamily="18" charset="0"/>
                <a:cs typeface="Times New Roman" panose="02020603050405020304" pitchFamily="18" charset="0"/>
              </a:rPr>
              <a:t>Lê</a:t>
            </a:r>
            <a:r>
              <a:rPr sz="2400" b="1" i="1" dirty="0">
                <a:solidFill>
                  <a:schemeClr val="accent2"/>
                </a:solidFill>
                <a:latin typeface="Times New Roman" panose="02020603050405020304" pitchFamily="18" charset="0"/>
                <a:cs typeface="Times New Roman" panose="02020603050405020304" pitchFamily="18" charset="0"/>
              </a:rPr>
              <a:t>:</a:t>
            </a:r>
            <a:r>
              <a:rPr sz="2400" b="1" dirty="0">
                <a:solidFill>
                  <a:schemeClr val="accent2"/>
                </a:solidFill>
                <a:latin typeface="Times New Roman" panose="02020603050405020304" pitchFamily="18" charset="0"/>
                <a:cs typeface="Times New Roman" panose="02020603050405020304" pitchFamily="18" charset="0"/>
              </a:rPr>
              <a:t>	 -Vậy anh v</a:t>
            </a:r>
            <a:r>
              <a:rPr sz="2400" b="1" dirty="0">
                <a:solidFill>
                  <a:schemeClr val="accent2"/>
                </a:solidFill>
                <a:latin typeface="Times New Roman" panose="02020603050405020304" pitchFamily="18" charset="0"/>
                <a:ea typeface="Times New Roman" panose="02020603050405020304" pitchFamily="18" charset="0"/>
              </a:rPr>
              <a:t>à</a:t>
            </a:r>
            <a:r>
              <a:rPr sz="2400" b="1" dirty="0">
                <a:solidFill>
                  <a:schemeClr val="accent2"/>
                </a:solidFill>
                <a:latin typeface="Times New Roman" panose="02020603050405020304" pitchFamily="18" charset="0"/>
                <a:cs typeface="Times New Roman" panose="02020603050405020304" pitchFamily="18" charset="0"/>
              </a:rPr>
              <a:t>o S</a:t>
            </a:r>
            <a:r>
              <a:rPr sz="2400" b="1" dirty="0">
                <a:solidFill>
                  <a:schemeClr val="accent2"/>
                </a:solidFill>
                <a:latin typeface="Times New Roman" panose="02020603050405020304" pitchFamily="18" charset="0"/>
                <a:ea typeface="Times New Roman" panose="02020603050405020304" pitchFamily="18" charset="0"/>
              </a:rPr>
              <a:t>à</a:t>
            </a:r>
            <a:r>
              <a:rPr sz="2400" b="1" dirty="0">
                <a:solidFill>
                  <a:schemeClr val="accent2"/>
                </a:solidFill>
                <a:latin typeface="Times New Roman" panose="02020603050405020304" pitchFamily="18" charset="0"/>
                <a:cs typeface="Times New Roman" panose="02020603050405020304" pitchFamily="18" charset="0"/>
              </a:rPr>
              <a:t>i Gòn n</a:t>
            </a:r>
            <a:r>
              <a:rPr sz="2400" b="1" dirty="0">
                <a:solidFill>
                  <a:schemeClr val="accent2"/>
                </a:solidFill>
                <a:latin typeface="Times New Roman" panose="02020603050405020304" pitchFamily="18" charset="0"/>
                <a:ea typeface="Times New Roman" panose="02020603050405020304" pitchFamily="18" charset="0"/>
              </a:rPr>
              <a:t>à</a:t>
            </a:r>
            <a:r>
              <a:rPr sz="2400" b="1" dirty="0">
                <a:solidFill>
                  <a:schemeClr val="accent2"/>
                </a:solidFill>
                <a:latin typeface="Times New Roman" panose="02020603050405020304" pitchFamily="18" charset="0"/>
                <a:cs typeface="Times New Roman" panose="02020603050405020304" pitchFamily="18" charset="0"/>
              </a:rPr>
              <a:t>y để l</a:t>
            </a:r>
            <a:r>
              <a:rPr sz="2400" b="1" dirty="0">
                <a:solidFill>
                  <a:schemeClr val="accent2"/>
                </a:solidFill>
                <a:latin typeface="Times New Roman" panose="02020603050405020304" pitchFamily="18" charset="0"/>
                <a:ea typeface="Times New Roman" panose="02020603050405020304" pitchFamily="18" charset="0"/>
              </a:rPr>
              <a:t>à</a:t>
            </a:r>
            <a:r>
              <a:rPr sz="2400" b="1" dirty="0">
                <a:solidFill>
                  <a:schemeClr val="accent2"/>
                </a:solidFill>
                <a:latin typeface="Times New Roman" panose="02020603050405020304" pitchFamily="18" charset="0"/>
                <a:cs typeface="Times New Roman" panose="02020603050405020304" pitchFamily="18" charset="0"/>
              </a:rPr>
              <a:t>m gì?</a:t>
            </a:r>
            <a:endParaRPr sz="2400" b="1" dirty="0">
              <a:solidFill>
                <a:schemeClr val="accent2"/>
              </a:solidFill>
              <a:latin typeface="Times New Roman" panose="02020603050405020304" pitchFamily="18" charset="0"/>
              <a:cs typeface="Times New Roman" panose="02020603050405020304" pitchFamily="18" charset="0"/>
            </a:endParaRPr>
          </a:p>
          <a:p>
            <a:pPr algn="just" eaLnBrk="1" hangingPunct="1">
              <a:buFontTx/>
              <a:buNone/>
            </a:pPr>
            <a:r>
              <a:rPr sz="2400" b="1" i="1" dirty="0">
                <a:solidFill>
                  <a:schemeClr val="tx2"/>
                </a:solidFill>
                <a:latin typeface="Times New Roman" panose="02020603050405020304" pitchFamily="18" charset="0"/>
                <a:cs typeface="Times New Roman" panose="02020603050405020304" pitchFamily="18" charset="0"/>
              </a:rPr>
              <a:t>Th</a:t>
            </a:r>
            <a:r>
              <a:rPr sz="2400" b="1" i="1" dirty="0">
                <a:solidFill>
                  <a:schemeClr val="tx2"/>
                </a:solidFill>
                <a:latin typeface="Times New Roman" panose="02020603050405020304" pitchFamily="18" charset="0"/>
                <a:ea typeface="Times New Roman" panose="02020603050405020304" pitchFamily="18" charset="0"/>
              </a:rPr>
              <a:t>à</a:t>
            </a:r>
            <a:r>
              <a:rPr sz="2400" b="1" i="1" dirty="0">
                <a:solidFill>
                  <a:schemeClr val="tx2"/>
                </a:solidFill>
                <a:latin typeface="Times New Roman" panose="02020603050405020304" pitchFamily="18" charset="0"/>
                <a:cs typeface="Times New Roman" panose="02020603050405020304" pitchFamily="18" charset="0"/>
              </a:rPr>
              <a:t>nh</a:t>
            </a:r>
            <a:r>
              <a:rPr sz="2400" b="1" dirty="0">
                <a:solidFill>
                  <a:schemeClr val="accent2"/>
                </a:solidFill>
                <a:latin typeface="Times New Roman" panose="02020603050405020304" pitchFamily="18" charset="0"/>
                <a:cs typeface="Times New Roman" panose="02020603050405020304" pitchFamily="18" charset="0"/>
              </a:rPr>
              <a:t>: -Anh Lê n</a:t>
            </a:r>
            <a:r>
              <a:rPr sz="2400" b="1" dirty="0">
                <a:solidFill>
                  <a:schemeClr val="accent2"/>
                </a:solidFill>
                <a:latin typeface="Times New Roman" panose="02020603050405020304" pitchFamily="18" charset="0"/>
                <a:ea typeface="Times New Roman" panose="02020603050405020304" pitchFamily="18" charset="0"/>
              </a:rPr>
              <a:t>à</a:t>
            </a:r>
            <a:r>
              <a:rPr sz="2400" b="1" dirty="0">
                <a:solidFill>
                  <a:schemeClr val="accent2"/>
                </a:solidFill>
                <a:latin typeface="Times New Roman" panose="02020603050405020304" pitchFamily="18" charset="0"/>
                <a:cs typeface="Times New Roman" panose="02020603050405020304" pitchFamily="18" charset="0"/>
              </a:rPr>
              <a:t>y! Anh học trường Sa-xơ-lu Lô-ba</a:t>
            </a:r>
            <a:r>
              <a:rPr sz="2400" b="1" dirty="0">
                <a:solidFill>
                  <a:schemeClr val="accent2"/>
                </a:solidFill>
                <a:latin typeface="Times New Roman" panose="02020603050405020304" pitchFamily="18" charset="0"/>
                <a:ea typeface="Times New Roman" panose="02020603050405020304" pitchFamily="18" charset="0"/>
              </a:rPr>
              <a:t>…</a:t>
            </a:r>
            <a:r>
              <a:rPr sz="2400" b="1" dirty="0">
                <a:solidFill>
                  <a:schemeClr val="accent2"/>
                </a:solidFill>
                <a:latin typeface="Times New Roman" panose="02020603050405020304" pitchFamily="18" charset="0"/>
                <a:cs typeface="Times New Roman" panose="02020603050405020304" pitchFamily="18" charset="0"/>
              </a:rPr>
              <a:t> thì</a:t>
            </a:r>
            <a:r>
              <a:rPr sz="2400" b="1" dirty="0">
                <a:solidFill>
                  <a:schemeClr val="accent2"/>
                </a:solidFill>
                <a:latin typeface="Times New Roman" panose="02020603050405020304" pitchFamily="18" charset="0"/>
                <a:ea typeface="Times New Roman" panose="02020603050405020304" pitchFamily="18" charset="0"/>
              </a:rPr>
              <a:t>…</a:t>
            </a:r>
            <a:r>
              <a:rPr sz="2400" b="1" dirty="0">
                <a:solidFill>
                  <a:schemeClr val="accent2"/>
                </a:solidFill>
                <a:latin typeface="Times New Roman" panose="02020603050405020304" pitchFamily="18" charset="0"/>
                <a:cs typeface="Times New Roman" panose="02020603050405020304" pitchFamily="18" charset="0"/>
              </a:rPr>
              <a:t>ờ</a:t>
            </a:r>
            <a:r>
              <a:rPr sz="2400" b="1" dirty="0">
                <a:solidFill>
                  <a:schemeClr val="accent2"/>
                </a:solidFill>
                <a:latin typeface="Times New Roman" panose="02020603050405020304" pitchFamily="18" charset="0"/>
                <a:ea typeface="Times New Roman" panose="02020603050405020304" pitchFamily="18" charset="0"/>
              </a:rPr>
              <a:t>…</a:t>
            </a:r>
            <a:r>
              <a:rPr sz="2400" b="1" dirty="0">
                <a:solidFill>
                  <a:schemeClr val="accent2"/>
                </a:solidFill>
                <a:latin typeface="Times New Roman" panose="02020603050405020304" pitchFamily="18" charset="0"/>
                <a:cs typeface="Times New Roman" panose="02020603050405020304" pitchFamily="18" charset="0"/>
              </a:rPr>
              <a:t> anh l</a:t>
            </a:r>
            <a:r>
              <a:rPr sz="2400" b="1" dirty="0">
                <a:solidFill>
                  <a:schemeClr val="accent2"/>
                </a:solidFill>
                <a:latin typeface="Times New Roman" panose="02020603050405020304" pitchFamily="18" charset="0"/>
                <a:ea typeface="Times New Roman" panose="02020603050405020304" pitchFamily="18" charset="0"/>
              </a:rPr>
              <a:t>à</a:t>
            </a:r>
            <a:r>
              <a:rPr sz="2400" b="1" dirty="0">
                <a:solidFill>
                  <a:schemeClr val="accent2"/>
                </a:solidFill>
                <a:latin typeface="Times New Roman" panose="02020603050405020304" pitchFamily="18" charset="0"/>
                <a:cs typeface="Times New Roman" panose="02020603050405020304" pitchFamily="18" charset="0"/>
              </a:rPr>
              <a:t> người nước n</a:t>
            </a:r>
            <a:r>
              <a:rPr sz="2400" b="1" dirty="0">
                <a:solidFill>
                  <a:schemeClr val="accent2"/>
                </a:solidFill>
                <a:latin typeface="Times New Roman" panose="02020603050405020304" pitchFamily="18" charset="0"/>
                <a:ea typeface="Times New Roman" panose="02020603050405020304" pitchFamily="18" charset="0"/>
              </a:rPr>
              <a:t>à</a:t>
            </a:r>
            <a:r>
              <a:rPr sz="2400" b="1" dirty="0">
                <a:solidFill>
                  <a:schemeClr val="accent2"/>
                </a:solidFill>
                <a:latin typeface="Times New Roman" panose="02020603050405020304" pitchFamily="18" charset="0"/>
                <a:cs typeface="Times New Roman" panose="02020603050405020304" pitchFamily="18" charset="0"/>
              </a:rPr>
              <a:t>o?</a:t>
            </a:r>
            <a:endParaRPr sz="2400" b="1" dirty="0">
              <a:solidFill>
                <a:schemeClr val="accent2"/>
              </a:solidFill>
              <a:latin typeface="Times New Roman" panose="02020603050405020304" pitchFamily="18" charset="0"/>
              <a:ea typeface="Times New Roman" panose="02020603050405020304" pitchFamily="18"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5842" name="Rectangle 2"/>
          <p:cNvSpPr>
            <a:spLocks noGrp="1"/>
          </p:cNvSpPr>
          <p:nvPr>
            <p:ph type="title"/>
          </p:nvPr>
        </p:nvSpPr>
        <p:spPr>
          <a:xfrm>
            <a:off x="0" y="0"/>
            <a:ext cx="8991600" cy="685800"/>
          </a:xfrm>
          <a:ln/>
        </p:spPr>
        <p:txBody>
          <a:bodyPr vert="horz" wrap="square" lIns="91440" tIns="45720" rIns="91440" bIns="45720" anchor="ctr" anchorCtr="0"/>
          <a:p>
            <a:pPr algn="ctr" defTabSz="457200" eaLnBrk="1" hangingPunct="1"/>
            <a:r>
              <a:rPr b="1" kern="1200" dirty="0">
                <a:solidFill>
                  <a:srgbClr val="FF3300"/>
                </a:solidFill>
                <a:latin typeface="Times New Roman" panose="02020603050405020304" pitchFamily="18" charset="0"/>
                <a:ea typeface="+mj-ea"/>
                <a:cs typeface="Times New Roman" panose="02020603050405020304" pitchFamily="18" charset="0"/>
              </a:rPr>
              <a:t>Luyện đọc diễn cảm</a:t>
            </a:r>
            <a:endParaRPr b="1" kern="1200" dirty="0">
              <a:solidFill>
                <a:srgbClr val="FF3300"/>
              </a:solidFill>
              <a:latin typeface="Times New Roman" panose="02020603050405020304" pitchFamily="18" charset="0"/>
              <a:ea typeface="Times New Roman" panose="02020603050405020304" pitchFamily="18" charset="0"/>
              <a:cs typeface="+mj-cs"/>
            </a:endParaRPr>
          </a:p>
        </p:txBody>
      </p:sp>
      <p:sp>
        <p:nvSpPr>
          <p:cNvPr id="35843" name="Rectangle 3"/>
          <p:cNvSpPr>
            <a:spLocks noGrp="1"/>
          </p:cNvSpPr>
          <p:nvPr>
            <p:ph idx="1"/>
          </p:nvPr>
        </p:nvSpPr>
        <p:spPr>
          <a:xfrm>
            <a:off x="11113" y="914400"/>
            <a:ext cx="9513887" cy="5943600"/>
          </a:xfrm>
          <a:ln/>
        </p:spPr>
        <p:txBody>
          <a:bodyPr vert="horz" wrap="square" lIns="91440" tIns="45720" rIns="91440" bIns="45720" anchor="t" anchorCtr="0"/>
          <a:p>
            <a:pPr algn="just" eaLnBrk="1" hangingPunct="1">
              <a:buFontTx/>
              <a:buNone/>
            </a:pPr>
            <a:r>
              <a:rPr sz="2400" b="1" i="1" dirty="0">
                <a:solidFill>
                  <a:schemeClr val="tx2"/>
                </a:solidFill>
                <a:latin typeface="Times New Roman" panose="02020603050405020304" pitchFamily="18" charset="0"/>
                <a:cs typeface="Times New Roman" panose="02020603050405020304" pitchFamily="18" charset="0"/>
              </a:rPr>
              <a:t>Lê</a:t>
            </a:r>
            <a:r>
              <a:rPr sz="2400" b="1" i="1" dirty="0">
                <a:solidFill>
                  <a:schemeClr val="tx1"/>
                </a:solidFill>
                <a:latin typeface="Times New Roman" panose="02020603050405020304" pitchFamily="18" charset="0"/>
                <a:cs typeface="Times New Roman" panose="02020603050405020304" pitchFamily="18" charset="0"/>
              </a:rPr>
              <a:t>:</a:t>
            </a:r>
            <a:r>
              <a:rPr sz="2400" b="1" dirty="0">
                <a:solidFill>
                  <a:schemeClr val="accent2"/>
                </a:solidFill>
                <a:latin typeface="Times New Roman" panose="02020603050405020304" pitchFamily="18" charset="0"/>
                <a:cs typeface="Times New Roman" panose="02020603050405020304" pitchFamily="18" charset="0"/>
              </a:rPr>
              <a:t>	         </a:t>
            </a:r>
            <a:r>
              <a:rPr sz="2400" b="1" i="1" u="sng" dirty="0">
                <a:solidFill>
                  <a:srgbClr val="FF0000"/>
                </a:solidFill>
                <a:latin typeface="Times New Roman" panose="02020603050405020304" pitchFamily="18" charset="0"/>
                <a:cs typeface="Times New Roman" panose="02020603050405020304" pitchFamily="18" charset="0"/>
              </a:rPr>
              <a:t>- Anh Th</a:t>
            </a:r>
            <a:r>
              <a:rPr sz="2400" b="1" i="1" u="sng" dirty="0">
                <a:solidFill>
                  <a:srgbClr val="FF0000"/>
                </a:solidFill>
                <a:latin typeface="Times New Roman" panose="02020603050405020304" pitchFamily="18" charset="0"/>
                <a:ea typeface="Times New Roman" panose="02020603050405020304" pitchFamily="18" charset="0"/>
              </a:rPr>
              <a:t>à</a:t>
            </a:r>
            <a:r>
              <a:rPr sz="2400" b="1" i="1" u="sng" dirty="0">
                <a:solidFill>
                  <a:srgbClr val="FF0000"/>
                </a:solidFill>
                <a:latin typeface="Times New Roman" panose="02020603050405020304" pitchFamily="18" charset="0"/>
                <a:cs typeface="Times New Roman" panose="02020603050405020304" pitchFamily="18" charset="0"/>
              </a:rPr>
              <a:t>nh!</a:t>
            </a:r>
            <a:r>
              <a:rPr sz="2400" b="1" i="1" dirty="0">
                <a:solidFill>
                  <a:srgbClr val="FF0000"/>
                </a:solidFill>
                <a:latin typeface="Times New Roman" panose="02020603050405020304" pitchFamily="18" charset="0"/>
                <a:cs typeface="Times New Roman" panose="02020603050405020304" pitchFamily="18" charset="0"/>
              </a:rPr>
              <a:t> </a:t>
            </a:r>
            <a:r>
              <a:rPr sz="2400" b="1" dirty="0">
                <a:solidFill>
                  <a:schemeClr val="accent2"/>
                </a:solidFill>
                <a:latin typeface="Times New Roman" panose="02020603050405020304" pitchFamily="18" charset="0"/>
                <a:cs typeface="Times New Roman" panose="02020603050405020304" pitchFamily="18" charset="0"/>
              </a:rPr>
              <a:t>Mọi thứ tôi thu xếp xong rồi. Sáng mai anh có thể đến nhận việc đấy.</a:t>
            </a:r>
            <a:endParaRPr sz="2400" b="1" dirty="0">
              <a:solidFill>
                <a:schemeClr val="accent2"/>
              </a:solidFill>
              <a:latin typeface="Times New Roman" panose="02020603050405020304" pitchFamily="18" charset="0"/>
              <a:cs typeface="Times New Roman" panose="02020603050405020304" pitchFamily="18" charset="0"/>
            </a:endParaRPr>
          </a:p>
          <a:p>
            <a:pPr algn="just" eaLnBrk="1" hangingPunct="1">
              <a:buFontTx/>
              <a:buNone/>
            </a:pPr>
            <a:r>
              <a:rPr sz="2400" b="1" i="1" dirty="0">
                <a:solidFill>
                  <a:schemeClr val="tx2"/>
                </a:solidFill>
                <a:latin typeface="Times New Roman" panose="02020603050405020304" pitchFamily="18" charset="0"/>
                <a:cs typeface="Times New Roman" panose="02020603050405020304" pitchFamily="18" charset="0"/>
              </a:rPr>
              <a:t>Th</a:t>
            </a:r>
            <a:r>
              <a:rPr sz="2400" b="1" i="1" dirty="0">
                <a:solidFill>
                  <a:schemeClr val="tx2"/>
                </a:solidFill>
                <a:latin typeface="Times New Roman" panose="02020603050405020304" pitchFamily="18" charset="0"/>
                <a:ea typeface="Times New Roman" panose="02020603050405020304" pitchFamily="18" charset="0"/>
              </a:rPr>
              <a:t>à</a:t>
            </a:r>
            <a:r>
              <a:rPr sz="2400" b="1" i="1" dirty="0">
                <a:solidFill>
                  <a:schemeClr val="tx2"/>
                </a:solidFill>
                <a:latin typeface="Times New Roman" panose="02020603050405020304" pitchFamily="18" charset="0"/>
                <a:cs typeface="Times New Roman" panose="02020603050405020304" pitchFamily="18" charset="0"/>
              </a:rPr>
              <a:t>nh</a:t>
            </a:r>
            <a:r>
              <a:rPr sz="2400" b="1" dirty="0">
                <a:solidFill>
                  <a:schemeClr val="accent2"/>
                </a:solidFill>
                <a:latin typeface="Times New Roman" panose="02020603050405020304" pitchFamily="18" charset="0"/>
                <a:cs typeface="Times New Roman" panose="02020603050405020304" pitchFamily="18" charset="0"/>
              </a:rPr>
              <a:t>:   </a:t>
            </a:r>
            <a:r>
              <a:rPr sz="2400" b="1" i="1" u="sng" dirty="0">
                <a:solidFill>
                  <a:srgbClr val="FF0000"/>
                </a:solidFill>
                <a:latin typeface="Times New Roman" panose="02020603050405020304" pitchFamily="18" charset="0"/>
                <a:cs typeface="Times New Roman" panose="02020603050405020304" pitchFamily="18" charset="0"/>
              </a:rPr>
              <a:t>- Có lẽ thôi</a:t>
            </a:r>
            <a:r>
              <a:rPr sz="2400" b="1" dirty="0">
                <a:solidFill>
                  <a:schemeClr val="accent2"/>
                </a:solidFill>
                <a:latin typeface="Times New Roman" panose="02020603050405020304" pitchFamily="18" charset="0"/>
                <a:cs typeface="Times New Roman" panose="02020603050405020304" pitchFamily="18" charset="0"/>
              </a:rPr>
              <a:t>, anh ạ!</a:t>
            </a:r>
            <a:endParaRPr sz="2400" b="1" dirty="0">
              <a:solidFill>
                <a:schemeClr val="accent2"/>
              </a:solidFill>
              <a:latin typeface="Times New Roman" panose="02020603050405020304" pitchFamily="18" charset="0"/>
              <a:cs typeface="Times New Roman" panose="02020603050405020304" pitchFamily="18" charset="0"/>
            </a:endParaRPr>
          </a:p>
          <a:p>
            <a:pPr algn="just" eaLnBrk="1" hangingPunct="1">
              <a:buFontTx/>
              <a:buNone/>
            </a:pPr>
            <a:r>
              <a:rPr sz="2400" b="1" i="1" dirty="0">
                <a:latin typeface="Times New Roman" panose="02020603050405020304" pitchFamily="18" charset="0"/>
                <a:cs typeface="Times New Roman" panose="02020603050405020304" pitchFamily="18" charset="0"/>
              </a:rPr>
              <a:t>Lê:</a:t>
            </a:r>
            <a:r>
              <a:rPr sz="2400" b="1" dirty="0">
                <a:solidFill>
                  <a:schemeClr val="accent2"/>
                </a:solidFill>
                <a:latin typeface="Times New Roman" panose="02020603050405020304" pitchFamily="18" charset="0"/>
                <a:cs typeface="Times New Roman" panose="02020603050405020304" pitchFamily="18" charset="0"/>
              </a:rPr>
              <a:t>        - Sao lại thôi? Anh chỉ cần cơm nuôi v</a:t>
            </a:r>
            <a:r>
              <a:rPr sz="2400" b="1" dirty="0">
                <a:solidFill>
                  <a:schemeClr val="accent2"/>
                </a:solidFill>
                <a:latin typeface="Times New Roman" panose="02020603050405020304" pitchFamily="18" charset="0"/>
                <a:ea typeface="Times New Roman" panose="02020603050405020304" pitchFamily="18" charset="0"/>
              </a:rPr>
              <a:t>à</a:t>
            </a:r>
            <a:r>
              <a:rPr sz="2400" b="1" dirty="0">
                <a:solidFill>
                  <a:schemeClr val="accent2"/>
                </a:solidFill>
                <a:latin typeface="Times New Roman" panose="02020603050405020304" pitchFamily="18" charset="0"/>
                <a:cs typeface="Times New Roman" panose="02020603050405020304" pitchFamily="18" charset="0"/>
              </a:rPr>
              <a:t> mỗi tháng một đồng.Tôi đã đòi cho anh thêm mỗi năm hai bộ quần áo v</a:t>
            </a:r>
            <a:r>
              <a:rPr sz="2400" b="1" dirty="0">
                <a:solidFill>
                  <a:schemeClr val="accent2"/>
                </a:solidFill>
                <a:latin typeface="Times New Roman" panose="02020603050405020304" pitchFamily="18" charset="0"/>
                <a:ea typeface="Times New Roman" panose="02020603050405020304" pitchFamily="18" charset="0"/>
              </a:rPr>
              <a:t>à</a:t>
            </a:r>
            <a:r>
              <a:rPr sz="2400" b="1" dirty="0">
                <a:solidFill>
                  <a:schemeClr val="accent2"/>
                </a:solidFill>
                <a:latin typeface="Times New Roman" panose="02020603050405020304" pitchFamily="18" charset="0"/>
                <a:cs typeface="Times New Roman" panose="02020603050405020304" pitchFamily="18" charset="0"/>
              </a:rPr>
              <a:t> mỗi tháng thêm năm h</a:t>
            </a:r>
            <a:r>
              <a:rPr sz="2400" b="1" dirty="0">
                <a:solidFill>
                  <a:schemeClr val="accent2"/>
                </a:solidFill>
                <a:latin typeface="Times New Roman" panose="02020603050405020304" pitchFamily="18" charset="0"/>
                <a:ea typeface="Times New Roman" panose="02020603050405020304" pitchFamily="18" charset="0"/>
              </a:rPr>
              <a:t>à</a:t>
            </a:r>
            <a:r>
              <a:rPr sz="2400" b="1" dirty="0">
                <a:solidFill>
                  <a:schemeClr val="accent2"/>
                </a:solidFill>
                <a:latin typeface="Times New Roman" panose="02020603050405020304" pitchFamily="18" charset="0"/>
                <a:cs typeface="Times New Roman" panose="02020603050405020304" pitchFamily="18" charset="0"/>
              </a:rPr>
              <a:t>o</a:t>
            </a:r>
            <a:r>
              <a:rPr sz="2400" b="1" dirty="0">
                <a:solidFill>
                  <a:schemeClr val="accent2"/>
                </a:solidFill>
                <a:latin typeface="Times New Roman" panose="02020603050405020304" pitchFamily="18" charset="0"/>
                <a:ea typeface="Times New Roman" panose="02020603050405020304" pitchFamily="18" charset="0"/>
              </a:rPr>
              <a:t>…</a:t>
            </a:r>
            <a:r>
              <a:rPr sz="2400" b="1" dirty="0">
                <a:solidFill>
                  <a:schemeClr val="accent2"/>
                </a:solidFill>
                <a:latin typeface="Times New Roman" panose="02020603050405020304" pitchFamily="18" charset="0"/>
                <a:cs typeface="Times New Roman" panose="02020603050405020304" pitchFamily="18" charset="0"/>
              </a:rPr>
              <a:t>(</a:t>
            </a:r>
            <a:r>
              <a:rPr sz="2400" b="1" i="1" dirty="0">
                <a:solidFill>
                  <a:schemeClr val="accent2"/>
                </a:solidFill>
                <a:latin typeface="Times New Roman" panose="02020603050405020304" pitchFamily="18" charset="0"/>
                <a:cs typeface="Times New Roman" panose="02020603050405020304" pitchFamily="18" charset="0"/>
              </a:rPr>
              <a:t>Nói nhỏ</a:t>
            </a:r>
            <a:r>
              <a:rPr sz="2400" b="1" dirty="0">
                <a:solidFill>
                  <a:schemeClr val="accent2"/>
                </a:solidFill>
                <a:latin typeface="Times New Roman" panose="02020603050405020304" pitchFamily="18" charset="0"/>
                <a:cs typeface="Times New Roman" panose="02020603050405020304" pitchFamily="18" charset="0"/>
              </a:rPr>
              <a:t>) </a:t>
            </a:r>
            <a:r>
              <a:rPr sz="2400" b="1" i="1" u="sng" dirty="0">
                <a:solidFill>
                  <a:srgbClr val="FF0000"/>
                </a:solidFill>
                <a:latin typeface="Times New Roman" panose="02020603050405020304" pitchFamily="18" charset="0"/>
                <a:cs typeface="Times New Roman" panose="02020603050405020304" pitchFamily="18" charset="0"/>
              </a:rPr>
              <a:t>Vì tôi nói với họ: anh biết chữ T</a:t>
            </a:r>
            <a:r>
              <a:rPr sz="2400" b="1" i="1" u="sng" dirty="0">
                <a:solidFill>
                  <a:srgbClr val="FF0000"/>
                </a:solidFill>
                <a:latin typeface="Times New Roman" panose="02020603050405020304" pitchFamily="18" charset="0"/>
                <a:ea typeface="Times New Roman" panose="02020603050405020304" pitchFamily="18" charset="0"/>
              </a:rPr>
              <a:t>à</a:t>
            </a:r>
            <a:r>
              <a:rPr sz="2400" b="1" i="1" u="sng" dirty="0">
                <a:solidFill>
                  <a:srgbClr val="FF0000"/>
                </a:solidFill>
                <a:latin typeface="Times New Roman" panose="02020603050405020304" pitchFamily="18" charset="0"/>
                <a:cs typeface="Times New Roman" panose="02020603050405020304" pitchFamily="18" charset="0"/>
              </a:rPr>
              <a:t>u, lại có thể viết phắc-tuya bằng tiếng Tây.</a:t>
            </a:r>
            <a:endParaRPr sz="2400" b="1" i="1" u="sng" dirty="0">
              <a:solidFill>
                <a:srgbClr val="FF0000"/>
              </a:solidFill>
              <a:latin typeface="Times New Roman" panose="02020603050405020304" pitchFamily="18" charset="0"/>
              <a:cs typeface="Times New Roman" panose="02020603050405020304" pitchFamily="18" charset="0"/>
            </a:endParaRPr>
          </a:p>
          <a:p>
            <a:pPr algn="just" eaLnBrk="1" hangingPunct="1">
              <a:buFontTx/>
              <a:buNone/>
            </a:pPr>
            <a:r>
              <a:rPr sz="2400" b="1" i="1" dirty="0">
                <a:solidFill>
                  <a:schemeClr val="tx2"/>
                </a:solidFill>
                <a:latin typeface="Times New Roman" panose="02020603050405020304" pitchFamily="18" charset="0"/>
                <a:cs typeface="Times New Roman" panose="02020603050405020304" pitchFamily="18" charset="0"/>
              </a:rPr>
              <a:t>Th</a:t>
            </a:r>
            <a:r>
              <a:rPr sz="2400" b="1" i="1" dirty="0">
                <a:solidFill>
                  <a:schemeClr val="tx2"/>
                </a:solidFill>
                <a:latin typeface="Times New Roman" panose="02020603050405020304" pitchFamily="18" charset="0"/>
                <a:ea typeface="Times New Roman" panose="02020603050405020304" pitchFamily="18" charset="0"/>
              </a:rPr>
              <a:t>à</a:t>
            </a:r>
            <a:r>
              <a:rPr sz="2400" b="1" i="1" dirty="0">
                <a:solidFill>
                  <a:schemeClr val="tx2"/>
                </a:solidFill>
                <a:latin typeface="Times New Roman" panose="02020603050405020304" pitchFamily="18" charset="0"/>
                <a:cs typeface="Times New Roman" panose="02020603050405020304" pitchFamily="18" charset="0"/>
              </a:rPr>
              <a:t>nh</a:t>
            </a:r>
            <a:r>
              <a:rPr sz="2400" b="1" dirty="0">
                <a:solidFill>
                  <a:schemeClr val="accent2"/>
                </a:solidFill>
                <a:latin typeface="Times New Roman" panose="02020603050405020304" pitchFamily="18" charset="0"/>
                <a:cs typeface="Times New Roman" panose="02020603050405020304" pitchFamily="18" charset="0"/>
              </a:rPr>
              <a:t>: - Nếu chỉ cần miếng cơm manh áo thì tôi ở Phan Thiết cũng đủ sống</a:t>
            </a:r>
            <a:r>
              <a:rPr sz="2400" b="1" dirty="0">
                <a:solidFill>
                  <a:schemeClr val="accent2"/>
                </a:solidFill>
                <a:latin typeface="Times New Roman" panose="02020603050405020304" pitchFamily="18" charset="0"/>
                <a:ea typeface="Times New Roman" panose="02020603050405020304" pitchFamily="18" charset="0"/>
              </a:rPr>
              <a:t>…</a:t>
            </a:r>
            <a:endParaRPr sz="2400" b="1" dirty="0">
              <a:solidFill>
                <a:schemeClr val="accent2"/>
              </a:solidFill>
              <a:latin typeface="Times New Roman" panose="02020603050405020304" pitchFamily="18" charset="0"/>
              <a:cs typeface="Times New Roman" panose="02020603050405020304" pitchFamily="18" charset="0"/>
            </a:endParaRPr>
          </a:p>
          <a:p>
            <a:pPr algn="just" eaLnBrk="1" hangingPunct="1">
              <a:buFontTx/>
              <a:buNone/>
            </a:pPr>
            <a:r>
              <a:rPr sz="2400" b="1" i="1" dirty="0">
                <a:solidFill>
                  <a:schemeClr val="tx2"/>
                </a:solidFill>
                <a:latin typeface="Times New Roman" panose="02020603050405020304" pitchFamily="18" charset="0"/>
                <a:cs typeface="Times New Roman" panose="02020603050405020304" pitchFamily="18" charset="0"/>
              </a:rPr>
              <a:t>Lê</a:t>
            </a:r>
            <a:r>
              <a:rPr sz="2400" b="1" i="1" dirty="0">
                <a:solidFill>
                  <a:schemeClr val="accent2"/>
                </a:solidFill>
                <a:latin typeface="Times New Roman" panose="02020603050405020304" pitchFamily="18" charset="0"/>
                <a:cs typeface="Times New Roman" panose="02020603050405020304" pitchFamily="18" charset="0"/>
              </a:rPr>
              <a:t>:</a:t>
            </a:r>
            <a:r>
              <a:rPr sz="2400" b="1" dirty="0">
                <a:solidFill>
                  <a:schemeClr val="accent2"/>
                </a:solidFill>
                <a:latin typeface="Times New Roman" panose="02020603050405020304" pitchFamily="18" charset="0"/>
                <a:cs typeface="Times New Roman" panose="02020603050405020304" pitchFamily="18" charset="0"/>
              </a:rPr>
              <a:t>	 </a:t>
            </a:r>
            <a:r>
              <a:rPr sz="2400" b="1" i="1" u="sng" dirty="0">
                <a:solidFill>
                  <a:srgbClr val="FF0000"/>
                </a:solidFill>
                <a:latin typeface="Times New Roman" panose="02020603050405020304" pitchFamily="18" charset="0"/>
                <a:cs typeface="Times New Roman" panose="02020603050405020304" pitchFamily="18" charset="0"/>
              </a:rPr>
              <a:t>- Vậy anh v</a:t>
            </a:r>
            <a:r>
              <a:rPr sz="2400" b="1" i="1" u="sng" dirty="0">
                <a:solidFill>
                  <a:srgbClr val="FF0000"/>
                </a:solidFill>
                <a:latin typeface="Times New Roman" panose="02020603050405020304" pitchFamily="18" charset="0"/>
                <a:ea typeface="Times New Roman" panose="02020603050405020304" pitchFamily="18" charset="0"/>
              </a:rPr>
              <a:t>à</a:t>
            </a:r>
            <a:r>
              <a:rPr sz="2400" b="1" i="1" u="sng" dirty="0">
                <a:solidFill>
                  <a:srgbClr val="FF0000"/>
                </a:solidFill>
                <a:latin typeface="Times New Roman" panose="02020603050405020304" pitchFamily="18" charset="0"/>
                <a:cs typeface="Times New Roman" panose="02020603050405020304" pitchFamily="18" charset="0"/>
              </a:rPr>
              <a:t>o S</a:t>
            </a:r>
            <a:r>
              <a:rPr sz="2400" b="1" i="1" u="sng" dirty="0">
                <a:solidFill>
                  <a:srgbClr val="FF0000"/>
                </a:solidFill>
                <a:latin typeface="Times New Roman" panose="02020603050405020304" pitchFamily="18" charset="0"/>
                <a:ea typeface="Times New Roman" panose="02020603050405020304" pitchFamily="18" charset="0"/>
              </a:rPr>
              <a:t>à</a:t>
            </a:r>
            <a:r>
              <a:rPr sz="2400" b="1" i="1" u="sng" dirty="0">
                <a:solidFill>
                  <a:srgbClr val="FF0000"/>
                </a:solidFill>
                <a:latin typeface="Times New Roman" panose="02020603050405020304" pitchFamily="18" charset="0"/>
                <a:cs typeface="Times New Roman" panose="02020603050405020304" pitchFamily="18" charset="0"/>
              </a:rPr>
              <a:t>i Gòn n</a:t>
            </a:r>
            <a:r>
              <a:rPr sz="2400" b="1" i="1" u="sng" dirty="0">
                <a:solidFill>
                  <a:srgbClr val="FF0000"/>
                </a:solidFill>
                <a:latin typeface="Times New Roman" panose="02020603050405020304" pitchFamily="18" charset="0"/>
                <a:ea typeface="Times New Roman" panose="02020603050405020304" pitchFamily="18" charset="0"/>
              </a:rPr>
              <a:t>à</a:t>
            </a:r>
            <a:r>
              <a:rPr sz="2400" b="1" i="1" u="sng" dirty="0">
                <a:solidFill>
                  <a:srgbClr val="FF0000"/>
                </a:solidFill>
                <a:latin typeface="Times New Roman" panose="02020603050405020304" pitchFamily="18" charset="0"/>
                <a:cs typeface="Times New Roman" panose="02020603050405020304" pitchFamily="18" charset="0"/>
              </a:rPr>
              <a:t>y để l</a:t>
            </a:r>
            <a:r>
              <a:rPr sz="2400" b="1" i="1" u="sng" dirty="0">
                <a:solidFill>
                  <a:srgbClr val="FF0000"/>
                </a:solidFill>
                <a:latin typeface="Times New Roman" panose="02020603050405020304" pitchFamily="18" charset="0"/>
                <a:ea typeface="Times New Roman" panose="02020603050405020304" pitchFamily="18" charset="0"/>
              </a:rPr>
              <a:t>à</a:t>
            </a:r>
            <a:r>
              <a:rPr sz="2400" b="1" i="1" u="sng" dirty="0">
                <a:solidFill>
                  <a:srgbClr val="FF0000"/>
                </a:solidFill>
                <a:latin typeface="Times New Roman" panose="02020603050405020304" pitchFamily="18" charset="0"/>
                <a:cs typeface="Times New Roman" panose="02020603050405020304" pitchFamily="18" charset="0"/>
              </a:rPr>
              <a:t>m gì?</a:t>
            </a:r>
            <a:endParaRPr sz="2400" b="1" i="1" u="sng" dirty="0">
              <a:solidFill>
                <a:srgbClr val="FF0000"/>
              </a:solidFill>
              <a:latin typeface="Times New Roman" panose="02020603050405020304" pitchFamily="18" charset="0"/>
              <a:cs typeface="Times New Roman" panose="02020603050405020304" pitchFamily="18" charset="0"/>
            </a:endParaRPr>
          </a:p>
          <a:p>
            <a:pPr algn="just" eaLnBrk="1" hangingPunct="1">
              <a:buFontTx/>
              <a:buNone/>
            </a:pPr>
            <a:r>
              <a:rPr sz="2400" b="1" i="1" dirty="0">
                <a:solidFill>
                  <a:schemeClr val="tx2"/>
                </a:solidFill>
                <a:latin typeface="Times New Roman" panose="02020603050405020304" pitchFamily="18" charset="0"/>
                <a:cs typeface="Times New Roman" panose="02020603050405020304" pitchFamily="18" charset="0"/>
              </a:rPr>
              <a:t>Th</a:t>
            </a:r>
            <a:r>
              <a:rPr sz="2400" b="1" i="1" dirty="0">
                <a:solidFill>
                  <a:schemeClr val="tx2"/>
                </a:solidFill>
                <a:latin typeface="Times New Roman" panose="02020603050405020304" pitchFamily="18" charset="0"/>
                <a:ea typeface="Times New Roman" panose="02020603050405020304" pitchFamily="18" charset="0"/>
              </a:rPr>
              <a:t>à</a:t>
            </a:r>
            <a:r>
              <a:rPr sz="2400" b="1" i="1" dirty="0">
                <a:solidFill>
                  <a:schemeClr val="tx2"/>
                </a:solidFill>
                <a:latin typeface="Times New Roman" panose="02020603050405020304" pitchFamily="18" charset="0"/>
                <a:cs typeface="Times New Roman" panose="02020603050405020304" pitchFamily="18" charset="0"/>
              </a:rPr>
              <a:t>nh</a:t>
            </a:r>
            <a:r>
              <a:rPr sz="2400" b="1" dirty="0">
                <a:solidFill>
                  <a:schemeClr val="accent2"/>
                </a:solidFill>
                <a:latin typeface="Times New Roman" panose="02020603050405020304" pitchFamily="18" charset="0"/>
                <a:cs typeface="Times New Roman" panose="02020603050405020304" pitchFamily="18" charset="0"/>
              </a:rPr>
              <a:t>: -Anh Lê n</a:t>
            </a:r>
            <a:r>
              <a:rPr sz="2400" b="1" dirty="0">
                <a:solidFill>
                  <a:schemeClr val="accent2"/>
                </a:solidFill>
                <a:latin typeface="Times New Roman" panose="02020603050405020304" pitchFamily="18" charset="0"/>
                <a:ea typeface="Times New Roman" panose="02020603050405020304" pitchFamily="18" charset="0"/>
              </a:rPr>
              <a:t>à</a:t>
            </a:r>
            <a:r>
              <a:rPr sz="2400" b="1" dirty="0">
                <a:solidFill>
                  <a:schemeClr val="accent2"/>
                </a:solidFill>
                <a:latin typeface="Times New Roman" panose="02020603050405020304" pitchFamily="18" charset="0"/>
                <a:cs typeface="Times New Roman" panose="02020603050405020304" pitchFamily="18" charset="0"/>
              </a:rPr>
              <a:t>y! Anh học trường Sa-xơ-lu Lô-ba</a:t>
            </a:r>
            <a:r>
              <a:rPr sz="2400" b="1" dirty="0">
                <a:solidFill>
                  <a:schemeClr val="accent2"/>
                </a:solidFill>
                <a:latin typeface="Times New Roman" panose="02020603050405020304" pitchFamily="18" charset="0"/>
                <a:ea typeface="Times New Roman" panose="02020603050405020304" pitchFamily="18" charset="0"/>
              </a:rPr>
              <a:t>…</a:t>
            </a:r>
            <a:r>
              <a:rPr sz="2400" b="1" dirty="0">
                <a:solidFill>
                  <a:schemeClr val="accent2"/>
                </a:solidFill>
                <a:latin typeface="Times New Roman" panose="02020603050405020304" pitchFamily="18" charset="0"/>
                <a:cs typeface="Times New Roman" panose="02020603050405020304" pitchFamily="18" charset="0"/>
              </a:rPr>
              <a:t> thì</a:t>
            </a:r>
            <a:r>
              <a:rPr sz="2400" b="1" dirty="0">
                <a:solidFill>
                  <a:schemeClr val="accent2"/>
                </a:solidFill>
                <a:latin typeface="Times New Roman" panose="02020603050405020304" pitchFamily="18" charset="0"/>
                <a:ea typeface="Times New Roman" panose="02020603050405020304" pitchFamily="18" charset="0"/>
              </a:rPr>
              <a:t>…</a:t>
            </a:r>
            <a:r>
              <a:rPr sz="2400" b="1" dirty="0">
                <a:solidFill>
                  <a:schemeClr val="accent2"/>
                </a:solidFill>
                <a:latin typeface="Times New Roman" panose="02020603050405020304" pitchFamily="18" charset="0"/>
                <a:cs typeface="Times New Roman" panose="02020603050405020304" pitchFamily="18" charset="0"/>
              </a:rPr>
              <a:t>ờ</a:t>
            </a:r>
            <a:r>
              <a:rPr sz="2400" b="1" dirty="0">
                <a:solidFill>
                  <a:schemeClr val="accent2"/>
                </a:solidFill>
                <a:latin typeface="Times New Roman" panose="02020603050405020304" pitchFamily="18" charset="0"/>
                <a:ea typeface="Times New Roman" panose="02020603050405020304" pitchFamily="18" charset="0"/>
              </a:rPr>
              <a:t>…</a:t>
            </a:r>
            <a:r>
              <a:rPr sz="2400" b="1" dirty="0">
                <a:solidFill>
                  <a:schemeClr val="accent2"/>
                </a:solidFill>
                <a:latin typeface="Times New Roman" panose="02020603050405020304" pitchFamily="18" charset="0"/>
                <a:cs typeface="Times New Roman" panose="02020603050405020304" pitchFamily="18" charset="0"/>
              </a:rPr>
              <a:t> anh l</a:t>
            </a:r>
            <a:r>
              <a:rPr sz="2400" b="1" dirty="0">
                <a:solidFill>
                  <a:schemeClr val="accent2"/>
                </a:solidFill>
                <a:latin typeface="Times New Roman" panose="02020603050405020304" pitchFamily="18" charset="0"/>
                <a:ea typeface="Times New Roman" panose="02020603050405020304" pitchFamily="18" charset="0"/>
              </a:rPr>
              <a:t>à</a:t>
            </a:r>
            <a:r>
              <a:rPr sz="2400" b="1" dirty="0">
                <a:solidFill>
                  <a:schemeClr val="accent2"/>
                </a:solidFill>
                <a:latin typeface="Times New Roman" panose="02020603050405020304" pitchFamily="18" charset="0"/>
                <a:cs typeface="Times New Roman" panose="02020603050405020304" pitchFamily="18" charset="0"/>
              </a:rPr>
              <a:t> người nước n</a:t>
            </a:r>
            <a:r>
              <a:rPr sz="2400" b="1" dirty="0">
                <a:solidFill>
                  <a:schemeClr val="accent2"/>
                </a:solidFill>
                <a:latin typeface="Times New Roman" panose="02020603050405020304" pitchFamily="18" charset="0"/>
                <a:ea typeface="Times New Roman" panose="02020603050405020304" pitchFamily="18" charset="0"/>
              </a:rPr>
              <a:t>à</a:t>
            </a:r>
            <a:r>
              <a:rPr sz="2400" b="1" dirty="0">
                <a:solidFill>
                  <a:schemeClr val="accent2"/>
                </a:solidFill>
                <a:latin typeface="Times New Roman" panose="02020603050405020304" pitchFamily="18" charset="0"/>
                <a:cs typeface="Times New Roman" panose="02020603050405020304" pitchFamily="18" charset="0"/>
              </a:rPr>
              <a:t>o?</a:t>
            </a:r>
            <a:endParaRPr sz="2400" b="1" dirty="0">
              <a:solidFill>
                <a:schemeClr val="accent2"/>
              </a:solidFill>
              <a:latin typeface="Times New Roman" panose="02020603050405020304" pitchFamily="18" charset="0"/>
              <a:ea typeface="Times New Roman" panose="02020603050405020304" pitchFamily="18"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6866" name="Rectangle 3"/>
          <p:cNvSpPr>
            <a:spLocks noGrp="1"/>
          </p:cNvSpPr>
          <p:nvPr>
            <p:ph idx="1"/>
          </p:nvPr>
        </p:nvSpPr>
        <p:spPr>
          <a:xfrm>
            <a:off x="152400" y="1371600"/>
            <a:ext cx="9753600" cy="3881438"/>
          </a:xfrm>
          <a:ln/>
        </p:spPr>
        <p:txBody>
          <a:bodyPr vert="horz" wrap="square" lIns="91440" tIns="45720" rIns="91440" bIns="45720" anchor="t" anchorCtr="0"/>
          <a:p>
            <a:pPr algn="just" eaLnBrk="1" hangingPunct="1">
              <a:buFontTx/>
              <a:buNone/>
            </a:pPr>
            <a:r>
              <a:rPr sz="2800" b="1" dirty="0">
                <a:solidFill>
                  <a:srgbClr val="FF0000"/>
                </a:solidFill>
                <a:latin typeface="Times New Roman" panose="02020603050405020304" pitchFamily="18" charset="0"/>
                <a:cs typeface="Times New Roman" panose="02020603050405020304" pitchFamily="18" charset="0"/>
              </a:rPr>
              <a:t>- Anh Th</a:t>
            </a:r>
            <a:r>
              <a:rPr sz="2800" b="1" dirty="0">
                <a:solidFill>
                  <a:srgbClr val="FF0000"/>
                </a:solidFill>
                <a:latin typeface="Times New Roman" panose="02020603050405020304" pitchFamily="18" charset="0"/>
                <a:ea typeface="Times New Roman" panose="02020603050405020304" pitchFamily="18" charset="0"/>
              </a:rPr>
              <a:t>à</a:t>
            </a:r>
            <a:r>
              <a:rPr sz="2800" b="1" dirty="0">
                <a:solidFill>
                  <a:srgbClr val="FF0000"/>
                </a:solidFill>
                <a:latin typeface="Times New Roman" panose="02020603050405020304" pitchFamily="18" charset="0"/>
                <a:cs typeface="Times New Roman" panose="02020603050405020304" pitchFamily="18" charset="0"/>
              </a:rPr>
              <a:t>nh! </a:t>
            </a:r>
            <a:r>
              <a:rPr sz="2800" dirty="0">
                <a:latin typeface="Times New Roman" panose="02020603050405020304" pitchFamily="18" charset="0"/>
                <a:cs typeface="Times New Roman" panose="02020603050405020304" pitchFamily="18" charset="0"/>
              </a:rPr>
              <a:t>( nhấn giọng, hồ hởi)</a:t>
            </a:r>
            <a:endParaRPr sz="2800" dirty="0">
              <a:latin typeface="Times New Roman" panose="02020603050405020304" pitchFamily="18" charset="0"/>
              <a:cs typeface="Times New Roman" panose="02020603050405020304" pitchFamily="18" charset="0"/>
            </a:endParaRPr>
          </a:p>
          <a:p>
            <a:pPr algn="just" eaLnBrk="1" hangingPunct="1">
              <a:buFontTx/>
              <a:buNone/>
            </a:pPr>
            <a:r>
              <a:rPr sz="2800" b="1" dirty="0">
                <a:solidFill>
                  <a:srgbClr val="FF0000"/>
                </a:solidFill>
                <a:latin typeface="Times New Roman" panose="02020603050405020304" pitchFamily="18" charset="0"/>
                <a:cs typeface="Times New Roman" panose="02020603050405020304" pitchFamily="18" charset="0"/>
              </a:rPr>
              <a:t>- Có lẽ thôi, anh ạ. </a:t>
            </a:r>
            <a:r>
              <a:rPr sz="2800" dirty="0">
                <a:latin typeface="Times New Roman" panose="02020603050405020304" pitchFamily="18" charset="0"/>
                <a:cs typeface="Times New Roman" panose="02020603050405020304" pitchFamily="18" charset="0"/>
              </a:rPr>
              <a:t>( giọng điềm tĩnh, mong được thông cảm, ẩn chứa một tâm sự chưa nói ra được).</a:t>
            </a:r>
            <a:endParaRPr sz="2800" dirty="0">
              <a:latin typeface="Times New Roman" panose="02020603050405020304" pitchFamily="18" charset="0"/>
              <a:cs typeface="Times New Roman" panose="02020603050405020304" pitchFamily="18" charset="0"/>
            </a:endParaRPr>
          </a:p>
          <a:p>
            <a:pPr algn="just" eaLnBrk="1" hangingPunct="1">
              <a:buFontTx/>
              <a:buNone/>
            </a:pPr>
            <a:r>
              <a:rPr sz="2800" b="1" dirty="0">
                <a:solidFill>
                  <a:srgbClr val="FF0000"/>
                </a:solidFill>
                <a:latin typeface="Times New Roman" panose="02020603050405020304" pitchFamily="18" charset="0"/>
                <a:cs typeface="Times New Roman" panose="02020603050405020304" pitchFamily="18" charset="0"/>
              </a:rPr>
              <a:t>- Sao lại thôi? </a:t>
            </a:r>
            <a:r>
              <a:rPr sz="2800" dirty="0">
                <a:latin typeface="Times New Roman" panose="02020603050405020304" pitchFamily="18" charset="0"/>
                <a:cs typeface="Times New Roman" panose="02020603050405020304" pitchFamily="18" charset="0"/>
              </a:rPr>
              <a:t>(nhấn giọng; b</a:t>
            </a:r>
            <a:r>
              <a:rPr sz="2800" dirty="0">
                <a:latin typeface="Times New Roman" panose="02020603050405020304" pitchFamily="18" charset="0"/>
                <a:ea typeface="Times New Roman" panose="02020603050405020304" pitchFamily="18" charset="0"/>
              </a:rPr>
              <a:t>à</a:t>
            </a:r>
            <a:r>
              <a:rPr sz="2800" dirty="0">
                <a:latin typeface="Times New Roman" panose="02020603050405020304" pitchFamily="18" charset="0"/>
                <a:cs typeface="Times New Roman" panose="02020603050405020304" pitchFamily="18" charset="0"/>
              </a:rPr>
              <a:t>y tỏ sự thắc mắc).</a:t>
            </a:r>
            <a:endParaRPr sz="2800" dirty="0">
              <a:latin typeface="Times New Roman" panose="02020603050405020304" pitchFamily="18" charset="0"/>
              <a:cs typeface="Times New Roman" panose="02020603050405020304" pitchFamily="18" charset="0"/>
            </a:endParaRPr>
          </a:p>
          <a:p>
            <a:pPr algn="just" eaLnBrk="1" hangingPunct="1">
              <a:buFontTx/>
              <a:buNone/>
            </a:pPr>
            <a:r>
              <a:rPr sz="2800" b="1" dirty="0">
                <a:solidFill>
                  <a:srgbClr val="FF0000"/>
                </a:solidFill>
                <a:latin typeface="Times New Roman" panose="02020603050405020304" pitchFamily="18" charset="0"/>
                <a:cs typeface="Times New Roman" panose="02020603050405020304" pitchFamily="18" charset="0"/>
              </a:rPr>
              <a:t>- Vì tôi nói với họ</a:t>
            </a:r>
            <a:r>
              <a:rPr sz="2800" b="1" dirty="0">
                <a:solidFill>
                  <a:srgbClr val="FF0000"/>
                </a:solidFill>
                <a:latin typeface="Times New Roman" panose="02020603050405020304" pitchFamily="18" charset="0"/>
                <a:ea typeface="Times New Roman" panose="02020603050405020304" pitchFamily="18" charset="0"/>
              </a:rPr>
              <a:t>…</a:t>
            </a:r>
            <a:r>
              <a:rPr sz="2800" dirty="0">
                <a:solidFill>
                  <a:schemeClr val="tx1"/>
                </a:solidFill>
                <a:latin typeface="Times New Roman" panose="02020603050405020304" pitchFamily="18" charset="0"/>
                <a:cs typeface="Times New Roman" panose="02020603050405020304" pitchFamily="18" charset="0"/>
              </a:rPr>
              <a:t>(</a:t>
            </a:r>
            <a:r>
              <a:rPr sz="2800" dirty="0">
                <a:latin typeface="Times New Roman" panose="02020603050405020304" pitchFamily="18" charset="0"/>
                <a:cs typeface="Times New Roman" panose="02020603050405020304" pitchFamily="18" charset="0"/>
              </a:rPr>
              <a:t>giọng thì thầm vẻ bí mật)</a:t>
            </a:r>
            <a:endParaRPr sz="2800" dirty="0">
              <a:latin typeface="Times New Roman" panose="02020603050405020304" pitchFamily="18" charset="0"/>
              <a:cs typeface="Times New Roman" panose="02020603050405020304" pitchFamily="18" charset="0"/>
            </a:endParaRPr>
          </a:p>
          <a:p>
            <a:pPr algn="just" eaLnBrk="1" hangingPunct="1">
              <a:buFontTx/>
              <a:buNone/>
            </a:pPr>
            <a:r>
              <a:rPr sz="2800" b="1" dirty="0">
                <a:solidFill>
                  <a:srgbClr val="FF0000"/>
                </a:solidFill>
                <a:latin typeface="Times New Roman" panose="02020603050405020304" pitchFamily="18" charset="0"/>
                <a:cs typeface="Times New Roman" panose="02020603050405020304" pitchFamily="18" charset="0"/>
              </a:rPr>
              <a:t>- Vậy anh v</a:t>
            </a:r>
            <a:r>
              <a:rPr sz="2800" b="1" dirty="0">
                <a:solidFill>
                  <a:srgbClr val="FF0000"/>
                </a:solidFill>
                <a:latin typeface="Times New Roman" panose="02020603050405020304" pitchFamily="18" charset="0"/>
                <a:ea typeface="Times New Roman" panose="02020603050405020304" pitchFamily="18" charset="0"/>
              </a:rPr>
              <a:t>à</a:t>
            </a:r>
            <a:r>
              <a:rPr sz="2800" b="1" dirty="0">
                <a:solidFill>
                  <a:srgbClr val="FF0000"/>
                </a:solidFill>
                <a:latin typeface="Times New Roman" panose="02020603050405020304" pitchFamily="18" charset="0"/>
                <a:cs typeface="Times New Roman" panose="02020603050405020304" pitchFamily="18" charset="0"/>
              </a:rPr>
              <a:t>o S</a:t>
            </a:r>
            <a:r>
              <a:rPr sz="2800" b="1" dirty="0">
                <a:solidFill>
                  <a:srgbClr val="FF0000"/>
                </a:solidFill>
                <a:latin typeface="Times New Roman" panose="02020603050405020304" pitchFamily="18" charset="0"/>
                <a:ea typeface="Times New Roman" panose="02020603050405020304" pitchFamily="18" charset="0"/>
              </a:rPr>
              <a:t>à</a:t>
            </a:r>
            <a:r>
              <a:rPr sz="2800" b="1" dirty="0">
                <a:solidFill>
                  <a:srgbClr val="FF0000"/>
                </a:solidFill>
                <a:latin typeface="Times New Roman" panose="02020603050405020304" pitchFamily="18" charset="0"/>
                <a:cs typeface="Times New Roman" panose="02020603050405020304" pitchFamily="18" charset="0"/>
              </a:rPr>
              <a:t>i Gòn n</a:t>
            </a:r>
            <a:r>
              <a:rPr sz="2800" b="1" dirty="0">
                <a:solidFill>
                  <a:srgbClr val="FF0000"/>
                </a:solidFill>
                <a:latin typeface="Times New Roman" panose="02020603050405020304" pitchFamily="18" charset="0"/>
                <a:ea typeface="Times New Roman" panose="02020603050405020304" pitchFamily="18" charset="0"/>
              </a:rPr>
              <a:t>à</a:t>
            </a:r>
            <a:r>
              <a:rPr sz="2800" b="1" dirty="0">
                <a:solidFill>
                  <a:srgbClr val="FF0000"/>
                </a:solidFill>
                <a:latin typeface="Times New Roman" panose="02020603050405020304" pitchFamily="18" charset="0"/>
                <a:cs typeface="Times New Roman" panose="02020603050405020304" pitchFamily="18" charset="0"/>
              </a:rPr>
              <a:t>y l</a:t>
            </a:r>
            <a:r>
              <a:rPr sz="2800" b="1" dirty="0">
                <a:solidFill>
                  <a:srgbClr val="FF0000"/>
                </a:solidFill>
                <a:latin typeface="Times New Roman" panose="02020603050405020304" pitchFamily="18" charset="0"/>
                <a:ea typeface="Times New Roman" panose="02020603050405020304" pitchFamily="18" charset="0"/>
              </a:rPr>
              <a:t>à</a:t>
            </a:r>
            <a:r>
              <a:rPr sz="2800" b="1" dirty="0">
                <a:solidFill>
                  <a:srgbClr val="FF0000"/>
                </a:solidFill>
                <a:latin typeface="Times New Roman" panose="02020603050405020304" pitchFamily="18" charset="0"/>
                <a:cs typeface="Times New Roman" panose="02020603050405020304" pitchFamily="18" charset="0"/>
              </a:rPr>
              <a:t>m gì? </a:t>
            </a:r>
            <a:r>
              <a:rPr sz="2800" dirty="0">
                <a:latin typeface="Times New Roman" panose="02020603050405020304" pitchFamily="18" charset="0"/>
                <a:cs typeface="Times New Roman" panose="02020603050405020304" pitchFamily="18" charset="0"/>
              </a:rPr>
              <a:t>( giọng ngạc nhiên thắc mắc).</a:t>
            </a:r>
            <a:endParaRPr sz="2800" dirty="0">
              <a:latin typeface="Times New Roman" panose="02020603050405020304" pitchFamily="18" charset="0"/>
              <a:ea typeface="Times New Roman" panose="02020603050405020304" pitchFamily="18"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Rectangle 5"/>
          <p:cNvSpPr/>
          <p:nvPr/>
        </p:nvSpPr>
        <p:spPr>
          <a:xfrm>
            <a:off x="3714162" y="2741536"/>
            <a:ext cx="4763676" cy="1145887"/>
          </a:xfrm>
          <a:prstGeom prst="rect">
            <a:avLst/>
          </a:prstGeom>
          <a:noFill/>
        </p:spPr>
        <p:txBody>
          <a:bodyPr wrap="none" lIns="68580" tIns="34290" rIns="68580" bIns="34290" numCol="1">
            <a:prstTxWarp prst="textChevron">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4950" b="1" i="0" u="none" strike="noStrike" kern="1200" cap="none" spc="0" normalizeH="0" baseline="0" noProof="0" dirty="0">
                <a:ln w="22225">
                  <a:solidFill>
                    <a:schemeClr val="accent2"/>
                  </a:solidFill>
                  <a:prstDash val="solid"/>
                </a:ln>
                <a:solidFill>
                  <a:srgbClr val="C00000"/>
                </a:solidFill>
                <a:effectLst/>
                <a:uLnTx/>
                <a:uFillTx/>
                <a:latin typeface="Arial" panose="020B0604020202020204" pitchFamily="34" charset="0"/>
                <a:ea typeface="+mn-ea"/>
                <a:cs typeface="Arial" panose="020B0604020202020204" pitchFamily="34" charset="0"/>
              </a:rPr>
              <a:t>VẬN DỤNG</a:t>
            </a:r>
            <a:endParaRPr kumimoji="0" lang="en-US" sz="4950" b="1" i="0" u="none" strike="noStrike" kern="1200" cap="none" spc="0" normalizeH="0" baseline="0" noProof="0" dirty="0">
              <a:ln w="22225">
                <a:solidFill>
                  <a:schemeClr val="accent2"/>
                </a:solidFill>
                <a:prstDash val="solid"/>
              </a:ln>
              <a:solidFill>
                <a:srgbClr val="C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8" presetClass="emph" presetSubtype="0" repeatCount="indefinite" fill="hold" grpId="0" nodeType="withEffect">
                                  <p:stCondLst>
                                    <p:cond delay="0"/>
                                  </p:stCondLst>
                                  <p:iterate type="lt">
                                    <p:tmPct val="10000"/>
                                  </p:iterate>
                                  <p:childTnLst>
                                    <p:animClr clrSpc="rgb" dir="cw">
                                      <p:cBhvr override="childStyle">
                                        <p:cTn id="6" dur="500" fill="hold"/>
                                        <p:tgtEl>
                                          <p:spTgt spid="6"/>
                                        </p:tgtEl>
                                        <p:attrNameLst>
                                          <p:attrName>style.color</p:attrName>
                                        </p:attrNameLst>
                                      </p:cBhvr>
                                      <p:to>
                                        <a:schemeClr val="accent2"/>
                                      </p:to>
                                    </p:animClr>
                                    <p:animClr clrSpc="rgb" dir="cw">
                                      <p:cBhvr>
                                        <p:cTn id="7" dur="500" fill="hold"/>
                                        <p:tgtEl>
                                          <p:spTgt spid="6"/>
                                        </p:tgtEl>
                                        <p:attrNameLst>
                                          <p:attrName>fillcolor</p:attrName>
                                        </p:attrNameLst>
                                      </p:cBhvr>
                                      <p:to>
                                        <a:schemeClr val="accent2"/>
                                      </p:to>
                                    </p:animClr>
                                    <p:set>
                                      <p:cBhvr>
                                        <p:cTn id="8" dur="500" fill="hold"/>
                                        <p:tgtEl>
                                          <p:spTgt spid="6"/>
                                        </p:tgtEl>
                                        <p:attrNameLst>
                                          <p:attrName>fill.type</p:attrName>
                                        </p:attrNameLst>
                                      </p:cBhvr>
                                      <p:to>
                                        <p:strVal val="solid"/>
                                      </p:to>
                                    </p:set>
                                    <p:anim to="1.5" calcmode="lin" valueType="num">
                                      <p:cBhvr override="childStyle">
                                        <p:cTn id="9" dur="500" fill="hold"/>
                                        <p:tgtEl>
                                          <p:spTgt spid="6"/>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2" name="文本框 11"/>
          <p:cNvSpPr txBox="1"/>
          <p:nvPr/>
        </p:nvSpPr>
        <p:spPr>
          <a:xfrm>
            <a:off x="3543300" y="1690688"/>
            <a:ext cx="4548188" cy="584200"/>
          </a:xfrm>
          <a:prstGeom prst="rect">
            <a:avLst/>
          </a:prstGeom>
          <a:noFill/>
          <a:ln w="9525">
            <a:noFill/>
          </a:ln>
        </p:spPr>
        <p:txBody>
          <a:bodyPr>
            <a:spAutoFit/>
          </a:bodyPr>
          <a:lst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stStyle>
          <a:p>
            <a:pPr marL="0" lvl="0" indent="0" algn="ctr" defTabSz="914400" eaLnBrk="1" hangingPunct="1">
              <a:spcBef>
                <a:spcPct val="0"/>
              </a:spcBef>
              <a:buClrTx/>
              <a:buSzTx/>
              <a:buFontTx/>
              <a:buNone/>
            </a:pPr>
            <a:r>
              <a:rPr lang="vi-VN" altLang="zh-CN" sz="3200" b="1" dirty="0">
                <a:solidFill>
                  <a:srgbClr val="EB6C89"/>
                </a:solidFill>
                <a:latin typeface="Tahoma" panose="020B0604030504040204" pitchFamily="34" charset="0"/>
                <a:ea typeface="黑体" panose="02010609060101010101" pitchFamily="49" charset="-122"/>
              </a:rPr>
              <a:t>DẶN DÒ</a:t>
            </a:r>
            <a:endParaRPr lang="en-US" altLang="zh-CN" sz="3200" b="1" dirty="0">
              <a:solidFill>
                <a:srgbClr val="EB6C89"/>
              </a:solidFill>
              <a:latin typeface="Tahoma" panose="020B0604030504040204" pitchFamily="34" charset="0"/>
              <a:ea typeface="SimSun" panose="02010600030101010101" pitchFamily="2" charset="-122"/>
            </a:endParaRPr>
          </a:p>
        </p:txBody>
      </p:sp>
      <p:sp>
        <p:nvSpPr>
          <p:cNvPr id="2" name="TextBox 1"/>
          <p:cNvSpPr txBox="1"/>
          <p:nvPr/>
        </p:nvSpPr>
        <p:spPr>
          <a:xfrm>
            <a:off x="304800" y="2724150"/>
            <a:ext cx="11582400" cy="584200"/>
          </a:xfrm>
          <a:prstGeom prst="rect">
            <a:avLst/>
          </a:prstGeom>
          <a:noFill/>
          <a:ln w="9525">
            <a:noFill/>
          </a:ln>
        </p:spPr>
        <p:txBody>
          <a:bodyPr>
            <a:spAutoFit/>
          </a:bodyPr>
          <a:lst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stStyle>
          <a:p>
            <a:pPr marL="0" lvl="0" indent="0" algn="just" defTabSz="914400" eaLnBrk="1" hangingPunct="1">
              <a:spcBef>
                <a:spcPct val="0"/>
              </a:spcBef>
              <a:buClrTx/>
              <a:buSzTx/>
              <a:buFontTx/>
              <a:buNone/>
            </a:pPr>
            <a:r>
              <a:rPr lang="vi-VN" altLang="x-none" sz="3200" b="1" dirty="0">
                <a:solidFill>
                  <a:srgbClr val="002060"/>
                </a:solidFill>
                <a:latin typeface="Tahoma" panose="020B0604030504040204" pitchFamily="34" charset="0"/>
                <a:cs typeface="Tahoma" panose="020B0604030504040204" pitchFamily="34" charset="0"/>
              </a:rPr>
              <a:t>+ Về nh</a:t>
            </a:r>
            <a:r>
              <a:rPr lang="vi-VN" altLang="x-none" sz="3200" b="1" dirty="0">
                <a:solidFill>
                  <a:srgbClr val="002060"/>
                </a:solidFill>
                <a:latin typeface="Tahoma" panose="020B0604030504040204" pitchFamily="34" charset="0"/>
                <a:ea typeface="Tahoma" panose="020B0604030504040204" pitchFamily="34" charset="0"/>
              </a:rPr>
              <a:t>à</a:t>
            </a:r>
            <a:r>
              <a:rPr lang="vi-VN" altLang="x-none" sz="3200" b="1" dirty="0">
                <a:solidFill>
                  <a:srgbClr val="002060"/>
                </a:solidFill>
                <a:latin typeface="Tahoma" panose="020B0604030504040204" pitchFamily="34" charset="0"/>
                <a:cs typeface="Tahoma" panose="020B0604030504040204" pitchFamily="34" charset="0"/>
              </a:rPr>
              <a:t> luyện đọc lại b</a:t>
            </a:r>
            <a:r>
              <a:rPr lang="vi-VN" altLang="x-none" sz="3200" b="1" dirty="0">
                <a:solidFill>
                  <a:srgbClr val="002060"/>
                </a:solidFill>
                <a:latin typeface="Tahoma" panose="020B0604030504040204" pitchFamily="34" charset="0"/>
                <a:ea typeface="Tahoma" panose="020B0604030504040204" pitchFamily="34" charset="0"/>
              </a:rPr>
              <a:t>à</a:t>
            </a:r>
            <a:r>
              <a:rPr lang="vi-VN" altLang="x-none" sz="3200" b="1" dirty="0">
                <a:solidFill>
                  <a:srgbClr val="002060"/>
                </a:solidFill>
                <a:latin typeface="Tahoma" panose="020B0604030504040204" pitchFamily="34" charset="0"/>
                <a:cs typeface="Tahoma" panose="020B0604030504040204" pitchFamily="34" charset="0"/>
              </a:rPr>
              <a:t>i.</a:t>
            </a:r>
            <a:endParaRPr lang="vi-VN" altLang="x-none" sz="3200" b="1" dirty="0">
              <a:solidFill>
                <a:srgbClr val="002060"/>
              </a:solidFill>
              <a:latin typeface="Tahoma" panose="020B0604030504040204" pitchFamily="34" charset="0"/>
              <a:ea typeface="Tahoma" panose="020B0604030504040204" pitchFamily="34" charset="0"/>
            </a:endParaRPr>
          </a:p>
        </p:txBody>
      </p:sp>
      <p:sp>
        <p:nvSpPr>
          <p:cNvPr id="37" name="TextBox 36"/>
          <p:cNvSpPr txBox="1"/>
          <p:nvPr/>
        </p:nvSpPr>
        <p:spPr>
          <a:xfrm>
            <a:off x="304800" y="3302000"/>
            <a:ext cx="11582400" cy="584200"/>
          </a:xfrm>
          <a:prstGeom prst="rect">
            <a:avLst/>
          </a:prstGeom>
          <a:noFill/>
          <a:ln w="9525">
            <a:noFill/>
          </a:ln>
        </p:spPr>
        <p:txBody>
          <a:bodyPr>
            <a:spAutoFit/>
          </a:bodyPr>
          <a:lst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stStyle>
          <a:p>
            <a:pPr marL="0" lvl="0" indent="0" algn="just" defTabSz="914400" eaLnBrk="1" hangingPunct="1">
              <a:spcBef>
                <a:spcPct val="0"/>
              </a:spcBef>
              <a:buClrTx/>
              <a:buSzTx/>
              <a:buFontTx/>
              <a:buNone/>
            </a:pPr>
            <a:r>
              <a:rPr lang="vi-VN" altLang="x-none" sz="3200" b="1" dirty="0">
                <a:solidFill>
                  <a:srgbClr val="002060"/>
                </a:solidFill>
                <a:latin typeface="Tahoma" panose="020B0604030504040204" pitchFamily="34" charset="0"/>
                <a:cs typeface="Tahoma" panose="020B0604030504040204" pitchFamily="34" charset="0"/>
              </a:rPr>
              <a:t>+ Chuẩn bị b</a:t>
            </a:r>
            <a:r>
              <a:rPr lang="vi-VN" altLang="x-none" sz="3200" b="1" dirty="0">
                <a:solidFill>
                  <a:srgbClr val="002060"/>
                </a:solidFill>
                <a:latin typeface="Tahoma" panose="020B0604030504040204" pitchFamily="34" charset="0"/>
                <a:ea typeface="Tahoma" panose="020B0604030504040204" pitchFamily="34" charset="0"/>
              </a:rPr>
              <a:t>à</a:t>
            </a:r>
            <a:r>
              <a:rPr lang="vi-VN" altLang="x-none" sz="3200" b="1" dirty="0">
                <a:solidFill>
                  <a:srgbClr val="002060"/>
                </a:solidFill>
                <a:latin typeface="Tahoma" panose="020B0604030504040204" pitchFamily="34" charset="0"/>
                <a:cs typeface="Tahoma" panose="020B0604030504040204" pitchFamily="34" charset="0"/>
              </a:rPr>
              <a:t>i sau: </a:t>
            </a:r>
            <a:r>
              <a:rPr sz="3200" b="1" dirty="0">
                <a:solidFill>
                  <a:srgbClr val="002060"/>
                </a:solidFill>
                <a:latin typeface="Tahoma" panose="020B0604030504040204" pitchFamily="34" charset="0"/>
                <a:cs typeface="Tahoma" panose="020B0604030504040204" pitchFamily="34" charset="0"/>
              </a:rPr>
              <a:t>Người công dân số Một (tiếp theo)</a:t>
            </a:r>
            <a:endParaRPr lang="vi-VN" altLang="x-none" sz="3200" b="1" dirty="0">
              <a:solidFill>
                <a:srgbClr val="002060"/>
              </a:solidFill>
              <a:latin typeface="Tahoma" panose="020B0604030504040204" pitchFamily="34" charset="0"/>
              <a:ea typeface="Tahoma" panose="020B0604030504040204"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1000" fill="hold"/>
                                        <p:tgtEl>
                                          <p:spTgt spid="32"/>
                                        </p:tgtEl>
                                        <p:attrNameLst>
                                          <p:attrName>ppt_w</p:attrName>
                                        </p:attrNameLst>
                                      </p:cBhvr>
                                      <p:tavLst>
                                        <p:tav tm="0">
                                          <p:val>
                                            <p:strVal val="#ppt_w+.3"/>
                                          </p:val>
                                        </p:tav>
                                        <p:tav tm="100000">
                                          <p:val>
                                            <p:strVal val="#ppt_w"/>
                                          </p:val>
                                        </p:tav>
                                      </p:tavLst>
                                    </p:anim>
                                    <p:anim calcmode="lin" valueType="num">
                                      <p:cBhvr>
                                        <p:cTn id="8" dur="1000" fill="hold"/>
                                        <p:tgtEl>
                                          <p:spTgt spid="32"/>
                                        </p:tgtEl>
                                        <p:attrNameLst>
                                          <p:attrName>ppt_h</p:attrName>
                                        </p:attrNameLst>
                                      </p:cBhvr>
                                      <p:tavLst>
                                        <p:tav tm="0">
                                          <p:val>
                                            <p:strVal val="#ppt_h"/>
                                          </p:val>
                                        </p:tav>
                                        <p:tav tm="100000">
                                          <p:val>
                                            <p:strVal val="#ppt_h"/>
                                          </p:val>
                                        </p:tav>
                                      </p:tavLst>
                                    </p:anim>
                                    <p:animEffect transition="in" filter="fade">
                                      <p:cBhvr>
                                        <p:cTn id="9" dur="1000"/>
                                        <p:tgtEl>
                                          <p:spTgt spid="32"/>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circle(in)">
                                      <p:cBhvr>
                                        <p:cTn id="14" dur="2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circle(in)">
                                      <p:cBhvr>
                                        <p:cTn id="19" dur="2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2" grpId="0"/>
      <p:bldP spid="3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0" y="-62176"/>
            <a:ext cx="12293428" cy="6915053"/>
          </a:xfrm>
          <a:prstGeom prst="rect">
            <a:avLst/>
          </a:prstGeom>
        </p:spPr>
      </p:pic>
      <p:pic>
        <p:nvPicPr>
          <p:cNvPr id="2" name="Picture 1"/>
          <p:cNvPicPr>
            <a:picLocks noChangeAspect="1"/>
          </p:cNvPicPr>
          <p:nvPr/>
        </p:nvPicPr>
        <p:blipFill>
          <a:blip r:embed="rId2"/>
          <a:stretch>
            <a:fillRect/>
          </a:stretch>
        </p:blipFill>
        <p:spPr>
          <a:xfrm>
            <a:off x="1414233" y="1814203"/>
            <a:ext cx="9363533" cy="2619993"/>
          </a:xfrm>
          <a:prstGeom prst="rect">
            <a:avLst/>
          </a:prstGeom>
        </p:spPr>
      </p:pic>
    </p:spTree>
  </p:cSld>
  <p:clrMapOvr>
    <a:masterClrMapping/>
  </p:clrMapOvr>
  <p:transition spd="slow" advClick="0" advTm="5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103" name="Text Box 7"/>
          <p:cNvSpPr txBox="1">
            <a:spLocks noChangeArrowheads="1"/>
          </p:cNvSpPr>
          <p:nvPr/>
        </p:nvSpPr>
        <p:spPr bwMode="auto">
          <a:xfrm>
            <a:off x="1752600" y="1497013"/>
            <a:ext cx="8763000" cy="523875"/>
          </a:xfrm>
          <a:prstGeom prst="rect">
            <a:avLst/>
          </a:prstGeom>
          <a:noFill/>
          <a:ln w="9525">
            <a:noFill/>
            <a:miter lim="800000"/>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stStyle>
          <a:p>
            <a:pPr marL="0" lvl="0" indent="292100" algn="just" defTabSz="914400" eaLnBrk="1" hangingPunct="1">
              <a:spcBef>
                <a:spcPct val="50000"/>
              </a:spcBef>
              <a:buClrTx/>
              <a:buSzTx/>
              <a:buFontTx/>
              <a:buNone/>
            </a:pPr>
            <a:r>
              <a:rPr sz="2800" b="1" dirty="0">
                <a:solidFill>
                  <a:srgbClr val="CF5C16"/>
                </a:solidFill>
                <a:latin typeface="Times New Roman" panose="02020603050405020304" pitchFamily="18" charset="0"/>
                <a:cs typeface="Times New Roman" panose="02020603050405020304" pitchFamily="18" charset="0"/>
              </a:rPr>
              <a:t>Hãy nêu tên các chủ điểm em đã học ở học kì I. </a:t>
            </a:r>
            <a:endParaRPr sz="2800" b="1" i="1" dirty="0">
              <a:solidFill>
                <a:srgbClr val="CF5C16"/>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103"/>
                                        </p:tgtEl>
                                        <p:attrNameLst>
                                          <p:attrName>style.visibility</p:attrName>
                                        </p:attrNameLst>
                                      </p:cBhvr>
                                      <p:to>
                                        <p:strVal val="visible"/>
                                      </p:to>
                                    </p:set>
                                    <p:anim calcmode="discrete" valueType="clr">
                                      <p:cBhvr override="childStyle">
                                        <p:cTn id="7" dur="40"/>
                                        <p:tgtEl>
                                          <p:spTgt spid="4103"/>
                                        </p:tgtEl>
                                        <p:attrNameLst>
                                          <p:attrName>style.color</p:attrName>
                                        </p:attrNameLst>
                                      </p:cBhvr>
                                      <p:tavLst>
                                        <p:tav tm="0">
                                          <p:val>
                                            <p:clrVal>
                                              <a:schemeClr val="accent2"/>
                                            </p:clrVal>
                                          </p:val>
                                        </p:tav>
                                        <p:tav tm="50000">
                                          <p:val>
                                            <p:clrVal>
                                              <a:schemeClr val="hlink"/>
                                            </p:clrVal>
                                          </p:val>
                                        </p:tav>
                                      </p:tavLst>
                                    </p:anim>
                                    <p:anim calcmode="discrete" valueType="clr">
                                      <p:cBhvr>
                                        <p:cTn id="8" dur="40"/>
                                        <p:tgtEl>
                                          <p:spTgt spid="4103"/>
                                        </p:tgtEl>
                                        <p:attrNameLst>
                                          <p:attrName>fillcolor</p:attrName>
                                        </p:attrNameLst>
                                      </p:cBhvr>
                                      <p:tavLst>
                                        <p:tav tm="0">
                                          <p:val>
                                            <p:clrVal>
                                              <a:schemeClr val="accent2"/>
                                            </p:clrVal>
                                          </p:val>
                                        </p:tav>
                                        <p:tav tm="50000">
                                          <p:val>
                                            <p:clrVal>
                                              <a:schemeClr val="hlink"/>
                                            </p:clrVal>
                                          </p:val>
                                        </p:tav>
                                      </p:tavLst>
                                    </p:anim>
                                    <p:set>
                                      <p:cBhvr>
                                        <p:cTn id="9" dur="40"/>
                                        <p:tgtEl>
                                          <p:spTgt spid="410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Rectangle 5"/>
          <p:cNvSpPr/>
          <p:nvPr/>
        </p:nvSpPr>
        <p:spPr>
          <a:xfrm>
            <a:off x="3714162" y="2741536"/>
            <a:ext cx="4763676" cy="1145887"/>
          </a:xfrm>
          <a:prstGeom prst="rect">
            <a:avLst/>
          </a:prstGeom>
          <a:noFill/>
        </p:spPr>
        <p:txBody>
          <a:bodyPr wrap="none" lIns="68580" tIns="34290" rIns="68580" bIns="34290" numCol="1">
            <a:prstTxWarp prst="textChevron">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vi-VN" sz="4950" b="1" i="0" u="none" strike="noStrike" kern="1200" cap="none" spc="0" normalizeH="0" baseline="0" noProof="0" dirty="0">
                <a:ln w="22225">
                  <a:solidFill>
                    <a:schemeClr val="accent2"/>
                  </a:solidFill>
                  <a:prstDash val="solid"/>
                </a:ln>
                <a:solidFill>
                  <a:srgbClr val="C00000"/>
                </a:solidFill>
                <a:effectLst/>
                <a:uLnTx/>
                <a:uFillTx/>
                <a:latin typeface="Arial" panose="020B0604020202020204" pitchFamily="34" charset="0"/>
                <a:ea typeface="+mn-ea"/>
                <a:cs typeface="Arial" panose="020B0604020202020204" pitchFamily="34" charset="0"/>
              </a:rPr>
              <a:t>KHÁM PHÁ</a:t>
            </a:r>
            <a:endParaRPr kumimoji="0" lang="en-US" sz="4950" b="1" i="0" u="none" strike="noStrike" kern="1200" cap="none" spc="0" normalizeH="0" baseline="0" noProof="0" dirty="0">
              <a:ln w="22225">
                <a:solidFill>
                  <a:schemeClr val="accent2"/>
                </a:solidFill>
                <a:prstDash val="solid"/>
              </a:ln>
              <a:solidFill>
                <a:srgbClr val="C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8" presetClass="emph" presetSubtype="0" repeatCount="indefinite" fill="hold" grpId="0" nodeType="withEffect">
                                  <p:stCondLst>
                                    <p:cond delay="0"/>
                                  </p:stCondLst>
                                  <p:iterate type="lt">
                                    <p:tmPct val="10000"/>
                                  </p:iterate>
                                  <p:childTnLst>
                                    <p:animClr clrSpc="rgb" dir="cw">
                                      <p:cBhvr override="childStyle">
                                        <p:cTn id="6" dur="500" fill="hold"/>
                                        <p:tgtEl>
                                          <p:spTgt spid="6"/>
                                        </p:tgtEl>
                                        <p:attrNameLst>
                                          <p:attrName>style.color</p:attrName>
                                        </p:attrNameLst>
                                      </p:cBhvr>
                                      <p:to>
                                        <a:schemeClr val="accent2"/>
                                      </p:to>
                                    </p:animClr>
                                    <p:animClr clrSpc="rgb" dir="cw">
                                      <p:cBhvr>
                                        <p:cTn id="7" dur="500" fill="hold"/>
                                        <p:tgtEl>
                                          <p:spTgt spid="6"/>
                                        </p:tgtEl>
                                        <p:attrNameLst>
                                          <p:attrName>fillcolor</p:attrName>
                                        </p:attrNameLst>
                                      </p:cBhvr>
                                      <p:to>
                                        <a:schemeClr val="accent2"/>
                                      </p:to>
                                    </p:animClr>
                                    <p:set>
                                      <p:cBhvr>
                                        <p:cTn id="8" dur="500" fill="hold"/>
                                        <p:tgtEl>
                                          <p:spTgt spid="6"/>
                                        </p:tgtEl>
                                        <p:attrNameLst>
                                          <p:attrName>fill.type</p:attrName>
                                        </p:attrNameLst>
                                      </p:cBhvr>
                                      <p:to>
                                        <p:strVal val="solid"/>
                                      </p:to>
                                    </p:set>
                                    <p:anim to="1.5" calcmode="lin" valueType="num">
                                      <p:cBhvr override="childStyle">
                                        <p:cTn id="9" dur="500" fill="hold"/>
                                        <p:tgtEl>
                                          <p:spTgt spid="6"/>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4338" name="Picture 4" descr="1"/>
          <p:cNvPicPr>
            <a:picLocks noGrp="1" noChangeAspect="1"/>
          </p:cNvPicPr>
          <p:nvPr>
            <p:ph idx="1"/>
          </p:nvPr>
        </p:nvPicPr>
        <p:blipFill>
          <a:blip r:embed="rId1"/>
          <a:srcRect/>
          <a:stretch>
            <a:fillRect/>
          </a:stretch>
        </p:blipFill>
        <p:spPr>
          <a:xfrm>
            <a:off x="457200" y="152400"/>
            <a:ext cx="4800600" cy="6629400"/>
          </a:xfrm>
          <a:ln/>
        </p:spPr>
      </p:pic>
      <p:sp>
        <p:nvSpPr>
          <p:cNvPr id="3" name="Text Box 7"/>
          <p:cNvSpPr txBox="1">
            <a:spLocks noChangeArrowheads="1"/>
          </p:cNvSpPr>
          <p:nvPr/>
        </p:nvSpPr>
        <p:spPr bwMode="auto">
          <a:xfrm>
            <a:off x="5105400" y="3082925"/>
            <a:ext cx="7086600" cy="768350"/>
          </a:xfrm>
          <a:prstGeom prst="rect">
            <a:avLst/>
          </a:prstGeom>
          <a:noFill/>
          <a:ln w="9525">
            <a:noFill/>
            <a:miter lim="800000"/>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stStyle>
          <a:p>
            <a:pPr marL="0" lvl="0" indent="292100" algn="just" defTabSz="914400" eaLnBrk="1" hangingPunct="1">
              <a:spcBef>
                <a:spcPct val="50000"/>
              </a:spcBef>
              <a:buClrTx/>
              <a:buSzTx/>
              <a:buFontTx/>
              <a:buNone/>
            </a:pPr>
            <a:r>
              <a:rPr sz="4400" b="1" dirty="0">
                <a:solidFill>
                  <a:srgbClr val="CF5C16"/>
                </a:solidFill>
                <a:latin typeface="Times New Roman" panose="02020603050405020304" pitchFamily="18" charset="0"/>
                <a:cs typeface="Times New Roman" panose="02020603050405020304" pitchFamily="18" charset="0"/>
              </a:rPr>
              <a:t>Em hãy miêu tả bức tranh</a:t>
            </a:r>
            <a:endParaRPr sz="4400" b="1" i="1" dirty="0">
              <a:solidFill>
                <a:srgbClr val="CF5C16"/>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3"/>
                                        </p:tgtEl>
                                        <p:attrNameLst>
                                          <p:attrName>style.visibility</p:attrName>
                                        </p:attrNameLst>
                                      </p:cBhvr>
                                      <p:to>
                                        <p:strVal val="visible"/>
                                      </p:to>
                                    </p:set>
                                    <p:anim calcmode="discrete" valueType="clr">
                                      <p:cBhvr override="childStyle">
                                        <p:cTn id="7" dur="4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8" dur="40"/>
                                        <p:tgtEl>
                                          <p:spTgt spid="3"/>
                                        </p:tgtEl>
                                        <p:attrNameLst>
                                          <p:attrName>fillcolor</p:attrName>
                                        </p:attrNameLst>
                                      </p:cBhvr>
                                      <p:tavLst>
                                        <p:tav tm="0">
                                          <p:val>
                                            <p:clrVal>
                                              <a:schemeClr val="accent2"/>
                                            </p:clrVal>
                                          </p:val>
                                        </p:tav>
                                        <p:tav tm="50000">
                                          <p:val>
                                            <p:clrVal>
                                              <a:schemeClr val="hlink"/>
                                            </p:clrVal>
                                          </p:val>
                                        </p:tav>
                                      </p:tavLst>
                                    </p:anim>
                                    <p:set>
                                      <p:cBhvr>
                                        <p:cTn id="9" dur="40"/>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4" name="Rectangle 7"/>
          <p:cNvSpPr>
            <a:spLocks noChangeArrowheads="1"/>
          </p:cNvSpPr>
          <p:nvPr/>
        </p:nvSpPr>
        <p:spPr bwMode="auto">
          <a:xfrm>
            <a:off x="4927600" y="1828800"/>
            <a:ext cx="25876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stStyle>
          <a:p>
            <a:pPr marL="0" lvl="0" indent="0" algn="ctr" defTabSz="914400" eaLnBrk="1" hangingPunct="1">
              <a:spcBef>
                <a:spcPct val="0"/>
              </a:spcBef>
              <a:buClrTx/>
              <a:buSzTx/>
              <a:buFontTx/>
              <a:buNone/>
            </a:pPr>
            <a:r>
              <a:rPr sz="5400" b="1" dirty="0">
                <a:solidFill>
                  <a:srgbClr val="CF5C16"/>
                </a:solidFill>
                <a:latin typeface="Times New Roman" panose="02020603050405020304" pitchFamily="18" charset="0"/>
                <a:cs typeface="Times New Roman" panose="02020603050405020304" pitchFamily="18" charset="0"/>
              </a:rPr>
              <a:t>Tập </a:t>
            </a:r>
            <a:r>
              <a:rPr sz="5400" b="1" dirty="0">
                <a:solidFill>
                  <a:srgbClr val="CF5C16"/>
                </a:solidFill>
                <a:latin typeface="Times New Roman" panose="02020603050405020304" pitchFamily="18" charset="0"/>
                <a:cs typeface="Times New Roman" panose="02020603050405020304" pitchFamily="18" charset="0"/>
              </a:rPr>
              <a:t>đọc</a:t>
            </a:r>
            <a:endParaRPr sz="5400" b="1" dirty="0">
              <a:solidFill>
                <a:srgbClr val="CF5C16"/>
              </a:solidFill>
              <a:latin typeface="Times New Roman" panose="02020603050405020304" pitchFamily="18" charset="0"/>
              <a:ea typeface="Times New Roman" panose="02020603050405020304" pitchFamily="18" charset="0"/>
            </a:endParaRPr>
          </a:p>
        </p:txBody>
      </p:sp>
      <p:sp>
        <p:nvSpPr>
          <p:cNvPr id="15363" name="Rectangle 8"/>
          <p:cNvSpPr/>
          <p:nvPr/>
        </p:nvSpPr>
        <p:spPr>
          <a:xfrm>
            <a:off x="2216150" y="3505200"/>
            <a:ext cx="7827963" cy="1016000"/>
          </a:xfrm>
          <a:prstGeom prst="rect">
            <a:avLst/>
          </a:prstGeom>
          <a:noFill/>
          <a:ln w="9525">
            <a:noFill/>
          </a:ln>
        </p:spPr>
        <p:txBody>
          <a:bodyPr wrap="none">
            <a:spAutoFit/>
          </a:bodyPr>
          <a:lst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stStyle>
          <a:p>
            <a:pPr marL="0" lvl="0" indent="0" algn="ctr" defTabSz="914400" eaLnBrk="1" hangingPunct="1">
              <a:spcBef>
                <a:spcPct val="0"/>
              </a:spcBef>
              <a:buClrTx/>
              <a:buSzTx/>
              <a:buFontTx/>
              <a:buNone/>
            </a:pPr>
            <a:r>
              <a:rPr sz="6000" b="1" dirty="0">
                <a:solidFill>
                  <a:srgbClr val="0000FF"/>
                </a:solidFill>
                <a:latin typeface="Times New Roman" panose="02020603050405020304" pitchFamily="18" charset="0"/>
                <a:cs typeface="Times New Roman" panose="02020603050405020304" pitchFamily="18" charset="0"/>
              </a:rPr>
              <a:t>Người công dân số Một</a:t>
            </a:r>
            <a:endParaRPr sz="6000" b="1" dirty="0">
              <a:solidFill>
                <a:srgbClr val="0000FF"/>
              </a:solidFill>
              <a:latin typeface="Times New Roman" panose="02020603050405020304" pitchFamily="18" charset="0"/>
              <a:ea typeface="Times New Roman" panose="02020603050405020304" pitchFamily="18"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6" name="Picture 35"/>
          <p:cNvPicPr>
            <a:picLocks noChangeAspect="1"/>
          </p:cNvPicPr>
          <p:nvPr/>
        </p:nvPicPr>
        <p:blipFill>
          <a:blip r:embed="rId1"/>
          <a:stretch>
            <a:fillRect/>
          </a:stretch>
        </p:blipFill>
        <p:spPr>
          <a:xfrm>
            <a:off x="1322388" y="2095500"/>
            <a:ext cx="2955925" cy="2955925"/>
          </a:xfrm>
          <a:prstGeom prst="rect">
            <a:avLst/>
          </a:prstGeom>
          <a:noFill/>
          <a:ln w="9525">
            <a:noFill/>
          </a:ln>
        </p:spPr>
      </p:pic>
      <p:sp>
        <p:nvSpPr>
          <p:cNvPr id="37" name="Flowchart: Connector 36"/>
          <p:cNvSpPr/>
          <p:nvPr/>
        </p:nvSpPr>
        <p:spPr>
          <a:xfrm>
            <a:off x="2030413" y="2786063"/>
            <a:ext cx="1539875" cy="1508125"/>
          </a:xfrm>
          <a:prstGeom prst="flowChartConnector">
            <a:avLst/>
          </a:prstGeom>
          <a:solidFill>
            <a:srgbClr val="2C1E73"/>
          </a:solid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mn-ea"/>
                <a:cs typeface="+mn-cs"/>
              </a:defRPr>
            </a:lvl5pPr>
          </a:lstStyle>
          <a:p>
            <a:pPr lvl="0" algn="ctr" defTabSz="684530" eaLnBrk="1" hangingPunct="1">
              <a:buNone/>
            </a:pPr>
            <a:r>
              <a:rPr sz="2600" b="1" dirty="0">
                <a:solidFill>
                  <a:srgbClr val="FFFFFF"/>
                </a:solidFill>
                <a:effectLst>
                  <a:outerShdw blurRad="38100" dist="38100" dir="2700000">
                    <a:srgbClr val="C0C0C0"/>
                  </a:outerShdw>
                </a:effectLst>
                <a:latin typeface="Times New Roman" panose="02020603050405020304" pitchFamily="18" charset="0"/>
                <a:cs typeface="Times New Roman" panose="02020603050405020304" pitchFamily="18" charset="0"/>
              </a:rPr>
              <a:t>YÊU CẦU</a:t>
            </a:r>
            <a:endParaRPr lang="vi-VN" altLang="x-none" sz="2600" b="1" dirty="0">
              <a:solidFill>
                <a:srgbClr val="FFFFFF"/>
              </a:solidFill>
              <a:effectLst>
                <a:outerShdw blurRad="38100" dist="38100" dir="2700000">
                  <a:srgbClr val="C0C0C0"/>
                </a:outerShdw>
              </a:effectLst>
              <a:latin typeface="Times New Roman" panose="02020603050405020304" pitchFamily="18" charset="0"/>
              <a:ea typeface="Times New Roman" panose="02020603050405020304" pitchFamily="18" charset="0"/>
            </a:endParaRPr>
          </a:p>
        </p:txBody>
      </p:sp>
      <p:sp>
        <p:nvSpPr>
          <p:cNvPr id="38" name="Flowchart: Connector 37"/>
          <p:cNvSpPr/>
          <p:nvPr/>
        </p:nvSpPr>
        <p:spPr>
          <a:xfrm>
            <a:off x="3243263" y="2459038"/>
            <a:ext cx="185738" cy="184150"/>
          </a:xfrm>
          <a:prstGeom prst="flowChartConnector">
            <a:avLst/>
          </a:prstGeom>
          <a:solidFill>
            <a:srgbClr val="FF3754"/>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defRPr/>
            </a:pPr>
            <a:endParaRPr kumimoji="0" lang="vi-VN" sz="135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9" name="Freeform: Shape 38"/>
          <p:cNvSpPr/>
          <p:nvPr/>
        </p:nvSpPr>
        <p:spPr>
          <a:xfrm>
            <a:off x="3382963" y="1655763"/>
            <a:ext cx="1690688" cy="862013"/>
          </a:xfrm>
          <a:custGeom>
            <a:avLst/>
            <a:gdLst>
              <a:gd name="connsiteX0" fmla="*/ 0 w 2743200"/>
              <a:gd name="connsiteY0" fmla="*/ 857250 h 857250"/>
              <a:gd name="connsiteX1" fmla="*/ 895350 w 2743200"/>
              <a:gd name="connsiteY1" fmla="*/ 0 h 857250"/>
              <a:gd name="connsiteX2" fmla="*/ 2209800 w 2743200"/>
              <a:gd name="connsiteY2" fmla="*/ 0 h 857250"/>
              <a:gd name="connsiteX3" fmla="*/ 2743200 w 2743200"/>
              <a:gd name="connsiteY3" fmla="*/ 0 h 857250"/>
            </a:gdLst>
            <a:ahLst/>
            <a:cxnLst>
              <a:cxn ang="0">
                <a:pos x="connsiteX0" y="connsiteY0"/>
              </a:cxn>
              <a:cxn ang="0">
                <a:pos x="connsiteX1" y="connsiteY1"/>
              </a:cxn>
              <a:cxn ang="0">
                <a:pos x="connsiteX2" y="connsiteY2"/>
              </a:cxn>
              <a:cxn ang="0">
                <a:pos x="connsiteX3" y="connsiteY3"/>
              </a:cxn>
            </a:cxnLst>
            <a:rect l="l" t="t" r="r" b="b"/>
            <a:pathLst>
              <a:path w="2743200" h="857250">
                <a:moveTo>
                  <a:pt x="0" y="857250"/>
                </a:moveTo>
                <a:lnTo>
                  <a:pt x="895350" y="0"/>
                </a:lnTo>
                <a:lnTo>
                  <a:pt x="2209800" y="0"/>
                </a:lnTo>
                <a:lnTo>
                  <a:pt x="2743200" y="0"/>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defRPr/>
            </a:pPr>
            <a:endParaRPr kumimoji="0" lang="vi-VN" sz="4615"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40" name="Group 39"/>
          <p:cNvGrpSpPr/>
          <p:nvPr/>
        </p:nvGrpSpPr>
        <p:grpSpPr>
          <a:xfrm>
            <a:off x="5073650" y="1219200"/>
            <a:ext cx="5368925" cy="893763"/>
            <a:chOff x="5862048" y="676275"/>
            <a:chExt cx="6539502" cy="1695450"/>
          </a:xfrm>
        </p:grpSpPr>
        <p:sp>
          <p:nvSpPr>
            <p:cNvPr id="41" name="Rectangle: Rounded Corners 40"/>
            <p:cNvSpPr/>
            <p:nvPr/>
          </p:nvSpPr>
          <p:spPr>
            <a:xfrm>
              <a:off x="5862048" y="676275"/>
              <a:ext cx="6539502" cy="1695450"/>
            </a:xfrm>
            <a:prstGeom prst="roundRect">
              <a:avLst>
                <a:gd name="adj" fmla="val 50000"/>
              </a:avLst>
            </a:prstGeom>
            <a:noFill/>
            <a:ln w="76200">
              <a:solidFill>
                <a:srgbClr val="FE365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defRPr/>
              </a:pPr>
              <a:endParaRPr kumimoji="0" lang="vi-VN" sz="135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2" name="Flowchart: Connector 41"/>
            <p:cNvSpPr/>
            <p:nvPr/>
          </p:nvSpPr>
          <p:spPr>
            <a:xfrm>
              <a:off x="6094082" y="1064754"/>
              <a:ext cx="599422" cy="957643"/>
            </a:xfrm>
            <a:prstGeom prst="flowChartConnector">
              <a:avLst/>
            </a:prstGeom>
            <a:solidFill>
              <a:srgbClr val="FE365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sz="3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a:t>
              </a:r>
              <a:endParaRPr kumimoji="0" lang="vi-VN" sz="3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43" name="Flowchart: Connector 42"/>
          <p:cNvSpPr/>
          <p:nvPr/>
        </p:nvSpPr>
        <p:spPr>
          <a:xfrm>
            <a:off x="3878263" y="3268663"/>
            <a:ext cx="187325" cy="187325"/>
          </a:xfrm>
          <a:prstGeom prst="flowChartConnector">
            <a:avLst/>
          </a:prstGeom>
          <a:solidFill>
            <a:srgbClr val="FF9B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defRPr/>
            </a:pPr>
            <a:endParaRPr kumimoji="0" lang="vi-VN" sz="135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cxnSp>
        <p:nvCxnSpPr>
          <p:cNvPr id="44" name="Straight Connector 43"/>
          <p:cNvCxnSpPr>
            <a:stCxn id="43" idx="6"/>
            <a:endCxn id="46" idx="1"/>
          </p:cNvCxnSpPr>
          <p:nvPr/>
        </p:nvCxnSpPr>
        <p:spPr>
          <a:xfrm>
            <a:off x="4065588" y="3362325"/>
            <a:ext cx="133191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5" name="Group 44"/>
          <p:cNvGrpSpPr/>
          <p:nvPr/>
        </p:nvGrpSpPr>
        <p:grpSpPr>
          <a:xfrm>
            <a:off x="5397500" y="2876550"/>
            <a:ext cx="5045075" cy="971550"/>
            <a:chOff x="5862048" y="676275"/>
            <a:chExt cx="6539502" cy="1695450"/>
          </a:xfrm>
        </p:grpSpPr>
        <p:sp>
          <p:nvSpPr>
            <p:cNvPr id="46" name="Rectangle: Rounded Corners 45"/>
            <p:cNvSpPr/>
            <p:nvPr/>
          </p:nvSpPr>
          <p:spPr>
            <a:xfrm>
              <a:off x="5862048" y="676275"/>
              <a:ext cx="6539502" cy="1695450"/>
            </a:xfrm>
            <a:prstGeom prst="roundRect">
              <a:avLst>
                <a:gd name="adj" fmla="val 50000"/>
              </a:avLst>
            </a:prstGeom>
            <a:noFill/>
            <a:ln w="76200">
              <a:solidFill>
                <a:srgbClr val="FF9B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defRPr/>
              </a:pPr>
              <a:endParaRPr kumimoji="0" lang="vi-VN" sz="135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7" name="Flowchart: Connector 46"/>
            <p:cNvSpPr/>
            <p:nvPr/>
          </p:nvSpPr>
          <p:spPr>
            <a:xfrm>
              <a:off x="6051360" y="1089057"/>
              <a:ext cx="625553" cy="745221"/>
            </a:xfrm>
            <a:prstGeom prst="flowChartConnector">
              <a:avLst/>
            </a:prstGeom>
            <a:solidFill>
              <a:srgbClr val="FF9B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sz="3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endParaRPr kumimoji="0" lang="vi-VN" sz="3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48" name="Freeform: Shape 47"/>
          <p:cNvSpPr/>
          <p:nvPr/>
        </p:nvSpPr>
        <p:spPr>
          <a:xfrm>
            <a:off x="3586163" y="4384675"/>
            <a:ext cx="1905000" cy="714375"/>
          </a:xfrm>
          <a:custGeom>
            <a:avLst/>
            <a:gdLst>
              <a:gd name="connsiteX0" fmla="*/ 0 w 2381250"/>
              <a:gd name="connsiteY0" fmla="*/ 0 h 933450"/>
              <a:gd name="connsiteX1" fmla="*/ 781050 w 2381250"/>
              <a:gd name="connsiteY1" fmla="*/ 933450 h 933450"/>
              <a:gd name="connsiteX2" fmla="*/ 2381250 w 2381250"/>
              <a:gd name="connsiteY2" fmla="*/ 933450 h 933450"/>
            </a:gdLst>
            <a:ahLst/>
            <a:cxnLst>
              <a:cxn ang="0">
                <a:pos x="connsiteX0" y="connsiteY0"/>
              </a:cxn>
              <a:cxn ang="0">
                <a:pos x="connsiteX1" y="connsiteY1"/>
              </a:cxn>
              <a:cxn ang="0">
                <a:pos x="connsiteX2" y="connsiteY2"/>
              </a:cxn>
            </a:cxnLst>
            <a:rect l="l" t="t" r="r" b="b"/>
            <a:pathLst>
              <a:path w="2381250" h="933450">
                <a:moveTo>
                  <a:pt x="0" y="0"/>
                </a:moveTo>
                <a:lnTo>
                  <a:pt x="781050" y="933450"/>
                </a:lnTo>
                <a:lnTo>
                  <a:pt x="2381250" y="933450"/>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defRPr/>
            </a:pPr>
            <a:endParaRPr kumimoji="0" lang="vi-VN" sz="135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49" name="Group 48"/>
          <p:cNvGrpSpPr/>
          <p:nvPr/>
        </p:nvGrpSpPr>
        <p:grpSpPr>
          <a:xfrm>
            <a:off x="5491163" y="4654550"/>
            <a:ext cx="5043487" cy="860425"/>
            <a:chOff x="5352199" y="5302267"/>
            <a:chExt cx="6538737" cy="1148246"/>
          </a:xfrm>
        </p:grpSpPr>
        <p:sp>
          <p:nvSpPr>
            <p:cNvPr id="50" name="Rectangle: Rounded Corners 49"/>
            <p:cNvSpPr/>
            <p:nvPr/>
          </p:nvSpPr>
          <p:spPr bwMode="auto">
            <a:xfrm>
              <a:off x="5352199" y="5302267"/>
              <a:ext cx="6538737" cy="1148246"/>
            </a:xfrm>
            <a:prstGeom prst="roundRect">
              <a:avLst>
                <a:gd name="adj" fmla="val 50000"/>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defRPr/>
              </a:pPr>
              <a:endParaRPr kumimoji="0" lang="vi-VN" sz="135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1" name="Flowchart: Connector 50"/>
            <p:cNvSpPr/>
            <p:nvPr/>
          </p:nvSpPr>
          <p:spPr bwMode="auto">
            <a:xfrm>
              <a:off x="5640340" y="5550136"/>
              <a:ext cx="693595" cy="650390"/>
            </a:xfrm>
            <a:prstGeom prst="flowChartConnector">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vi-VN" sz="3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a:t>
              </a:r>
              <a:endParaRPr kumimoji="0" lang="vi-VN" sz="3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52" name="Flowchart: Connector 51"/>
          <p:cNvSpPr/>
          <p:nvPr/>
        </p:nvSpPr>
        <p:spPr>
          <a:xfrm>
            <a:off x="3513138" y="4324350"/>
            <a:ext cx="184150" cy="185738"/>
          </a:xfrm>
          <a:prstGeom prst="flowChartConnector">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defRPr/>
            </a:pPr>
            <a:endParaRPr kumimoji="0" lang="vi-VN" sz="135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3" name="TextBox 52"/>
          <p:cNvSpPr txBox="1"/>
          <p:nvPr/>
        </p:nvSpPr>
        <p:spPr>
          <a:xfrm>
            <a:off x="5711825" y="1335088"/>
            <a:ext cx="4548188" cy="646112"/>
          </a:xfrm>
          <a:prstGeom prst="rect">
            <a:avLst/>
          </a:prstGeom>
          <a:noFill/>
          <a:ln w="9525">
            <a:noFill/>
          </a:ln>
        </p:spPr>
        <p:txBody>
          <a:bodyPr>
            <a:spAutoFit/>
          </a:bodyPr>
          <a:lst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stStyle>
          <a:p>
            <a:pPr marL="0" lvl="0" indent="0" algn="just" defTabSz="914400" eaLnBrk="1" hangingPunct="1">
              <a:spcBef>
                <a:spcPct val="0"/>
              </a:spcBef>
              <a:buClrTx/>
              <a:buSzTx/>
              <a:buFontTx/>
              <a:buNone/>
            </a:pPr>
            <a:r>
              <a:rPr lang="en-US" altLang="ko-KR" b="1" dirty="0">
                <a:solidFill>
                  <a:srgbClr val="0000FF"/>
                </a:solidFill>
                <a:latin typeface="Times New Roman" panose="02020603050405020304" pitchFamily="18" charset="0"/>
                <a:ea typeface="Gulim" panose="020B0600000101010101" pitchFamily="34" charset="-127"/>
              </a:rPr>
              <a:t>Đọc </a:t>
            </a:r>
            <a:r>
              <a:rPr lang="vi-VN" altLang="ko-KR" b="1" dirty="0">
                <a:solidFill>
                  <a:srgbClr val="0000FF"/>
                </a:solidFill>
                <a:latin typeface="Times New Roman" panose="02020603050405020304" pitchFamily="18" charset="0"/>
                <a:ea typeface="Gulim" panose="020B0600000101010101" pitchFamily="34" charset="-127"/>
              </a:rPr>
              <a:t>trôi chảy, lưu loát toàn bài. </a:t>
            </a:r>
            <a:r>
              <a:rPr lang="en-US" altLang="ko-KR" b="1" dirty="0">
                <a:solidFill>
                  <a:srgbClr val="0000FF"/>
                </a:solidFill>
                <a:latin typeface="Times New Roman" panose="02020603050405020304" pitchFamily="18" charset="0"/>
                <a:ea typeface="Gulim" panose="020B0600000101010101" pitchFamily="34" charset="-127"/>
              </a:rPr>
              <a:t>Đọc đúng các tiếng, từ khó dễ lẫn.</a:t>
            </a:r>
            <a:endParaRPr lang="en-US" altLang="ko-KR" b="1" dirty="0">
              <a:solidFill>
                <a:srgbClr val="0000FF"/>
              </a:solidFill>
              <a:latin typeface="Times New Roman" panose="02020603050405020304" pitchFamily="18" charset="0"/>
              <a:ea typeface="Gulim" panose="020B0600000101010101" pitchFamily="34" charset="-127"/>
            </a:endParaRPr>
          </a:p>
        </p:txBody>
      </p:sp>
      <p:sp>
        <p:nvSpPr>
          <p:cNvPr id="54" name="TextBox 53"/>
          <p:cNvSpPr txBox="1"/>
          <p:nvPr/>
        </p:nvSpPr>
        <p:spPr>
          <a:xfrm>
            <a:off x="6397625" y="4794250"/>
            <a:ext cx="3732213" cy="646113"/>
          </a:xfrm>
          <a:prstGeom prst="rect">
            <a:avLst/>
          </a:prstGeom>
          <a:noFill/>
          <a:ln w="9525">
            <a:noFill/>
          </a:ln>
        </p:spPr>
        <p:txBody>
          <a:bodyPr>
            <a:spAutoFit/>
          </a:bodyPr>
          <a:lst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stStyle>
          <a:p>
            <a:pPr marL="0" lvl="0" indent="0" algn="just" defTabSz="914400" eaLnBrk="1" hangingPunct="1">
              <a:spcBef>
                <a:spcPct val="0"/>
              </a:spcBef>
              <a:buClrTx/>
              <a:buSzTx/>
              <a:buFontTx/>
              <a:buNone/>
            </a:pPr>
            <a:r>
              <a:rPr lang="vi-VN" altLang="ko-KR" b="1" dirty="0">
                <a:solidFill>
                  <a:srgbClr val="0000FF"/>
                </a:solidFill>
                <a:latin typeface="Times New Roman" panose="02020603050405020304" pitchFamily="18" charset="0"/>
                <a:ea typeface="Gulim" panose="020B0600000101010101" pitchFamily="34" charset="-127"/>
              </a:rPr>
              <a:t>Hiểu nghĩa các từ khó và nội dung của bài văn.</a:t>
            </a:r>
            <a:endParaRPr lang="en-US" altLang="ko-KR" b="1" dirty="0">
              <a:solidFill>
                <a:srgbClr val="0000FF"/>
              </a:solidFill>
              <a:latin typeface="Times New Roman" panose="02020603050405020304" pitchFamily="18" charset="0"/>
              <a:ea typeface="Gulim" panose="020B0600000101010101" pitchFamily="34" charset="-127"/>
            </a:endParaRPr>
          </a:p>
        </p:txBody>
      </p:sp>
      <p:sp>
        <p:nvSpPr>
          <p:cNvPr id="55" name="TextBox 54"/>
          <p:cNvSpPr txBox="1"/>
          <p:nvPr/>
        </p:nvSpPr>
        <p:spPr>
          <a:xfrm>
            <a:off x="6026150" y="3019425"/>
            <a:ext cx="4137025" cy="646113"/>
          </a:xfrm>
          <a:prstGeom prst="rect">
            <a:avLst/>
          </a:prstGeom>
          <a:noFill/>
          <a:ln w="9525">
            <a:noFill/>
          </a:ln>
        </p:spPr>
        <p:txBody>
          <a:bodyPr>
            <a:spAutoFit/>
          </a:bodyPr>
          <a:lst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stStyle>
          <a:p>
            <a:pPr marL="0" lvl="0" indent="0" algn="just" defTabSz="914400" eaLnBrk="1" hangingPunct="1">
              <a:spcBef>
                <a:spcPct val="0"/>
              </a:spcBef>
              <a:buClrTx/>
              <a:buSzTx/>
              <a:buFontTx/>
              <a:buNone/>
            </a:pPr>
            <a:r>
              <a:rPr lang="vi-VN" altLang="ko-KR" b="1" dirty="0">
                <a:solidFill>
                  <a:srgbClr val="0000FF"/>
                </a:solidFill>
                <a:latin typeface="Times New Roman" panose="02020603050405020304" pitchFamily="18" charset="0"/>
                <a:ea typeface="Gulim" panose="020B0600000101010101" pitchFamily="34" charset="-127"/>
              </a:rPr>
              <a:t>Đọc diễn cảm bài văn, giọng đọc phù hợp v</a:t>
            </a:r>
            <a:r>
              <a:rPr lang="en-US" altLang="ko-KR" b="1" dirty="0">
                <a:solidFill>
                  <a:srgbClr val="0000FF"/>
                </a:solidFill>
                <a:latin typeface="Times New Roman" panose="02020603050405020304" pitchFamily="18" charset="0"/>
                <a:ea typeface="Gulim" panose="020B0600000101010101" pitchFamily="34" charset="-127"/>
              </a:rPr>
              <a:t>ới</a:t>
            </a:r>
            <a:r>
              <a:rPr lang="vi-VN" altLang="ko-KR" b="1" dirty="0">
                <a:solidFill>
                  <a:srgbClr val="0000FF"/>
                </a:solidFill>
                <a:latin typeface="Times New Roman" panose="02020603050405020304" pitchFamily="18" charset="0"/>
                <a:ea typeface="Gulim" panose="020B0600000101010101" pitchFamily="34" charset="-127"/>
              </a:rPr>
              <a:t> nội dung các đoạn văn</a:t>
            </a:r>
            <a:endParaRPr lang="en-US" altLang="ko-KR" b="1" dirty="0">
              <a:solidFill>
                <a:srgbClr val="0000FF"/>
              </a:solidFill>
              <a:latin typeface="Times New Roman" panose="02020603050405020304" pitchFamily="18" charset="0"/>
              <a:ea typeface="Gulim" panose="020B0600000101010101" pitchFamily="34" charset="-127"/>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1000" fill="hold"/>
                                        <p:tgtEl>
                                          <p:spTgt spid="37"/>
                                        </p:tgtEl>
                                        <p:attrNameLst>
                                          <p:attrName>ppt_w</p:attrName>
                                        </p:attrNameLst>
                                      </p:cBhvr>
                                      <p:tavLst>
                                        <p:tav tm="0">
                                          <p:val>
                                            <p:fltVal val="0.000000"/>
                                          </p:val>
                                        </p:tav>
                                        <p:tav tm="100000">
                                          <p:val>
                                            <p:strVal val="#ppt_w"/>
                                          </p:val>
                                        </p:tav>
                                      </p:tavLst>
                                    </p:anim>
                                    <p:anim calcmode="lin" valueType="num">
                                      <p:cBhvr>
                                        <p:cTn id="8" dur="1000" fill="hold"/>
                                        <p:tgtEl>
                                          <p:spTgt spid="37"/>
                                        </p:tgtEl>
                                        <p:attrNameLst>
                                          <p:attrName>ppt_h</p:attrName>
                                        </p:attrNameLst>
                                      </p:cBhvr>
                                      <p:tavLst>
                                        <p:tav tm="0">
                                          <p:val>
                                            <p:fltVal val="0.000000"/>
                                          </p:val>
                                        </p:tav>
                                        <p:tav tm="100000">
                                          <p:val>
                                            <p:strVal val="#ppt_h"/>
                                          </p:val>
                                        </p:tav>
                                      </p:tavLst>
                                    </p:anim>
                                    <p:anim calcmode="lin" valueType="num">
                                      <p:cBhvr>
                                        <p:cTn id="9" dur="1000" fill="hold"/>
                                        <p:tgtEl>
                                          <p:spTgt spid="37"/>
                                        </p:tgtEl>
                                        <p:attrNameLst>
                                          <p:attrName>style.rotation</p:attrName>
                                        </p:attrNameLst>
                                      </p:cBhvr>
                                      <p:tavLst>
                                        <p:tav tm="0">
                                          <p:val>
                                            <p:fltVal val="90.000000"/>
                                          </p:val>
                                        </p:tav>
                                        <p:tav tm="100000">
                                          <p:val>
                                            <p:fltVal val="0.000000"/>
                                          </p:val>
                                        </p:tav>
                                      </p:tavLst>
                                    </p:anim>
                                    <p:animEffect transition="in" filter="fade">
                                      <p:cBhvr>
                                        <p:cTn id="10" dur="1000"/>
                                        <p:tgtEl>
                                          <p:spTgt spid="37"/>
                                        </p:tgtEl>
                                      </p:cBhvr>
                                    </p:animEffect>
                                  </p:childTnLst>
                                </p:cTn>
                              </p:par>
                              <p:par>
                                <p:cTn id="11" presetID="22" presetClass="entr" presetSubtype="8"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wipe(left)">
                                      <p:cBhvr>
                                        <p:cTn id="13" dur="500"/>
                                        <p:tgtEl>
                                          <p:spTgt spid="3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wipe(down)">
                                      <p:cBhvr>
                                        <p:cTn id="18" dur="500"/>
                                        <p:tgtEl>
                                          <p:spTgt spid="39"/>
                                        </p:tgtEl>
                                      </p:cBhvr>
                                    </p:animEffect>
                                  </p:childTnLst>
                                </p:cTn>
                              </p:par>
                              <p:par>
                                <p:cTn id="19" presetID="22" presetClass="entr" presetSubtype="4" fill="hold" nodeType="withEffect">
                                  <p:stCondLst>
                                    <p:cond delay="0"/>
                                  </p:stCondLst>
                                  <p:childTnLst>
                                    <p:set>
                                      <p:cBhvr>
                                        <p:cTn id="20" dur="1" fill="hold">
                                          <p:stCondLst>
                                            <p:cond delay="0"/>
                                          </p:stCondLst>
                                        </p:cTn>
                                        <p:tgtEl>
                                          <p:spTgt spid="40"/>
                                        </p:tgtEl>
                                        <p:attrNameLst>
                                          <p:attrName>style.visibility</p:attrName>
                                        </p:attrNameLst>
                                      </p:cBhvr>
                                      <p:to>
                                        <p:strVal val="visible"/>
                                      </p:to>
                                    </p:set>
                                    <p:animEffect transition="in" filter="wipe(down)">
                                      <p:cBhvr>
                                        <p:cTn id="21" dur="500"/>
                                        <p:tgtEl>
                                          <p:spTgt spid="40"/>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wipe(down)">
                                      <p:cBhvr>
                                        <p:cTn id="24" dur="500"/>
                                        <p:tgtEl>
                                          <p:spTgt spid="38"/>
                                        </p:tgtEl>
                                      </p:cBhvr>
                                    </p:animEffect>
                                  </p:childTnLst>
                                </p:cTn>
                              </p:par>
                              <p:par>
                                <p:cTn id="25" presetID="5" presetClass="entr" presetSubtype="10" fill="hold" grpId="0" nodeType="withEffect">
                                  <p:stCondLst>
                                    <p:cond delay="0"/>
                                  </p:stCondLst>
                                  <p:childTnLst>
                                    <p:set>
                                      <p:cBhvr>
                                        <p:cTn id="26" dur="1" fill="hold">
                                          <p:stCondLst>
                                            <p:cond delay="0"/>
                                          </p:stCondLst>
                                        </p:cTn>
                                        <p:tgtEl>
                                          <p:spTgt spid="53"/>
                                        </p:tgtEl>
                                        <p:attrNameLst>
                                          <p:attrName>style.visibility</p:attrName>
                                        </p:attrNameLst>
                                      </p:cBhvr>
                                      <p:to>
                                        <p:strVal val="visible"/>
                                      </p:to>
                                    </p:set>
                                    <p:animEffect transition="in" filter="checkerboard(across)">
                                      <p:cBhvr>
                                        <p:cTn id="27" dur="500"/>
                                        <p:tgtEl>
                                          <p:spTgt spid="5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wipe(down)">
                                      <p:cBhvr>
                                        <p:cTn id="32" dur="500"/>
                                        <p:tgtEl>
                                          <p:spTgt spid="43"/>
                                        </p:tgtEl>
                                      </p:cBhvr>
                                    </p:animEffect>
                                  </p:childTnLst>
                                </p:cTn>
                              </p:par>
                              <p:par>
                                <p:cTn id="33" presetID="22" presetClass="entr" presetSubtype="4" fill="hold" nodeType="withEffect">
                                  <p:stCondLst>
                                    <p:cond delay="0"/>
                                  </p:stCondLst>
                                  <p:childTnLst>
                                    <p:set>
                                      <p:cBhvr>
                                        <p:cTn id="34" dur="1" fill="hold">
                                          <p:stCondLst>
                                            <p:cond delay="0"/>
                                          </p:stCondLst>
                                        </p:cTn>
                                        <p:tgtEl>
                                          <p:spTgt spid="44"/>
                                        </p:tgtEl>
                                        <p:attrNameLst>
                                          <p:attrName>style.visibility</p:attrName>
                                        </p:attrNameLst>
                                      </p:cBhvr>
                                      <p:to>
                                        <p:strVal val="visible"/>
                                      </p:to>
                                    </p:set>
                                    <p:animEffect transition="in" filter="wipe(down)">
                                      <p:cBhvr>
                                        <p:cTn id="35" dur="500"/>
                                        <p:tgtEl>
                                          <p:spTgt spid="44"/>
                                        </p:tgtEl>
                                      </p:cBhvr>
                                    </p:animEffect>
                                  </p:childTnLst>
                                </p:cTn>
                              </p:par>
                              <p:par>
                                <p:cTn id="36" presetID="22" presetClass="entr" presetSubtype="4" fill="hold" nodeType="withEffect">
                                  <p:stCondLst>
                                    <p:cond delay="0"/>
                                  </p:stCondLst>
                                  <p:childTnLst>
                                    <p:set>
                                      <p:cBhvr>
                                        <p:cTn id="37" dur="1" fill="hold">
                                          <p:stCondLst>
                                            <p:cond delay="0"/>
                                          </p:stCondLst>
                                        </p:cTn>
                                        <p:tgtEl>
                                          <p:spTgt spid="45"/>
                                        </p:tgtEl>
                                        <p:attrNameLst>
                                          <p:attrName>style.visibility</p:attrName>
                                        </p:attrNameLst>
                                      </p:cBhvr>
                                      <p:to>
                                        <p:strVal val="visible"/>
                                      </p:to>
                                    </p:set>
                                    <p:animEffect transition="in" filter="wipe(down)">
                                      <p:cBhvr>
                                        <p:cTn id="38" dur="500"/>
                                        <p:tgtEl>
                                          <p:spTgt spid="45"/>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48"/>
                                        </p:tgtEl>
                                        <p:attrNameLst>
                                          <p:attrName>style.visibility</p:attrName>
                                        </p:attrNameLst>
                                      </p:cBhvr>
                                      <p:to>
                                        <p:strVal val="visible"/>
                                      </p:to>
                                    </p:set>
                                    <p:animEffect transition="in" filter="wipe(down)">
                                      <p:cBhvr>
                                        <p:cTn id="43" dur="500"/>
                                        <p:tgtEl>
                                          <p:spTgt spid="48"/>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52"/>
                                        </p:tgtEl>
                                        <p:attrNameLst>
                                          <p:attrName>style.visibility</p:attrName>
                                        </p:attrNameLst>
                                      </p:cBhvr>
                                      <p:to>
                                        <p:strVal val="visible"/>
                                      </p:to>
                                    </p:set>
                                    <p:animEffect transition="in" filter="wipe(down)">
                                      <p:cBhvr>
                                        <p:cTn id="46" dur="500"/>
                                        <p:tgtEl>
                                          <p:spTgt spid="52"/>
                                        </p:tgtEl>
                                      </p:cBhvr>
                                    </p:animEffect>
                                  </p:childTnLst>
                                </p:cTn>
                              </p:par>
                              <p:par>
                                <p:cTn id="47" presetID="22" presetClass="entr" presetSubtype="4" fill="hold" nodeType="withEffect">
                                  <p:stCondLst>
                                    <p:cond delay="0"/>
                                  </p:stCondLst>
                                  <p:childTnLst>
                                    <p:set>
                                      <p:cBhvr>
                                        <p:cTn id="48" dur="1" fill="hold">
                                          <p:stCondLst>
                                            <p:cond delay="0"/>
                                          </p:stCondLst>
                                        </p:cTn>
                                        <p:tgtEl>
                                          <p:spTgt spid="49"/>
                                        </p:tgtEl>
                                        <p:attrNameLst>
                                          <p:attrName>style.visibility</p:attrName>
                                        </p:attrNameLst>
                                      </p:cBhvr>
                                      <p:to>
                                        <p:strVal val="visible"/>
                                      </p:to>
                                    </p:set>
                                    <p:animEffect transition="in" filter="wipe(down)">
                                      <p:cBhvr>
                                        <p:cTn id="49" dur="500"/>
                                        <p:tgtEl>
                                          <p:spTgt spid="49"/>
                                        </p:tgtEl>
                                      </p:cBhvr>
                                    </p:animEffect>
                                  </p:childTnLst>
                                </p:cTn>
                              </p:par>
                              <p:par>
                                <p:cTn id="50" presetID="5" presetClass="entr" presetSubtype="10" fill="hold" grpId="0" nodeType="withEffect">
                                  <p:stCondLst>
                                    <p:cond delay="0"/>
                                  </p:stCondLst>
                                  <p:childTnLst>
                                    <p:set>
                                      <p:cBhvr>
                                        <p:cTn id="51" dur="1" fill="hold">
                                          <p:stCondLst>
                                            <p:cond delay="0"/>
                                          </p:stCondLst>
                                        </p:cTn>
                                        <p:tgtEl>
                                          <p:spTgt spid="54"/>
                                        </p:tgtEl>
                                        <p:attrNameLst>
                                          <p:attrName>style.visibility</p:attrName>
                                        </p:attrNameLst>
                                      </p:cBhvr>
                                      <p:to>
                                        <p:strVal val="visible"/>
                                      </p:to>
                                    </p:set>
                                    <p:animEffect transition="in" filter="checkerboard(across)">
                                      <p:cBhvr>
                                        <p:cTn id="52" dur="500"/>
                                        <p:tgtEl>
                                          <p:spTgt spid="54"/>
                                        </p:tgtEl>
                                      </p:cBhvr>
                                    </p:animEffect>
                                  </p:childTnLst>
                                </p:cTn>
                              </p:par>
                              <p:par>
                                <p:cTn id="53" presetID="5" presetClass="entr" presetSubtype="10" fill="hold" grpId="0" nodeType="withEffect">
                                  <p:stCondLst>
                                    <p:cond delay="0"/>
                                  </p:stCondLst>
                                  <p:childTnLst>
                                    <p:set>
                                      <p:cBhvr>
                                        <p:cTn id="54" dur="1" fill="hold">
                                          <p:stCondLst>
                                            <p:cond delay="0"/>
                                          </p:stCondLst>
                                        </p:cTn>
                                        <p:tgtEl>
                                          <p:spTgt spid="55"/>
                                        </p:tgtEl>
                                        <p:attrNameLst>
                                          <p:attrName>style.visibility</p:attrName>
                                        </p:attrNameLst>
                                      </p:cBhvr>
                                      <p:to>
                                        <p:strVal val="visible"/>
                                      </p:to>
                                    </p:set>
                                    <p:animEffect transition="in" filter="checkerboard(across)">
                                      <p:cBhvr>
                                        <p:cTn id="55"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43" grpId="0" animBg="1"/>
      <p:bldP spid="52" grpId="0" animBg="1"/>
      <p:bldP spid="53" grpId="0"/>
      <p:bldP spid="54" grpId="0"/>
      <p:bldP spid="5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2290" name="Picture 2" descr="DSC_9493"/>
          <p:cNvPicPr>
            <a:picLocks noChangeAspect="1"/>
          </p:cNvPicPr>
          <p:nvPr/>
        </p:nvPicPr>
        <p:blipFill>
          <a:blip r:embed="rId1"/>
          <a:stretch>
            <a:fillRect/>
          </a:stretch>
        </p:blipFill>
        <p:spPr>
          <a:xfrm>
            <a:off x="2209800" y="609600"/>
            <a:ext cx="7926388" cy="5718175"/>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 calcmode="lin" valueType="num">
                                      <p:cBhvr>
                                        <p:cTn id="7" dur="500" fill="hold"/>
                                        <p:tgtEl>
                                          <p:spTgt spid="12290"/>
                                        </p:tgtEl>
                                        <p:attrNameLst>
                                          <p:attrName>ppt_w</p:attrName>
                                        </p:attrNameLst>
                                      </p:cBhvr>
                                      <p:tavLst>
                                        <p:tav tm="0">
                                          <p:val>
                                            <p:strVal val="#ppt_w*0.70"/>
                                          </p:val>
                                        </p:tav>
                                        <p:tav tm="100000">
                                          <p:val>
                                            <p:strVal val="#ppt_w"/>
                                          </p:val>
                                        </p:tav>
                                      </p:tavLst>
                                    </p:anim>
                                    <p:anim calcmode="lin" valueType="num">
                                      <p:cBhvr>
                                        <p:cTn id="8" dur="500" fill="hold"/>
                                        <p:tgtEl>
                                          <p:spTgt spid="12290"/>
                                        </p:tgtEl>
                                        <p:attrNameLst>
                                          <p:attrName>ppt_h</p:attrName>
                                        </p:attrNameLst>
                                      </p:cBhvr>
                                      <p:tavLst>
                                        <p:tav tm="0">
                                          <p:val>
                                            <p:strVal val="#ppt_h"/>
                                          </p:val>
                                        </p:tav>
                                        <p:tav tm="100000">
                                          <p:val>
                                            <p:strVal val="#ppt_h"/>
                                          </p:val>
                                        </p:tav>
                                      </p:tavLst>
                                    </p:anim>
                                    <p:animEffect transition="in" filter="fade">
                                      <p:cBhvr>
                                        <p:cTn id="9" dur="5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Facet">
  <a:themeElements>
    <a:clrScheme name="Custom 1">
      <a:dk1>
        <a:srgbClr val="FFFFFF"/>
      </a:dk1>
      <a:lt1>
        <a:sysClr val="window" lastClr="FFFFFF"/>
      </a:lt1>
      <a:dk2>
        <a:srgbClr val="F8D1CC"/>
      </a:dk2>
      <a:lt2>
        <a:srgbClr val="EBEBEB"/>
      </a:lt2>
      <a:accent1>
        <a:srgbClr val="FAE0D0"/>
      </a:accent1>
      <a:accent2>
        <a:srgbClr val="F1F5E5"/>
      </a:accent2>
      <a:accent3>
        <a:srgbClr val="F9F1D2"/>
      </a:accent3>
      <a:accent4>
        <a:srgbClr val="FAE0D0"/>
      </a:accent4>
      <a:accent5>
        <a:srgbClr val="F8D1CC"/>
      </a:accent5>
      <a:accent6>
        <a:srgbClr val="EAE7DB"/>
      </a:accent6>
      <a:hlink>
        <a:srgbClr val="EAF4D8"/>
      </a:hlink>
      <a:folHlink>
        <a:srgbClr val="D5E3B3"/>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7321</Words>
  <Application>WPS Presentation</Application>
  <PresentationFormat/>
  <Paragraphs>200</Paragraphs>
  <Slides>27</Slides>
  <Notes>4</Notes>
  <HiddenSlides>0</HiddenSlides>
  <MMClips>1</MMClips>
  <ScaleCrop>false</ScaleCrop>
  <HeadingPairs>
    <vt:vector size="6" baseType="variant">
      <vt:variant>
        <vt:lpstr>已用的字体</vt:lpstr>
      </vt:variant>
      <vt:variant>
        <vt:i4>15</vt:i4>
      </vt:variant>
      <vt:variant>
        <vt:lpstr>主题</vt:lpstr>
      </vt:variant>
      <vt:variant>
        <vt:i4>2</vt:i4>
      </vt:variant>
      <vt:variant>
        <vt:lpstr>幻灯片标题</vt:lpstr>
      </vt:variant>
      <vt:variant>
        <vt:i4>27</vt:i4>
      </vt:variant>
    </vt:vector>
  </HeadingPairs>
  <TitlesOfParts>
    <vt:vector size="44" baseType="lpstr">
      <vt:lpstr>Arial</vt:lpstr>
      <vt:lpstr>SimSun</vt:lpstr>
      <vt:lpstr>Wingdings</vt:lpstr>
      <vt:lpstr>Wingdings 3</vt:lpstr>
      <vt:lpstr>Calibri</vt:lpstr>
      <vt:lpstr>Trebuchet MS</vt:lpstr>
      <vt:lpstr>Times New Roman</vt:lpstr>
      <vt:lpstr>Gulim</vt:lpstr>
      <vt:lpstr>Tahoma</vt:lpstr>
      <vt:lpstr>SimHei</vt:lpstr>
      <vt:lpstr>Microsoft YaHei</vt:lpstr>
      <vt:lpstr>Arial Unicode MS</vt:lpstr>
      <vt:lpstr>UVN Mang Tre</vt:lpstr>
      <vt:lpstr>Calibri</vt:lpstr>
      <vt:lpstr>字魂70号-灵悦黑体</vt:lpstr>
      <vt:lpstr>Facet</vt:lpstr>
      <vt:lpstr>1_Facet</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winxp</dc:creator>
  <cp:lastModifiedBy>HUONG GIANG</cp:lastModifiedBy>
  <cp:revision>243</cp:revision>
  <dcterms:created xsi:type="dcterms:W3CDTF">2012-02-17T22:15:19Z</dcterms:created>
  <dcterms:modified xsi:type="dcterms:W3CDTF">2023-01-05T05:54:18Z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B0B0BCE19ED64490B73B64CEAA99EE1C</vt:lpwstr>
  </property>
  <property fmtid="{D5CDD505-2E9C-101B-9397-08002B2CF9AE}" pid="3" name="KSOProductBuildVer">
    <vt:lpwstr>1033-11.2.0.11440</vt:lpwstr>
  </property>
</Properties>
</file>