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40.svg" ContentType="image/svg+xml"/>
  <Override PartName="/ppt/media/image41.svg" ContentType="image/svg+xml"/>
  <Override PartName="/ppt/media/image42.svg" ContentType="image/svg+xml"/>
  <Override PartName="/ppt/media/image43.svg" ContentType="image/svg+xml"/>
  <Override PartName="/ppt/media/image44.svg" ContentType="image/svg+xml"/>
  <Override PartName="/ppt/media/image45.svg" ContentType="image/svg+xml"/>
  <Override PartName="/ppt/media/image46.svg" ContentType="image/svg+xml"/>
  <Override PartName="/ppt/media/image47.svg" ContentType="image/svg+xml"/>
  <Override PartName="/ppt/media/image48.svg" ContentType="image/svg+xml"/>
  <Override PartName="/ppt/media/image49.svg" ContentType="image/svg+xml"/>
  <Override PartName="/ppt/media/image5.svg" ContentType="image/svg+xml"/>
  <Override PartName="/ppt/media/image50.svg" ContentType="image/svg+xml"/>
  <Override PartName="/ppt/media/image51.svg" ContentType="image/svg+xml"/>
  <Override PartName="/ppt/media/image52.svg" ContentType="image/svg+xml"/>
  <Override PartName="/ppt/media/image53.svg" ContentType="image/svg+xml"/>
  <Override PartName="/ppt/media/image54.svg" ContentType="image/svg+xml"/>
  <Override PartName="/ppt/media/image55.svg" ContentType="image/svg+xml"/>
  <Override PartName="/ppt/media/image56.svg" ContentType="image/svg+xml"/>
  <Override PartName="/ppt/media/image57.svg" ContentType="image/svg+xml"/>
  <Override PartName="/ppt/media/image58.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44" r:id="rId3"/>
    <p:sldId id="256" r:id="rId5"/>
    <p:sldId id="273" r:id="rId6"/>
    <p:sldId id="257" r:id="rId7"/>
    <p:sldId id="292" r:id="rId8"/>
    <p:sldId id="262" r:id="rId9"/>
    <p:sldId id="258" r:id="rId10"/>
    <p:sldId id="294" r:id="rId11"/>
    <p:sldId id="295" r:id="rId12"/>
    <p:sldId id="296" r:id="rId13"/>
    <p:sldId id="265" r:id="rId14"/>
    <p:sldId id="293" r:id="rId15"/>
    <p:sldId id="298" r:id="rId16"/>
    <p:sldId id="299" r:id="rId17"/>
    <p:sldId id="300" r:id="rId18"/>
    <p:sldId id="261" r:id="rId19"/>
    <p:sldId id="264" r:id="rId20"/>
    <p:sldId id="266" r:id="rId21"/>
    <p:sldId id="267" r:id="rId22"/>
    <p:sldId id="269" r:id="rId23"/>
    <p:sldId id="345" r:id="rId24"/>
  </p:sldIdLst>
  <p:sldSz cx="18288000" cy="10287000"/>
  <p:notesSz cx="6858000" cy="9144000"/>
  <p:embeddedFontLst>
    <p:embeddedFont>
      <p:font typeface="SimSun" panose="02010600030101010101" pitchFamily="2" charset="-122"/>
      <p:regular r:id="rId28"/>
    </p:embeddedFont>
    <p:embeddedFont>
      <p:font typeface="Calibri" panose="020F0502020204030204" charset="0"/>
      <p:regular r:id="rId29"/>
      <p:bold r:id="rId30"/>
      <p:italic r:id="rId31"/>
      <p:boldItalic r:id="rId32"/>
    </p:embeddedFont>
    <p:embeddedFont>
      <p:font typeface="Baloo" panose="03080902040302020200"/>
      <p:regular r:id="rId33"/>
    </p:embeddedFont>
    <p:embeddedFont>
      <p:font typeface="UVN Mang Tre" panose="00000400000000000000" charset="0"/>
      <p:italic r:id="rId34"/>
    </p:embeddedFont>
    <p:embeddedFont>
      <p:font typeface="Calibri" panose="020F0502020204030204"/>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552"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42D05-38A7-4764-8A5B-479D7C4C72B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01FD3-DFF1-4430-A46A-D3E877F457F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01FD3-DFF1-4430-A46A-D3E877F457F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matchingName="Section header">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3581400" y="4854150"/>
            <a:ext cx="11125200" cy="168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00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p:txBody>
      </p:sp>
      <p:sp>
        <p:nvSpPr>
          <p:cNvPr id="61" name="Google Shape;61;p3"/>
          <p:cNvSpPr txBox="1">
            <a:spLocks noGrp="1"/>
          </p:cNvSpPr>
          <p:nvPr>
            <p:ph type="subTitle" idx="1"/>
          </p:nvPr>
        </p:nvSpPr>
        <p:spPr>
          <a:xfrm>
            <a:off x="5810254" y="6842550"/>
            <a:ext cx="6667800" cy="12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800"/>
            </a:lvl1pPr>
            <a:lvl2pPr lvl="1" rtl="0">
              <a:spcBef>
                <a:spcPts val="3200"/>
              </a:spcBef>
              <a:spcAft>
                <a:spcPts val="0"/>
              </a:spcAft>
              <a:buSzPts val="1400"/>
              <a:buNone/>
              <a:defRPr/>
            </a:lvl2pPr>
            <a:lvl3pPr lvl="2" rtl="0">
              <a:spcBef>
                <a:spcPts val="3200"/>
              </a:spcBef>
              <a:spcAft>
                <a:spcPts val="0"/>
              </a:spcAft>
              <a:buSzPts val="1400"/>
              <a:buNone/>
              <a:defRPr/>
            </a:lvl3pPr>
            <a:lvl4pPr lvl="3" rtl="0">
              <a:spcBef>
                <a:spcPts val="3200"/>
              </a:spcBef>
              <a:spcAft>
                <a:spcPts val="0"/>
              </a:spcAft>
              <a:buSzPts val="1400"/>
              <a:buNone/>
              <a:defRPr/>
            </a:lvl4pPr>
            <a:lvl5pPr lvl="4" rtl="0">
              <a:spcBef>
                <a:spcPts val="3200"/>
              </a:spcBef>
              <a:spcAft>
                <a:spcPts val="0"/>
              </a:spcAft>
              <a:buSzPts val="1400"/>
              <a:buNone/>
              <a:defRPr/>
            </a:lvl5pPr>
            <a:lvl6pPr lvl="5" rtl="0">
              <a:spcBef>
                <a:spcPts val="3200"/>
              </a:spcBef>
              <a:spcAft>
                <a:spcPts val="0"/>
              </a:spcAft>
              <a:buSzPts val="1400"/>
              <a:buNone/>
              <a:defRPr/>
            </a:lvl6pPr>
            <a:lvl7pPr lvl="6" rtl="0">
              <a:spcBef>
                <a:spcPts val="3200"/>
              </a:spcBef>
              <a:spcAft>
                <a:spcPts val="0"/>
              </a:spcAft>
              <a:buSzPts val="1400"/>
              <a:buNone/>
              <a:defRPr/>
            </a:lvl7pPr>
            <a:lvl8pPr lvl="7" rtl="0">
              <a:spcBef>
                <a:spcPts val="3200"/>
              </a:spcBef>
              <a:spcAft>
                <a:spcPts val="0"/>
              </a:spcAft>
              <a:buSzPts val="1400"/>
              <a:buNone/>
              <a:defRPr/>
            </a:lvl8pPr>
            <a:lvl9pPr lvl="8" rtl="0">
              <a:spcBef>
                <a:spcPts val="3200"/>
              </a:spcBef>
              <a:spcAft>
                <a:spcPts val="3200"/>
              </a:spcAft>
              <a:buSzPts val="1400"/>
              <a:buNone/>
              <a:defRPr/>
            </a:lvl9pPr>
          </a:lstStyle>
          <a:p/>
        </p:txBody>
      </p:sp>
      <p:sp>
        <p:nvSpPr>
          <p:cNvPr id="62" name="Google Shape;62;p3"/>
          <p:cNvSpPr txBox="1">
            <a:spLocks noGrp="1"/>
          </p:cNvSpPr>
          <p:nvPr>
            <p:ph type="title" idx="2" hasCustomPrompt="1"/>
          </p:nvPr>
        </p:nvSpPr>
        <p:spPr>
          <a:xfrm>
            <a:off x="7885406" y="2457998"/>
            <a:ext cx="2554200" cy="147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14000">
                <a:solidFill>
                  <a:schemeClr val="accent3"/>
                </a:solidFill>
              </a:defRPr>
            </a:lvl1pPr>
            <a:lvl2pPr lvl="1" algn="ctr" rtl="0">
              <a:spcBef>
                <a:spcPts val="0"/>
              </a:spcBef>
              <a:spcAft>
                <a:spcPts val="0"/>
              </a:spcAft>
              <a:buClr>
                <a:schemeClr val="accent4"/>
              </a:buClr>
              <a:buSzPts val="5000"/>
              <a:buNone/>
              <a:defRPr sz="10000">
                <a:solidFill>
                  <a:schemeClr val="accent4"/>
                </a:solidFill>
              </a:defRPr>
            </a:lvl2pPr>
            <a:lvl3pPr lvl="2" algn="ctr" rtl="0">
              <a:spcBef>
                <a:spcPts val="0"/>
              </a:spcBef>
              <a:spcAft>
                <a:spcPts val="0"/>
              </a:spcAft>
              <a:buClr>
                <a:schemeClr val="accent4"/>
              </a:buClr>
              <a:buSzPts val="5000"/>
              <a:buNone/>
              <a:defRPr sz="10000">
                <a:solidFill>
                  <a:schemeClr val="accent4"/>
                </a:solidFill>
              </a:defRPr>
            </a:lvl3pPr>
            <a:lvl4pPr lvl="3" algn="ctr" rtl="0">
              <a:spcBef>
                <a:spcPts val="0"/>
              </a:spcBef>
              <a:spcAft>
                <a:spcPts val="0"/>
              </a:spcAft>
              <a:buClr>
                <a:schemeClr val="accent4"/>
              </a:buClr>
              <a:buSzPts val="5000"/>
              <a:buNone/>
              <a:defRPr sz="10000">
                <a:solidFill>
                  <a:schemeClr val="accent4"/>
                </a:solidFill>
              </a:defRPr>
            </a:lvl4pPr>
            <a:lvl5pPr lvl="4" algn="ctr" rtl="0">
              <a:spcBef>
                <a:spcPts val="0"/>
              </a:spcBef>
              <a:spcAft>
                <a:spcPts val="0"/>
              </a:spcAft>
              <a:buClr>
                <a:schemeClr val="accent4"/>
              </a:buClr>
              <a:buSzPts val="5000"/>
              <a:buNone/>
              <a:defRPr sz="10000">
                <a:solidFill>
                  <a:schemeClr val="accent4"/>
                </a:solidFill>
              </a:defRPr>
            </a:lvl5pPr>
            <a:lvl6pPr lvl="5" algn="ctr" rtl="0">
              <a:spcBef>
                <a:spcPts val="0"/>
              </a:spcBef>
              <a:spcAft>
                <a:spcPts val="0"/>
              </a:spcAft>
              <a:buClr>
                <a:schemeClr val="accent4"/>
              </a:buClr>
              <a:buSzPts val="5000"/>
              <a:buNone/>
              <a:defRPr sz="10000">
                <a:solidFill>
                  <a:schemeClr val="accent4"/>
                </a:solidFill>
              </a:defRPr>
            </a:lvl6pPr>
            <a:lvl7pPr lvl="6" algn="ctr" rtl="0">
              <a:spcBef>
                <a:spcPts val="0"/>
              </a:spcBef>
              <a:spcAft>
                <a:spcPts val="0"/>
              </a:spcAft>
              <a:buClr>
                <a:schemeClr val="accent4"/>
              </a:buClr>
              <a:buSzPts val="5000"/>
              <a:buNone/>
              <a:defRPr sz="10000">
                <a:solidFill>
                  <a:schemeClr val="accent4"/>
                </a:solidFill>
              </a:defRPr>
            </a:lvl7pPr>
            <a:lvl8pPr lvl="7" algn="ctr" rtl="0">
              <a:spcBef>
                <a:spcPts val="0"/>
              </a:spcBef>
              <a:spcAft>
                <a:spcPts val="0"/>
              </a:spcAft>
              <a:buClr>
                <a:schemeClr val="accent4"/>
              </a:buClr>
              <a:buSzPts val="5000"/>
              <a:buNone/>
              <a:defRPr sz="10000">
                <a:solidFill>
                  <a:schemeClr val="accent4"/>
                </a:solidFill>
              </a:defRPr>
            </a:lvl8pPr>
            <a:lvl9pPr lvl="8" algn="ctr" rtl="0">
              <a:spcBef>
                <a:spcPts val="0"/>
              </a:spcBef>
              <a:spcAft>
                <a:spcPts val="0"/>
              </a:spcAft>
              <a:buClr>
                <a:schemeClr val="accent4"/>
              </a:buClr>
              <a:buSzPts val="5000"/>
              <a:buNone/>
              <a:defRPr sz="10000">
                <a:solidFill>
                  <a:schemeClr val="accent4"/>
                </a:solidFill>
              </a:defRPr>
            </a:lvl9pPr>
          </a:lstStyle>
          <a:p>
            <a:r>
              <a:t>xx%</a:t>
            </a:r>
          </a:p>
        </p:txBody>
      </p:sp>
      <p:sp>
        <p:nvSpPr>
          <p:cNvPr id="63" name="Google Shape;63;p3"/>
          <p:cNvSpPr/>
          <p:nvPr/>
        </p:nvSpPr>
        <p:spPr>
          <a:xfrm flipH="1">
            <a:off x="14614339" y="7371970"/>
            <a:ext cx="7543238" cy="3205372"/>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64" name="Google Shape;64;p3"/>
          <p:cNvSpPr/>
          <p:nvPr/>
        </p:nvSpPr>
        <p:spPr>
          <a:xfrm rot="10800000" flipH="1">
            <a:off x="-3493517" y="-295280"/>
            <a:ext cx="7543238" cy="3205372"/>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grpSp>
        <p:nvGrpSpPr>
          <p:cNvPr id="65" name="Google Shape;65;p3"/>
          <p:cNvGrpSpPr/>
          <p:nvPr/>
        </p:nvGrpSpPr>
        <p:grpSpPr>
          <a:xfrm rot="10285502" flipH="1">
            <a:off x="-323017" y="-7896"/>
            <a:ext cx="3526722" cy="2403732"/>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grpSp>
        <p:nvGrpSpPr>
          <p:cNvPr id="87" name="Google Shape;87;p3"/>
          <p:cNvGrpSpPr/>
          <p:nvPr/>
        </p:nvGrpSpPr>
        <p:grpSpPr>
          <a:xfrm rot="10285502" flipH="1">
            <a:off x="14969587" y="8729263"/>
            <a:ext cx="3387266" cy="1443710"/>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7" name="Picture 6" descr="Diagram, logo&#10;&#10;Description automatically generated"/>
          <p:cNvPicPr>
            <a:picLocks noChangeAspect="1"/>
          </p:cNvPicPr>
          <p:nvPr userDrawn="1"/>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133600" y="0"/>
            <a:ext cx="1878703" cy="171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44.png"/><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image" Target="../media/image34.png"/></Relationships>
</file>

<file path=ppt/slides/_rels/slide11.xml.rels><?xml version="1.0" encoding="UTF-8" standalone="yes"?>
<Relationships xmlns="http://schemas.openxmlformats.org/package/2006/relationships"><Relationship Id="rId9" Type="http://schemas.openxmlformats.org/officeDocument/2006/relationships/image" Target="../media/image32.svg"/><Relationship Id="rId8" Type="http://schemas.openxmlformats.org/officeDocument/2006/relationships/image" Target="../media/image38.png"/><Relationship Id="rId7" Type="http://schemas.openxmlformats.org/officeDocument/2006/relationships/image" Target="../media/image38.svg"/><Relationship Id="rId6" Type="http://schemas.openxmlformats.org/officeDocument/2006/relationships/image" Target="../media/image47.png"/><Relationship Id="rId5" Type="http://schemas.openxmlformats.org/officeDocument/2006/relationships/image" Target="../media/image16.png"/><Relationship Id="rId4" Type="http://schemas.openxmlformats.org/officeDocument/2006/relationships/image" Target="../media/image46.jpeg"/><Relationship Id="rId3" Type="http://schemas.openxmlformats.org/officeDocument/2006/relationships/image" Target="../media/image37.svg"/><Relationship Id="rId2" Type="http://schemas.openxmlformats.org/officeDocument/2006/relationships/image" Target="../media/image45.png"/><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24.sv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svg"/><Relationship Id="rId3" Type="http://schemas.openxmlformats.org/officeDocument/2006/relationships/image" Target="../media/image25.png"/><Relationship Id="rId23" Type="http://schemas.openxmlformats.org/officeDocument/2006/relationships/slideLayout" Target="../slideLayouts/slideLayout7.xml"/><Relationship Id="rId22" Type="http://schemas.openxmlformats.org/officeDocument/2006/relationships/image" Target="../media/image42.svg"/><Relationship Id="rId21" Type="http://schemas.openxmlformats.org/officeDocument/2006/relationships/image" Target="../media/image52.png"/><Relationship Id="rId20" Type="http://schemas.openxmlformats.org/officeDocument/2006/relationships/image" Target="../media/image41.svg"/><Relationship Id="rId2" Type="http://schemas.openxmlformats.org/officeDocument/2006/relationships/image" Target="../media/image39.svg"/><Relationship Id="rId19" Type="http://schemas.openxmlformats.org/officeDocument/2006/relationships/image" Target="../media/image51.png"/><Relationship Id="rId18" Type="http://schemas.openxmlformats.org/officeDocument/2006/relationships/image" Target="../media/image27.svg"/><Relationship Id="rId17" Type="http://schemas.openxmlformats.org/officeDocument/2006/relationships/image" Target="../media/image31.png"/><Relationship Id="rId16" Type="http://schemas.openxmlformats.org/officeDocument/2006/relationships/image" Target="../media/image40.svg"/><Relationship Id="rId15" Type="http://schemas.openxmlformats.org/officeDocument/2006/relationships/image" Target="../media/image50.png"/><Relationship Id="rId14" Type="http://schemas.openxmlformats.org/officeDocument/2006/relationships/image" Target="../media/image49.png"/><Relationship Id="rId13" Type="http://schemas.openxmlformats.org/officeDocument/2006/relationships/image" Target="../media/image26.svg"/><Relationship Id="rId12" Type="http://schemas.openxmlformats.org/officeDocument/2006/relationships/image" Target="../media/image30.png"/><Relationship Id="rId11" Type="http://schemas.openxmlformats.org/officeDocument/2006/relationships/image" Target="../media/image25.svg"/><Relationship Id="rId10" Type="http://schemas.openxmlformats.org/officeDocument/2006/relationships/image" Target="../media/image29.png"/><Relationship Id="rId1" Type="http://schemas.openxmlformats.org/officeDocument/2006/relationships/image" Target="../media/image48.png"/></Relationships>
</file>

<file path=ppt/slides/_rels/slide13.xml.rels><?xml version="1.0" encoding="UTF-8" standalone="yes"?>
<Relationships xmlns="http://schemas.openxmlformats.org/package/2006/relationships"><Relationship Id="rId9" Type="http://schemas.openxmlformats.org/officeDocument/2006/relationships/image" Target="../media/image42.svg"/><Relationship Id="rId8" Type="http://schemas.openxmlformats.org/officeDocument/2006/relationships/image" Target="../media/image52.png"/><Relationship Id="rId7" Type="http://schemas.openxmlformats.org/officeDocument/2006/relationships/image" Target="../media/image26.svg"/><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24.svg"/><Relationship Id="rId3" Type="http://schemas.openxmlformats.org/officeDocument/2006/relationships/image" Target="../media/image28.png"/><Relationship Id="rId2" Type="http://schemas.openxmlformats.org/officeDocument/2006/relationships/image" Target="../media/image27.png"/><Relationship Id="rId10" Type="http://schemas.openxmlformats.org/officeDocument/2006/relationships/slideLayout" Target="../slideLayouts/slideLayout7.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42.svg"/><Relationship Id="rId7" Type="http://schemas.openxmlformats.org/officeDocument/2006/relationships/image" Target="../media/image52.png"/><Relationship Id="rId6" Type="http://schemas.openxmlformats.org/officeDocument/2006/relationships/image" Target="../media/image26.svg"/><Relationship Id="rId5" Type="http://schemas.openxmlformats.org/officeDocument/2006/relationships/image" Target="../media/image30.png"/><Relationship Id="rId4" Type="http://schemas.openxmlformats.org/officeDocument/2006/relationships/image" Target="../media/image24.svg"/><Relationship Id="rId3" Type="http://schemas.openxmlformats.org/officeDocument/2006/relationships/image" Target="../media/image28.png"/><Relationship Id="rId2" Type="http://schemas.openxmlformats.org/officeDocument/2006/relationships/image" Target="../media/image27.png"/><Relationship Id="rId13" Type="http://schemas.openxmlformats.org/officeDocument/2006/relationships/slideLayout" Target="../slideLayouts/slideLayout7.xml"/><Relationship Id="rId12" Type="http://schemas.openxmlformats.org/officeDocument/2006/relationships/image" Target="../media/image43.svg"/><Relationship Id="rId11" Type="http://schemas.openxmlformats.org/officeDocument/2006/relationships/image" Target="../media/image53.png"/><Relationship Id="rId10" Type="http://schemas.openxmlformats.org/officeDocument/2006/relationships/image" Target="../media/image27.sv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1.svg"/><Relationship Id="rId7" Type="http://schemas.openxmlformats.org/officeDocument/2006/relationships/image" Target="../media/image51.png"/><Relationship Id="rId6" Type="http://schemas.openxmlformats.org/officeDocument/2006/relationships/image" Target="../media/image40.sv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image" Target="../media/image46.svg"/><Relationship Id="rId7" Type="http://schemas.openxmlformats.org/officeDocument/2006/relationships/image" Target="../media/image57.png"/><Relationship Id="rId6" Type="http://schemas.openxmlformats.org/officeDocument/2006/relationships/image" Target="../media/image45.svg"/><Relationship Id="rId5" Type="http://schemas.openxmlformats.org/officeDocument/2006/relationships/image" Target="../media/image56.png"/><Relationship Id="rId4" Type="http://schemas.openxmlformats.org/officeDocument/2006/relationships/image" Target="../media/image44.svg"/><Relationship Id="rId3" Type="http://schemas.openxmlformats.org/officeDocument/2006/relationships/image" Target="../media/image55.png"/><Relationship Id="rId2" Type="http://schemas.openxmlformats.org/officeDocument/2006/relationships/image" Target="../media/image54.png"/><Relationship Id="rId15" Type="http://schemas.openxmlformats.org/officeDocument/2006/relationships/slideLayout" Target="../slideLayouts/slideLayout7.xml"/><Relationship Id="rId14" Type="http://schemas.openxmlformats.org/officeDocument/2006/relationships/image" Target="../media/image49.svg"/><Relationship Id="rId13" Type="http://schemas.openxmlformats.org/officeDocument/2006/relationships/image" Target="../media/image60.png"/><Relationship Id="rId12" Type="http://schemas.openxmlformats.org/officeDocument/2006/relationships/image" Target="../media/image48.svg"/><Relationship Id="rId11" Type="http://schemas.openxmlformats.org/officeDocument/2006/relationships/image" Target="../media/image59.png"/><Relationship Id="rId10" Type="http://schemas.openxmlformats.org/officeDocument/2006/relationships/image" Target="../media/image47.sv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51.svg"/><Relationship Id="rId7" Type="http://schemas.openxmlformats.org/officeDocument/2006/relationships/image" Target="../media/image62.png"/><Relationship Id="rId6" Type="http://schemas.openxmlformats.org/officeDocument/2006/relationships/image" Target="../media/image50.svg"/><Relationship Id="rId5" Type="http://schemas.openxmlformats.org/officeDocument/2006/relationships/image" Target="../media/image61.png"/><Relationship Id="rId4" Type="http://schemas.openxmlformats.org/officeDocument/2006/relationships/image" Target="../media/image5.png"/><Relationship Id="rId3" Type="http://schemas.openxmlformats.org/officeDocument/2006/relationships/image" Target="../media/image27.png"/><Relationship Id="rId2" Type="http://schemas.openxmlformats.org/officeDocument/2006/relationships/image" Target="../media/image15.png"/><Relationship Id="rId11" Type="http://schemas.openxmlformats.org/officeDocument/2006/relationships/slideLayout" Target="../slideLayouts/slideLayout7.xml"/><Relationship Id="rId10" Type="http://schemas.openxmlformats.org/officeDocument/2006/relationships/image" Target="../media/image52.sv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34.svg"/><Relationship Id="rId7" Type="http://schemas.openxmlformats.org/officeDocument/2006/relationships/image" Target="../media/image43.png"/><Relationship Id="rId6" Type="http://schemas.openxmlformats.org/officeDocument/2006/relationships/image" Target="../media/image53.svg"/><Relationship Id="rId5" Type="http://schemas.openxmlformats.org/officeDocument/2006/relationships/image" Target="../media/image64.png"/><Relationship Id="rId4" Type="http://schemas.openxmlformats.org/officeDocument/2006/relationships/image" Target="../media/image41.svg"/><Relationship Id="rId3" Type="http://schemas.openxmlformats.org/officeDocument/2006/relationships/image" Target="../media/image51.png"/><Relationship Id="rId2" Type="http://schemas.openxmlformats.org/officeDocument/2006/relationships/image" Target="../media/image27.png"/><Relationship Id="rId15" Type="http://schemas.openxmlformats.org/officeDocument/2006/relationships/slideLayout" Target="../slideLayouts/slideLayout7.xml"/><Relationship Id="rId14" Type="http://schemas.openxmlformats.org/officeDocument/2006/relationships/image" Target="../media/image55.svg"/><Relationship Id="rId13" Type="http://schemas.openxmlformats.org/officeDocument/2006/relationships/image" Target="../media/image66.png"/><Relationship Id="rId12" Type="http://schemas.openxmlformats.org/officeDocument/2006/relationships/image" Target="../media/image54.svg"/><Relationship Id="rId11" Type="http://schemas.openxmlformats.org/officeDocument/2006/relationships/image" Target="../media/image65.png"/><Relationship Id="rId10" Type="http://schemas.openxmlformats.org/officeDocument/2006/relationships/image" Target="../media/image23.sv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7.svg"/><Relationship Id="rId4" Type="http://schemas.openxmlformats.org/officeDocument/2006/relationships/image" Target="../media/image68.png"/><Relationship Id="rId3" Type="http://schemas.openxmlformats.org/officeDocument/2006/relationships/image" Target="../media/image56.svg"/><Relationship Id="rId2" Type="http://schemas.openxmlformats.org/officeDocument/2006/relationships/image" Target="../media/image67.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4.svg"/><Relationship Id="rId7" Type="http://schemas.openxmlformats.org/officeDocument/2006/relationships/image" Target="../media/image6.png"/><Relationship Id="rId6" Type="http://schemas.openxmlformats.org/officeDocument/2006/relationships/image" Target="../media/image3.svg"/><Relationship Id="rId5" Type="http://schemas.openxmlformats.org/officeDocument/2006/relationships/image" Target="../media/image5.png"/><Relationship Id="rId4" Type="http://schemas.openxmlformats.org/officeDocument/2006/relationships/image" Target="../media/image2.svg"/><Relationship Id="rId3" Type="http://schemas.openxmlformats.org/officeDocument/2006/relationships/image" Target="../media/image4.png"/><Relationship Id="rId2" Type="http://schemas.openxmlformats.org/officeDocument/2006/relationships/image" Target="../media/image1.svg"/><Relationship Id="rId11" Type="http://schemas.openxmlformats.org/officeDocument/2006/relationships/slideLayout" Target="../slideLayouts/slideLayout7.xml"/><Relationship Id="rId10" Type="http://schemas.openxmlformats.org/officeDocument/2006/relationships/image" Target="../media/image5.sv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58.svg"/><Relationship Id="rId6" Type="http://schemas.openxmlformats.org/officeDocument/2006/relationships/image" Target="../media/image70.png"/><Relationship Id="rId5" Type="http://schemas.openxmlformats.org/officeDocument/2006/relationships/image" Target="../media/image31.svg"/><Relationship Id="rId4" Type="http://schemas.openxmlformats.org/officeDocument/2006/relationships/image" Target="../media/image37.png"/><Relationship Id="rId3" Type="http://schemas.openxmlformats.org/officeDocument/2006/relationships/image" Target="../media/image20.png"/><Relationship Id="rId2" Type="http://schemas.openxmlformats.org/officeDocument/2006/relationships/image" Target="../media/image69.jpeg"/><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2.png"/><Relationship Id="rId1" Type="http://schemas.openxmlformats.org/officeDocument/2006/relationships/image" Target="../media/image71.jpeg"/></Relationships>
</file>

<file path=ppt/slides/_rels/slide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9.svg"/><Relationship Id="rId7" Type="http://schemas.openxmlformats.org/officeDocument/2006/relationships/image" Target="../media/image11.png"/><Relationship Id="rId6" Type="http://schemas.openxmlformats.org/officeDocument/2006/relationships/image" Target="../media/image8.svg"/><Relationship Id="rId5" Type="http://schemas.openxmlformats.org/officeDocument/2006/relationships/image" Target="../media/image10.png"/><Relationship Id="rId4" Type="http://schemas.openxmlformats.org/officeDocument/2006/relationships/image" Target="../media/image7.svg"/><Relationship Id="rId3" Type="http://schemas.openxmlformats.org/officeDocument/2006/relationships/image" Target="../media/image9.png"/><Relationship Id="rId23" Type="http://schemas.openxmlformats.org/officeDocument/2006/relationships/slideLayout" Target="../slideLayouts/slideLayout7.xml"/><Relationship Id="rId22" Type="http://schemas.openxmlformats.org/officeDocument/2006/relationships/image" Target="../media/image16.svg"/><Relationship Id="rId21" Type="http://schemas.openxmlformats.org/officeDocument/2006/relationships/image" Target="../media/image18.png"/><Relationship Id="rId20" Type="http://schemas.openxmlformats.org/officeDocument/2006/relationships/image" Target="../media/image15.svg"/><Relationship Id="rId2" Type="http://schemas.openxmlformats.org/officeDocument/2006/relationships/image" Target="../media/image6.svg"/><Relationship Id="rId19" Type="http://schemas.openxmlformats.org/officeDocument/2006/relationships/image" Target="../media/image17.png"/><Relationship Id="rId18" Type="http://schemas.openxmlformats.org/officeDocument/2006/relationships/image" Target="../media/image14.svg"/><Relationship Id="rId17" Type="http://schemas.openxmlformats.org/officeDocument/2006/relationships/image" Target="../media/image16.png"/><Relationship Id="rId16" Type="http://schemas.openxmlformats.org/officeDocument/2006/relationships/image" Target="../media/image13.svg"/><Relationship Id="rId15" Type="http://schemas.openxmlformats.org/officeDocument/2006/relationships/image" Target="../media/image15.png"/><Relationship Id="rId14" Type="http://schemas.openxmlformats.org/officeDocument/2006/relationships/image" Target="../media/image12.svg"/><Relationship Id="rId13" Type="http://schemas.openxmlformats.org/officeDocument/2006/relationships/image" Target="../media/image14.png"/><Relationship Id="rId12" Type="http://schemas.openxmlformats.org/officeDocument/2006/relationships/image" Target="../media/image11.svg"/><Relationship Id="rId11" Type="http://schemas.openxmlformats.org/officeDocument/2006/relationships/image" Target="../media/image13.png"/><Relationship Id="rId10" Type="http://schemas.openxmlformats.org/officeDocument/2006/relationships/image" Target="../media/image10.sv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9.svg"/><Relationship Id="rId7" Type="http://schemas.openxmlformats.org/officeDocument/2006/relationships/image" Target="../media/image21.png"/><Relationship Id="rId6" Type="http://schemas.openxmlformats.org/officeDocument/2006/relationships/image" Target="../media/image18.svg"/><Relationship Id="rId5" Type="http://schemas.openxmlformats.org/officeDocument/2006/relationships/image" Target="../media/image20.png"/><Relationship Id="rId4" Type="http://schemas.openxmlformats.org/officeDocument/2006/relationships/image" Target="../media/image1.svg"/><Relationship Id="rId3" Type="http://schemas.openxmlformats.org/officeDocument/2006/relationships/image" Target="../media/image3.png"/><Relationship Id="rId2" Type="http://schemas.openxmlformats.org/officeDocument/2006/relationships/image" Target="../media/image17.svg"/><Relationship Id="rId19" Type="http://schemas.openxmlformats.org/officeDocument/2006/relationships/slideLayout" Target="../slideLayouts/slideLayout7.xml"/><Relationship Id="rId18" Type="http://schemas.openxmlformats.org/officeDocument/2006/relationships/image" Target="../media/image22.svg"/><Relationship Id="rId17" Type="http://schemas.openxmlformats.org/officeDocument/2006/relationships/image" Target="../media/image24.png"/><Relationship Id="rId16" Type="http://schemas.openxmlformats.org/officeDocument/2006/relationships/image" Target="../media/image21.svg"/><Relationship Id="rId15" Type="http://schemas.openxmlformats.org/officeDocument/2006/relationships/image" Target="../media/image23.png"/><Relationship Id="rId14" Type="http://schemas.openxmlformats.org/officeDocument/2006/relationships/image" Target="../media/image20.svg"/><Relationship Id="rId13" Type="http://schemas.openxmlformats.org/officeDocument/2006/relationships/image" Target="../media/image22.png"/><Relationship Id="rId12" Type="http://schemas.openxmlformats.org/officeDocument/2006/relationships/image" Target="../media/image16.svg"/><Relationship Id="rId11" Type="http://schemas.openxmlformats.org/officeDocument/2006/relationships/image" Target="../media/image18.png"/><Relationship Id="rId10" Type="http://schemas.openxmlformats.org/officeDocument/2006/relationships/image" Target="../media/image15.svg"/><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9.png"/><Relationship Id="rId7" Type="http://schemas.openxmlformats.org/officeDocument/2006/relationships/image" Target="../media/image17.png"/><Relationship Id="rId6" Type="http://schemas.openxmlformats.org/officeDocument/2006/relationships/image" Target="../media/image24.sv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3.svg"/><Relationship Id="rId18" Type="http://schemas.openxmlformats.org/officeDocument/2006/relationships/slideLayout" Target="../slideLayouts/slideLayout7.xml"/><Relationship Id="rId17" Type="http://schemas.openxmlformats.org/officeDocument/2006/relationships/image" Target="../media/image29.svg"/><Relationship Id="rId16" Type="http://schemas.openxmlformats.org/officeDocument/2006/relationships/image" Target="../media/image33.png"/><Relationship Id="rId15" Type="http://schemas.openxmlformats.org/officeDocument/2006/relationships/image" Target="../media/image28.svg"/><Relationship Id="rId14" Type="http://schemas.openxmlformats.org/officeDocument/2006/relationships/image" Target="../media/image32.png"/><Relationship Id="rId13" Type="http://schemas.openxmlformats.org/officeDocument/2006/relationships/image" Target="../media/image27.svg"/><Relationship Id="rId12" Type="http://schemas.openxmlformats.org/officeDocument/2006/relationships/image" Target="../media/image31.png"/><Relationship Id="rId11" Type="http://schemas.openxmlformats.org/officeDocument/2006/relationships/image" Target="../media/image26.svg"/><Relationship Id="rId10" Type="http://schemas.openxmlformats.org/officeDocument/2006/relationships/image" Target="../media/image30.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1.svg"/><Relationship Id="rId7" Type="http://schemas.openxmlformats.org/officeDocument/2006/relationships/image" Target="../media/image37.png"/><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image" Target="../media/image30.svg"/><Relationship Id="rId3" Type="http://schemas.openxmlformats.org/officeDocument/2006/relationships/image" Target="../media/image35.png"/><Relationship Id="rId2" Type="http://schemas.openxmlformats.org/officeDocument/2006/relationships/image" Target="../media/image27.png"/><Relationship Id="rId13" Type="http://schemas.openxmlformats.org/officeDocument/2006/relationships/slideLayout" Target="../slideLayouts/slideLayout7.xml"/><Relationship Id="rId12" Type="http://schemas.openxmlformats.org/officeDocument/2006/relationships/image" Target="../media/image33.svg"/><Relationship Id="rId11" Type="http://schemas.openxmlformats.org/officeDocument/2006/relationships/image" Target="../media/image39.png"/><Relationship Id="rId10" Type="http://schemas.openxmlformats.org/officeDocument/2006/relationships/image" Target="../media/image32.svg"/><Relationship Id="rId1" Type="http://schemas.openxmlformats.org/officeDocument/2006/relationships/image" Target="../media/image34.png"/></Relationships>
</file>

<file path=ppt/slides/_rels/slide7.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10.png"/><Relationship Id="rId7" Type="http://schemas.openxmlformats.org/officeDocument/2006/relationships/image" Target="../media/image35.svg"/><Relationship Id="rId6" Type="http://schemas.openxmlformats.org/officeDocument/2006/relationships/image" Target="../media/image41.png"/><Relationship Id="rId5" Type="http://schemas.openxmlformats.org/officeDocument/2006/relationships/image" Target="../media/image25.svg"/><Relationship Id="rId4" Type="http://schemas.openxmlformats.org/officeDocument/2006/relationships/image" Target="../media/image29.png"/><Relationship Id="rId3" Type="http://schemas.openxmlformats.org/officeDocument/2006/relationships/image" Target="../media/image3.png"/><Relationship Id="rId2" Type="http://schemas.openxmlformats.org/officeDocument/2006/relationships/image" Target="../media/image34.svg"/><Relationship Id="rId12" Type="http://schemas.openxmlformats.org/officeDocument/2006/relationships/slideLayout" Target="../slideLayouts/slideLayout7.xml"/><Relationship Id="rId11" Type="http://schemas.openxmlformats.org/officeDocument/2006/relationships/image" Target="../media/image43.png"/><Relationship Id="rId10" Type="http://schemas.openxmlformats.org/officeDocument/2006/relationships/image" Target="../media/image36.svg"/><Relationship Id="rId1" Type="http://schemas.openxmlformats.org/officeDocument/2006/relationships/image" Target="../media/image40.png"/></Relationships>
</file>

<file path=ppt/slides/_rels/slide8.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36.svg"/><Relationship Id="rId7" Type="http://schemas.openxmlformats.org/officeDocument/2006/relationships/image" Target="../media/image42.png"/><Relationship Id="rId6" Type="http://schemas.openxmlformats.org/officeDocument/2006/relationships/image" Target="../media/image10.png"/><Relationship Id="rId5" Type="http://schemas.openxmlformats.org/officeDocument/2006/relationships/image" Target="../media/image35.svg"/><Relationship Id="rId4" Type="http://schemas.openxmlformats.org/officeDocument/2006/relationships/image" Target="../media/image41.png"/><Relationship Id="rId3" Type="http://schemas.openxmlformats.org/officeDocument/2006/relationships/image" Target="../media/image3.png"/><Relationship Id="rId2" Type="http://schemas.openxmlformats.org/officeDocument/2006/relationships/image" Target="../media/image34.svg"/><Relationship Id="rId14" Type="http://schemas.openxmlformats.org/officeDocument/2006/relationships/slideLayout" Target="../slideLayouts/slideLayout7.xml"/><Relationship Id="rId13" Type="http://schemas.openxmlformats.org/officeDocument/2006/relationships/image" Target="../media/image33.svg"/><Relationship Id="rId12" Type="http://schemas.openxmlformats.org/officeDocument/2006/relationships/image" Target="../media/image39.png"/><Relationship Id="rId11" Type="http://schemas.openxmlformats.org/officeDocument/2006/relationships/image" Target="../media/image25.svg"/><Relationship Id="rId10" Type="http://schemas.openxmlformats.org/officeDocument/2006/relationships/image" Target="../media/image29.png"/><Relationship Id="rId1" Type="http://schemas.openxmlformats.org/officeDocument/2006/relationships/image" Target="../media/image40.png"/></Relationships>
</file>

<file path=ppt/slides/_rels/slide9.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9.png"/><Relationship Id="rId7" Type="http://schemas.openxmlformats.org/officeDocument/2006/relationships/image" Target="../media/image43.png"/><Relationship Id="rId6" Type="http://schemas.openxmlformats.org/officeDocument/2006/relationships/image" Target="../media/image10.png"/><Relationship Id="rId5" Type="http://schemas.openxmlformats.org/officeDocument/2006/relationships/image" Target="../media/image35.svg"/><Relationship Id="rId4" Type="http://schemas.openxmlformats.org/officeDocument/2006/relationships/image" Target="../media/image41.png"/><Relationship Id="rId3" Type="http://schemas.openxmlformats.org/officeDocument/2006/relationships/image" Target="../media/image3.png"/><Relationship Id="rId2" Type="http://schemas.openxmlformats.org/officeDocument/2006/relationships/image" Target="../media/image34.svg"/><Relationship Id="rId16" Type="http://schemas.openxmlformats.org/officeDocument/2006/relationships/slideLayout" Target="../slideLayouts/slideLayout7.xml"/><Relationship Id="rId15" Type="http://schemas.openxmlformats.org/officeDocument/2006/relationships/image" Target="../media/image29.svg"/><Relationship Id="rId14" Type="http://schemas.openxmlformats.org/officeDocument/2006/relationships/image" Target="../media/image33.png"/><Relationship Id="rId13" Type="http://schemas.openxmlformats.org/officeDocument/2006/relationships/image" Target="../media/image27.svg"/><Relationship Id="rId12" Type="http://schemas.openxmlformats.org/officeDocument/2006/relationships/image" Target="../media/image31.png"/><Relationship Id="rId11" Type="http://schemas.openxmlformats.org/officeDocument/2006/relationships/image" Target="../media/image28.svg"/><Relationship Id="rId10" Type="http://schemas.openxmlformats.org/officeDocument/2006/relationships/image" Target="../media/image32.png"/><Relationship Id="rId1"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437529" y="1422312"/>
            <a:ext cx="13412470" cy="1429385"/>
          </a:xfrm>
          <a:prstGeom prst="rect">
            <a:avLst/>
          </a:prstGeom>
          <a:noFill/>
        </p:spPr>
        <p:txBody>
          <a:bodyPr wrap="none" lIns="137160" tIns="68580" rIns="137160" bIns="68580">
            <a:spAutoFit/>
          </a:bodyPr>
          <a:lstStyle/>
          <a:p>
            <a:pPr algn="ctr"/>
            <a:r>
              <a:rPr lang="en-US" sz="42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endParaRPr lang="en-US" sz="42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42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Phúc Lợi</a:t>
            </a:r>
            <a:endParaRPr lang="en-US" sz="42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s 1"/>
          <p:cNvSpPr/>
          <p:nvPr/>
        </p:nvSpPr>
        <p:spPr>
          <a:xfrm>
            <a:off x="3171825" y="3689985"/>
            <a:ext cx="11944350" cy="2861310"/>
          </a:xfrm>
          <a:prstGeom prst="rect">
            <a:avLst/>
          </a:prstGeom>
          <a:noFill/>
          <a:ln>
            <a:noFill/>
          </a:ln>
        </p:spPr>
        <p:txBody>
          <a:bodyPr wrap="none" rtlCol="0" anchor="t">
            <a:spAutoFit/>
            <a:scene3d>
              <a:camera prst="orthographicFront"/>
              <a:lightRig rig="threePt" dir="t"/>
            </a:scene3d>
          </a:bodyPr>
          <a:p>
            <a:pPr algn="ctr"/>
            <a:r>
              <a:rPr lang="en-US" altLang="zh-CN" sz="9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LUYỆN TỪ VÀ CÂU 5</a:t>
            </a:r>
            <a:endParaRPr lang="en-US" altLang="zh-CN" sz="9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9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Cách nối các vế câu ghép</a:t>
            </a:r>
            <a:endParaRPr lang="en-US" altLang="zh-CN" sz="90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
        <p:nvSpPr>
          <p:cNvPr id="3" name="Rectangle 14"/>
          <p:cNvSpPr/>
          <p:nvPr/>
        </p:nvSpPr>
        <p:spPr>
          <a:xfrm>
            <a:off x="7025404" y="9330920"/>
            <a:ext cx="4236720" cy="690880"/>
          </a:xfrm>
          <a:prstGeom prst="rect">
            <a:avLst/>
          </a:prstGeom>
          <a:noFill/>
        </p:spPr>
        <p:txBody>
          <a:bodyPr wrap="none" lIns="137160" tIns="68580" rIns="137160" bIns="68580">
            <a:spAutoFit/>
          </a:bodyPr>
          <a:p>
            <a:pPr algn="ctr"/>
            <a:r>
              <a:rPr lang="en-US" sz="36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 học 2022 - 2023</a:t>
            </a:r>
            <a:endParaRPr lang="en-US" sz="36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266700" y="607263"/>
            <a:ext cx="17602200" cy="720390"/>
          </a:xfrm>
          <a:prstGeom prst="rect">
            <a:avLst/>
          </a:prstGeom>
        </p:spPr>
        <p:txBody>
          <a:bodyPr wrap="square" lIns="0" tIns="0" rIns="0" bIns="0" rtlCol="0" anchor="t">
            <a:spAutoFit/>
          </a:bodyPr>
          <a:lstStyle/>
          <a:p>
            <a:pPr marL="0" lvl="0" indent="0" algn="ctr">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Ranh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đánh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hoặc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nvGrpSpPr>
          <p:cNvPr id="13" name="Group 13"/>
          <p:cNvGrpSpPr/>
          <p:nvPr/>
        </p:nvGrpSpPr>
        <p:grpSpPr>
          <a:xfrm rot="5400000" flipH="1">
            <a:off x="13353975" y="509208"/>
            <a:ext cx="3121047" cy="6359403"/>
            <a:chOff x="0" y="0"/>
            <a:chExt cx="7741310" cy="4143588"/>
          </a:xfrm>
        </p:grpSpPr>
        <p:sp>
          <p:nvSpPr>
            <p:cNvPr id="14"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16" name="TextBox 16"/>
          <p:cNvSpPr txBox="1"/>
          <p:nvPr/>
        </p:nvSpPr>
        <p:spPr>
          <a:xfrm>
            <a:off x="12644477" y="2213827"/>
            <a:ext cx="4972477" cy="2320828"/>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2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của</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1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từ</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thì</a:t>
            </a:r>
            <a:r>
              <a:rPr lang="en-US" sz="4000" b="1" u="none" dirty="0">
                <a:solidFill>
                  <a:srgbClr val="FFFFFF"/>
                </a:solidFill>
                <a:latin typeface="Times New Roman" panose="02020603050405020304" pitchFamily="18" charset="0"/>
                <a:cs typeface="Times New Roman" panose="02020603050405020304" pitchFamily="18" charset="0"/>
              </a:rPr>
              <a:t> “.</a:t>
            </a:r>
            <a:endParaRPr lang="en-US" sz="4000" b="1" u="none" dirty="0">
              <a:solidFill>
                <a:srgbClr val="FFFFFF"/>
              </a:solidFill>
              <a:latin typeface="Times New Roman" panose="02020603050405020304" pitchFamily="18" charset="0"/>
              <a:cs typeface="Times New Roman" panose="02020603050405020304" pitchFamily="18" charset="0"/>
            </a:endParaRPr>
          </a:p>
          <a:p>
            <a:pPr marL="0" lvl="0" indent="0" algn="just">
              <a:lnSpc>
                <a:spcPct val="130000"/>
              </a:lnSpc>
            </a:pPr>
            <a:endParaRPr lang="en-US" sz="4000" b="1" u="none" dirty="0">
              <a:solidFill>
                <a:srgbClr val="FFFFFF"/>
              </a:solidFill>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rot="413040">
            <a:off x="9842944" y="9913367"/>
            <a:ext cx="2247711" cy="354505"/>
          </a:xfrm>
          <a:prstGeom prst="rect">
            <a:avLst/>
          </a:prstGeom>
        </p:spPr>
      </p:pic>
      <p:pic>
        <p:nvPicPr>
          <p:cNvPr id="21" name="Pictur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535932" y="9532018"/>
            <a:ext cx="905913" cy="680259"/>
          </a:xfrm>
          <a:prstGeom prst="rect">
            <a:avLst/>
          </a:prstGeom>
        </p:spPr>
      </p:pic>
      <p:pic>
        <p:nvPicPr>
          <p:cNvPr id="23"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5661" y="6078717"/>
            <a:ext cx="1186079" cy="800064"/>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96975" y="4837971"/>
            <a:ext cx="951716" cy="666201"/>
          </a:xfrm>
          <a:prstGeom prst="rect">
            <a:avLst/>
          </a:prstGeom>
        </p:spPr>
      </p:pic>
      <p:sp>
        <p:nvSpPr>
          <p:cNvPr id="25" name="TextBox 23"/>
          <p:cNvSpPr txBox="1"/>
          <p:nvPr/>
        </p:nvSpPr>
        <p:spPr>
          <a:xfrm>
            <a:off x="914400" y="2569684"/>
            <a:ext cx="10638693" cy="3121047"/>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dirty="0">
              <a:latin typeface="Times New Roman" panose="02020603050405020304" pitchFamily="18" charset="0"/>
              <a:cs typeface="Times New Roman" panose="02020603050405020304" pitchFamily="18" charset="0"/>
            </a:endParaRPr>
          </a:p>
        </p:txBody>
      </p:sp>
      <p:sp>
        <p:nvSpPr>
          <p:cNvPr id="26" name="TextBox 23"/>
          <p:cNvSpPr txBox="1"/>
          <p:nvPr/>
        </p:nvSpPr>
        <p:spPr>
          <a:xfrm>
            <a:off x="914400" y="5958024"/>
            <a:ext cx="10638694"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Cảnh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nay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27" name="TextBox 23"/>
          <p:cNvSpPr txBox="1"/>
          <p:nvPr/>
        </p:nvSpPr>
        <p:spPr>
          <a:xfrm>
            <a:off x="914400" y="7779418"/>
            <a:ext cx="10737829"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000" dirty="0">
              <a:latin typeface="Times New Roman" panose="02020603050405020304" pitchFamily="18" charset="0"/>
              <a:cs typeface="Times New Roman" panose="02020603050405020304" pitchFamily="18" charset="0"/>
            </a:endParaRPr>
          </a:p>
        </p:txBody>
      </p:sp>
      <p:sp>
        <p:nvSpPr>
          <p:cNvPr id="28" name="Oval 27"/>
          <p:cNvSpPr/>
          <p:nvPr/>
        </p:nvSpPr>
        <p:spPr>
          <a:xfrm>
            <a:off x="8305798" y="2629602"/>
            <a:ext cx="838200"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9" name="Oval 28"/>
          <p:cNvSpPr/>
          <p:nvPr/>
        </p:nvSpPr>
        <p:spPr>
          <a:xfrm>
            <a:off x="7010400" y="4339696"/>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1" name="Oval 30"/>
          <p:cNvSpPr/>
          <p:nvPr/>
        </p:nvSpPr>
        <p:spPr>
          <a:xfrm>
            <a:off x="11366527" y="6078717"/>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2" name="Oval 31"/>
          <p:cNvSpPr/>
          <p:nvPr/>
        </p:nvSpPr>
        <p:spPr>
          <a:xfrm>
            <a:off x="9143998" y="7898067"/>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3" name="Oval 32"/>
          <p:cNvSpPr/>
          <p:nvPr/>
        </p:nvSpPr>
        <p:spPr>
          <a:xfrm>
            <a:off x="3886200" y="8671383"/>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grpSp>
        <p:nvGrpSpPr>
          <p:cNvPr id="34" name="Group 13"/>
          <p:cNvGrpSpPr/>
          <p:nvPr/>
        </p:nvGrpSpPr>
        <p:grpSpPr>
          <a:xfrm rot="5400000" flipH="1">
            <a:off x="13951712" y="3300615"/>
            <a:ext cx="1894246" cy="6390732"/>
            <a:chOff x="0" y="0"/>
            <a:chExt cx="7741310" cy="4143588"/>
          </a:xfrm>
        </p:grpSpPr>
        <p:sp>
          <p:nvSpPr>
            <p:cNvPr id="35"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6" name="TextBox 16"/>
          <p:cNvSpPr txBox="1"/>
          <p:nvPr/>
        </p:nvSpPr>
        <p:spPr>
          <a:xfrm>
            <a:off x="12649200" y="5690731"/>
            <a:ext cx="4972477"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2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dấu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hai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chấm</a:t>
            </a:r>
            <a:r>
              <a:rPr lang="en-US" sz="4000" b="1" u="none" dirty="0">
                <a:solidFill>
                  <a:srgbClr val="FFFFFF"/>
                </a:solidFill>
                <a:latin typeface="Times New Roman" panose="02020603050405020304" pitchFamily="18" charset="0"/>
                <a:cs typeface="Times New Roman" panose="02020603050405020304" pitchFamily="18" charset="0"/>
              </a:rPr>
              <a:t>.</a:t>
            </a:r>
            <a:endParaRPr lang="en-US" sz="4000" b="1" u="none" dirty="0">
              <a:solidFill>
                <a:srgbClr val="FFFFFF"/>
              </a:solidFill>
              <a:latin typeface="Times New Roman" panose="02020603050405020304" pitchFamily="18" charset="0"/>
              <a:cs typeface="Times New Roman" panose="02020603050405020304" pitchFamily="18" charset="0"/>
            </a:endParaRPr>
          </a:p>
        </p:txBody>
      </p:sp>
      <p:grpSp>
        <p:nvGrpSpPr>
          <p:cNvPr id="37" name="Group 13"/>
          <p:cNvGrpSpPr/>
          <p:nvPr/>
        </p:nvGrpSpPr>
        <p:grpSpPr>
          <a:xfrm rot="5400000" flipH="1">
            <a:off x="14128507" y="5371992"/>
            <a:ext cx="1582491" cy="6431692"/>
            <a:chOff x="0" y="0"/>
            <a:chExt cx="7741310" cy="4143588"/>
          </a:xfrm>
        </p:grpSpPr>
        <p:sp>
          <p:nvSpPr>
            <p:cNvPr id="38"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9" name="TextBox 16"/>
          <p:cNvSpPr txBox="1"/>
          <p:nvPr/>
        </p:nvSpPr>
        <p:spPr>
          <a:xfrm>
            <a:off x="12357519" y="7777663"/>
            <a:ext cx="5736682"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3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dấu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chấm</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phẩy</a:t>
            </a:r>
            <a:r>
              <a:rPr lang="en-US" sz="4000" b="1" u="none" dirty="0">
                <a:solidFill>
                  <a:srgbClr val="FFFFFF"/>
                </a:solidFill>
                <a:latin typeface="Times New Roman" panose="02020603050405020304" pitchFamily="18" charset="0"/>
                <a:cs typeface="Times New Roman" panose="02020603050405020304" pitchFamily="18" charset="0"/>
              </a:rPr>
              <a:t>.</a:t>
            </a:r>
            <a:endParaRPr lang="en-US" sz="4000" b="1" u="none" dirty="0">
              <a:solidFill>
                <a:srgbClr val="FFFFFF"/>
              </a:solidFill>
              <a:latin typeface="Times New Roman" panose="02020603050405020304" pitchFamily="18" charset="0"/>
              <a:cs typeface="Times New Roman" panose="02020603050405020304" pitchFamily="18" charset="0"/>
            </a:endParaRPr>
          </a:p>
        </p:txBody>
      </p:sp>
      <p:sp>
        <p:nvSpPr>
          <p:cNvPr id="40" name="TextBox 16"/>
          <p:cNvSpPr txBox="1"/>
          <p:nvPr/>
        </p:nvSpPr>
        <p:spPr>
          <a:xfrm>
            <a:off x="12570470" y="3742454"/>
            <a:ext cx="4972477"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Ranh</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giới</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giữa</a:t>
            </a:r>
            <a:r>
              <a:rPr lang="en-US" sz="4000" b="1" dirty="0">
                <a:solidFill>
                  <a:srgbClr val="FFFFFF"/>
                </a:solidFill>
                <a:latin typeface="Times New Roman" panose="02020603050405020304" pitchFamily="18" charset="0"/>
                <a:cs typeface="Times New Roman" panose="02020603050405020304" pitchFamily="18" charset="0"/>
              </a:rPr>
              <a:t> 2 </a:t>
            </a:r>
            <a:r>
              <a:rPr lang="en-US" sz="4000" b="1" dirty="0" err="1">
                <a:solidFill>
                  <a:srgbClr val="FFFFFF"/>
                </a:solidFill>
                <a:latin typeface="Times New Roman" panose="02020603050405020304" pitchFamily="18" charset="0"/>
                <a:cs typeface="Times New Roman" panose="02020603050405020304" pitchFamily="18" charset="0"/>
              </a:rPr>
              <a:t>vế</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của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câu</a:t>
            </a:r>
            <a:r>
              <a:rPr lang="en-US" sz="4000" b="1" dirty="0">
                <a:solidFill>
                  <a:srgbClr val="FFFFFF"/>
                </a:solidFill>
                <a:latin typeface="Times New Roman" panose="02020603050405020304" pitchFamily="18" charset="0"/>
                <a:cs typeface="Times New Roman" panose="02020603050405020304" pitchFamily="18" charset="0"/>
              </a:rPr>
              <a:t> 2 </a:t>
            </a:r>
            <a:r>
              <a:rPr lang="en-US" sz="4000" b="1" dirty="0" err="1">
                <a:solidFill>
                  <a:srgbClr val="FFFFFF"/>
                </a:solidFill>
                <a:latin typeface="Times New Roman" panose="02020603050405020304" pitchFamily="18" charset="0"/>
                <a:cs typeface="Times New Roman" panose="02020603050405020304" pitchFamily="18" charset="0"/>
              </a:rPr>
              <a:t>là</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dấu</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phẩy</a:t>
            </a:r>
            <a:r>
              <a:rPr lang="en-US" sz="4000" b="1" dirty="0">
                <a:solidFill>
                  <a:srgbClr val="FFFFFF"/>
                </a:solidFill>
                <a:latin typeface="Times New Roman" panose="02020603050405020304" pitchFamily="18" charset="0"/>
                <a:cs typeface="Times New Roman" panose="02020603050405020304" pitchFamily="18" charset="0"/>
              </a:rPr>
              <a:t>.</a:t>
            </a:r>
            <a:endParaRPr lang="en-US" sz="4000" b="1" u="none"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par>
                                <p:cTn id="50" presetID="16" presetClass="entr" presetSubtype="2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circle(in)">
                                      <p:cBhvr>
                                        <p:cTn id="72" dur="2000"/>
                                        <p:tgtEl>
                                          <p:spTgt spid="39"/>
                                        </p:tgtEl>
                                      </p:cBhvr>
                                    </p:animEffect>
                                  </p:childTnLst>
                                </p:cTn>
                              </p:par>
                              <p:par>
                                <p:cTn id="73" presetID="6" presetClass="entr" presetSubtype="16"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circle(in)">
                                      <p:cBhvr>
                                        <p:cTn id="7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P spid="28" grpId="0" animBg="1"/>
      <p:bldP spid="29" grpId="0" animBg="1"/>
      <p:bldP spid="31" grpId="0" animBg="1"/>
      <p:bldP spid="32" grpId="0" animBg="1"/>
      <p:bldP spid="33" grpId="0" animBg="1"/>
      <p:bldP spid="36"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23479" y="-2517668"/>
            <a:ext cx="4902765" cy="11892674"/>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Lst>
          </a:blip>
          <a:srcRect l="482" r="559" b="36052"/>
          <a:stretch>
            <a:fillRect/>
          </a:stretch>
        </p:blipFill>
        <p:spPr>
          <a:xfrm>
            <a:off x="0" y="8935342"/>
            <a:ext cx="18288000" cy="1351658"/>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27018" y="5593560"/>
            <a:ext cx="4688713" cy="4284311"/>
          </a:xfrm>
          <a:prstGeom prst="rect">
            <a:avLst/>
          </a:prstGeom>
        </p:spPr>
      </p:pic>
      <p:grpSp>
        <p:nvGrpSpPr>
          <p:cNvPr id="6" name="Group 6"/>
          <p:cNvGrpSpPr>
            <a:grpSpLocks noChangeAspect="1"/>
          </p:cNvGrpSpPr>
          <p:nvPr/>
        </p:nvGrpSpPr>
        <p:grpSpPr>
          <a:xfrm>
            <a:off x="275842" y="4116916"/>
            <a:ext cx="4902765" cy="4902765"/>
            <a:chOff x="0" y="0"/>
            <a:chExt cx="6350000" cy="6350000"/>
          </a:xfrm>
        </p:grpSpPr>
        <p:sp>
          <p:nvSpPr>
            <p:cNvPr id="7" name="Freeform 7"/>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4"/>
              <a:stretch>
                <a:fillRect l="-24185" r="-40175" b="-9595"/>
              </a:stretch>
            </a:blipFill>
          </p:spPr>
        </p:sp>
        <p:sp>
          <p:nvSpPr>
            <p:cNvPr id="8" name="Freeform 8"/>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88704" y="364714"/>
            <a:ext cx="1980511" cy="2039136"/>
          </a:xfrm>
          <a:prstGeom prst="rect">
            <a:avLst/>
          </a:prstGeom>
        </p:spPr>
      </p:pic>
      <p:sp>
        <p:nvSpPr>
          <p:cNvPr id="10" name="TextBox 10"/>
          <p:cNvSpPr txBox="1"/>
          <p:nvPr/>
        </p:nvSpPr>
        <p:spPr>
          <a:xfrm>
            <a:off x="6477000" y="1638300"/>
            <a:ext cx="10363200" cy="3600986"/>
          </a:xfrm>
          <a:prstGeom prst="rect">
            <a:avLst/>
          </a:prstGeom>
        </p:spPr>
        <p:txBody>
          <a:bodyPr wrap="square" lIns="0" tIns="0" rIns="0" bIns="0" rtlCol="0" anchor="t">
            <a:spAutoFit/>
          </a:bodyPr>
          <a:lstStyle/>
          <a:p>
            <a:pPr marL="0" lvl="0" indent="0" algn="just">
              <a:lnSpc>
                <a:spcPct val="130000"/>
              </a:lnSpc>
              <a:spcBef>
                <a:spcPct val="0"/>
              </a:spcBef>
            </a:pP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Có</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hai</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cách</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nối</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vế</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câu</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câu</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 </a:t>
            </a:r>
            <a:r>
              <a:rPr lang="en-US" sz="3600" u="none" dirty="0" err="1">
                <a:solidFill>
                  <a:schemeClr val="accent6">
                    <a:lumMod val="75000"/>
                  </a:schemeClr>
                </a:solidFill>
                <a:latin typeface="Times New Roman" panose="02020603050405020304" pitchFamily="18" charset="0"/>
                <a:cs typeface="Times New Roman" panose="02020603050405020304" pitchFamily="18" charset="0"/>
              </a:rPr>
              <a:t>ghép</a:t>
            </a:r>
            <a:r>
              <a:rPr lang="en-US" sz="3600" u="none" dirty="0">
                <a:solidFill>
                  <a:schemeClr val="accent6">
                    <a:lumMod val="75000"/>
                  </a:schemeClr>
                </a:solidFill>
                <a:latin typeface="Times New Roman" panose="02020603050405020304" pitchFamily="18" charset="0"/>
                <a:cs typeface="Times New Roman" panose="02020603050405020304" pitchFamily="18" charset="0"/>
              </a:rPr>
              <a:t>:</a:t>
            </a:r>
            <a:endParaRPr lang="en-US" sz="3600" u="none" dirty="0">
              <a:solidFill>
                <a:schemeClr val="accent6">
                  <a:lumMod val="75000"/>
                </a:schemeClr>
              </a:solidFill>
              <a:latin typeface="Times New Roman" panose="02020603050405020304" pitchFamily="18" charset="0"/>
              <a:cs typeface="Times New Roman" panose="02020603050405020304" pitchFamily="18" charset="0"/>
            </a:endParaRPr>
          </a:p>
          <a:p>
            <a:pPr marL="514350" lvl="0" indent="-514350" algn="just">
              <a:lnSpc>
                <a:spcPct val="130000"/>
              </a:lnSpc>
              <a:spcBef>
                <a:spcPct val="0"/>
              </a:spcBef>
              <a:buAutoNum type="arabicPeriod"/>
            </a:pPr>
            <a:r>
              <a:rPr lang="en-US" sz="3600" dirty="0" err="1">
                <a:solidFill>
                  <a:srgbClr val="065928"/>
                </a:solidFill>
                <a:latin typeface="Times New Roman" panose="02020603050405020304" pitchFamily="18" charset="0"/>
                <a:cs typeface="Times New Roman" panose="02020603050405020304" pitchFamily="18" charset="0"/>
              </a:rPr>
              <a:t>nối</a:t>
            </a:r>
            <a:r>
              <a:rPr lang="en-US" sz="3600" dirty="0">
                <a:solidFill>
                  <a:srgbClr val="065928"/>
                </a:solidFill>
                <a:latin typeface="Times New Roman" panose="02020603050405020304" pitchFamily="18" charset="0"/>
                <a:cs typeface="Times New Roman" panose="02020603050405020304" pitchFamily="18" charset="0"/>
              </a:rPr>
              <a:t> </a:t>
            </a:r>
            <a:r>
              <a:rPr lang="en-US" sz="3600" dirty="0" err="1">
                <a:solidFill>
                  <a:srgbClr val="065928"/>
                </a:solidFill>
                <a:latin typeface="Times New Roman" panose="02020603050405020304" pitchFamily="18" charset="0"/>
                <a:cs typeface="Times New Roman" panose="02020603050405020304" pitchFamily="18" charset="0"/>
              </a:rPr>
              <a:t>bằng</a:t>
            </a:r>
            <a:r>
              <a:rPr lang="en-US" sz="3600" dirty="0">
                <a:solidFill>
                  <a:srgbClr val="065928"/>
                </a:solidFill>
                <a:latin typeface="Times New Roman" panose="02020603050405020304" pitchFamily="18" charset="0"/>
                <a:cs typeface="Times New Roman" panose="02020603050405020304" pitchFamily="18" charset="0"/>
              </a:rPr>
              <a:t> </a:t>
            </a:r>
            <a:r>
              <a:rPr lang="en-US" sz="3600" dirty="0" err="1">
                <a:solidFill>
                  <a:srgbClr val="065928"/>
                </a:solidFill>
                <a:latin typeface="Times New Roman" panose="02020603050405020304" pitchFamily="18" charset="0"/>
                <a:cs typeface="Times New Roman" panose="02020603050405020304" pitchFamily="18" charset="0"/>
              </a:rPr>
              <a:t>những</a:t>
            </a:r>
            <a:r>
              <a:rPr lang="en-US" sz="3600" dirty="0">
                <a:solidFill>
                  <a:srgbClr val="065928"/>
                </a:solidFill>
                <a:latin typeface="Times New Roman" panose="02020603050405020304" pitchFamily="18" charset="0"/>
                <a:cs typeface="Times New Roman" panose="02020603050405020304" pitchFamily="18" charset="0"/>
              </a:rPr>
              <a:t> </a:t>
            </a:r>
            <a:r>
              <a:rPr lang="en-US" sz="3600" dirty="0" err="1">
                <a:solidFill>
                  <a:srgbClr val="065928"/>
                </a:solidFill>
                <a:latin typeface="Times New Roman" panose="02020603050405020304" pitchFamily="18" charset="0"/>
                <a:cs typeface="Times New Roman" panose="02020603050405020304" pitchFamily="18" charset="0"/>
              </a:rPr>
              <a:t>từ</a:t>
            </a:r>
            <a:r>
              <a:rPr lang="en-US" sz="3600" dirty="0">
                <a:solidFill>
                  <a:srgbClr val="065928"/>
                </a:solidFill>
                <a:latin typeface="Times New Roman" panose="02020603050405020304" pitchFamily="18" charset="0"/>
                <a:cs typeface="Times New Roman" panose="02020603050405020304" pitchFamily="18" charset="0"/>
              </a:rPr>
              <a:t> </a:t>
            </a:r>
            <a:r>
              <a:rPr lang="en-US" sz="3600" dirty="0" err="1">
                <a:solidFill>
                  <a:srgbClr val="065928"/>
                </a:solidFill>
                <a:latin typeface="Times New Roman" panose="02020603050405020304" pitchFamily="18" charset="0"/>
                <a:cs typeface="Times New Roman" panose="02020603050405020304" pitchFamily="18" charset="0"/>
              </a:rPr>
              <a:t>có</a:t>
            </a:r>
            <a:r>
              <a:rPr lang="en-US" sz="3600" dirty="0">
                <a:solidFill>
                  <a:srgbClr val="065928"/>
                </a:solidFill>
                <a:latin typeface="Times New Roman" panose="02020603050405020304" pitchFamily="18" charset="0"/>
                <a:cs typeface="Times New Roman" panose="02020603050405020304" pitchFamily="18" charset="0"/>
              </a:rPr>
              <a:t> </a:t>
            </a:r>
            <a:r>
              <a:rPr lang="en-US" sz="3600" dirty="0" err="1">
                <a:solidFill>
                  <a:srgbClr val="065928"/>
                </a:solidFill>
                <a:latin typeface="Times New Roman" panose="02020603050405020304" pitchFamily="18" charset="0"/>
                <a:cs typeface="Times New Roman" panose="02020603050405020304" pitchFamily="18" charset="0"/>
              </a:rPr>
              <a:t>tác</a:t>
            </a:r>
            <a:r>
              <a:rPr lang="en-US" sz="3600" dirty="0">
                <a:solidFill>
                  <a:srgbClr val="065928"/>
                </a:solidFill>
                <a:latin typeface="Times New Roman" panose="02020603050405020304" pitchFamily="18" charset="0"/>
                <a:cs typeface="Times New Roman" panose="02020603050405020304" pitchFamily="18" charset="0"/>
              </a:rPr>
              <a:t> </a:t>
            </a:r>
            <a:r>
              <a:rPr lang="en-US" sz="3600" dirty="0" err="1">
                <a:solidFill>
                  <a:srgbClr val="065928"/>
                </a:solidFill>
                <a:latin typeface="Times New Roman" panose="02020603050405020304" pitchFamily="18" charset="0"/>
                <a:cs typeface="Times New Roman" panose="02020603050405020304" pitchFamily="18" charset="0"/>
              </a:rPr>
              <a:t>dụng</a:t>
            </a:r>
            <a:r>
              <a:rPr lang="en-US" sz="3600" dirty="0">
                <a:solidFill>
                  <a:srgbClr val="065928"/>
                </a:solidFill>
                <a:latin typeface="Times New Roman" panose="02020603050405020304" pitchFamily="18" charset="0"/>
                <a:cs typeface="Times New Roman" panose="02020603050405020304" pitchFamily="18" charset="0"/>
              </a:rPr>
              <a:t> </a:t>
            </a:r>
            <a:r>
              <a:rPr lang="en-US" sz="3600" dirty="0" err="1">
                <a:solidFill>
                  <a:srgbClr val="065928"/>
                </a:solidFill>
                <a:latin typeface="Times New Roman" panose="02020603050405020304" pitchFamily="18" charset="0"/>
                <a:cs typeface="Times New Roman" panose="02020603050405020304" pitchFamily="18" charset="0"/>
              </a:rPr>
              <a:t>nối</a:t>
            </a:r>
            <a:r>
              <a:rPr lang="en-US" sz="3600" dirty="0">
                <a:solidFill>
                  <a:srgbClr val="065928"/>
                </a:solidFill>
                <a:latin typeface="Times New Roman" panose="02020603050405020304" pitchFamily="18" charset="0"/>
                <a:cs typeface="Times New Roman" panose="02020603050405020304" pitchFamily="18" charset="0"/>
              </a:rPr>
              <a:t>.</a:t>
            </a:r>
            <a:endParaRPr lang="en-US" sz="3600" dirty="0">
              <a:solidFill>
                <a:srgbClr val="065928"/>
              </a:solidFill>
              <a:latin typeface="Times New Roman" panose="02020603050405020304" pitchFamily="18" charset="0"/>
              <a:cs typeface="Times New Roman" panose="02020603050405020304" pitchFamily="18" charset="0"/>
            </a:endParaRPr>
          </a:p>
          <a:p>
            <a:pPr marL="514350" lvl="0" indent="-514350" algn="just">
              <a:lnSpc>
                <a:spcPct val="130000"/>
              </a:lnSpc>
              <a:spcBef>
                <a:spcPct val="0"/>
              </a:spcBef>
              <a:buAutoNum type="arabicPeriod"/>
            </a:pPr>
            <a:r>
              <a:rPr lang="en-US" sz="3600" u="none" dirty="0" err="1">
                <a:solidFill>
                  <a:srgbClr val="065928"/>
                </a:solidFill>
                <a:latin typeface="Times New Roman" panose="02020603050405020304" pitchFamily="18" charset="0"/>
                <a:cs typeface="Times New Roman" panose="02020603050405020304" pitchFamily="18" charset="0"/>
              </a:rPr>
              <a:t>Nối</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trực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tiếp</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không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dùng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từ</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nối</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Trong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trường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hợp</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này</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giữa</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các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vế</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của</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câu</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cần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có</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dấu</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phẩy</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dấu</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chấm</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phẩy</a:t>
            </a:r>
            <a:r>
              <a:rPr lang="en-US" sz="3600" u="none" dirty="0">
                <a:solidFill>
                  <a:srgbClr val="065928"/>
                </a:solidFill>
                <a:latin typeface="Times New Roman" panose="02020603050405020304" pitchFamily="18" charset="0"/>
                <a:cs typeface="Times New Roman" panose="02020603050405020304" pitchFamily="18" charset="0"/>
              </a:rPr>
              <a:t> , </a:t>
            </a:r>
            <a:r>
              <a:rPr lang="en-US" sz="3600" u="none" dirty="0" err="1">
                <a:solidFill>
                  <a:srgbClr val="065928"/>
                </a:solidFill>
                <a:latin typeface="Times New Roman" panose="02020603050405020304" pitchFamily="18" charset="0"/>
                <a:cs typeface="Times New Roman" panose="02020603050405020304" pitchFamily="18" charset="0"/>
              </a:rPr>
              <a:t>hoặc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dấu</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hai</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chấm</a:t>
            </a:r>
            <a:r>
              <a:rPr lang="en-US" sz="3600" u="none" dirty="0">
                <a:solidFill>
                  <a:srgbClr val="065928"/>
                </a:solidFill>
                <a:latin typeface="Times New Roman" panose="02020603050405020304" pitchFamily="18" charset="0"/>
                <a:cs typeface="Times New Roman" panose="02020603050405020304" pitchFamily="18" charset="0"/>
              </a:rPr>
              <a:t>.</a:t>
            </a:r>
            <a:endParaRPr lang="en-US" sz="3600" u="none" dirty="0">
              <a:solidFill>
                <a:srgbClr val="065928"/>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848186" y="129990"/>
            <a:ext cx="9589635" cy="918585"/>
          </a:xfrm>
          <a:prstGeom prst="rect">
            <a:avLst/>
          </a:prstGeom>
        </p:spPr>
        <p:txBody>
          <a:bodyPr lIns="0" tIns="0" rIns="0" bIns="0" rtlCol="0" anchor="t">
            <a:spAutoFit/>
          </a:bodyPr>
          <a:lstStyle/>
          <a:p>
            <a:pPr lvl="0" indent="0">
              <a:lnSpc>
                <a:spcPts val="7840"/>
              </a:lnSpc>
              <a:spcBef>
                <a:spcPct val="0"/>
              </a:spcBef>
            </a:pPr>
            <a:r>
              <a:rPr lang="en-US" sz="5600" dirty="0">
                <a:solidFill>
                  <a:srgbClr val="065928"/>
                </a:solidFill>
                <a:latin typeface="Times New Roman" panose="02020603050405020304" pitchFamily="18" charset="0"/>
                <a:cs typeface="Times New Roman" panose="02020603050405020304" pitchFamily="18" charset="0"/>
              </a:rPr>
              <a:t>II. GHI NHỚ</a:t>
            </a:r>
            <a:endParaRPr lang="en-US" sz="5600" dirty="0">
              <a:solidFill>
                <a:srgbClr val="065928"/>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09969" y="6836362"/>
            <a:ext cx="1090178" cy="1211309"/>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97967" y="416635"/>
            <a:ext cx="1722666" cy="120586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111359" y="7237452"/>
            <a:ext cx="2484527" cy="3279904"/>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193774" y="714926"/>
            <a:ext cx="3042072" cy="218648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23631" b="16083"/>
          <a:stretch>
            <a:fillRect/>
          </a:stretch>
        </p:blipFill>
        <p:spPr>
          <a:xfrm rot="-5400000">
            <a:off x="1034874" y="-889394"/>
            <a:ext cx="2637500" cy="441628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489003" y="3114615"/>
            <a:ext cx="1079393" cy="7281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77966"/>
          <a:stretch>
            <a:fillRect/>
          </a:stretch>
        </p:blipFill>
        <p:spPr>
          <a:xfrm>
            <a:off x="5650664" y="5110541"/>
            <a:ext cx="6986672" cy="10915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367154" y="38100"/>
            <a:ext cx="4695311" cy="4114800"/>
          </a:xfrm>
          <a:prstGeom prst="rect">
            <a:avLst/>
          </a:prstGeom>
        </p:spPr>
      </p:pic>
      <p:pic>
        <p:nvPicPr>
          <p:cNvPr id="13" name="Picture 13"/>
          <p:cNvPicPr>
            <a:picLocks noChangeAspect="1"/>
          </p:cNvPicPr>
          <p:nvPr/>
        </p:nvPicPr>
        <p:blipFill>
          <a:blip r:embed="rId14"/>
          <a:srcRect/>
          <a:stretch>
            <a:fillRect/>
          </a:stretch>
        </p:blipFill>
        <p:spPr>
          <a:xfrm>
            <a:off x="11540342" y="7143189"/>
            <a:ext cx="3479602" cy="3959718"/>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748644" y="7863621"/>
            <a:ext cx="3733347" cy="3033344"/>
          </a:xfrm>
          <a:prstGeom prst="rect">
            <a:avLst/>
          </a:prstGeom>
        </p:spPr>
      </p:pic>
      <p:sp>
        <p:nvSpPr>
          <p:cNvPr id="16" name="TextBox 16"/>
          <p:cNvSpPr txBox="1"/>
          <p:nvPr/>
        </p:nvSpPr>
        <p:spPr>
          <a:xfrm>
            <a:off x="5650664" y="4031724"/>
            <a:ext cx="7716490" cy="1000274"/>
          </a:xfrm>
          <a:prstGeom prst="rect">
            <a:avLst/>
          </a:prstGeom>
        </p:spPr>
        <p:txBody>
          <a:bodyPr wrap="square" lIns="0" tIns="0" rIns="0" bIns="0" rtlCol="0" anchor="t">
            <a:spAutoFit/>
          </a:bodyPr>
          <a:lstStyle/>
          <a:p>
            <a:pPr algn="ctr">
              <a:lnSpc>
                <a:spcPts val="7840"/>
              </a:lnSpc>
              <a:spcBef>
                <a:spcPct val="0"/>
              </a:spcBef>
            </a:pPr>
            <a:r>
              <a:rPr lang="en-US" sz="8000" dirty="0">
                <a:solidFill>
                  <a:srgbClr val="065928"/>
                </a:solidFill>
                <a:latin typeface="Times New Roman" panose="02020603050405020304" pitchFamily="18" charset="0"/>
                <a:cs typeface="Times New Roman" panose="02020603050405020304" pitchFamily="18" charset="0"/>
              </a:rPr>
              <a:t>III. LUYỆN TẬP</a:t>
            </a:r>
            <a:endParaRPr lang="en-US" sz="8000" dirty="0">
              <a:solidFill>
                <a:srgbClr val="065928"/>
              </a:solidFill>
              <a:latin typeface="Times New Roman" panose="02020603050405020304" pitchFamily="18" charset="0"/>
              <a:cs typeface="Times New Roman" panose="02020603050405020304" pitchFamily="18" charset="0"/>
            </a:endParaRPr>
          </a:p>
        </p:txBody>
      </p:sp>
      <p:pic>
        <p:nvPicPr>
          <p:cNvPr id="17"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4193774" y="5044169"/>
            <a:ext cx="4094226" cy="4114800"/>
          </a:xfrm>
          <a:prstGeom prst="rect">
            <a:avLst/>
          </a:prstGeom>
        </p:spPr>
      </p:pic>
      <p:pic>
        <p:nvPicPr>
          <p:cNvPr id="18" name="Picture 1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62343" y="5598295"/>
            <a:ext cx="2200905" cy="3852786"/>
          </a:xfrm>
          <a:prstGeom prst="rect">
            <a:avLst/>
          </a:prstGeom>
        </p:spPr>
      </p:pic>
      <p:pic>
        <p:nvPicPr>
          <p:cNvPr id="20" name="Picture 1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H="1">
            <a:off x="15982097" y="1906114"/>
            <a:ext cx="1305524" cy="1462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3631" b="16083"/>
          <a:stretch>
            <a:fillRect/>
          </a:stretch>
        </p:blipFill>
        <p:spPr>
          <a:xfrm rot="-5400000">
            <a:off x="-829747" y="-1735203"/>
            <a:ext cx="2637500" cy="4416288"/>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60403" y="2781300"/>
            <a:ext cx="1079393" cy="7281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14810" y="-1613152"/>
            <a:ext cx="4695311" cy="4114800"/>
          </a:xfrm>
          <a:prstGeom prst="rect">
            <a:avLst/>
          </a:prstGeom>
        </p:spPr>
      </p:pic>
      <p:pic>
        <p:nvPicPr>
          <p:cNvPr id="20"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003258" y="209491"/>
            <a:ext cx="1305524" cy="1462772"/>
          </a:xfrm>
          <a:prstGeom prst="rect">
            <a:avLst/>
          </a:prstGeom>
        </p:spPr>
      </p:pic>
      <p:sp>
        <p:nvSpPr>
          <p:cNvPr id="21" name="TextBox 10"/>
          <p:cNvSpPr txBox="1"/>
          <p:nvPr/>
        </p:nvSpPr>
        <p:spPr>
          <a:xfrm>
            <a:off x="1338444" y="3095090"/>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Dân ta có một lòng nồng nàn yêu nước. Đó là một truyền thống quý báu của ta.</a:t>
            </a:r>
            <a:endParaRPr lang="en-US" sz="4000" dirty="0">
              <a:latin typeface="Times New Roman" panose="02020603050405020304" pitchFamily="18" charset="0"/>
              <a:cs typeface="Times New Roman" panose="02020603050405020304" pitchFamily="18" charset="0"/>
            </a:endParaRPr>
          </a:p>
        </p:txBody>
      </p:sp>
      <p:sp>
        <p:nvSpPr>
          <p:cNvPr id="22" name="TextBox 23"/>
          <p:cNvSpPr txBox="1"/>
          <p:nvPr/>
        </p:nvSpPr>
        <p:spPr>
          <a:xfrm>
            <a:off x="1937147" y="260078"/>
            <a:ext cx="14413701" cy="1824730"/>
          </a:xfrm>
          <a:prstGeom prst="rect">
            <a:avLst/>
          </a:prstGeom>
        </p:spPr>
        <p:txBody>
          <a:bodyPr wrap="square" lIns="0" tIns="0" rIns="0" bIns="0" rtlCol="0" anchor="t">
            <a:spAutoFit/>
          </a:bodyPr>
          <a:lstStyle/>
          <a:p>
            <a:pPr marL="0" lvl="0" indent="0" algn="just">
              <a:lnSpc>
                <a:spcPct val="130000"/>
              </a:lnSpc>
              <a:spcBef>
                <a:spcPct val="0"/>
              </a:spcBef>
            </a:pPr>
            <a:r>
              <a:rPr lang="en-US" sz="4800" u="none" dirty="0">
                <a:latin typeface="Times New Roman" panose="02020603050405020304" pitchFamily="18" charset="0"/>
                <a:cs typeface="Times New Roman" panose="02020603050405020304" pitchFamily="18" charset="0"/>
              </a:rPr>
              <a:t>1. </a:t>
            </a:r>
            <a:r>
              <a:rPr lang="en-US" sz="4800" u="none" dirty="0" err="1">
                <a:latin typeface="Times New Roman" panose="02020603050405020304" pitchFamily="18" charset="0"/>
                <a:cs typeface="Times New Roman" panose="02020603050405020304" pitchFamily="18" charset="0"/>
              </a:rPr>
              <a:t>Trong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những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dưới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đây</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nào</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là</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ghép</a:t>
            </a:r>
            <a:r>
              <a:rPr lang="en-US" sz="4800" u="none" dirty="0">
                <a:latin typeface="Times New Roman" panose="02020603050405020304" pitchFamily="18" charset="0"/>
                <a:cs typeface="Times New Roman" panose="02020603050405020304" pitchFamily="18" charset="0"/>
              </a:rPr>
              <a:t> ? </a:t>
            </a:r>
            <a:r>
              <a:rPr lang="en-US" sz="4800" u="none" dirty="0" err="1">
                <a:latin typeface="Times New Roman" panose="02020603050405020304" pitchFamily="18" charset="0"/>
                <a:cs typeface="Times New Roman" panose="02020603050405020304" pitchFamily="18" charset="0"/>
              </a:rPr>
              <a:t>Các</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vế</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ghép</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được</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nối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với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nhau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bằng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cách</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nào</a:t>
            </a:r>
            <a:r>
              <a:rPr lang="en-US" sz="4800" u="none" dirty="0">
                <a:latin typeface="Times New Roman" panose="02020603050405020304" pitchFamily="18" charset="0"/>
                <a:cs typeface="Times New Roman" panose="02020603050405020304" pitchFamily="18" charset="0"/>
              </a:rPr>
              <a:t>?</a:t>
            </a:r>
            <a:endParaRPr lang="en-US" sz="4800" u="none"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338444" y="3895309"/>
            <a:ext cx="15958956" cy="3921266"/>
          </a:xfrm>
          <a:prstGeom prst="rect">
            <a:avLst/>
          </a:prstGeom>
        </p:spPr>
        <p:txBody>
          <a:bodyPr wrap="square" lIns="0" tIns="0" rIns="0" bIns="0" rtlCol="0" anchor="t">
            <a:spAutoFit/>
          </a:bodyPr>
          <a:lstStyle/>
          <a:p>
            <a:pPr algn="just">
              <a:lnSpc>
                <a:spcPct val="130000"/>
              </a:lnSpc>
              <a:spcBef>
                <a:spcPct val="0"/>
              </a:spcBef>
            </a:pP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Từ xưa tới nay, mỗi khi Tổ quốc bị xâm lăng, thì tinh thần ấy lại sôi nổi, nó kết thành một làn sóng vô cùng mạnh mẽ, to lớn, nó lướt qua mọi sự nguy hiểm, khó khăn, nó nhấn chìm tất cả lũ bán nước và lũ cướp nước.</a:t>
            </a:r>
            <a:endParaRPr lang="en-US" sz="4000" b="1"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b="1"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2819400" y="4681629"/>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4478000" y="4711092"/>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97003" y="543775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1531955" y="6783874"/>
            <a:ext cx="14407406" cy="1646605"/>
          </a:xfrm>
          <a:prstGeom prst="rect">
            <a:avLst/>
          </a:prstGeom>
        </p:spPr>
        <p:txBody>
          <a:bodyPr wrap="square" lIns="0" tIns="0" rIns="0" bIns="0" rtlCol="0" anchor="t">
            <a:spAutoFit/>
          </a:bodyPr>
          <a:lstStyle/>
          <a:p>
            <a:pPr lvl="0" algn="ctr">
              <a:lnSpc>
                <a:spcPct val="13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4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pPr lvl="0" algn="ctr">
              <a:lnSpc>
                <a:spcPct val="15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build="allAtOnce"/>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5346378" y="9424520"/>
            <a:ext cx="920337" cy="69108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3631" b="16083"/>
          <a:stretch>
            <a:fillRect/>
          </a:stretch>
        </p:blipFill>
        <p:spPr>
          <a:xfrm rot="-5400000">
            <a:off x="-829747" y="-1735203"/>
            <a:ext cx="2637500" cy="441628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14810" y="-1613152"/>
            <a:ext cx="4695311" cy="4114800"/>
          </a:xfrm>
          <a:prstGeom prst="rect">
            <a:avLst/>
          </a:prstGeom>
        </p:spPr>
      </p:pic>
      <p:pic>
        <p:nvPicPr>
          <p:cNvPr id="20"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7003258" y="209491"/>
            <a:ext cx="1305524" cy="1462772"/>
          </a:xfrm>
          <a:prstGeom prst="rect">
            <a:avLst/>
          </a:prstGeom>
        </p:spPr>
      </p:pic>
      <p:sp>
        <p:nvSpPr>
          <p:cNvPr id="21" name="TextBox 10"/>
          <p:cNvSpPr txBox="1"/>
          <p:nvPr/>
        </p:nvSpPr>
        <p:spPr>
          <a:xfrm>
            <a:off x="1164522" y="2002509"/>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b. </a:t>
            </a:r>
            <a:r>
              <a:rPr lang="vi-VN" sz="4000" dirty="0">
                <a:latin typeface="Times New Roman" panose="02020603050405020304" pitchFamily="18" charset="0"/>
                <a:cs typeface="Times New Roman" panose="02020603050405020304" pitchFamily="18" charset="0"/>
              </a:rPr>
              <a:t>Anh bắt lấy thỏi thép hồng như bắt lấy một con cá sống. Dưới những nhát búa hăm hở của anh, con cá lửa ấy vùng vẫy, quằn quại, giãy lên đành đạch. </a:t>
            </a:r>
            <a:endParaRPr lang="en-US" sz="4000"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044302" y="3669019"/>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Nó nghiến răng ken két, nó cưỡng lại anh, nó không chịu khuất phục.</a:t>
            </a: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5943600" y="3723351"/>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601200" y="372253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2258923" y="5513915"/>
            <a:ext cx="14407406" cy="720390"/>
          </a:xfrm>
          <a:prstGeom prst="rect">
            <a:avLst/>
          </a:prstGeom>
        </p:spPr>
        <p:txBody>
          <a:bodyPr wrap="square" lIns="0" tIns="0" rIns="0" bIns="0" rtlCol="0" anchor="t">
            <a:spAutoFit/>
          </a:bodyPr>
          <a:lstStyle/>
          <a:p>
            <a:pPr lvl="0" algn="ctr">
              <a:lnSpc>
                <a:spcPct val="13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7"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1566" y="6908328"/>
            <a:ext cx="3140489" cy="3156270"/>
          </a:xfrm>
          <a:prstGeom prst="rect">
            <a:avLst/>
          </a:prstGeom>
        </p:spPr>
      </p:pic>
      <p:pic>
        <p:nvPicPr>
          <p:cNvPr id="18"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683127" y="6482902"/>
            <a:ext cx="4063365" cy="411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1" build="allAtOnce"/>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859282" y="9316756"/>
            <a:ext cx="905913" cy="680259"/>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7359" y="714910"/>
            <a:ext cx="1079393" cy="728100"/>
          </a:xfrm>
          <a:prstGeom prst="rect">
            <a:avLst/>
          </a:prstGeom>
        </p:spPr>
      </p:pic>
      <p:sp>
        <p:nvSpPr>
          <p:cNvPr id="21" name="TextBox 10"/>
          <p:cNvSpPr txBox="1"/>
          <p:nvPr/>
        </p:nvSpPr>
        <p:spPr>
          <a:xfrm>
            <a:off x="1295400" y="1028700"/>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cs typeface="Times New Roman" panose="02020603050405020304" pitchFamily="18" charset="0"/>
              </a:rPr>
              <a:t>Tôi ngắt một chiếc lá sòi đỏ thẫm thả xuống dòng nước. Một chú nhái bén tí xíu như đã phục sẵn từ bao giờ nhảy phóc lên ngồi chiễm chệ trên đó. </a:t>
            </a:r>
            <a:endParaRPr lang="en-US" sz="4000"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295400" y="2619434"/>
            <a:ext cx="15958956" cy="3200876"/>
          </a:xfrm>
          <a:prstGeom prst="rect">
            <a:avLst/>
          </a:prstGeom>
        </p:spPr>
        <p:txBody>
          <a:bodyPr wrap="square" lIns="0" tIns="0" rIns="0" bIns="0" rtlCol="0" anchor="t">
            <a:spAutoFit/>
          </a:bodyPr>
          <a:lstStyle/>
          <a:p>
            <a:pPr algn="just">
              <a:lnSpc>
                <a:spcPct val="130000"/>
              </a:lnSpc>
              <a:spcBef>
                <a:spcPct val="0"/>
              </a:spcBef>
            </a:pPr>
            <a:r>
              <a:rPr lang="vi-VN" sz="4000" dirty="0">
                <a:latin typeface="Times New Roman" panose="02020603050405020304" pitchFamily="18" charset="0"/>
                <a:cs typeface="Times New Roman" panose="02020603050405020304" pitchFamily="18" charset="0"/>
              </a:rPr>
              <a:t>Chiếc lá thoáng tròng trành, chú nhái bén loay hoay cố giữ thăng bằng rồi chiếc thuyền đỏ thắm lặng lẽ xuôi dòng.</a:t>
            </a: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7162800" y="2646532"/>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6412946" y="254533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2846950" y="4889108"/>
            <a:ext cx="14407406" cy="1520609"/>
          </a:xfrm>
          <a:prstGeom prst="rect">
            <a:avLst/>
          </a:prstGeom>
        </p:spPr>
        <p:txBody>
          <a:bodyPr wrap="square" lIns="0" tIns="0" rIns="0" bIns="0" rtlCol="0" anchor="t">
            <a:spAutoFit/>
          </a:bodyPr>
          <a:lstStyle/>
          <a:p>
            <a:pPr lvl="0">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pPr lvl="0">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3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rồi</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6" name="Oval 15"/>
          <p:cNvSpPr/>
          <p:nvPr/>
        </p:nvSpPr>
        <p:spPr>
          <a:xfrm>
            <a:off x="16553315" y="2646532"/>
            <a:ext cx="838200" cy="82788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7" name="Picture 13"/>
          <p:cNvPicPr>
            <a:picLocks noChangeAspect="1"/>
          </p:cNvPicPr>
          <p:nvPr/>
        </p:nvPicPr>
        <p:blipFill>
          <a:blip r:embed="rId4"/>
          <a:srcRect/>
          <a:stretch>
            <a:fillRect/>
          </a:stretch>
        </p:blipFill>
        <p:spPr>
          <a:xfrm>
            <a:off x="13085789" y="8519734"/>
            <a:ext cx="1955543" cy="2225369"/>
          </a:xfrm>
          <a:prstGeom prst="rect">
            <a:avLst/>
          </a:prstGeom>
        </p:spPr>
      </p:pic>
      <p:pic>
        <p:nvPicPr>
          <p:cNvPr id="18"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14504" y="9043213"/>
            <a:ext cx="2557191" cy="2077717"/>
          </a:xfrm>
          <a:prstGeom prst="rect">
            <a:avLst/>
          </a:prstGeom>
        </p:spPr>
      </p:pic>
      <p:pic>
        <p:nvPicPr>
          <p:cNvPr id="25"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0354" y="6125178"/>
            <a:ext cx="2200905" cy="38527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2" build="allAtOnce"/>
      <p:bldP spid="28"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Lst>
          </a:blip>
          <a:srcRect l="482" r="559" b="36052"/>
          <a:stretch>
            <a:fillRect/>
          </a:stretch>
        </p:blipFill>
        <p:spPr>
          <a:xfrm>
            <a:off x="0" y="8935342"/>
            <a:ext cx="18288000" cy="1351658"/>
          </a:xfrm>
          <a:prstGeom prst="rect">
            <a:avLst/>
          </a:prstGeom>
        </p:spPr>
      </p:pic>
      <p:pic>
        <p:nvPicPr>
          <p:cNvPr id="3" name="Picture 3"/>
          <p:cNvPicPr>
            <a:picLocks noChangeAspect="1"/>
          </p:cNvPicPr>
          <p:nvPr/>
        </p:nvPicPr>
        <p:blipFill>
          <a:blip r:embed="rId2"/>
          <a:srcRect/>
          <a:stretch>
            <a:fillRect/>
          </a:stretch>
        </p:blipFill>
        <p:spPr>
          <a:xfrm>
            <a:off x="527228" y="190501"/>
            <a:ext cx="17109887" cy="8939916"/>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29622">
            <a:off x="15797802" y="57988"/>
            <a:ext cx="2957276" cy="55405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996367" y="8075832"/>
            <a:ext cx="2647342" cy="183328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48721" y="6870256"/>
            <a:ext cx="535071" cy="498284"/>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950728" y="7482840"/>
            <a:ext cx="331393" cy="30861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3848"/>
          <a:stretch>
            <a:fillRect/>
          </a:stretch>
        </p:blipFill>
        <p:spPr>
          <a:xfrm>
            <a:off x="527228" y="7297623"/>
            <a:ext cx="2289031" cy="2989377"/>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63929">
            <a:off x="2156703" y="4689691"/>
            <a:ext cx="766808" cy="1022410"/>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71743" y="1028700"/>
            <a:ext cx="1018242" cy="581671"/>
          </a:xfrm>
          <a:prstGeom prst="rect">
            <a:avLst/>
          </a:prstGeom>
        </p:spPr>
      </p:pic>
      <p:sp>
        <p:nvSpPr>
          <p:cNvPr id="12" name="TextBox 23"/>
          <p:cNvSpPr txBox="1"/>
          <p:nvPr/>
        </p:nvSpPr>
        <p:spPr>
          <a:xfrm>
            <a:off x="3528138" y="2887703"/>
            <a:ext cx="11231724" cy="3745256"/>
          </a:xfrm>
          <a:prstGeom prst="rect">
            <a:avLst/>
          </a:prstGeom>
        </p:spPr>
        <p:txBody>
          <a:bodyPr wrap="square" lIns="0" tIns="0" rIns="0" bIns="0" rtlCol="0" anchor="t">
            <a:spAutoFit/>
          </a:bodyPr>
          <a:lstStyle/>
          <a:p>
            <a:pPr lvl="0" algn="just">
              <a:lnSpc>
                <a:spcPct val="130000"/>
              </a:lnSpc>
              <a:spcBef>
                <a:spcPct val="0"/>
              </a:spcBef>
            </a:pPr>
            <a:r>
              <a:rPr lang="en-US" sz="4800" dirty="0">
                <a:latin typeface="Times New Roman" panose="02020603050405020304" pitchFamily="18" charset="0"/>
                <a:cs typeface="Times New Roman" panose="02020603050405020304" pitchFamily="18" charset="0"/>
              </a:rPr>
              <a:t>2</a:t>
            </a:r>
            <a:r>
              <a:rPr lang="en-US" sz="4800" u="none"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Viết đoạn văn từ 3 đến 5 câu tả ngoại hình một người bạn của em, trong đoạn văn có ít nhất một câu ghép. Cho biết các vế câu trong câu ghép được nối với nhau bằng cách nào.</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2401703" y="2468273"/>
            <a:ext cx="13580751" cy="5636898"/>
            <a:chOff x="0" y="0"/>
            <a:chExt cx="4861865" cy="2017991"/>
          </a:xfrm>
        </p:grpSpPr>
        <p:sp>
          <p:nvSpPr>
            <p:cNvPr id="3" name="Freeform 3"/>
            <p:cNvSpPr/>
            <p:nvPr/>
          </p:nvSpPr>
          <p:spPr>
            <a:xfrm>
              <a:off x="0" y="0"/>
              <a:ext cx="4861865" cy="2017991"/>
            </a:xfrm>
            <a:custGeom>
              <a:avLst/>
              <a:gdLst/>
              <a:ahLst/>
              <a:cxnLst/>
              <a:rect l="l" t="t" r="r" b="b"/>
              <a:pathLst>
                <a:path w="4861865" h="2017991">
                  <a:moveTo>
                    <a:pt x="0" y="0"/>
                  </a:moveTo>
                  <a:lnTo>
                    <a:pt x="4861865" y="0"/>
                  </a:lnTo>
                  <a:lnTo>
                    <a:pt x="4861865" y="2017991"/>
                  </a:lnTo>
                  <a:lnTo>
                    <a:pt x="0" y="2017991"/>
                  </a:lnTo>
                  <a:close/>
                </a:path>
              </a:pathLst>
            </a:custGeom>
            <a:solidFill>
              <a:srgbClr val="FFFFFF"/>
            </a:solidFill>
          </p:spPr>
        </p:sp>
      </p:grpSp>
      <p:grpSp>
        <p:nvGrpSpPr>
          <p:cNvPr id="4" name="Group 4"/>
          <p:cNvGrpSpPr/>
          <p:nvPr/>
        </p:nvGrpSpPr>
        <p:grpSpPr>
          <a:xfrm>
            <a:off x="2353624" y="866775"/>
            <a:ext cx="13580751" cy="2011553"/>
            <a:chOff x="0" y="0"/>
            <a:chExt cx="7533409" cy="1115833"/>
          </a:xfrm>
        </p:grpSpPr>
        <p:sp>
          <p:nvSpPr>
            <p:cNvPr id="5" name="Freeform 5"/>
            <p:cNvSpPr/>
            <p:nvPr/>
          </p:nvSpPr>
          <p:spPr>
            <a:xfrm>
              <a:off x="26670" y="26670"/>
              <a:ext cx="7480069" cy="1020583"/>
            </a:xfrm>
            <a:custGeom>
              <a:avLst/>
              <a:gdLst/>
              <a:ahLst/>
              <a:cxnLst/>
              <a:rect l="l" t="t" r="r" b="b"/>
              <a:pathLst>
                <a:path w="7480069" h="1020583">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p:spPr>
        </p:sp>
      </p:grpSp>
      <p:grpSp>
        <p:nvGrpSpPr>
          <p:cNvPr id="6" name="Group 6"/>
          <p:cNvGrpSpPr/>
          <p:nvPr/>
        </p:nvGrpSpPr>
        <p:grpSpPr>
          <a:xfrm>
            <a:off x="-408340" y="8935481"/>
            <a:ext cx="19104680" cy="229312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8" name="Picture 8"/>
          <p:cNvPicPr>
            <a:picLocks noChangeAspect="1"/>
          </p:cNvPicPr>
          <p:nvPr/>
        </p:nvPicPr>
        <p:blipFill>
          <a:blip r:embed="rId1">
            <a:extLst>
              <a:ext uri="{28A0092B-C50C-407E-A947-70E740481C1C}">
                <a14:useLocalDpi xmlns:a14="http://schemas.microsoft.com/office/drawing/2010/main" val="0"/>
              </a:ext>
            </a:extLst>
          </a:blip>
          <a:srcRect r="2333" b="3053"/>
          <a:stretch>
            <a:fillRect/>
          </a:stretch>
        </p:blipFill>
        <p:spPr>
          <a:xfrm>
            <a:off x="14767097" y="8473984"/>
            <a:ext cx="3520903" cy="1813016"/>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31185">
            <a:off x="5136878" y="9495278"/>
            <a:ext cx="1829867" cy="288603"/>
          </a:xfrm>
          <a:prstGeom prst="rect">
            <a:avLst/>
          </a:prstGeom>
        </p:spPr>
      </p:pic>
      <p:pic>
        <p:nvPicPr>
          <p:cNvPr id="10" name="Picture 10"/>
          <p:cNvPicPr>
            <a:picLocks noChangeAspect="1"/>
          </p:cNvPicPr>
          <p:nvPr/>
        </p:nvPicPr>
        <p:blipFill>
          <a:blip r:embed="rId1">
            <a:extLst>
              <a:ext uri="{28A0092B-C50C-407E-A947-70E740481C1C}">
                <a14:useLocalDpi xmlns:a14="http://schemas.microsoft.com/office/drawing/2010/main" val="0"/>
              </a:ext>
            </a:extLst>
          </a:blip>
          <a:srcRect l="2333" b="3053"/>
          <a:stretch>
            <a:fillRect/>
          </a:stretch>
        </p:blipFill>
        <p:spPr>
          <a:xfrm>
            <a:off x="0" y="8473984"/>
            <a:ext cx="3520903" cy="1813016"/>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735583" y="9299450"/>
            <a:ext cx="905913" cy="68025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l="18384" t="9330"/>
          <a:stretch>
            <a:fillRect/>
          </a:stretch>
        </p:blipFill>
        <p:spPr>
          <a:xfrm>
            <a:off x="0" y="0"/>
            <a:ext cx="2559192" cy="403275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Lst>
          </a:blip>
          <a:srcRect l="18384" t="9330"/>
          <a:stretch>
            <a:fillRect/>
          </a:stretch>
        </p:blipFill>
        <p:spPr>
          <a:xfrm rot="-10800000" flipV="1">
            <a:off x="15728808" y="0"/>
            <a:ext cx="2559192" cy="4032758"/>
          </a:xfrm>
          <a:prstGeom prst="rect">
            <a:avLst/>
          </a:prstGeom>
        </p:spPr>
      </p:pic>
      <p:sp>
        <p:nvSpPr>
          <p:cNvPr id="14" name="TextBox 14"/>
          <p:cNvSpPr txBox="1"/>
          <p:nvPr/>
        </p:nvSpPr>
        <p:spPr>
          <a:xfrm>
            <a:off x="4237326" y="2680977"/>
            <a:ext cx="9478664" cy="1104148"/>
          </a:xfrm>
          <a:prstGeom prst="rect">
            <a:avLst/>
          </a:prstGeom>
        </p:spPr>
        <p:txBody>
          <a:bodyPr lIns="0" tIns="0" rIns="0" bIns="0" rtlCol="0" anchor="t">
            <a:spAutoFit/>
          </a:bodyPr>
          <a:lstStyle/>
          <a:p>
            <a:pPr marL="0" lvl="0" indent="0" algn="ctr">
              <a:lnSpc>
                <a:spcPts val="4200"/>
              </a:lnSpc>
              <a:spcBef>
                <a:spcPct val="0"/>
              </a:spcBef>
            </a:pPr>
            <a:r>
              <a:rPr lang="en-US" sz="4200" spc="-84" dirty="0" err="1">
                <a:solidFill>
                  <a:srgbClr val="FF0000"/>
                </a:solidFill>
                <a:latin typeface="Times New Roman" panose="02020603050405020304" pitchFamily="18" charset="0"/>
                <a:cs typeface="Times New Roman" panose="02020603050405020304" pitchFamily="18" charset="0"/>
              </a:rPr>
              <a:t>Tả</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những</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đặc</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điểm</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ngoại</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hình</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nổi</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bật</a:t>
            </a:r>
            <a:r>
              <a:rPr lang="en-US" sz="4200" spc="-84" dirty="0">
                <a:solidFill>
                  <a:srgbClr val="FF0000"/>
                </a:solidFill>
                <a:latin typeface="Times New Roman" panose="02020603050405020304" pitchFamily="18" charset="0"/>
                <a:cs typeface="Times New Roman" panose="02020603050405020304" pitchFamily="18" charset="0"/>
              </a:rPr>
              <a:t>: </a:t>
            </a:r>
            <a:endParaRPr lang="en-US" sz="4200" spc="-84" dirty="0">
              <a:solidFill>
                <a:srgbClr val="FF0000"/>
              </a:solidFill>
              <a:latin typeface="Times New Roman" panose="02020603050405020304" pitchFamily="18" charset="0"/>
              <a:cs typeface="Times New Roman" panose="02020603050405020304" pitchFamily="18" charset="0"/>
            </a:endParaRPr>
          </a:p>
          <a:p>
            <a:pPr marL="0" lvl="0" indent="0" algn="ctr">
              <a:lnSpc>
                <a:spcPts val="4200"/>
              </a:lnSpc>
              <a:spcBef>
                <a:spcPct val="0"/>
              </a:spcBef>
            </a:pPr>
            <a:endParaRPr lang="en-US" sz="4200" spc="-84" dirty="0">
              <a:solidFill>
                <a:srgbClr val="FF0000"/>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4237327" y="1181100"/>
            <a:ext cx="9813347" cy="923330"/>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Times New Roman" panose="02020603050405020304" pitchFamily="18" charset="0"/>
                <a:cs typeface="Times New Roman" panose="02020603050405020304" pitchFamily="18" charset="0"/>
              </a:rPr>
              <a:t>GỢI Ý</a:t>
            </a:r>
            <a:endParaRPr lang="en-US" sz="7200" u="none">
              <a:solidFill>
                <a:srgbClr val="FFFFFF"/>
              </a:solidFill>
              <a:latin typeface="Times New Roman" panose="02020603050405020304" pitchFamily="18" charset="0"/>
              <a:cs typeface="Times New Roman" panose="02020603050405020304" pitchFamily="18" charset="0"/>
            </a:endParaRPr>
          </a:p>
        </p:txBody>
      </p:sp>
      <p:grpSp>
        <p:nvGrpSpPr>
          <p:cNvPr id="16" name="Group 16"/>
          <p:cNvGrpSpPr/>
          <p:nvPr/>
        </p:nvGrpSpPr>
        <p:grpSpPr>
          <a:xfrm>
            <a:off x="2788485" y="4669940"/>
            <a:ext cx="12961105" cy="3178980"/>
            <a:chOff x="0" y="0"/>
            <a:chExt cx="3290570" cy="3295650"/>
          </a:xfrm>
        </p:grpSpPr>
        <p:sp>
          <p:nvSpPr>
            <p:cNvPr id="17" name="Freeform 17"/>
            <p:cNvSpPr/>
            <p:nvPr/>
          </p:nvSpPr>
          <p:spPr>
            <a:xfrm>
              <a:off x="0" y="0"/>
              <a:ext cx="5213493" cy="1123005"/>
            </a:xfrm>
            <a:custGeom>
              <a:avLst/>
              <a:gdLst/>
              <a:ahLst/>
              <a:cxnLst/>
              <a:rect l="l" t="t" r="r" b="b"/>
              <a:pathLst>
                <a:path w="5213493" h="1123005">
                  <a:moveTo>
                    <a:pt x="5213493" y="3942"/>
                  </a:moveTo>
                  <a:lnTo>
                    <a:pt x="0" y="3942"/>
                  </a:lnTo>
                  <a:lnTo>
                    <a:pt x="0" y="0"/>
                  </a:lnTo>
                  <a:lnTo>
                    <a:pt x="5213493" y="0"/>
                  </a:lnTo>
                  <a:lnTo>
                    <a:pt x="5213493" y="3942"/>
                  </a:lnTo>
                  <a:close/>
                  <a:moveTo>
                    <a:pt x="5213493" y="159655"/>
                  </a:moveTo>
                  <a:lnTo>
                    <a:pt x="0" y="159655"/>
                  </a:lnTo>
                  <a:lnTo>
                    <a:pt x="0" y="163597"/>
                  </a:lnTo>
                  <a:lnTo>
                    <a:pt x="5213493" y="163597"/>
                  </a:lnTo>
                  <a:lnTo>
                    <a:pt x="5213493" y="159655"/>
                  </a:lnTo>
                  <a:close/>
                  <a:moveTo>
                    <a:pt x="5213493" y="319803"/>
                  </a:moveTo>
                  <a:lnTo>
                    <a:pt x="0" y="319803"/>
                  </a:lnTo>
                  <a:lnTo>
                    <a:pt x="0" y="323745"/>
                  </a:lnTo>
                  <a:lnTo>
                    <a:pt x="5213493" y="323745"/>
                  </a:lnTo>
                  <a:lnTo>
                    <a:pt x="5213493" y="319803"/>
                  </a:lnTo>
                  <a:close/>
                  <a:moveTo>
                    <a:pt x="5213493" y="479458"/>
                  </a:moveTo>
                  <a:lnTo>
                    <a:pt x="0" y="479458"/>
                  </a:lnTo>
                  <a:lnTo>
                    <a:pt x="0" y="483400"/>
                  </a:lnTo>
                  <a:lnTo>
                    <a:pt x="5213493" y="483400"/>
                  </a:lnTo>
                  <a:lnTo>
                    <a:pt x="5213493" y="479458"/>
                  </a:lnTo>
                  <a:close/>
                  <a:moveTo>
                    <a:pt x="5213493" y="639112"/>
                  </a:moveTo>
                  <a:lnTo>
                    <a:pt x="0" y="639112"/>
                  </a:lnTo>
                  <a:lnTo>
                    <a:pt x="0" y="643054"/>
                  </a:lnTo>
                  <a:lnTo>
                    <a:pt x="5213493" y="643054"/>
                  </a:lnTo>
                  <a:lnTo>
                    <a:pt x="5213493" y="639112"/>
                  </a:lnTo>
                  <a:close/>
                  <a:moveTo>
                    <a:pt x="5213493" y="799260"/>
                  </a:moveTo>
                  <a:lnTo>
                    <a:pt x="0" y="799260"/>
                  </a:lnTo>
                  <a:lnTo>
                    <a:pt x="0" y="803202"/>
                  </a:lnTo>
                  <a:lnTo>
                    <a:pt x="5213493" y="803202"/>
                  </a:lnTo>
                  <a:lnTo>
                    <a:pt x="5213493" y="799260"/>
                  </a:lnTo>
                  <a:close/>
                  <a:moveTo>
                    <a:pt x="5213493" y="958915"/>
                  </a:moveTo>
                  <a:lnTo>
                    <a:pt x="0" y="958915"/>
                  </a:lnTo>
                  <a:lnTo>
                    <a:pt x="0" y="962857"/>
                  </a:lnTo>
                  <a:lnTo>
                    <a:pt x="5213493" y="962857"/>
                  </a:lnTo>
                  <a:lnTo>
                    <a:pt x="5213493" y="958915"/>
                  </a:lnTo>
                  <a:close/>
                  <a:moveTo>
                    <a:pt x="5213493" y="1119063"/>
                  </a:moveTo>
                  <a:lnTo>
                    <a:pt x="0" y="1119063"/>
                  </a:lnTo>
                  <a:lnTo>
                    <a:pt x="0" y="1123005"/>
                  </a:lnTo>
                  <a:lnTo>
                    <a:pt x="5213493" y="1123005"/>
                  </a:lnTo>
                  <a:lnTo>
                    <a:pt x="5213493" y="1119063"/>
                  </a:lnTo>
                  <a:close/>
                </a:path>
              </a:pathLst>
            </a:custGeom>
            <a:solidFill>
              <a:srgbClr val="FFBD59"/>
            </a:solidFill>
          </p:spPr>
        </p:sp>
      </p:grpSp>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14310" y="7243046"/>
            <a:ext cx="2059380" cy="2705261"/>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51502">
            <a:off x="1639307" y="3940711"/>
            <a:ext cx="1239799" cy="1310223"/>
          </a:xfrm>
          <a:prstGeom prst="rect">
            <a:avLst/>
          </a:prstGeom>
        </p:spPr>
      </p:pic>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71081">
            <a:off x="15138162" y="3960350"/>
            <a:ext cx="1592428" cy="1415271"/>
          </a:xfrm>
          <a:prstGeom prst="rect">
            <a:avLst/>
          </a:prstGeom>
        </p:spPr>
      </p:pic>
      <p:sp>
        <p:nvSpPr>
          <p:cNvPr id="21" name="TextBox 14"/>
          <p:cNvSpPr txBox="1"/>
          <p:nvPr/>
        </p:nvSpPr>
        <p:spPr>
          <a:xfrm>
            <a:off x="4038600" y="3314700"/>
            <a:ext cx="10820400" cy="6874240"/>
          </a:xfrm>
          <a:prstGeom prst="rect">
            <a:avLst/>
          </a:prstGeom>
        </p:spPr>
        <p:txBody>
          <a:bodyPr wrap="square" lIns="0" tIns="0" rIns="0" bIns="0" rtlCol="0" anchor="t">
            <a:spAutoFit/>
          </a:bodyPr>
          <a:lstStyle/>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Vóc</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dáng</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cao</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thấp</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gầy</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béo</a:t>
            </a:r>
            <a:r>
              <a:rPr lang="en-US" sz="4200" spc="-84" dirty="0">
                <a:solidFill>
                  <a:srgbClr val="065928"/>
                </a:solidFill>
                <a:latin typeface="Times New Roman" panose="02020603050405020304" pitchFamily="18" charset="0"/>
                <a:cs typeface="Times New Roman" panose="02020603050405020304" pitchFamily="18" charset="0"/>
              </a:rPr>
              <a:t>…</a:t>
            </a:r>
            <a:endParaRPr lang="en-US" sz="4200" spc="-84" dirty="0">
              <a:solidFill>
                <a:srgbClr val="065928"/>
              </a:solidFill>
              <a:latin typeface="Times New Roman" panose="02020603050405020304" pitchFamily="18" charset="0"/>
              <a:cs typeface="Times New Roman" panose="02020603050405020304" pitchFamily="18" charset="0"/>
            </a:endParaRP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Khuôn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mặt</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tròn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trịa</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bầu</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bĩnh</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trái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xoan</a:t>
            </a:r>
            <a:r>
              <a:rPr lang="en-US" sz="4200" spc="-84" dirty="0">
                <a:solidFill>
                  <a:srgbClr val="065928"/>
                </a:solidFill>
                <a:latin typeface="Times New Roman" panose="02020603050405020304" pitchFamily="18" charset="0"/>
                <a:cs typeface="Times New Roman" panose="02020603050405020304" pitchFamily="18" charset="0"/>
              </a:rPr>
              <a:t>…</a:t>
            </a:r>
            <a:endParaRPr lang="en-US" sz="4200" spc="-84" dirty="0">
              <a:solidFill>
                <a:srgbClr val="065928"/>
              </a:solidFill>
              <a:latin typeface="Times New Roman" panose="02020603050405020304" pitchFamily="18" charset="0"/>
              <a:cs typeface="Times New Roman" panose="02020603050405020304" pitchFamily="18" charset="0"/>
            </a:endParaRP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Mái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tóc</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dài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ngắn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đen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nhánh</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vàng</a:t>
            </a:r>
            <a:r>
              <a:rPr lang="en-US" sz="4200" spc="-84" dirty="0">
                <a:solidFill>
                  <a:srgbClr val="065928"/>
                </a:solidFill>
                <a:latin typeface="Times New Roman" panose="02020603050405020304" pitchFamily="18" charset="0"/>
                <a:cs typeface="Times New Roman" panose="02020603050405020304" pitchFamily="18" charset="0"/>
              </a:rPr>
              <a:t> hoe/ …</a:t>
            </a:r>
            <a:endParaRPr lang="en-US" sz="4200" spc="-84" dirty="0">
              <a:solidFill>
                <a:srgbClr val="065928"/>
              </a:solidFill>
              <a:latin typeface="Times New Roman" panose="02020603050405020304" pitchFamily="18" charset="0"/>
              <a:cs typeface="Times New Roman" panose="02020603050405020304" pitchFamily="18" charset="0"/>
            </a:endParaRP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Làn</a:t>
            </a:r>
            <a:r>
              <a:rPr lang="en-US" sz="4200" spc="-84" dirty="0">
                <a:solidFill>
                  <a:srgbClr val="065928"/>
                </a:solidFill>
                <a:latin typeface="Times New Roman" panose="02020603050405020304" pitchFamily="18" charset="0"/>
                <a:cs typeface="Times New Roman" panose="02020603050405020304" pitchFamily="18" charset="0"/>
              </a:rPr>
              <a:t> da: </a:t>
            </a:r>
            <a:r>
              <a:rPr lang="en-US" sz="4200" spc="-84" dirty="0" err="1">
                <a:solidFill>
                  <a:srgbClr val="065928"/>
                </a:solidFill>
                <a:latin typeface="Times New Roman" panose="02020603050405020304" pitchFamily="18" charset="0"/>
                <a:cs typeface="Times New Roman" panose="02020603050405020304" pitchFamily="18" charset="0"/>
              </a:rPr>
              <a:t>ngăm</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ngăm</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trắng</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hồng</a:t>
            </a:r>
            <a:r>
              <a:rPr lang="en-US" sz="4200" spc="-84" dirty="0">
                <a:solidFill>
                  <a:srgbClr val="065928"/>
                </a:solidFill>
                <a:latin typeface="Times New Roman" panose="02020603050405020304" pitchFamily="18" charset="0"/>
                <a:cs typeface="Times New Roman" panose="02020603050405020304" pitchFamily="18" charset="0"/>
              </a:rPr>
              <a:t>/</a:t>
            </a:r>
            <a:endParaRPr lang="en-US" sz="4200" spc="-84" dirty="0">
              <a:solidFill>
                <a:srgbClr val="065928"/>
              </a:solidFill>
              <a:latin typeface="Times New Roman" panose="02020603050405020304" pitchFamily="18" charset="0"/>
              <a:cs typeface="Times New Roman" panose="02020603050405020304" pitchFamily="18" charset="0"/>
            </a:endParaRP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Đôi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mắt</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hí</a:t>
            </a:r>
            <a:r>
              <a:rPr lang="en-US" sz="4200" spc="-84" dirty="0">
                <a:solidFill>
                  <a:srgbClr val="065928"/>
                </a:solidFill>
                <a:latin typeface="Times New Roman" panose="02020603050405020304" pitchFamily="18" charset="0"/>
                <a:cs typeface="Times New Roman" panose="02020603050405020304" pitchFamily="18" charset="0"/>
              </a:rPr>
              <a:t>/ to </a:t>
            </a:r>
            <a:r>
              <a:rPr lang="en-US" sz="4200" spc="-84" dirty="0" err="1">
                <a:solidFill>
                  <a:srgbClr val="065928"/>
                </a:solidFill>
                <a:latin typeface="Times New Roman" panose="02020603050405020304" pitchFamily="18" charset="0"/>
                <a:cs typeface="Times New Roman" panose="02020603050405020304" pitchFamily="18" charset="0"/>
              </a:rPr>
              <a:t>tròn</a:t>
            </a:r>
            <a:r>
              <a:rPr lang="en-US" sz="4200" spc="-84" dirty="0">
                <a:solidFill>
                  <a:srgbClr val="065928"/>
                </a:solidFill>
                <a:latin typeface="Times New Roman" panose="02020603050405020304" pitchFamily="18" charset="0"/>
                <a:cs typeface="Times New Roman" panose="02020603050405020304" pitchFamily="18" charset="0"/>
              </a:rPr>
              <a:t>/…</a:t>
            </a:r>
            <a:endParaRPr lang="en-US" sz="4200" spc="-84" dirty="0">
              <a:solidFill>
                <a:srgbClr val="065928"/>
              </a:solidFill>
              <a:latin typeface="Times New Roman" panose="02020603050405020304" pitchFamily="18" charset="0"/>
              <a:cs typeface="Times New Roman" panose="02020603050405020304" pitchFamily="18" charset="0"/>
            </a:endParaRPr>
          </a:p>
          <a:p>
            <a:pPr marL="571500" lvl="0" indent="-571500">
              <a:lnSpc>
                <a:spcPct val="130000"/>
              </a:lnSpc>
              <a:spcBef>
                <a:spcPct val="0"/>
              </a:spcBef>
              <a:buFont typeface="Arial" panose="020B0604020202020204" pitchFamily="34" charset="0"/>
              <a:buChar char="•"/>
            </a:pPr>
            <a:r>
              <a:rPr lang="en-US" sz="4200" spc="-84" dirty="0">
                <a:solidFill>
                  <a:srgbClr val="065928"/>
                </a:solidFill>
                <a:latin typeface="Times New Roman" panose="02020603050405020304" pitchFamily="18" charset="0"/>
                <a:cs typeface="Times New Roman" panose="02020603050405020304" pitchFamily="18" charset="0"/>
              </a:rPr>
              <a:t>…</a:t>
            </a:r>
            <a:endParaRPr lang="en-US" sz="4200" spc="-84" dirty="0">
              <a:solidFill>
                <a:srgbClr val="065928"/>
              </a:solidFill>
              <a:latin typeface="Times New Roman" panose="02020603050405020304" pitchFamily="18" charset="0"/>
              <a:cs typeface="Times New Roman" panose="02020603050405020304" pitchFamily="18" charset="0"/>
            </a:endParaRPr>
          </a:p>
          <a:p>
            <a:pPr marL="571500" lvl="0" indent="-571500">
              <a:lnSpc>
                <a:spcPct val="130000"/>
              </a:lnSpc>
              <a:spcBef>
                <a:spcPct val="0"/>
              </a:spcBef>
              <a:buFont typeface="Arial" panose="020B0604020202020204" pitchFamily="34" charset="0"/>
              <a:buChar char="•"/>
            </a:pPr>
            <a:endParaRPr lang="en-US" sz="4200" spc="-84" dirty="0">
              <a:solidFill>
                <a:srgbClr val="065928"/>
              </a:solidFill>
              <a:latin typeface="Times New Roman" panose="02020603050405020304" pitchFamily="18" charset="0"/>
              <a:cs typeface="Times New Roman" panose="02020603050405020304" pitchFamily="18" charset="0"/>
            </a:endParaRPr>
          </a:p>
          <a:p>
            <a:pPr marL="0" lvl="0" indent="0" algn="ctr">
              <a:lnSpc>
                <a:spcPct val="130000"/>
              </a:lnSpc>
              <a:spcBef>
                <a:spcPct val="0"/>
              </a:spcBef>
            </a:pPr>
            <a:endParaRPr lang="en-US" sz="4200" spc="-84" dirty="0">
              <a:solidFill>
                <a:srgbClr val="065928"/>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3" name="TextBox 3"/>
          <p:cNvSpPr txBox="1"/>
          <p:nvPr/>
        </p:nvSpPr>
        <p:spPr>
          <a:xfrm>
            <a:off x="1054115" y="1561381"/>
            <a:ext cx="15273856" cy="4154984"/>
          </a:xfrm>
          <a:prstGeom prst="rect">
            <a:avLst/>
          </a:prstGeom>
        </p:spPr>
        <p:txBody>
          <a:bodyPr wrap="square" lIns="0" tIns="0" rIns="0" bIns="0" rtlCol="0" anchor="t">
            <a:spAutoFit/>
          </a:bodyPr>
          <a:lstStyle/>
          <a:p>
            <a:pPr marL="0" lvl="0" indent="0" algn="just">
              <a:lnSpc>
                <a:spcPct val="150000"/>
              </a:lnSpc>
              <a:spcBef>
                <a:spcPct val="0"/>
              </a:spcBef>
            </a:pPr>
            <a:r>
              <a:rPr lang="en-US" sz="3600" u="none" dirty="0">
                <a:solidFill>
                  <a:srgbClr val="065928"/>
                </a:solidFill>
                <a:latin typeface="Times New Roman" panose="02020603050405020304" pitchFamily="18" charset="0"/>
                <a:cs typeface="Times New Roman" panose="02020603050405020304" pitchFamily="18" charset="0"/>
              </a:rPr>
              <a:t>Minh </a:t>
            </a:r>
            <a:r>
              <a:rPr lang="en-US" sz="3600" u="none" dirty="0" err="1">
                <a:solidFill>
                  <a:srgbClr val="065928"/>
                </a:solidFill>
                <a:latin typeface="Times New Roman" panose="02020603050405020304" pitchFamily="18" charset="0"/>
                <a:cs typeface="Times New Roman" panose="02020603050405020304" pitchFamily="18" charset="0"/>
              </a:rPr>
              <a:t>Châu</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là</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người</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bạn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thân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nhất</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của</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em</a:t>
            </a:r>
            <a:r>
              <a:rPr lang="en-US" sz="3600" u="none" dirty="0">
                <a:solidFill>
                  <a:srgbClr val="065928"/>
                </a:solidFill>
                <a:latin typeface="Times New Roman" panose="02020603050405020304" pitchFamily="18" charset="0"/>
                <a:cs typeface="Times New Roman" panose="02020603050405020304" pitchFamily="18" charset="0"/>
              </a:rPr>
              <a:t>. Minh </a:t>
            </a:r>
            <a:r>
              <a:rPr lang="en-US" sz="3600" u="none" dirty="0" err="1">
                <a:solidFill>
                  <a:srgbClr val="065928"/>
                </a:solidFill>
                <a:latin typeface="Times New Roman" panose="02020603050405020304" pitchFamily="18" charset="0"/>
                <a:cs typeface="Times New Roman" panose="02020603050405020304" pitchFamily="18" charset="0"/>
              </a:rPr>
              <a:t>Châu</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có</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vóc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dáng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nhỏ</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nhắn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Khuôn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mặt</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Châu</a:t>
            </a:r>
            <a:r>
              <a:rPr lang="en-US" sz="3600" u="none" dirty="0">
                <a:solidFill>
                  <a:srgbClr val="065928"/>
                </a:solidFill>
                <a:latin typeface="Times New Roman" panose="02020603050405020304" pitchFamily="18" charset="0"/>
                <a:cs typeface="Times New Roman" panose="02020603050405020304" pitchFamily="18" charset="0"/>
              </a:rPr>
              <a:t>  ……………..  </a:t>
            </a:r>
            <a:r>
              <a:rPr lang="en-US" sz="3600" u="none" dirty="0" err="1">
                <a:solidFill>
                  <a:srgbClr val="065928"/>
                </a:solidFill>
                <a:latin typeface="Times New Roman" panose="02020603050405020304" pitchFamily="18" charset="0"/>
                <a:cs typeface="Times New Roman" panose="02020603050405020304" pitchFamily="18" charset="0"/>
              </a:rPr>
              <a:t>trông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rất</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đáng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yêu</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Mái</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tóc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của</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bạn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đen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nhánh</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mượt</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mà</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và</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lúc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nào</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cũng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được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buộc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lên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gọn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gàng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Làn</a:t>
            </a:r>
            <a:r>
              <a:rPr lang="en-US" sz="3600" u="none" dirty="0">
                <a:solidFill>
                  <a:srgbClr val="065928"/>
                </a:solidFill>
                <a:latin typeface="Times New Roman" panose="02020603050405020304" pitchFamily="18" charset="0"/>
                <a:cs typeface="Times New Roman" panose="02020603050405020304" pitchFamily="18" charset="0"/>
              </a:rPr>
              <a:t> da </a:t>
            </a:r>
            <a:r>
              <a:rPr lang="en-US" sz="3600" u="none" dirty="0" err="1">
                <a:solidFill>
                  <a:srgbClr val="065928"/>
                </a:solidFill>
                <a:latin typeface="Times New Roman" panose="02020603050405020304" pitchFamily="18" charset="0"/>
                <a:cs typeface="Times New Roman" panose="02020603050405020304" pitchFamily="18" charset="0"/>
              </a:rPr>
              <a:t>bạn</a:t>
            </a:r>
            <a:r>
              <a:rPr lang="en-US" sz="3600" u="none" dirty="0">
                <a:solidFill>
                  <a:srgbClr val="065928"/>
                </a:solidFill>
                <a:latin typeface="Times New Roman" panose="02020603050405020304" pitchFamily="18" charset="0"/>
                <a:cs typeface="Times New Roman" panose="02020603050405020304" pitchFamily="18" charset="0"/>
              </a:rPr>
              <a:t> ………………… , </a:t>
            </a:r>
            <a:r>
              <a:rPr lang="en-US" sz="3600" u="none" dirty="0" err="1">
                <a:solidFill>
                  <a:srgbClr val="065928"/>
                </a:solidFill>
                <a:latin typeface="Times New Roman" panose="02020603050405020304" pitchFamily="18" charset="0"/>
                <a:cs typeface="Times New Roman" panose="02020603050405020304" pitchFamily="18" charset="0"/>
              </a:rPr>
              <a:t>đôi</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mắt</a:t>
            </a:r>
            <a:r>
              <a:rPr lang="en-US" sz="3600" u="none" dirty="0">
                <a:solidFill>
                  <a:srgbClr val="065928"/>
                </a:solidFill>
                <a:latin typeface="Times New Roman" panose="02020603050405020304" pitchFamily="18" charset="0"/>
                <a:cs typeface="Times New Roman" panose="02020603050405020304" pitchFamily="18" charset="0"/>
              </a:rPr>
              <a:t> …………………… </a:t>
            </a:r>
            <a:r>
              <a:rPr lang="en-US" sz="3600" u="none" dirty="0" err="1">
                <a:solidFill>
                  <a:srgbClr val="065928"/>
                </a:solidFill>
                <a:latin typeface="Times New Roman" panose="02020603050405020304" pitchFamily="18" charset="0"/>
                <a:cs typeface="Times New Roman" panose="02020603050405020304" pitchFamily="18" charset="0"/>
              </a:rPr>
              <a:t>và</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đôi</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môi</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luôn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nở</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nụ</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cười</a:t>
            </a:r>
            <a:r>
              <a:rPr lang="en-US" sz="3600" u="none" dirty="0">
                <a:solidFill>
                  <a:srgbClr val="065928"/>
                </a:solidFill>
                <a:latin typeface="Times New Roman" panose="02020603050405020304" pitchFamily="18" charset="0"/>
                <a:cs typeface="Times New Roman" panose="02020603050405020304" pitchFamily="18" charset="0"/>
              </a:rPr>
              <a:t> . </a:t>
            </a:r>
            <a:r>
              <a:rPr lang="en-US" sz="3600" u="none" dirty="0" err="1">
                <a:solidFill>
                  <a:srgbClr val="065928"/>
                </a:solidFill>
                <a:latin typeface="Times New Roman" panose="02020603050405020304" pitchFamily="18" charset="0"/>
                <a:cs typeface="Times New Roman" panose="02020603050405020304" pitchFamily="18" charset="0"/>
              </a:rPr>
              <a:t>Đặc</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biệt</a:t>
            </a:r>
            <a:r>
              <a:rPr lang="en-US" sz="3600" u="none" dirty="0">
                <a:solidFill>
                  <a:srgbClr val="065928"/>
                </a:solidFill>
                <a:latin typeface="Times New Roman" panose="02020603050405020304" pitchFamily="18" charset="0"/>
                <a:cs typeface="Times New Roman" panose="02020603050405020304" pitchFamily="18" charset="0"/>
              </a:rPr>
              <a:t> , </a:t>
            </a:r>
            <a:r>
              <a:rPr lang="en-US" sz="3600" u="none" dirty="0" err="1">
                <a:solidFill>
                  <a:srgbClr val="065928"/>
                </a:solidFill>
                <a:latin typeface="Times New Roman" panose="02020603050405020304" pitchFamily="18" charset="0"/>
                <a:cs typeface="Times New Roman" panose="02020603050405020304" pitchFamily="18" charset="0"/>
              </a:rPr>
              <a:t>vầng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trán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cao</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của</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bạn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khiến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bạn</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trông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có</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vẻ</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bướng</a:t>
            </a:r>
            <a:r>
              <a:rPr lang="en-US" sz="3600" u="none" dirty="0">
                <a:solidFill>
                  <a:srgbClr val="065928"/>
                </a:solidFill>
                <a:latin typeface="Times New Roman" panose="02020603050405020304" pitchFamily="18" charset="0"/>
                <a:cs typeface="Times New Roman" panose="02020603050405020304" pitchFamily="18" charset="0"/>
              </a:rPr>
              <a:t> </a:t>
            </a:r>
            <a:r>
              <a:rPr lang="en-US" sz="3600" u="none" dirty="0" err="1">
                <a:solidFill>
                  <a:srgbClr val="065928"/>
                </a:solidFill>
                <a:latin typeface="Times New Roman" panose="02020603050405020304" pitchFamily="18" charset="0"/>
                <a:cs typeface="Times New Roman" panose="02020603050405020304" pitchFamily="18" charset="0"/>
              </a:rPr>
              <a:t>bỉnh</a:t>
            </a:r>
            <a:r>
              <a:rPr lang="en-US" sz="3600" u="none" dirty="0">
                <a:solidFill>
                  <a:srgbClr val="065928"/>
                </a:solidFill>
                <a:latin typeface="Times New Roman" panose="02020603050405020304" pitchFamily="18" charset="0"/>
                <a:cs typeface="Times New Roman" panose="02020603050405020304" pitchFamily="18" charset="0"/>
              </a:rPr>
              <a:t>.</a:t>
            </a:r>
            <a:endParaRPr lang="en-US" sz="3600" u="none" dirty="0">
              <a:solidFill>
                <a:srgbClr val="065928"/>
              </a:solidFill>
              <a:latin typeface="Times New Roman" panose="02020603050405020304" pitchFamily="18" charset="0"/>
              <a:cs typeface="Times New Roman" panose="02020603050405020304" pitchFamily="18" charset="0"/>
            </a:endParaRPr>
          </a:p>
        </p:txBody>
      </p:sp>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rot="-231185">
            <a:off x="3231878" y="9597613"/>
            <a:ext cx="1829867" cy="288603"/>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91043" y="9267114"/>
            <a:ext cx="905913" cy="680259"/>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568089" y="7722096"/>
            <a:ext cx="1153822" cy="201982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89711" y="7311763"/>
            <a:ext cx="1388224" cy="2430152"/>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9048" flipH="1">
            <a:off x="-743965" y="123921"/>
            <a:ext cx="1487929" cy="1088048"/>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737667" y="7395745"/>
            <a:ext cx="1632434" cy="747952"/>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40077"/>
          <a:stretch>
            <a:fillRect/>
          </a:stretch>
        </p:blipFill>
        <p:spPr>
          <a:xfrm>
            <a:off x="16623645" y="512812"/>
            <a:ext cx="1438664" cy="172563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71201" y="7684514"/>
            <a:ext cx="3905319" cy="4114800"/>
          </a:xfrm>
          <a:prstGeom prst="rect">
            <a:avLst/>
          </a:prstGeom>
        </p:spPr>
      </p:pic>
      <p:pic>
        <p:nvPicPr>
          <p:cNvPr id="19"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598362" y="5515867"/>
            <a:ext cx="2715768" cy="4114800"/>
          </a:xfrm>
          <a:prstGeom prst="rect">
            <a:avLst/>
          </a:prstGeom>
        </p:spPr>
      </p:pic>
      <p:sp>
        <p:nvSpPr>
          <p:cNvPr id="22" name="TextBox 16"/>
          <p:cNvSpPr txBox="1"/>
          <p:nvPr/>
        </p:nvSpPr>
        <p:spPr>
          <a:xfrm>
            <a:off x="4985715" y="6421368"/>
            <a:ext cx="2236250"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rgbClr val="7030A0"/>
                </a:solidFill>
                <a:latin typeface="Times New Roman" panose="02020603050405020304" pitchFamily="18" charset="0"/>
                <a:cs typeface="Times New Roman" panose="02020603050405020304" pitchFamily="18" charset="0"/>
              </a:rPr>
              <a:t>tròn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trịa</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23" name="TextBox 16"/>
          <p:cNvSpPr txBox="1"/>
          <p:nvPr/>
        </p:nvSpPr>
        <p:spPr>
          <a:xfrm>
            <a:off x="10469944" y="6555501"/>
            <a:ext cx="2705973"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tinh</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anh</a:t>
            </a:r>
            <a:endParaRPr lang="en-US" sz="36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24" name="TextBox 16"/>
          <p:cNvSpPr txBox="1"/>
          <p:nvPr/>
        </p:nvSpPr>
        <p:spPr>
          <a:xfrm>
            <a:off x="7550334" y="6508149"/>
            <a:ext cx="2705973"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chemeClr val="accent2">
                    <a:lumMod val="75000"/>
                  </a:schemeClr>
                </a:solidFill>
                <a:latin typeface="Times New Roman" panose="02020603050405020304" pitchFamily="18" charset="0"/>
                <a:cs typeface="Times New Roman" panose="02020603050405020304" pitchFamily="18" charset="0"/>
              </a:rPr>
              <a:t>trắng</a:t>
            </a:r>
            <a:r>
              <a:rPr lang="en-US" sz="3600" dirty="0">
                <a:solidFill>
                  <a:schemeClr val="accent2">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2">
                    <a:lumMod val="75000"/>
                  </a:schemeClr>
                </a:solidFill>
                <a:latin typeface="Times New Roman" panose="02020603050405020304" pitchFamily="18" charset="0"/>
                <a:cs typeface="Times New Roman" panose="02020603050405020304" pitchFamily="18" charset="0"/>
              </a:rPr>
              <a:t>hồng</a:t>
            </a:r>
            <a:endParaRPr lang="en-US" sz="3600"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2.63889E-6 -0.0108 L 0.00382 -0.43364 " pathEditMode="relative" rAng="0" ptsTypes="AA">
                                      <p:cBhvr>
                                        <p:cTn id="11" dur="2000" fill="hold"/>
                                        <p:tgtEl>
                                          <p:spTgt spid="22"/>
                                        </p:tgtEl>
                                        <p:attrNameLst>
                                          <p:attrName>ppt_x</p:attrName>
                                          <p:attrName>ppt_y</p:attrName>
                                        </p:attrNameLst>
                                      </p:cBhvr>
                                      <p:rCtr x="191" y="-21142"/>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0.04558 -0.00262 L -0.41737 -0.28534 " pathEditMode="relative" rAng="0" ptsTypes="AA">
                                      <p:cBhvr>
                                        <p:cTn id="15" dur="2000" fill="hold"/>
                                        <p:tgtEl>
                                          <p:spTgt spid="24"/>
                                        </p:tgtEl>
                                        <p:attrNameLst>
                                          <p:attrName>ppt_x</p:attrName>
                                          <p:attrName>ppt_y</p:attrName>
                                        </p:attrNameLst>
                                      </p:cBhvr>
                                      <p:rCtr x="-18594" y="-14136"/>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0" nodeType="clickEffect">
                                  <p:stCondLst>
                                    <p:cond delay="0"/>
                                  </p:stCondLst>
                                  <p:childTnLst>
                                    <p:animMotion origin="layout" path="M -9.72222E-7 -0.0054 L -0.31962 -0.27947 " pathEditMode="relative" rAng="0" ptsTypes="AA">
                                      <p:cBhvr>
                                        <p:cTn id="19" dur="2000" fill="hold"/>
                                        <p:tgtEl>
                                          <p:spTgt spid="23"/>
                                        </p:tgtEl>
                                        <p:attrNameLst>
                                          <p:attrName>ppt_x</p:attrName>
                                          <p:attrName>ppt_y</p:attrName>
                                        </p:attrNameLst>
                                      </p:cBhvr>
                                      <p:rCtr x="-15981" y="-1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49570" y="-3097874"/>
            <a:ext cx="4781302" cy="16514358"/>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9" name="Picture 9"/>
          <p:cNvPicPr>
            <a:picLocks noChangeAspect="1"/>
          </p:cNvPicPr>
          <p:nvPr/>
        </p:nvPicPr>
        <p:blipFill>
          <a:blip r:embed="rId1">
            <a:extLst>
              <a:ext uri="{28A0092B-C50C-407E-A947-70E740481C1C}">
                <a14:useLocalDpi xmlns:a14="http://schemas.microsoft.com/office/drawing/2010/main" val="0"/>
              </a:ext>
            </a:extLst>
          </a:blip>
          <a:srcRect l="482" r="559" b="36052"/>
          <a:stretch>
            <a:fillRect/>
          </a:stretch>
        </p:blipFill>
        <p:spPr>
          <a:xfrm>
            <a:off x="-124157" y="8966200"/>
            <a:ext cx="18288000" cy="1351658"/>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564"/>
          <a:stretch>
            <a:fillRect/>
          </a:stretch>
        </p:blipFill>
        <p:spPr>
          <a:xfrm>
            <a:off x="-730155" y="7998484"/>
            <a:ext cx="2268578" cy="225041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96825" y="5877186"/>
            <a:ext cx="2587364" cy="242242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4817066">
            <a:off x="-798572" y="634034"/>
            <a:ext cx="2405413" cy="276484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4777401" flipH="1">
            <a:off x="16670278" y="656844"/>
            <a:ext cx="2405413" cy="2764842"/>
          </a:xfrm>
          <a:prstGeom prst="rect">
            <a:avLst/>
          </a:prstGeom>
        </p:spPr>
      </p:pic>
      <p:sp>
        <p:nvSpPr>
          <p:cNvPr id="14" name="TextBox 3"/>
          <p:cNvSpPr txBox="1"/>
          <p:nvPr/>
        </p:nvSpPr>
        <p:spPr>
          <a:xfrm>
            <a:off x="990600" y="3045916"/>
            <a:ext cx="15621000" cy="4154984"/>
          </a:xfrm>
          <a:prstGeom prst="rect">
            <a:avLst/>
          </a:prstGeom>
        </p:spPr>
        <p:txBody>
          <a:bodyPr wrap="square" lIns="0" tIns="0" rIns="0" bIns="0" rtlCol="0" anchor="t">
            <a:spAutoFit/>
          </a:bodyPr>
          <a:lstStyle/>
          <a:p>
            <a:pPr marL="0" lvl="0" indent="0" algn="just">
              <a:lnSpc>
                <a:spcPct val="150000"/>
              </a:lnSpc>
              <a:spcBef>
                <a:spcPct val="0"/>
              </a:spcBef>
            </a:pPr>
            <a:r>
              <a:rPr lang="en-US" sz="3600" u="none">
                <a:solidFill>
                  <a:srgbClr val="065928"/>
                </a:solidFill>
                <a:latin typeface="Times New Roman" panose="02020603050405020304" pitchFamily="18" charset="0"/>
                <a:cs typeface="Times New Roman" panose="02020603050405020304" pitchFamily="18" charset="0"/>
              </a:rPr>
              <a:t>Minh Châu là người bạn thân nhất của em. Minh Châu có vóc dáng nhỏ nhắn. Khuôn mặt Châu  tròn trịa  trông rất đáng yêu. Mái tóc của bạn đen nhánh, mượt mà và lúc nào cũng được buộc lên gọn gàng. Làn da bạn trắng hồng, đôi mắt tinh anh và đôi môi luôn nở nụ cười. Đặc biệt, vầng trán cao của bạn khiến bạn trông có vẻ bướng bỉnh.</a:t>
            </a:r>
            <a:endParaRPr lang="en-US" sz="3600" u="none">
              <a:solidFill>
                <a:srgbClr val="065928"/>
              </a:solidFill>
              <a:latin typeface="Times New Roman" panose="02020603050405020304" pitchFamily="18" charset="0"/>
              <a:cs typeface="Times New Roman" panose="02020603050405020304" pitchFamily="18" charset="0"/>
            </a:endParaRPr>
          </a:p>
        </p:txBody>
      </p:sp>
      <p:sp>
        <p:nvSpPr>
          <p:cNvPr id="15" name="TextBox 3"/>
          <p:cNvSpPr txBox="1"/>
          <p:nvPr/>
        </p:nvSpPr>
        <p:spPr>
          <a:xfrm>
            <a:off x="1371600" y="8046303"/>
            <a:ext cx="16193694" cy="731419"/>
          </a:xfrm>
          <a:prstGeom prst="rect">
            <a:avLst/>
          </a:prstGeom>
        </p:spPr>
        <p:txBody>
          <a:bodyPr wrap="square" lIns="0" tIns="0" rIns="0" bIns="0" rtlCol="0" anchor="t">
            <a:spAutoFit/>
          </a:bodyPr>
          <a:lstStyle/>
          <a:p>
            <a:pPr marL="0" lvl="0" indent="0" algn="just">
              <a:lnSpc>
                <a:spcPct val="150000"/>
              </a:lnSpc>
              <a:spcBef>
                <a:spcPct val="0"/>
              </a:spcBef>
            </a:pPr>
            <a:r>
              <a:rPr lang="en-US" sz="3600" u="none" dirty="0" err="1">
                <a:solidFill>
                  <a:srgbClr val="C00000"/>
                </a:solidFill>
                <a:latin typeface="Times New Roman" panose="02020603050405020304" pitchFamily="18" charset="0"/>
                <a:cs typeface="Times New Roman" panose="02020603050405020304" pitchFamily="18" charset="0"/>
              </a:rPr>
              <a:t>Câu</a:t>
            </a:r>
            <a:r>
              <a:rPr lang="en-US" sz="3600" u="none" dirty="0">
                <a:solidFill>
                  <a:srgbClr val="C00000"/>
                </a:solidFill>
                <a:latin typeface="Times New Roman" panose="02020603050405020304" pitchFamily="18" charset="0"/>
                <a:cs typeface="Times New Roman" panose="02020603050405020304" pitchFamily="18" charset="0"/>
              </a:rPr>
              <a:t> </a:t>
            </a:r>
            <a:r>
              <a:rPr lang="en-US" sz="3600" u="none" dirty="0" err="1">
                <a:solidFill>
                  <a:srgbClr val="C00000"/>
                </a:solidFill>
                <a:latin typeface="Times New Roman" panose="02020603050405020304" pitchFamily="18" charset="0"/>
                <a:cs typeface="Times New Roman" panose="02020603050405020304" pitchFamily="18" charset="0"/>
              </a:rPr>
              <a:t>ghép</a:t>
            </a:r>
            <a:r>
              <a:rPr lang="en-US" sz="3600" u="none" dirty="0">
                <a:solidFill>
                  <a:srgbClr val="C0000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Làn</a:t>
            </a:r>
            <a:r>
              <a:rPr lang="en-US" sz="3600" u="none" dirty="0">
                <a:solidFill>
                  <a:srgbClr val="002060"/>
                </a:solidFill>
                <a:latin typeface="Times New Roman" panose="02020603050405020304" pitchFamily="18" charset="0"/>
                <a:cs typeface="Times New Roman" panose="02020603050405020304" pitchFamily="18" charset="0"/>
              </a:rPr>
              <a:t> da </a:t>
            </a:r>
            <a:r>
              <a:rPr lang="en-US" sz="3600" u="none" dirty="0" err="1">
                <a:solidFill>
                  <a:srgbClr val="002060"/>
                </a:solidFill>
                <a:latin typeface="Times New Roman" panose="02020603050405020304" pitchFamily="18" charset="0"/>
                <a:cs typeface="Times New Roman" panose="02020603050405020304" pitchFamily="18" charset="0"/>
              </a:rPr>
              <a:t>bạn</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trắng</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hồng</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đôi</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mắt</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tinh</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anh</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và</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đôi</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môi</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luôn</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nở</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nụ</a:t>
            </a:r>
            <a:r>
              <a:rPr lang="en-US" sz="3600" u="none" dirty="0">
                <a:solidFill>
                  <a:srgbClr val="002060"/>
                </a:solidFill>
                <a:latin typeface="Times New Roman" panose="02020603050405020304" pitchFamily="18" charset="0"/>
                <a:cs typeface="Times New Roman" panose="02020603050405020304" pitchFamily="18" charset="0"/>
              </a:rPr>
              <a:t> </a:t>
            </a:r>
            <a:r>
              <a:rPr lang="en-US" sz="3600" u="none" dirty="0" err="1">
                <a:solidFill>
                  <a:srgbClr val="002060"/>
                </a:solidFill>
                <a:latin typeface="Times New Roman" panose="02020603050405020304" pitchFamily="18" charset="0"/>
                <a:cs typeface="Times New Roman" panose="02020603050405020304" pitchFamily="18" charset="0"/>
              </a:rPr>
              <a:t>cười</a:t>
            </a:r>
            <a:r>
              <a:rPr lang="en-US" sz="3600" u="none" dirty="0">
                <a:solidFill>
                  <a:srgbClr val="002060"/>
                </a:solidFill>
                <a:latin typeface="Times New Roman" panose="02020603050405020304" pitchFamily="18" charset="0"/>
                <a:cs typeface="Times New Roman" panose="02020603050405020304" pitchFamily="18" charset="0"/>
              </a:rPr>
              <a:t>.</a:t>
            </a:r>
            <a:endParaRPr lang="en-US" sz="3600" u="none" dirty="0">
              <a:solidFill>
                <a:srgbClr val="002060"/>
              </a:solidFill>
              <a:latin typeface="Times New Roman" panose="02020603050405020304" pitchFamily="18" charset="0"/>
              <a:cs typeface="Times New Roman" panose="02020603050405020304" pitchFamily="18" charset="0"/>
            </a:endParaRPr>
          </a:p>
        </p:txBody>
      </p:sp>
      <p:sp>
        <p:nvSpPr>
          <p:cNvPr id="19" name="TextBox 3"/>
          <p:cNvSpPr txBox="1"/>
          <p:nvPr/>
        </p:nvSpPr>
        <p:spPr>
          <a:xfrm>
            <a:off x="1538423" y="5295900"/>
            <a:ext cx="16193694" cy="1562415"/>
          </a:xfrm>
          <a:prstGeom prst="rect">
            <a:avLst/>
          </a:prstGeom>
        </p:spPr>
        <p:txBody>
          <a:bodyPr wrap="square" lIns="0" tIns="0" rIns="0" bIns="0" rtlCol="0" anchor="t">
            <a:spAutoFit/>
          </a:bodyPr>
          <a:lstStyle/>
          <a:p>
            <a:pPr marL="0" lvl="0" indent="0" algn="just">
              <a:lnSpc>
                <a:spcPct val="150000"/>
              </a:lnSpc>
              <a:spcBef>
                <a:spcPct val="0"/>
              </a:spcBef>
            </a:pPr>
            <a:r>
              <a:rPr lang="en-US" sz="3600" dirty="0" err="1">
                <a:solidFill>
                  <a:srgbClr val="C00000"/>
                </a:solidFill>
                <a:latin typeface="Times New Roman" panose="02020603050405020304" pitchFamily="18" charset="0"/>
                <a:cs typeface="Times New Roman" panose="02020603050405020304" pitchFamily="18" charset="0"/>
              </a:rPr>
              <a:t>Vế</a:t>
            </a:r>
            <a:r>
              <a:rPr lang="en-US" sz="3600" dirty="0">
                <a:solidFill>
                  <a:srgbClr val="C00000"/>
                </a:solidFill>
                <a:latin typeface="Times New Roman" panose="02020603050405020304" pitchFamily="18" charset="0"/>
                <a:cs typeface="Times New Roman" panose="02020603050405020304" pitchFamily="18" charset="0"/>
              </a:rPr>
              <a:t> 1 </a:t>
            </a:r>
            <a:r>
              <a:rPr lang="en-US" sz="3600" dirty="0" err="1">
                <a:solidFill>
                  <a:srgbClr val="C00000"/>
                </a:solidFill>
                <a:latin typeface="Times New Roman" panose="02020603050405020304" pitchFamily="18" charset="0"/>
                <a:cs typeface="Times New Roman" panose="02020603050405020304" pitchFamily="18" charset="0"/>
              </a:rPr>
              <a:t>được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nối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trực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tiếp</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với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vế</a:t>
            </a:r>
            <a:r>
              <a:rPr lang="en-US" sz="3600" dirty="0">
                <a:solidFill>
                  <a:srgbClr val="C00000"/>
                </a:solidFill>
                <a:latin typeface="Times New Roman" panose="02020603050405020304" pitchFamily="18" charset="0"/>
                <a:cs typeface="Times New Roman" panose="02020603050405020304" pitchFamily="18" charset="0"/>
              </a:rPr>
              <a:t> 2 </a:t>
            </a:r>
            <a:r>
              <a:rPr lang="en-US" sz="3600" dirty="0" err="1">
                <a:solidFill>
                  <a:srgbClr val="C00000"/>
                </a:solidFill>
                <a:latin typeface="Times New Roman" panose="02020603050405020304" pitchFamily="18" charset="0"/>
                <a:cs typeface="Times New Roman" panose="02020603050405020304" pitchFamily="18" charset="0"/>
              </a:rPr>
              <a:t>bằng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dấu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phẩy</a:t>
            </a:r>
            <a:r>
              <a:rPr lang="en-US" sz="3600" dirty="0">
                <a:solidFill>
                  <a:srgbClr val="C00000"/>
                </a:solidFill>
                <a:latin typeface="Times New Roman" panose="02020603050405020304" pitchFamily="18" charset="0"/>
                <a:cs typeface="Times New Roman" panose="02020603050405020304" pitchFamily="18" charset="0"/>
              </a:rPr>
              <a:t>. </a:t>
            </a:r>
            <a:endParaRPr lang="en-US" sz="3600" dirty="0">
              <a:solidFill>
                <a:srgbClr val="C00000"/>
              </a:solidFill>
              <a:latin typeface="Times New Roman" panose="02020603050405020304" pitchFamily="18" charset="0"/>
              <a:cs typeface="Times New Roman" panose="02020603050405020304" pitchFamily="18" charset="0"/>
            </a:endParaRPr>
          </a:p>
          <a:p>
            <a:pPr marL="0" lvl="0" indent="0" algn="just">
              <a:lnSpc>
                <a:spcPct val="150000"/>
              </a:lnSpc>
              <a:spcBef>
                <a:spcPct val="0"/>
              </a:spcBef>
            </a:pPr>
            <a:r>
              <a:rPr lang="en-US" sz="3600" u="none" dirty="0" err="1">
                <a:solidFill>
                  <a:srgbClr val="C00000"/>
                </a:solidFill>
                <a:latin typeface="Times New Roman" panose="02020603050405020304" pitchFamily="18" charset="0"/>
                <a:cs typeface="Times New Roman" panose="02020603050405020304" pitchFamily="18" charset="0"/>
              </a:rPr>
              <a:t>Vế</a:t>
            </a:r>
            <a:r>
              <a:rPr lang="en-US" sz="3600" u="none" dirty="0">
                <a:solidFill>
                  <a:srgbClr val="C00000"/>
                </a:solidFill>
                <a:latin typeface="Times New Roman" panose="02020603050405020304" pitchFamily="18" charset="0"/>
                <a:cs typeface="Times New Roman" panose="02020603050405020304" pitchFamily="18" charset="0"/>
              </a:rPr>
              <a:t> 2 </a:t>
            </a:r>
            <a:r>
              <a:rPr lang="en-US" sz="3600" u="none" dirty="0" err="1">
                <a:solidFill>
                  <a:srgbClr val="C00000"/>
                </a:solidFill>
                <a:latin typeface="Times New Roman" panose="02020603050405020304" pitchFamily="18" charset="0"/>
                <a:cs typeface="Times New Roman" panose="02020603050405020304" pitchFamily="18" charset="0"/>
              </a:rPr>
              <a:t>được</a:t>
            </a:r>
            <a:r>
              <a:rPr lang="en-US" sz="3600" u="none" dirty="0">
                <a:solidFill>
                  <a:srgbClr val="C00000"/>
                </a:solidFill>
                <a:latin typeface="Times New Roman" panose="02020603050405020304" pitchFamily="18" charset="0"/>
                <a:cs typeface="Times New Roman" panose="02020603050405020304" pitchFamily="18" charset="0"/>
              </a:rPr>
              <a:t> </a:t>
            </a:r>
            <a:r>
              <a:rPr lang="en-US" sz="3600" u="none" dirty="0" err="1">
                <a:solidFill>
                  <a:srgbClr val="C00000"/>
                </a:solidFill>
                <a:latin typeface="Times New Roman" panose="02020603050405020304" pitchFamily="18" charset="0"/>
                <a:cs typeface="Times New Roman" panose="02020603050405020304" pitchFamily="18" charset="0"/>
              </a:rPr>
              <a:t>nối</a:t>
            </a:r>
            <a:r>
              <a:rPr lang="en-US" sz="3600" u="none" dirty="0">
                <a:solidFill>
                  <a:srgbClr val="C00000"/>
                </a:solidFill>
                <a:latin typeface="Times New Roman" panose="02020603050405020304" pitchFamily="18" charset="0"/>
                <a:cs typeface="Times New Roman" panose="02020603050405020304" pitchFamily="18" charset="0"/>
              </a:rPr>
              <a:t> </a:t>
            </a:r>
            <a:r>
              <a:rPr lang="en-US" sz="3600" u="none" dirty="0" err="1">
                <a:solidFill>
                  <a:srgbClr val="C00000"/>
                </a:solidFill>
                <a:latin typeface="Times New Roman" panose="02020603050405020304" pitchFamily="18" charset="0"/>
                <a:cs typeface="Times New Roman" panose="02020603050405020304" pitchFamily="18" charset="0"/>
              </a:rPr>
              <a:t>với</a:t>
            </a:r>
            <a:r>
              <a:rPr lang="en-US" sz="3600" u="none" dirty="0">
                <a:solidFill>
                  <a:srgbClr val="C00000"/>
                </a:solidFill>
                <a:latin typeface="Times New Roman" panose="02020603050405020304" pitchFamily="18" charset="0"/>
                <a:cs typeface="Times New Roman" panose="02020603050405020304" pitchFamily="18" charset="0"/>
              </a:rPr>
              <a:t> </a:t>
            </a:r>
            <a:r>
              <a:rPr lang="en-US" sz="3600" u="none" dirty="0" err="1">
                <a:solidFill>
                  <a:srgbClr val="C00000"/>
                </a:solidFill>
                <a:latin typeface="Times New Roman" panose="02020603050405020304" pitchFamily="18" charset="0"/>
                <a:cs typeface="Times New Roman" panose="02020603050405020304" pitchFamily="18" charset="0"/>
              </a:rPr>
              <a:t>vế</a:t>
            </a:r>
            <a:r>
              <a:rPr lang="en-US" sz="3600" u="none" dirty="0">
                <a:solidFill>
                  <a:srgbClr val="C00000"/>
                </a:solidFill>
                <a:latin typeface="Times New Roman" panose="02020603050405020304" pitchFamily="18" charset="0"/>
                <a:cs typeface="Times New Roman" panose="02020603050405020304" pitchFamily="18" charset="0"/>
              </a:rPr>
              <a:t> 3 </a:t>
            </a:r>
            <a:r>
              <a:rPr lang="en-US" sz="3600" u="none" dirty="0" err="1">
                <a:solidFill>
                  <a:srgbClr val="C00000"/>
                </a:solidFill>
                <a:latin typeface="Times New Roman" panose="02020603050405020304" pitchFamily="18" charset="0"/>
                <a:cs typeface="Times New Roman" panose="02020603050405020304" pitchFamily="18" charset="0"/>
              </a:rPr>
              <a:t>bằng</a:t>
            </a:r>
            <a:r>
              <a:rPr lang="en-US" sz="3600" u="none" dirty="0">
                <a:solidFill>
                  <a:srgbClr val="C00000"/>
                </a:solidFill>
                <a:latin typeface="Times New Roman" panose="02020603050405020304" pitchFamily="18" charset="0"/>
                <a:cs typeface="Times New Roman" panose="02020603050405020304" pitchFamily="18" charset="0"/>
              </a:rPr>
              <a:t> </a:t>
            </a:r>
            <a:r>
              <a:rPr lang="en-US" sz="3600" u="none" dirty="0" err="1">
                <a:solidFill>
                  <a:srgbClr val="C00000"/>
                </a:solidFill>
                <a:latin typeface="Times New Roman" panose="02020603050405020304" pitchFamily="18" charset="0"/>
                <a:cs typeface="Times New Roman" panose="02020603050405020304" pitchFamily="18" charset="0"/>
              </a:rPr>
              <a:t>từ</a:t>
            </a:r>
            <a:r>
              <a:rPr lang="en-US" sz="3600" u="none" dirty="0">
                <a:solidFill>
                  <a:srgbClr val="C00000"/>
                </a:solidFill>
                <a:latin typeface="Times New Roman" panose="02020603050405020304" pitchFamily="18" charset="0"/>
                <a:cs typeface="Times New Roman" panose="02020603050405020304" pitchFamily="18" charset="0"/>
              </a:rPr>
              <a:t> “</a:t>
            </a:r>
            <a:r>
              <a:rPr lang="en-US" sz="3600" u="none" dirty="0" err="1">
                <a:solidFill>
                  <a:srgbClr val="C00000"/>
                </a:solidFill>
                <a:latin typeface="Times New Roman" panose="02020603050405020304" pitchFamily="18" charset="0"/>
                <a:cs typeface="Times New Roman" panose="02020603050405020304" pitchFamily="18" charset="0"/>
              </a:rPr>
              <a:t>và</a:t>
            </a:r>
            <a:r>
              <a:rPr lang="en-US" sz="3600" u="none" dirty="0">
                <a:solidFill>
                  <a:srgbClr val="C00000"/>
                </a:solidFill>
                <a:latin typeface="Times New Roman" panose="02020603050405020304" pitchFamily="18" charset="0"/>
                <a:cs typeface="Times New Roman" panose="02020603050405020304" pitchFamily="18" charset="0"/>
              </a:rPr>
              <a:t>”.</a:t>
            </a:r>
            <a:endParaRPr lang="en-US" sz="3600" u="none"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64" presetClass="path" presetSubtype="0" accel="50000" decel="50000" fill="hold" grpId="1" nodeType="withEffect">
                                  <p:stCondLst>
                                    <p:cond delay="0"/>
                                  </p:stCondLst>
                                  <p:childTnLst>
                                    <p:animMotion origin="layout" path="M 1.66667E-6 3.08642E-6 L -0.01771 -0.40402 " pathEditMode="relative" rAng="0" ptsTypes="AA">
                                      <p:cBhvr>
                                        <p:cTn id="24" dur="2000" fill="hold"/>
                                        <p:tgtEl>
                                          <p:spTgt spid="15"/>
                                        </p:tgtEl>
                                        <p:attrNameLst>
                                          <p:attrName>ppt_x</p:attrName>
                                          <p:attrName>ppt_y</p:attrName>
                                        </p:attrNameLst>
                                      </p:cBhvr>
                                      <p:rCtr x="-885" y="-20201"/>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482" r="559" b="36052"/>
          <a:stretch>
            <a:fillRect/>
          </a:stretch>
        </p:blipFill>
        <p:spPr>
          <a:xfrm>
            <a:off x="0" y="8935342"/>
            <a:ext cx="18288000" cy="1351658"/>
          </a:xfrm>
          <a:prstGeom prst="rect">
            <a:avLst/>
          </a:prstGeom>
        </p:spPr>
      </p:pic>
      <p:grpSp>
        <p:nvGrpSpPr>
          <p:cNvPr id="3" name="Group 3"/>
          <p:cNvGrpSpPr/>
          <p:nvPr/>
        </p:nvGrpSpPr>
        <p:grpSpPr>
          <a:xfrm>
            <a:off x="1282411" y="1886363"/>
            <a:ext cx="16230600" cy="7798574"/>
            <a:chOff x="0" y="0"/>
            <a:chExt cx="7533409" cy="3619697"/>
          </a:xfrm>
        </p:grpSpPr>
        <p:sp>
          <p:nvSpPr>
            <p:cNvPr id="4" name="Freeform 4"/>
            <p:cNvSpPr/>
            <p:nvPr/>
          </p:nvSpPr>
          <p:spPr>
            <a:xfrm>
              <a:off x="26670" y="26670"/>
              <a:ext cx="7480069" cy="3524447"/>
            </a:xfrm>
            <a:custGeom>
              <a:avLst/>
              <a:gdLst/>
              <a:ahLst/>
              <a:cxnLst/>
              <a:rect l="l" t="t" r="r" b="b"/>
              <a:pathLst>
                <a:path w="7480069" h="3524447">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4134" y="5728228"/>
            <a:ext cx="4188372" cy="455877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8384" t="9330"/>
          <a:stretch>
            <a:fillRect/>
          </a:stretch>
        </p:blipFill>
        <p:spPr>
          <a:xfrm>
            <a:off x="0" y="0"/>
            <a:ext cx="2511433" cy="395750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17066">
            <a:off x="-798572" y="4121747"/>
            <a:ext cx="2405413" cy="2764842"/>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2333" b="3053"/>
          <a:stretch>
            <a:fillRect/>
          </a:stretch>
        </p:blipFill>
        <p:spPr>
          <a:xfrm>
            <a:off x="13861401" y="8007614"/>
            <a:ext cx="4426599" cy="22793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8384" t="9330"/>
          <a:stretch>
            <a:fillRect/>
          </a:stretch>
        </p:blipFill>
        <p:spPr>
          <a:xfrm flipH="1">
            <a:off x="15733881" y="0"/>
            <a:ext cx="2511433" cy="3957500"/>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77401" flipH="1">
            <a:off x="16670278" y="4144557"/>
            <a:ext cx="2405413" cy="2764842"/>
          </a:xfrm>
          <a:prstGeom prst="rect">
            <a:avLst/>
          </a:prstGeom>
        </p:spPr>
      </p:pic>
      <p:sp>
        <p:nvSpPr>
          <p:cNvPr id="17" name="TextBox 15"/>
          <p:cNvSpPr txBox="1"/>
          <p:nvPr/>
        </p:nvSpPr>
        <p:spPr>
          <a:xfrm>
            <a:off x="4003850" y="3861123"/>
            <a:ext cx="10787721" cy="1665905"/>
          </a:xfrm>
          <a:prstGeom prst="rect">
            <a:avLst/>
          </a:prstGeom>
        </p:spPr>
        <p:txBody>
          <a:bodyPr wrap="square" lIns="0" tIns="0" rIns="0" bIns="0" rtlCol="0" anchor="t">
            <a:spAutoFit/>
          </a:bodyPr>
          <a:lstStyle/>
          <a:p>
            <a:pPr algn="ctr">
              <a:lnSpc>
                <a:spcPts val="6720"/>
              </a:lnSpc>
            </a:pPr>
            <a:r>
              <a:rPr lang="en-US" sz="5400" b="1" dirty="0">
                <a:solidFill>
                  <a:srgbClr val="FF0000"/>
                </a:solidFill>
                <a:latin typeface="Times New Roman" panose="02020603050405020304" pitchFamily="18" charset="0"/>
                <a:cs typeface="Times New Roman" panose="02020603050405020304" pitchFamily="18" charset="0"/>
              </a:rPr>
              <a:t>CÁCH NỐI CÁC VẾ CÂU GHÉP</a:t>
            </a:r>
            <a:endParaRPr lang="en-US" sz="5400" b="1" dirty="0">
              <a:solidFill>
                <a:srgbClr val="FF0000"/>
              </a:solidFill>
              <a:latin typeface="Times New Roman" panose="02020603050405020304" pitchFamily="18" charset="0"/>
              <a:cs typeface="Times New Roman" panose="02020603050405020304" pitchFamily="18" charset="0"/>
            </a:endParaRPr>
          </a:p>
          <a:p>
            <a:pPr algn="ctr">
              <a:lnSpc>
                <a:spcPts val="6720"/>
              </a:lnSpc>
            </a:pPr>
            <a:r>
              <a:rPr lang="en-US" sz="5400" b="1" dirty="0">
                <a:solidFill>
                  <a:srgbClr val="FF0000"/>
                </a:solidFill>
                <a:latin typeface="Times New Roman" panose="02020603050405020304" pitchFamily="18" charset="0"/>
                <a:cs typeface="Times New Roman" panose="02020603050405020304" pitchFamily="18" charset="0"/>
              </a:rPr>
              <a:t>Trang 12</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2" name="TextBox 2"/>
          <p:cNvSpPr txBox="1"/>
          <p:nvPr/>
        </p:nvSpPr>
        <p:spPr>
          <a:xfrm>
            <a:off x="1662325" y="2226424"/>
            <a:ext cx="14963350" cy="923330"/>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D1581F"/>
                </a:solidFill>
                <a:latin typeface="Times New Roman" panose="02020603050405020304" pitchFamily="18" charset="0"/>
                <a:cs typeface="Times New Roman" panose="02020603050405020304" pitchFamily="18" charset="0"/>
              </a:rPr>
              <a:t>Dặn dò</a:t>
            </a:r>
            <a:endParaRPr lang="en-US" sz="7200" u="none">
              <a:solidFill>
                <a:srgbClr val="D1581F"/>
              </a:solidFill>
              <a:latin typeface="Times New Roman" panose="02020603050405020304" pitchFamily="18" charset="0"/>
              <a:cs typeface="Times New Roman" panose="02020603050405020304" pitchFamily="18" charset="0"/>
            </a:endParaRPr>
          </a:p>
        </p:txBody>
      </p:sp>
      <p:grpSp>
        <p:nvGrpSpPr>
          <p:cNvPr id="3" name="Group 3"/>
          <p:cNvGrpSpPr/>
          <p:nvPr/>
        </p:nvGrpSpPr>
        <p:grpSpPr>
          <a:xfrm rot="5400000">
            <a:off x="12051824" y="3524587"/>
            <a:ext cx="4902765" cy="5512187"/>
            <a:chOff x="0" y="0"/>
            <a:chExt cx="7533409" cy="8469825"/>
          </a:xfrm>
        </p:grpSpPr>
        <p:sp>
          <p:nvSpPr>
            <p:cNvPr id="4" name="Freeform 4"/>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sp>
        <p:nvSpPr>
          <p:cNvPr id="5" name="TextBox 5"/>
          <p:cNvSpPr txBox="1"/>
          <p:nvPr/>
        </p:nvSpPr>
        <p:spPr>
          <a:xfrm>
            <a:off x="12039601" y="4879134"/>
            <a:ext cx="5202342" cy="2423740"/>
          </a:xfrm>
          <a:prstGeom prst="rect">
            <a:avLst/>
          </a:prstGeom>
        </p:spPr>
        <p:txBody>
          <a:bodyPr wrap="square" lIns="0" tIns="0" rIns="0" bIns="0" rtlCol="0" anchor="t">
            <a:spAutoFit/>
          </a:bodyPr>
          <a:lstStyle/>
          <a:p>
            <a:pPr marL="0" lvl="0" indent="0" algn="ctr">
              <a:lnSpc>
                <a:spcPct val="150000"/>
              </a:lnSpc>
              <a:spcBef>
                <a:spcPct val="0"/>
              </a:spcBef>
            </a:pPr>
            <a:r>
              <a:rPr lang="en-US" sz="3600">
                <a:solidFill>
                  <a:srgbClr val="065928"/>
                </a:solidFill>
                <a:latin typeface="Times New Roman" panose="02020603050405020304" pitchFamily="18" charset="0"/>
                <a:cs typeface="Times New Roman" panose="02020603050405020304" pitchFamily="18" charset="0"/>
              </a:rPr>
              <a:t>- Tự đặt thêm các câu ghép với các cách nối trực tiếp và nối bằng từ.</a:t>
            </a:r>
            <a:endParaRPr lang="en-US" sz="3600" u="none">
              <a:solidFill>
                <a:srgbClr val="065928"/>
              </a:solidFill>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1">
            <a:extLst>
              <a:ext uri="{28A0092B-C50C-407E-A947-70E740481C1C}">
                <a14:useLocalDpi xmlns:a14="http://schemas.microsoft.com/office/drawing/2010/main" val="0"/>
              </a:ext>
            </a:extLst>
          </a:blip>
          <a:srcRect l="482" r="559" b="36052"/>
          <a:stretch>
            <a:fillRect/>
          </a:stretch>
        </p:blipFill>
        <p:spPr>
          <a:xfrm>
            <a:off x="0" y="8935342"/>
            <a:ext cx="18288000" cy="1351658"/>
          </a:xfrm>
          <a:prstGeom prst="rect">
            <a:avLst/>
          </a:prstGeom>
        </p:spPr>
      </p:pic>
      <p:grpSp>
        <p:nvGrpSpPr>
          <p:cNvPr id="7" name="Group 7"/>
          <p:cNvGrpSpPr/>
          <p:nvPr/>
        </p:nvGrpSpPr>
        <p:grpSpPr>
          <a:xfrm rot="-5400000">
            <a:off x="1333411" y="3524587"/>
            <a:ext cx="4902765" cy="5512187"/>
            <a:chOff x="0" y="0"/>
            <a:chExt cx="7533409" cy="8469825"/>
          </a:xfrm>
        </p:grpSpPr>
        <p:sp>
          <p:nvSpPr>
            <p:cNvPr id="8" name="Freeform 8"/>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grpSp>
        <p:nvGrpSpPr>
          <p:cNvPr id="9" name="Group 9"/>
          <p:cNvGrpSpPr>
            <a:grpSpLocks noChangeAspect="1"/>
          </p:cNvGrpSpPr>
          <p:nvPr/>
        </p:nvGrpSpPr>
        <p:grpSpPr>
          <a:xfrm>
            <a:off x="6692617" y="3829298"/>
            <a:ext cx="4902765" cy="4902765"/>
            <a:chOff x="0" y="0"/>
            <a:chExt cx="6350000" cy="6350000"/>
          </a:xfrm>
        </p:grpSpPr>
        <p:sp>
          <p:nvSpPr>
            <p:cNvPr id="10" name="Freeform 10"/>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2"/>
              <a:stretch>
                <a:fillRect l="-44044" r="-10899" b="-3446"/>
              </a:stretch>
            </a:blipFill>
          </p:spPr>
        </p:sp>
        <p:sp>
          <p:nvSpPr>
            <p:cNvPr id="11" name="Freeform 11"/>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sp>
        <p:nvSpPr>
          <p:cNvPr id="12" name="TextBox 12"/>
          <p:cNvSpPr txBox="1"/>
          <p:nvPr/>
        </p:nvSpPr>
        <p:spPr>
          <a:xfrm>
            <a:off x="1224990" y="5478028"/>
            <a:ext cx="4603363" cy="1592744"/>
          </a:xfrm>
          <a:prstGeom prst="rect">
            <a:avLst/>
          </a:prstGeom>
        </p:spPr>
        <p:txBody>
          <a:bodyPr wrap="square" lIns="0" tIns="0" rIns="0" bIns="0" rtlCol="0" anchor="t">
            <a:spAutoFit/>
          </a:bodyPr>
          <a:lstStyle/>
          <a:p>
            <a:pPr marL="0" lvl="0" indent="0" algn="ctr">
              <a:lnSpc>
                <a:spcPct val="150000"/>
              </a:lnSpc>
              <a:spcBef>
                <a:spcPct val="0"/>
              </a:spcBef>
            </a:pPr>
            <a:r>
              <a:rPr lang="en-US" sz="3600" u="none">
                <a:solidFill>
                  <a:srgbClr val="065928"/>
                </a:solidFill>
                <a:latin typeface="Times New Roman" panose="02020603050405020304" pitchFamily="18" charset="0"/>
                <a:cs typeface="Times New Roman" panose="02020603050405020304" pitchFamily="18" charset="0"/>
              </a:rPr>
              <a:t>- Về nhà viết lại bài văn ở bài tập 2.</a:t>
            </a:r>
            <a:endParaRPr lang="en-US" sz="3600" u="none">
              <a:solidFill>
                <a:srgbClr val="065928"/>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3">
            <a:extLst>
              <a:ext uri="{28A0092B-C50C-407E-A947-70E740481C1C}">
                <a14:useLocalDpi xmlns:a14="http://schemas.microsoft.com/office/drawing/2010/main" val="0"/>
              </a:ext>
            </a:extLst>
          </a:blip>
          <a:srcRect b="57300"/>
          <a:stretch>
            <a:fillRect/>
          </a:stretch>
        </p:blipFill>
        <p:spPr>
          <a:xfrm rot="-10800000">
            <a:off x="7697431" y="0"/>
            <a:ext cx="2893137" cy="1680739"/>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95945" flipH="1">
            <a:off x="5182663" y="168655"/>
            <a:ext cx="1932077" cy="1509435"/>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66440" y="8053600"/>
            <a:ext cx="1719885" cy="199118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Lst>
          </a:blip>
          <a:srcRect r="15852"/>
          <a:stretch>
            <a:fillRect/>
          </a:stretch>
        </p:blipFill>
        <p:spPr>
          <a:xfrm rot="6624818">
            <a:off x="-452630" y="669378"/>
            <a:ext cx="3355240" cy="2382431"/>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422840" y="-349765"/>
            <a:ext cx="1163084" cy="2086248"/>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flipH="1">
            <a:off x="13797326" y="-349765"/>
            <a:ext cx="1163084" cy="2086248"/>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95945" flipH="1">
            <a:off x="11321540" y="168655"/>
            <a:ext cx="1932077" cy="1509435"/>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Lst>
          </a:blip>
          <a:srcRect r="15852"/>
          <a:stretch>
            <a:fillRect/>
          </a:stretch>
        </p:blipFill>
        <p:spPr>
          <a:xfrm rot="-6571224" flipH="1">
            <a:off x="15403630" y="677901"/>
            <a:ext cx="3355240" cy="23824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93264"/>
            <a:ext cx="18440142" cy="10372580"/>
          </a:xfrm>
          <a:prstGeom prst="rect">
            <a:avLst/>
          </a:prstGeom>
        </p:spPr>
      </p:pic>
      <p:pic>
        <p:nvPicPr>
          <p:cNvPr id="2" name="Picture 1"/>
          <p:cNvPicPr>
            <a:picLocks noChangeAspect="1"/>
          </p:cNvPicPr>
          <p:nvPr/>
        </p:nvPicPr>
        <p:blipFill>
          <a:blip r:embed="rId2"/>
          <a:stretch>
            <a:fillRect/>
          </a:stretch>
        </p:blipFill>
        <p:spPr>
          <a:xfrm>
            <a:off x="2121350" y="2721305"/>
            <a:ext cx="14045300" cy="3929990"/>
          </a:xfrm>
          <a:prstGeom prst="rect">
            <a:avLst/>
          </a:prstGeom>
        </p:spPr>
      </p:pic>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42130" y="7671288"/>
            <a:ext cx="3589979" cy="2050776"/>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4263" y="2769528"/>
            <a:ext cx="3375895" cy="532685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40750" y="8175452"/>
            <a:ext cx="1740919" cy="1481957"/>
          </a:xfrm>
          <a:prstGeom prst="rect">
            <a:avLst/>
          </a:prstGeom>
        </p:spPr>
      </p:pic>
      <p:sp>
        <p:nvSpPr>
          <p:cNvPr id="7" name="TextBox 7"/>
          <p:cNvSpPr txBox="1"/>
          <p:nvPr/>
        </p:nvSpPr>
        <p:spPr>
          <a:xfrm>
            <a:off x="2943223" y="1074099"/>
            <a:ext cx="12401550" cy="923330"/>
          </a:xfrm>
          <a:prstGeom prst="rect">
            <a:avLst/>
          </a:prstGeom>
        </p:spPr>
        <p:txBody>
          <a:bodyPr lIns="0" tIns="0" rIns="0" bIns="0" rtlCol="0" anchor="t">
            <a:spAutoFit/>
          </a:bodyPr>
          <a:lstStyle/>
          <a:p>
            <a:pPr marL="0" lvl="0" indent="0" algn="ctr">
              <a:lnSpc>
                <a:spcPts val="7200"/>
              </a:lnSpc>
              <a:spcBef>
                <a:spcPct val="0"/>
              </a:spcBef>
            </a:pPr>
            <a:r>
              <a:rPr lang="en-US" sz="7200" b="1" u="none" dirty="0">
                <a:solidFill>
                  <a:srgbClr val="D1581F"/>
                </a:solidFill>
                <a:latin typeface="Times New Roman" panose="02020603050405020304" pitchFamily="18" charset="0"/>
                <a:cs typeface="Times New Roman" panose="02020603050405020304" pitchFamily="18" charset="0"/>
              </a:rPr>
              <a:t>YÊU CẦU CẦN ĐẠT</a:t>
            </a:r>
            <a:endParaRPr lang="en-US" sz="7200" b="1" u="none" dirty="0">
              <a:solidFill>
                <a:srgbClr val="D1581F"/>
              </a:solidFill>
              <a:latin typeface="Times New Roman" panose="02020603050405020304" pitchFamily="18" charset="0"/>
              <a:cs typeface="Times New Roman" panose="02020603050405020304" pitchFamily="18" charset="0"/>
            </a:endParaRPr>
          </a:p>
        </p:txBody>
      </p:sp>
      <p:grpSp>
        <p:nvGrpSpPr>
          <p:cNvPr id="9" name="Group 9"/>
          <p:cNvGrpSpPr/>
          <p:nvPr/>
        </p:nvGrpSpPr>
        <p:grpSpPr>
          <a:xfrm>
            <a:off x="7974863" y="7753102"/>
            <a:ext cx="8960587" cy="1124198"/>
            <a:chOff x="0" y="0"/>
            <a:chExt cx="39579840" cy="4965700"/>
          </a:xfrm>
        </p:grpSpPr>
        <p:sp>
          <p:nvSpPr>
            <p:cNvPr id="10" name="Freeform 10"/>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81669" y="4732221"/>
            <a:ext cx="1124198" cy="1124198"/>
          </a:xfrm>
          <a:prstGeom prst="rect">
            <a:avLst/>
          </a:prstGeom>
        </p:spPr>
      </p:pic>
      <p:grpSp>
        <p:nvGrpSpPr>
          <p:cNvPr id="13" name="Group 13"/>
          <p:cNvGrpSpPr/>
          <p:nvPr/>
        </p:nvGrpSpPr>
        <p:grpSpPr>
          <a:xfrm>
            <a:off x="7596559" y="4792408"/>
            <a:ext cx="8960587" cy="1124198"/>
            <a:chOff x="0" y="0"/>
            <a:chExt cx="39579840" cy="4965700"/>
          </a:xfrm>
        </p:grpSpPr>
        <p:sp>
          <p:nvSpPr>
            <p:cNvPr id="14" name="Freeform 14"/>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15" name="TextBox 15"/>
          <p:cNvSpPr txBox="1"/>
          <p:nvPr/>
        </p:nvSpPr>
        <p:spPr>
          <a:xfrm>
            <a:off x="8199442" y="4959616"/>
            <a:ext cx="10079024" cy="615553"/>
          </a:xfrm>
          <a:prstGeom prst="rect">
            <a:avLst/>
          </a:prstGeom>
        </p:spPr>
        <p:txBody>
          <a:bodyPr wrap="square" lIns="0" tIns="0" rIns="0" bIns="0" rtlCol="0" anchor="t">
            <a:spAutoFit/>
          </a:bodyPr>
          <a:lstStyle/>
          <a:p>
            <a:pPr marL="0" lvl="0" indent="0">
              <a:lnSpc>
                <a:spcPts val="4800"/>
              </a:lnSpc>
              <a:spcBef>
                <a:spcPct val="0"/>
              </a:spcBef>
            </a:pPr>
            <a:r>
              <a:rPr lang="en-US" sz="4800" u="none" dirty="0" err="1">
                <a:solidFill>
                  <a:srgbClr val="065928"/>
                </a:solidFill>
                <a:latin typeface="Times New Roman" panose="02020603050405020304" pitchFamily="18" charset="0"/>
                <a:cs typeface="Times New Roman" panose="02020603050405020304" pitchFamily="18" charset="0"/>
              </a:rPr>
              <a:t>Phân</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tích</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được</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cấu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tạo</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câu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ghép</a:t>
            </a:r>
            <a:r>
              <a:rPr lang="en-US" sz="4800" u="none" dirty="0">
                <a:solidFill>
                  <a:srgbClr val="065928"/>
                </a:solidFill>
                <a:latin typeface="Times New Roman" panose="02020603050405020304" pitchFamily="18" charset="0"/>
                <a:cs typeface="Times New Roman" panose="02020603050405020304" pitchFamily="18" charset="0"/>
              </a:rPr>
              <a:t>.</a:t>
            </a:r>
            <a:endParaRPr lang="en-US" sz="4800" u="none" dirty="0">
              <a:solidFill>
                <a:srgbClr val="065928"/>
              </a:solidFill>
              <a:latin typeface="Times New Roman" panose="02020603050405020304" pitchFamily="18" charset="0"/>
              <a:cs typeface="Times New Roman" panose="02020603050405020304" pitchFamily="18" charset="0"/>
            </a:endParaRPr>
          </a:p>
        </p:txBody>
      </p:sp>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381669" y="6242662"/>
            <a:ext cx="1124198" cy="1124198"/>
          </a:xfrm>
          <a:prstGeom prst="rect">
            <a:avLst/>
          </a:prstGeom>
        </p:spPr>
      </p:pic>
      <p:grpSp>
        <p:nvGrpSpPr>
          <p:cNvPr id="17" name="Group 17"/>
          <p:cNvGrpSpPr/>
          <p:nvPr/>
        </p:nvGrpSpPr>
        <p:grpSpPr>
          <a:xfrm>
            <a:off x="7974863" y="6242662"/>
            <a:ext cx="8960587" cy="1124198"/>
            <a:chOff x="0" y="0"/>
            <a:chExt cx="39579840" cy="4965700"/>
          </a:xfrm>
        </p:grpSpPr>
        <p:sp>
          <p:nvSpPr>
            <p:cNvPr id="18" name="Freeform 18"/>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19" name="TextBox 19"/>
          <p:cNvSpPr txBox="1"/>
          <p:nvPr/>
        </p:nvSpPr>
        <p:spPr>
          <a:xfrm>
            <a:off x="8168640" y="6472621"/>
            <a:ext cx="9545624" cy="615553"/>
          </a:xfrm>
          <a:prstGeom prst="rect">
            <a:avLst/>
          </a:prstGeom>
        </p:spPr>
        <p:txBody>
          <a:bodyPr wrap="square" lIns="0" tIns="0" rIns="0" bIns="0" rtlCol="0" anchor="t">
            <a:spAutoFit/>
          </a:bodyPr>
          <a:lstStyle/>
          <a:p>
            <a:pPr marL="0" lvl="0" indent="0">
              <a:lnSpc>
                <a:spcPts val="4800"/>
              </a:lnSpc>
              <a:spcBef>
                <a:spcPct val="0"/>
              </a:spcBef>
            </a:pPr>
            <a:r>
              <a:rPr lang="en-US" sz="4800" dirty="0" err="1">
                <a:solidFill>
                  <a:srgbClr val="065928"/>
                </a:solidFill>
                <a:latin typeface="Times New Roman" panose="02020603050405020304" pitchFamily="18" charset="0"/>
                <a:cs typeface="Times New Roman" panose="02020603050405020304" pitchFamily="18" charset="0"/>
              </a:rPr>
              <a:t>Đặt</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được</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câu</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ghép</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theo</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yêu</a:t>
            </a:r>
            <a:r>
              <a:rPr lang="en-US" sz="4800" dirty="0">
                <a:solidFill>
                  <a:srgbClr val="065928"/>
                </a:solidFill>
                <a:latin typeface="Times New Roman" panose="02020603050405020304" pitchFamily="18" charset="0"/>
                <a:cs typeface="Times New Roman" panose="02020603050405020304" pitchFamily="18" charset="0"/>
              </a:rPr>
              <a:t> </a:t>
            </a:r>
            <a:r>
              <a:rPr lang="en-US" sz="4800" dirty="0" err="1">
                <a:solidFill>
                  <a:srgbClr val="065928"/>
                </a:solidFill>
                <a:latin typeface="Times New Roman" panose="02020603050405020304" pitchFamily="18" charset="0"/>
                <a:cs typeface="Times New Roman" panose="02020603050405020304" pitchFamily="18" charset="0"/>
              </a:rPr>
              <a:t>cầu</a:t>
            </a:r>
            <a:r>
              <a:rPr lang="en-US" sz="4800" dirty="0">
                <a:solidFill>
                  <a:srgbClr val="065928"/>
                </a:solidFill>
                <a:latin typeface="Times New Roman" panose="02020603050405020304" pitchFamily="18" charset="0"/>
                <a:cs typeface="Times New Roman" panose="02020603050405020304" pitchFamily="18" charset="0"/>
              </a:rPr>
              <a:t>.  </a:t>
            </a:r>
            <a:endParaRPr lang="en-US" sz="4800" u="none" dirty="0">
              <a:solidFill>
                <a:srgbClr val="065928"/>
              </a:solidFill>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381669" y="3221780"/>
            <a:ext cx="1124198" cy="1124198"/>
          </a:xfrm>
          <a:prstGeom prst="rect">
            <a:avLst/>
          </a:prstGeom>
        </p:spPr>
      </p:pic>
      <p:grpSp>
        <p:nvGrpSpPr>
          <p:cNvPr id="21" name="Group 21"/>
          <p:cNvGrpSpPr/>
          <p:nvPr/>
        </p:nvGrpSpPr>
        <p:grpSpPr>
          <a:xfrm>
            <a:off x="7974863" y="3221780"/>
            <a:ext cx="8960587" cy="1124198"/>
            <a:chOff x="0" y="0"/>
            <a:chExt cx="39579840" cy="4965700"/>
          </a:xfrm>
        </p:grpSpPr>
        <p:sp>
          <p:nvSpPr>
            <p:cNvPr id="22" name="Freeform 22"/>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23" name="TextBox 23"/>
          <p:cNvSpPr txBox="1"/>
          <p:nvPr/>
        </p:nvSpPr>
        <p:spPr>
          <a:xfrm>
            <a:off x="8153400" y="3507543"/>
            <a:ext cx="8193074" cy="615553"/>
          </a:xfrm>
          <a:prstGeom prst="rect">
            <a:avLst/>
          </a:prstGeom>
        </p:spPr>
        <p:txBody>
          <a:bodyPr lIns="0" tIns="0" rIns="0" bIns="0" rtlCol="0" anchor="t">
            <a:spAutoFit/>
          </a:bodyPr>
          <a:lstStyle/>
          <a:p>
            <a:pPr marL="0" lvl="0" indent="0">
              <a:lnSpc>
                <a:spcPts val="4800"/>
              </a:lnSpc>
              <a:spcBef>
                <a:spcPct val="0"/>
              </a:spcBef>
            </a:pPr>
            <a:r>
              <a:rPr lang="en-US" sz="4800" u="none" dirty="0" err="1">
                <a:solidFill>
                  <a:srgbClr val="065928"/>
                </a:solidFill>
                <a:latin typeface="Times New Roman" panose="02020603050405020304" pitchFamily="18" charset="0"/>
                <a:cs typeface="Times New Roman" panose="02020603050405020304" pitchFamily="18" charset="0"/>
              </a:rPr>
              <a:t>Biết</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cách</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nối</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các</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về</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câu</a:t>
            </a:r>
            <a:r>
              <a:rPr lang="en-US" sz="4800" u="none" dirty="0">
                <a:solidFill>
                  <a:srgbClr val="065928"/>
                </a:solidFill>
                <a:latin typeface="Times New Roman" panose="02020603050405020304" pitchFamily="18" charset="0"/>
                <a:cs typeface="Times New Roman" panose="02020603050405020304" pitchFamily="18" charset="0"/>
              </a:rPr>
              <a:t> </a:t>
            </a:r>
            <a:r>
              <a:rPr lang="en-US" sz="4800" u="none" dirty="0" err="1">
                <a:solidFill>
                  <a:srgbClr val="065928"/>
                </a:solidFill>
                <a:latin typeface="Times New Roman" panose="02020603050405020304" pitchFamily="18" charset="0"/>
                <a:cs typeface="Times New Roman" panose="02020603050405020304" pitchFamily="18" charset="0"/>
              </a:rPr>
              <a:t>ghép</a:t>
            </a:r>
            <a:r>
              <a:rPr lang="en-US" sz="4800" u="none" dirty="0">
                <a:solidFill>
                  <a:srgbClr val="065928"/>
                </a:solidFill>
                <a:latin typeface="Times New Roman" panose="02020603050405020304" pitchFamily="18" charset="0"/>
                <a:cs typeface="Times New Roman" panose="02020603050405020304" pitchFamily="18" charset="0"/>
              </a:rPr>
              <a:t>.</a:t>
            </a:r>
            <a:endParaRPr lang="en-US" sz="4800" u="none" dirty="0">
              <a:solidFill>
                <a:srgbClr val="065928"/>
              </a:solidFill>
              <a:latin typeface="Times New Roman" panose="02020603050405020304" pitchFamily="18" charset="0"/>
              <a:cs typeface="Times New Roman" panose="02020603050405020304" pitchFamily="18" charset="0"/>
            </a:endParaRPr>
          </a:p>
        </p:txBody>
      </p:sp>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037419" y="9107373"/>
            <a:ext cx="1221881" cy="917521"/>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246986" y="9469457"/>
            <a:ext cx="1829867" cy="288603"/>
          </a:xfrm>
          <a:prstGeom prst="rect">
            <a:avLst/>
          </a:prstGeom>
        </p:spPr>
      </p:pic>
      <p:pic>
        <p:nvPicPr>
          <p:cNvPr id="26" name="Picture 2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6037419" y="471288"/>
            <a:ext cx="1847769" cy="1902465"/>
          </a:xfrm>
          <a:prstGeom prst="rect">
            <a:avLst/>
          </a:prstGeom>
        </p:spPr>
      </p:pic>
      <p:pic>
        <p:nvPicPr>
          <p:cNvPr id="27" name="Picture 27"/>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26329"/>
          <a:stretch>
            <a:fillRect/>
          </a:stretch>
        </p:blipFill>
        <p:spPr>
          <a:xfrm>
            <a:off x="0" y="707633"/>
            <a:ext cx="1779256" cy="1629124"/>
          </a:xfrm>
          <a:prstGeom prst="rect">
            <a:avLst/>
          </a:prstGeom>
        </p:spPr>
      </p:pic>
      <p:pic>
        <p:nvPicPr>
          <p:cNvPr id="28" name="Picture 2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186752" y="1316786"/>
            <a:ext cx="1185009" cy="676936"/>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19"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10284"/>
          <a:stretch>
            <a:fillRect/>
          </a:stretch>
        </p:blipFill>
        <p:spPr>
          <a:xfrm>
            <a:off x="5340992" y="1795901"/>
            <a:ext cx="7606015" cy="8491099"/>
          </a:xfrm>
          <a:prstGeom prst="rect">
            <a:avLst/>
          </a:prstGeom>
        </p:spPr>
      </p:pic>
      <p:pic>
        <p:nvPicPr>
          <p:cNvPr id="2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82" r="559" b="36052"/>
          <a:stretch>
            <a:fillRect/>
          </a:stretch>
        </p:blipFill>
        <p:spPr>
          <a:xfrm>
            <a:off x="0" y="8935342"/>
            <a:ext cx="18288000" cy="1351658"/>
          </a:xfrm>
          <a:prstGeom prst="rect">
            <a:avLst/>
          </a:prstGeom>
        </p:spPr>
      </p:pic>
      <p:pic>
        <p:nvPicPr>
          <p:cNvPr id="21"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57300"/>
          <a:stretch>
            <a:fillRect/>
          </a:stretch>
        </p:blipFill>
        <p:spPr>
          <a:xfrm rot="-10800000">
            <a:off x="14954877" y="0"/>
            <a:ext cx="3333123" cy="1936344"/>
          </a:xfrm>
          <a:prstGeom prst="rect">
            <a:avLst/>
          </a:prstGeom>
        </p:spPr>
      </p:pic>
      <p:pic>
        <p:nvPicPr>
          <p:cNvPr id="22"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0788"/>
          <a:stretch>
            <a:fillRect/>
          </a:stretch>
        </p:blipFill>
        <p:spPr>
          <a:xfrm>
            <a:off x="5340992" y="8805533"/>
            <a:ext cx="1629491" cy="1481467"/>
          </a:xfrm>
          <a:prstGeom prst="rect">
            <a:avLst/>
          </a:prstGeom>
        </p:spPr>
      </p:pic>
      <p:pic>
        <p:nvPicPr>
          <p:cNvPr id="2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0788"/>
          <a:stretch>
            <a:fillRect/>
          </a:stretch>
        </p:blipFill>
        <p:spPr>
          <a:xfrm>
            <a:off x="11317517" y="8805533"/>
            <a:ext cx="1629491" cy="1481467"/>
          </a:xfrm>
          <a:prstGeom prst="rect">
            <a:avLst/>
          </a:prstGeom>
        </p:spPr>
      </p:pic>
      <p:pic>
        <p:nvPicPr>
          <p:cNvPr id="24"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6329"/>
          <a:stretch>
            <a:fillRect/>
          </a:stretch>
        </p:blipFill>
        <p:spPr>
          <a:xfrm>
            <a:off x="0" y="0"/>
            <a:ext cx="2217803" cy="2030666"/>
          </a:xfrm>
          <a:prstGeom prst="rect">
            <a:avLst/>
          </a:prstGeom>
        </p:spPr>
      </p:pic>
      <p:pic>
        <p:nvPicPr>
          <p:cNvPr id="25"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3768" y="786232"/>
            <a:ext cx="1408071" cy="804361"/>
          </a:xfrm>
          <a:prstGeom prst="rect">
            <a:avLst/>
          </a:prstGeom>
        </p:spPr>
      </p:pic>
      <p:sp>
        <p:nvSpPr>
          <p:cNvPr id="26" name="TextBox 9"/>
          <p:cNvSpPr txBox="1"/>
          <p:nvPr/>
        </p:nvSpPr>
        <p:spPr>
          <a:xfrm>
            <a:off x="6193254" y="2778366"/>
            <a:ext cx="5312946" cy="923330"/>
          </a:xfrm>
          <a:prstGeom prst="rect">
            <a:avLst/>
          </a:prstGeom>
        </p:spPr>
        <p:txBody>
          <a:bodyPr wrap="square" lIns="0" tIns="0" rIns="0" bIns="0" rtlCol="0" anchor="t">
            <a:spAutoFit/>
          </a:bodyPr>
          <a:lstStyle/>
          <a:p>
            <a:pPr marL="0" lvl="0" indent="0" algn="ctr">
              <a:lnSpc>
                <a:spcPts val="7200"/>
              </a:lnSpc>
              <a:spcBef>
                <a:spcPct val="0"/>
              </a:spcBef>
            </a:pPr>
            <a:r>
              <a:rPr lang="en-US" sz="7200" u="none" dirty="0">
                <a:solidFill>
                  <a:srgbClr val="FFFFFF"/>
                </a:solidFill>
                <a:latin typeface="Times New Roman" panose="02020603050405020304" pitchFamily="18" charset="0"/>
                <a:cs typeface="Times New Roman" panose="02020603050405020304" pitchFamily="18" charset="0"/>
              </a:rPr>
              <a:t>NHẬN XÉT</a:t>
            </a:r>
            <a:endParaRPr lang="en-US" sz="7200" u="none" dirty="0">
              <a:solidFill>
                <a:srgbClr val="FFFFFF"/>
              </a:solidFill>
              <a:latin typeface="Times New Roman" panose="02020603050405020304" pitchFamily="18" charset="0"/>
              <a:cs typeface="Times New Roman" panose="02020603050405020304" pitchFamily="18" charset="0"/>
            </a:endParaRPr>
          </a:p>
        </p:txBody>
      </p:sp>
      <p:sp>
        <p:nvSpPr>
          <p:cNvPr id="27" name="TextBox 10"/>
          <p:cNvSpPr txBox="1"/>
          <p:nvPr/>
        </p:nvSpPr>
        <p:spPr>
          <a:xfrm>
            <a:off x="7793454" y="4728210"/>
            <a:ext cx="4247148" cy="923330"/>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Times New Roman" panose="02020603050405020304" pitchFamily="18" charset="0"/>
                <a:cs typeface="Times New Roman" panose="02020603050405020304" pitchFamily="18" charset="0"/>
              </a:rPr>
              <a:t>GHI NHỚ</a:t>
            </a:r>
            <a:endParaRPr lang="en-US" sz="7200" u="none">
              <a:solidFill>
                <a:srgbClr val="FFFFFF"/>
              </a:solidFill>
              <a:latin typeface="Times New Roman" panose="02020603050405020304" pitchFamily="18" charset="0"/>
              <a:cs typeface="Times New Roman" panose="02020603050405020304" pitchFamily="18" charset="0"/>
            </a:endParaRPr>
          </a:p>
        </p:txBody>
      </p:sp>
      <p:sp>
        <p:nvSpPr>
          <p:cNvPr id="28" name="TextBox 11"/>
          <p:cNvSpPr txBox="1"/>
          <p:nvPr/>
        </p:nvSpPr>
        <p:spPr>
          <a:xfrm>
            <a:off x="6019800" y="6481528"/>
            <a:ext cx="5301089" cy="923330"/>
          </a:xfrm>
          <a:prstGeom prst="rect">
            <a:avLst/>
          </a:prstGeom>
        </p:spPr>
        <p:txBody>
          <a:bodyPr wrap="square" lIns="0" tIns="0" rIns="0" bIns="0" rtlCol="0" anchor="t">
            <a:spAutoFit/>
          </a:bodyPr>
          <a:lstStyle/>
          <a:p>
            <a:pPr marL="0" lvl="0" indent="0" algn="ctr">
              <a:lnSpc>
                <a:spcPts val="7200"/>
              </a:lnSpc>
              <a:spcBef>
                <a:spcPct val="0"/>
              </a:spcBef>
            </a:pPr>
            <a:r>
              <a:rPr lang="en-US" sz="7200" dirty="0">
                <a:solidFill>
                  <a:srgbClr val="FFFFFF"/>
                </a:solidFill>
                <a:latin typeface="Times New Roman" panose="02020603050405020304" pitchFamily="18" charset="0"/>
                <a:cs typeface="Times New Roman" panose="02020603050405020304" pitchFamily="18" charset="0"/>
              </a:rPr>
              <a:t>LUYỆN TẬP</a:t>
            </a:r>
            <a:endParaRPr lang="en-US" sz="7200" u="none" dirty="0">
              <a:solidFill>
                <a:srgbClr val="FFFFFF"/>
              </a:solidFill>
              <a:latin typeface="Times New Roman" panose="02020603050405020304" pitchFamily="18" charset="0"/>
              <a:cs typeface="Times New Roman" panose="02020603050405020304" pitchFamily="18" charset="0"/>
            </a:endParaRPr>
          </a:p>
        </p:txBody>
      </p:sp>
      <p:sp>
        <p:nvSpPr>
          <p:cNvPr id="35" name="TextBox 7"/>
          <p:cNvSpPr txBox="1"/>
          <p:nvPr/>
        </p:nvSpPr>
        <p:spPr>
          <a:xfrm>
            <a:off x="2943225" y="840543"/>
            <a:ext cx="12401550" cy="923330"/>
          </a:xfrm>
          <a:prstGeom prst="rect">
            <a:avLst/>
          </a:prstGeom>
        </p:spPr>
        <p:txBody>
          <a:bodyPr lIns="0" tIns="0" rIns="0" bIns="0" rtlCol="0" anchor="t">
            <a:spAutoFit/>
          </a:bodyPr>
          <a:lstStyle/>
          <a:p>
            <a:pPr marL="0" lvl="0" indent="0" algn="ctr">
              <a:lnSpc>
                <a:spcPts val="7200"/>
              </a:lnSpc>
              <a:spcBef>
                <a:spcPct val="0"/>
              </a:spcBef>
            </a:pPr>
            <a:r>
              <a:rPr lang="en-US" sz="7200" b="1" dirty="0">
                <a:solidFill>
                  <a:srgbClr val="D1581F"/>
                </a:solidFill>
                <a:latin typeface="Times New Roman" panose="02020603050405020304" pitchFamily="18" charset="0"/>
                <a:cs typeface="Times New Roman" panose="02020603050405020304" pitchFamily="18" charset="0"/>
              </a:rPr>
              <a:t>NỘI DUNG</a:t>
            </a:r>
            <a:endParaRPr lang="en-US" sz="7200" b="1" u="none" dirty="0">
              <a:solidFill>
                <a:srgbClr val="D1581F"/>
              </a:solidFill>
              <a:latin typeface="Times New Roman" panose="02020603050405020304" pitchFamily="18" charset="0"/>
              <a:cs typeface="Times New Roman" panose="02020603050405020304" pitchFamily="18" charset="0"/>
            </a:endParaRPr>
          </a:p>
        </p:txBody>
      </p:sp>
      <p:pic>
        <p:nvPicPr>
          <p:cNvPr id="38"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r="15852"/>
          <a:stretch>
            <a:fillRect/>
          </a:stretch>
        </p:blipFill>
        <p:spPr>
          <a:xfrm rot="4074441">
            <a:off x="15811446" y="6208080"/>
            <a:ext cx="3355240" cy="2382431"/>
          </a:xfrm>
          <a:prstGeom prst="rect">
            <a:avLst/>
          </a:prstGeom>
        </p:spPr>
      </p:pic>
      <p:pic>
        <p:nvPicPr>
          <p:cNvPr id="39"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599415" y="-74953"/>
            <a:ext cx="1163084" cy="2086248"/>
          </a:xfrm>
          <a:prstGeom prst="rect">
            <a:avLst/>
          </a:prstGeom>
        </p:spPr>
      </p:pic>
      <p:pic>
        <p:nvPicPr>
          <p:cNvPr id="40"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2606123" y="-74953"/>
            <a:ext cx="1163084" cy="2086248"/>
          </a:xfrm>
          <a:prstGeom prst="rect">
            <a:avLst/>
          </a:prstGeom>
        </p:spPr>
      </p:pic>
      <p:pic>
        <p:nvPicPr>
          <p:cNvPr id="41"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r="15852"/>
          <a:stretch>
            <a:fillRect/>
          </a:stretch>
        </p:blipFill>
        <p:spPr>
          <a:xfrm rot="17486070" flipH="1">
            <a:off x="13667154" y="6213642"/>
            <a:ext cx="3355240" cy="2382431"/>
          </a:xfrm>
          <a:prstGeom prst="rect">
            <a:avLst/>
          </a:prstGeom>
        </p:spPr>
      </p:pic>
      <p:pic>
        <p:nvPicPr>
          <p:cNvPr id="42"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467163" y="3238832"/>
            <a:ext cx="3248328" cy="6307434"/>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738264" y="1054997"/>
            <a:ext cx="3042072" cy="2186489"/>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3631" b="16083"/>
          <a:stretch>
            <a:fillRect/>
          </a:stretch>
        </p:blipFill>
        <p:spPr>
          <a:xfrm rot="-5400000">
            <a:off x="1034874" y="-889394"/>
            <a:ext cx="2637500" cy="4416288"/>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89003" y="3114615"/>
            <a:ext cx="1079393" cy="7281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7966"/>
          <a:stretch>
            <a:fillRect/>
          </a:stretch>
        </p:blipFill>
        <p:spPr>
          <a:xfrm>
            <a:off x="5859562" y="2699299"/>
            <a:ext cx="6986672" cy="10915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84" y="79675"/>
            <a:ext cx="2978116" cy="2609913"/>
          </a:xfrm>
          <a:prstGeom prst="rect">
            <a:avLst/>
          </a:prstGeom>
        </p:spPr>
      </p:pic>
      <p:sp>
        <p:nvSpPr>
          <p:cNvPr id="16" name="TextBox 16"/>
          <p:cNvSpPr txBox="1"/>
          <p:nvPr/>
        </p:nvSpPr>
        <p:spPr>
          <a:xfrm>
            <a:off x="5650662" y="1481666"/>
            <a:ext cx="6986672" cy="930576"/>
          </a:xfrm>
          <a:prstGeom prst="rect">
            <a:avLst/>
          </a:prstGeom>
        </p:spPr>
        <p:txBody>
          <a:bodyPr lIns="0" tIns="0" rIns="0" bIns="0" rtlCol="0" anchor="t">
            <a:spAutoFit/>
          </a:bodyPr>
          <a:lstStyle/>
          <a:p>
            <a:pPr algn="ctr">
              <a:lnSpc>
                <a:spcPts val="7840"/>
              </a:lnSpc>
              <a:spcBef>
                <a:spcPct val="0"/>
              </a:spcBef>
            </a:pPr>
            <a:r>
              <a:rPr lang="en-US" sz="6000" b="1" dirty="0">
                <a:solidFill>
                  <a:srgbClr val="0000FF"/>
                </a:solidFill>
                <a:latin typeface="Times New Roman" panose="02020603050405020304" pitchFamily="18" charset="0"/>
                <a:cs typeface="Times New Roman" panose="02020603050405020304" pitchFamily="18" charset="0"/>
              </a:rPr>
              <a:t>I. NHẬN XÉT</a:t>
            </a:r>
            <a:endParaRPr lang="en-US" sz="6000" b="1" dirty="0">
              <a:solidFill>
                <a:srgbClr val="0000FF"/>
              </a:solidFill>
              <a:latin typeface="Times New Roman" panose="02020603050405020304" pitchFamily="18" charset="0"/>
              <a:cs typeface="Times New Roman" panose="02020603050405020304" pitchFamily="18" charset="0"/>
            </a:endParaRPr>
          </a:p>
        </p:txBody>
      </p:sp>
      <p:pic>
        <p:nvPicPr>
          <p:cNvPr id="17"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62094" y="5413270"/>
            <a:ext cx="4094226" cy="4114800"/>
          </a:xfrm>
          <a:prstGeom prst="rect">
            <a:avLst/>
          </a:prstGeom>
        </p:spPr>
      </p:pic>
      <p:pic>
        <p:nvPicPr>
          <p:cNvPr id="18"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28699" y="6164935"/>
            <a:ext cx="4114800" cy="4114800"/>
          </a:xfrm>
          <a:prstGeom prst="rect">
            <a:avLst/>
          </a:prstGeom>
        </p:spPr>
      </p:pic>
      <p:pic>
        <p:nvPicPr>
          <p:cNvPr id="19"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030200" y="6556960"/>
            <a:ext cx="4022217" cy="41148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rot="-231185">
            <a:off x="2609696" y="9550083"/>
            <a:ext cx="2247711" cy="354505"/>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315983" y="9258300"/>
            <a:ext cx="905913" cy="680259"/>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9771"/>
          <a:stretch>
            <a:fillRect/>
          </a:stretch>
        </p:blipFill>
        <p:spPr>
          <a:xfrm flipH="1">
            <a:off x="10671101" y="7844978"/>
            <a:ext cx="1621126" cy="2465611"/>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298682" y="9474962"/>
            <a:ext cx="808463" cy="60708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6991814" y="8835180"/>
            <a:ext cx="1296186" cy="110337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50475">
            <a:off x="16619157" y="-49681"/>
            <a:ext cx="2723078" cy="2127404"/>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2410" flipH="1">
            <a:off x="-1072227" y="-35002"/>
            <a:ext cx="2723078" cy="2127404"/>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t="11764"/>
          <a:stretch>
            <a:fillRect/>
          </a:stretch>
        </p:blipFill>
        <p:spPr>
          <a:xfrm>
            <a:off x="208919" y="7610252"/>
            <a:ext cx="1639562" cy="1012667"/>
          </a:xfrm>
          <a:prstGeom prst="rect">
            <a:avLst/>
          </a:prstGeom>
        </p:spPr>
      </p:pic>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063039" y="5243007"/>
            <a:ext cx="4253023" cy="4114800"/>
          </a:xfrm>
          <a:prstGeom prst="rect">
            <a:avLst/>
          </a:prstGeom>
        </p:spPr>
      </p:pic>
      <p:sp>
        <p:nvSpPr>
          <p:cNvPr id="23" name="TextBox 23"/>
          <p:cNvSpPr txBox="1"/>
          <p:nvPr/>
        </p:nvSpPr>
        <p:spPr>
          <a:xfrm>
            <a:off x="2490199" y="1714500"/>
            <a:ext cx="14350001" cy="2320828"/>
          </a:xfrm>
          <a:prstGeom prst="rect">
            <a:avLst/>
          </a:prstGeom>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a. </a:t>
            </a:r>
            <a:r>
              <a:rPr lang="vi-VN" sz="4000" b="1"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102766" y="535961"/>
            <a:ext cx="12926597" cy="615553"/>
          </a:xfrm>
          <a:prstGeom prst="rect">
            <a:avLst/>
          </a:prstGeom>
        </p:spPr>
        <p:txBody>
          <a:bodyPr wrap="square" lIns="0" tIns="0" rIns="0" bIns="0" rtlCol="0" anchor="t">
            <a:spAutoFit/>
          </a:bodyPr>
          <a:lstStyle/>
          <a:p>
            <a:pPr marL="0" lvl="0" indent="0">
              <a:lnSpc>
                <a:spcPts val="4800"/>
              </a:lnSpc>
              <a:spcBef>
                <a:spcPct val="0"/>
              </a:spcBef>
            </a:pPr>
            <a:r>
              <a:rPr lang="en-US" sz="4800" b="1" u="none">
                <a:latin typeface="Times New Roman" panose="02020603050405020304" pitchFamily="18" charset="0"/>
                <a:cs typeface="Times New Roman" panose="02020603050405020304" pitchFamily="18" charset="0"/>
              </a:rPr>
              <a:t>1. Tìm các vế câu trong mỗi câu ghép dưới đây: </a:t>
            </a:r>
            <a:endParaRPr lang="en-US" sz="4800" b="1" u="none">
              <a:latin typeface="Times New Roman" panose="02020603050405020304" pitchFamily="18" charset="0"/>
              <a:cs typeface="Times New Roman" panose="02020603050405020304" pitchFamily="18" charset="0"/>
            </a:endParaRPr>
          </a:p>
        </p:txBody>
      </p:sp>
      <p:sp>
        <p:nvSpPr>
          <p:cNvPr id="25" name="TextBox 23"/>
          <p:cNvSpPr txBox="1"/>
          <p:nvPr/>
        </p:nvSpPr>
        <p:spPr>
          <a:xfrm>
            <a:off x="2391063" y="4534195"/>
            <a:ext cx="14350001"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Cảnh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đang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thay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đổi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hôm</a:t>
            </a:r>
            <a:r>
              <a:rPr lang="en-US" sz="4000" b="1" dirty="0">
                <a:latin typeface="Times New Roman" panose="02020603050405020304" pitchFamily="18" charset="0"/>
                <a:cs typeface="Times New Roman" panose="02020603050405020304" pitchFamily="18" charset="0"/>
              </a:rPr>
              <a:t> nay </a:t>
            </a:r>
            <a:r>
              <a:rPr lang="en-US" sz="4000" b="1" dirty="0" err="1">
                <a:latin typeface="Times New Roman" panose="02020603050405020304" pitchFamily="18" charset="0"/>
                <a:cs typeface="Times New Roman" panose="02020603050405020304" pitchFamily="18" charset="0"/>
              </a:rPr>
              <a:t>tôi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
        <p:nvSpPr>
          <p:cNvPr id="28" name="TextBox 23"/>
          <p:cNvSpPr txBox="1"/>
          <p:nvPr/>
        </p:nvSpPr>
        <p:spPr>
          <a:xfrm>
            <a:off x="2406303" y="6519785"/>
            <a:ext cx="14350001"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c. </a:t>
            </a:r>
            <a:r>
              <a:rPr lang="vi-VN" sz="4000"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944214" y="179293"/>
            <a:ext cx="2630171" cy="1205097"/>
          </a:xfrm>
          <a:prstGeom prst="rect">
            <a:avLst/>
          </a:prstGeom>
        </p:spPr>
      </p:pic>
      <p:grpSp>
        <p:nvGrpSpPr>
          <p:cNvPr id="4" name="Group 4"/>
          <p:cNvGrpSpPr/>
          <p:nvPr/>
        </p:nvGrpSpPr>
        <p:grpSpPr>
          <a:xfrm>
            <a:off x="4144957" y="4280684"/>
            <a:ext cx="7143153" cy="439266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11392173" y="4233587"/>
            <a:ext cx="6803941" cy="4519037"/>
            <a:chOff x="0" y="0"/>
            <a:chExt cx="7741310" cy="4143588"/>
          </a:xfrm>
        </p:grpSpPr>
        <p:sp>
          <p:nvSpPr>
            <p:cNvPr id="7"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l="482" r="559" b="36052"/>
          <a:stretch>
            <a:fillRect/>
          </a:stretch>
        </p:blipFill>
        <p:spPr>
          <a:xfrm>
            <a:off x="0" y="8935342"/>
            <a:ext cx="18288000" cy="1351658"/>
          </a:xfrm>
          <a:prstGeom prst="rect">
            <a:avLst/>
          </a:prstGeom>
        </p:spPr>
      </p:pic>
      <p:sp>
        <p:nvSpPr>
          <p:cNvPr id="12" name="TextBox 12"/>
          <p:cNvSpPr txBox="1"/>
          <p:nvPr/>
        </p:nvSpPr>
        <p:spPr>
          <a:xfrm>
            <a:off x="11629632" y="4419130"/>
            <a:ext cx="5896368"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2</a:t>
            </a:r>
            <a:endParaRPr lang="en-US" sz="7200" b="1" u="none"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4452968" y="4323835"/>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endParaRPr lang="en-US" sz="5400" b="1" dirty="0">
              <a:solidFill>
                <a:srgbClr val="D1581F"/>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4135118" y="5781627"/>
            <a:ext cx="7652063" cy="466474"/>
          </a:xfrm>
          <a:prstGeom prst="rect">
            <a:avLst/>
          </a:prstGeom>
        </p:spPr>
        <p:txBody>
          <a:bodyPr wrap="square" lIns="0" tIns="0" rIns="0" bIns="0" rtlCol="0" anchor="t">
            <a:spAutoFit/>
          </a:bodyPr>
          <a:lstStyle/>
          <a:p>
            <a:pPr marL="302260" lvl="1">
              <a:lnSpc>
                <a:spcPts val="3640"/>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Súng kíp của ta mới bắn một phát</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77966"/>
          <a:stretch>
            <a:fillRect/>
          </a:stretch>
        </p:blipFill>
        <p:spPr>
          <a:xfrm>
            <a:off x="4613007" y="6653686"/>
            <a:ext cx="5844162" cy="109159"/>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77966"/>
          <a:stretch>
            <a:fillRect/>
          </a:stretch>
        </p:blipFill>
        <p:spPr>
          <a:xfrm>
            <a:off x="11614551" y="6777994"/>
            <a:ext cx="5581270" cy="87201"/>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73737" y="7915996"/>
            <a:ext cx="2785320" cy="2371004"/>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7007"/>
          <a:stretch>
            <a:fillRect/>
          </a:stretch>
        </p:blipFill>
        <p:spPr>
          <a:xfrm>
            <a:off x="15825856" y="8184914"/>
            <a:ext cx="2659408" cy="2102086"/>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03734" y="3364548"/>
            <a:ext cx="1632434" cy="747952"/>
          </a:xfrm>
          <a:prstGeom prst="rect">
            <a:avLst/>
          </a:prstGeom>
        </p:spPr>
      </p:pic>
      <p:sp>
        <p:nvSpPr>
          <p:cNvPr id="23" name="TextBox 23"/>
          <p:cNvSpPr txBox="1"/>
          <p:nvPr/>
        </p:nvSpPr>
        <p:spPr>
          <a:xfrm>
            <a:off x="1887991" y="571500"/>
            <a:ext cx="14350001" cy="3200876"/>
          </a:xfrm>
          <a:prstGeom prst="rect">
            <a:avLst/>
          </a:prstGeom>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a. (1) </a:t>
            </a:r>
            <a:r>
              <a:rPr lang="vi-VN" sz="4000" b="1"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 (2) </a:t>
            </a:r>
            <a:r>
              <a:rPr lang="vi-VN" sz="4000" b="1"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b="1" dirty="0">
              <a:latin typeface="Times New Roman" panose="02020603050405020304" pitchFamily="18" charset="0"/>
              <a:cs typeface="Times New Roman" panose="02020603050405020304" pitchFamily="18" charset="0"/>
            </a:endParaRPr>
          </a:p>
        </p:txBody>
      </p:sp>
      <p:grpSp>
        <p:nvGrpSpPr>
          <p:cNvPr id="29" name="Group 4"/>
          <p:cNvGrpSpPr/>
          <p:nvPr/>
        </p:nvGrpSpPr>
        <p:grpSpPr>
          <a:xfrm>
            <a:off x="149979" y="4307133"/>
            <a:ext cx="3784586" cy="4374559"/>
            <a:chOff x="26670" y="102976"/>
            <a:chExt cx="7687972" cy="4048338"/>
          </a:xfrm>
        </p:grpSpPr>
        <p:sp>
          <p:nvSpPr>
            <p:cNvPr id="30" name="Freeform 5"/>
            <p:cNvSpPr/>
            <p:nvPr/>
          </p:nvSpPr>
          <p:spPr>
            <a:xfrm>
              <a:off x="26670" y="102976"/>
              <a:ext cx="7687972"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31" name="TextBox 13"/>
          <p:cNvSpPr txBox="1"/>
          <p:nvPr/>
        </p:nvSpPr>
        <p:spPr>
          <a:xfrm>
            <a:off x="-891162" y="4432090"/>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Câu</a:t>
            </a:r>
            <a:endParaRPr lang="en-US" sz="5400" b="1" dirty="0">
              <a:solidFill>
                <a:srgbClr val="D1581F"/>
              </a:solidFill>
              <a:latin typeface="Times New Roman" panose="02020603050405020304" pitchFamily="18" charset="0"/>
              <a:cs typeface="Times New Roman" panose="02020603050405020304" pitchFamily="18" charset="0"/>
            </a:endParaRPr>
          </a:p>
        </p:txBody>
      </p:sp>
      <p:pic>
        <p:nvPicPr>
          <p:cNvPr id="32"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77966"/>
          <a:stretch>
            <a:fillRect/>
          </a:stretch>
        </p:blipFill>
        <p:spPr>
          <a:xfrm>
            <a:off x="828893" y="6774181"/>
            <a:ext cx="2447707" cy="45719"/>
          </a:xfrm>
          <a:prstGeom prst="rect">
            <a:avLst/>
          </a:prstGeom>
        </p:spPr>
      </p:pic>
      <p:sp>
        <p:nvSpPr>
          <p:cNvPr id="33" name="TextBox 13"/>
          <p:cNvSpPr txBox="1"/>
          <p:nvPr/>
        </p:nvSpPr>
        <p:spPr>
          <a:xfrm>
            <a:off x="-891162" y="5562130"/>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a:solidFill>
                  <a:srgbClr val="D1581F"/>
                </a:solidFill>
                <a:latin typeface="Times New Roman" panose="02020603050405020304" pitchFamily="18" charset="0"/>
                <a:cs typeface="Times New Roman" panose="02020603050405020304" pitchFamily="18" charset="0"/>
              </a:rPr>
              <a:t>(1)</a:t>
            </a:r>
            <a:endParaRPr lang="en-US" sz="5400">
              <a:solidFill>
                <a:srgbClr val="D1581F"/>
              </a:solidFill>
              <a:latin typeface="Times New Roman" panose="02020603050405020304" pitchFamily="18" charset="0"/>
              <a:cs typeface="Times New Roman" panose="02020603050405020304" pitchFamily="18" charset="0"/>
            </a:endParaRPr>
          </a:p>
        </p:txBody>
      </p:sp>
      <p:sp>
        <p:nvSpPr>
          <p:cNvPr id="34" name="TextBox 14"/>
          <p:cNvSpPr txBox="1"/>
          <p:nvPr/>
        </p:nvSpPr>
        <p:spPr>
          <a:xfrm>
            <a:off x="11461093" y="5657422"/>
            <a:ext cx="6908831" cy="923330"/>
          </a:xfrm>
          <a:prstGeom prst="rect">
            <a:avLst/>
          </a:prstGeom>
        </p:spPr>
        <p:txBody>
          <a:bodyPr wrap="square" lIns="0" tIns="0" rIns="0" bIns="0" rtlCol="0" anchor="t">
            <a:spAutoFit/>
          </a:bodyPr>
          <a:lstStyle/>
          <a:p>
            <a:pPr marL="302260" lvl="1">
              <a:lnSpc>
                <a:spcPts val="3640"/>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thì súng của họ đã bắn được năm, sáu mươi phát.</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35" name="TextBox 13"/>
          <p:cNvSpPr txBox="1"/>
          <p:nvPr/>
        </p:nvSpPr>
        <p:spPr>
          <a:xfrm>
            <a:off x="-879809" y="7129338"/>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a:solidFill>
                  <a:srgbClr val="D1581F"/>
                </a:solidFill>
                <a:latin typeface="Times New Roman" panose="02020603050405020304" pitchFamily="18" charset="0"/>
                <a:cs typeface="Times New Roman" panose="02020603050405020304" pitchFamily="18" charset="0"/>
              </a:rPr>
              <a:t>(2)</a:t>
            </a:r>
            <a:endParaRPr lang="en-US" sz="5400">
              <a:solidFill>
                <a:srgbClr val="D1581F"/>
              </a:solidFill>
              <a:latin typeface="Times New Roman" panose="02020603050405020304" pitchFamily="18" charset="0"/>
              <a:cs typeface="Times New Roman" panose="02020603050405020304" pitchFamily="18" charset="0"/>
            </a:endParaRPr>
          </a:p>
        </p:txBody>
      </p:sp>
      <p:sp>
        <p:nvSpPr>
          <p:cNvPr id="36" name="TextBox 14"/>
          <p:cNvSpPr txBox="1"/>
          <p:nvPr/>
        </p:nvSpPr>
        <p:spPr>
          <a:xfrm>
            <a:off x="4144957" y="7099515"/>
            <a:ext cx="6697235" cy="923330"/>
          </a:xfrm>
          <a:prstGeom prst="rect">
            <a:avLst/>
          </a:prstGeom>
        </p:spPr>
        <p:txBody>
          <a:bodyPr wrap="square" lIns="0" tIns="0" rIns="0" bIns="0" rtlCol="0" anchor="t">
            <a:spAutoFit/>
          </a:bodyPr>
          <a:lstStyle/>
          <a:p>
            <a:pPr marL="302260" lvl="1">
              <a:lnSpc>
                <a:spcPts val="3640"/>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Quân ta lạy súng thần công bốn lạy rồi mới bắn</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37" name="TextBox 14"/>
          <p:cNvSpPr txBox="1"/>
          <p:nvPr/>
        </p:nvSpPr>
        <p:spPr>
          <a:xfrm>
            <a:off x="11477036" y="7122078"/>
            <a:ext cx="6851934" cy="923330"/>
          </a:xfrm>
          <a:prstGeom prst="rect">
            <a:avLst/>
          </a:prstGeom>
        </p:spPr>
        <p:txBody>
          <a:bodyPr wrap="square" lIns="0" tIns="0" rIns="0" bIns="0" rtlCol="0" anchor="t">
            <a:spAutoFit/>
          </a:bodyPr>
          <a:lstStyle/>
          <a:p>
            <a:pPr marL="302260" lvl="1">
              <a:lnSpc>
                <a:spcPts val="3640"/>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trong khi ấy đại bác của họ đã bắn được hai mươi viên.</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38"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77966"/>
          <a:stretch>
            <a:fillRect/>
          </a:stretch>
        </p:blipFill>
        <p:spPr>
          <a:xfrm flipV="1">
            <a:off x="12952" y="5335434"/>
            <a:ext cx="3852344" cy="51425"/>
          </a:xfrm>
          <a:prstGeom prst="rect">
            <a:avLst/>
          </a:prstGeom>
        </p:spPr>
      </p:pic>
      <p:pic>
        <p:nvPicPr>
          <p:cNvPr id="39"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77966"/>
          <a:stretch>
            <a:fillRect/>
          </a:stretch>
        </p:blipFill>
        <p:spPr>
          <a:xfrm flipV="1">
            <a:off x="4218192" y="5291206"/>
            <a:ext cx="6624000" cy="88457"/>
          </a:xfrm>
          <a:prstGeom prst="rect">
            <a:avLst/>
          </a:prstGeom>
        </p:spPr>
      </p:pic>
      <p:pic>
        <p:nvPicPr>
          <p:cNvPr id="40"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77966"/>
          <a:stretch>
            <a:fillRect/>
          </a:stretch>
        </p:blipFill>
        <p:spPr>
          <a:xfrm flipV="1">
            <a:off x="11207153" y="5277270"/>
            <a:ext cx="6624000" cy="88457"/>
          </a:xfrm>
          <a:prstGeom prst="rect">
            <a:avLst/>
          </a:prstGeom>
        </p:spPr>
      </p:pic>
      <p:cxnSp>
        <p:nvCxnSpPr>
          <p:cNvPr id="42" name="Straight Connector 41"/>
          <p:cNvCxnSpPr/>
          <p:nvPr/>
        </p:nvCxnSpPr>
        <p:spPr>
          <a:xfrm flipH="1">
            <a:off x="10895934" y="57150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3335000" y="211289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par>
                                <p:cTn id="35" presetID="16" presetClass="entr" presetSubtype="2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944214" y="179293"/>
            <a:ext cx="2630171" cy="1205097"/>
          </a:xfrm>
          <a:prstGeom prst="rect">
            <a:avLst/>
          </a:prstGeom>
        </p:spPr>
      </p:pic>
      <p:grpSp>
        <p:nvGrpSpPr>
          <p:cNvPr id="4" name="Group 4"/>
          <p:cNvGrpSpPr/>
          <p:nvPr/>
        </p:nvGrpSpPr>
        <p:grpSpPr>
          <a:xfrm>
            <a:off x="2905439" y="3341640"/>
            <a:ext cx="6697235" cy="439266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9859974" y="3319144"/>
            <a:ext cx="6757061" cy="4415156"/>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l="482" r="559" b="36052"/>
          <a:stretch>
            <a:fillRect/>
          </a:stretch>
        </p:blipFill>
        <p:spPr>
          <a:xfrm>
            <a:off x="0" y="8973442"/>
            <a:ext cx="18288000" cy="1351658"/>
          </a:xfrm>
          <a:prstGeom prst="rect">
            <a:avLst/>
          </a:prstGeom>
        </p:spPr>
      </p:pic>
      <p:sp>
        <p:nvSpPr>
          <p:cNvPr id="12" name="TextBox 12"/>
          <p:cNvSpPr txBox="1"/>
          <p:nvPr/>
        </p:nvSpPr>
        <p:spPr>
          <a:xfrm>
            <a:off x="10378024" y="3572342"/>
            <a:ext cx="5896368"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2</a:t>
            </a:r>
            <a:endParaRPr lang="en-US" sz="7200" b="1" u="none"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3269358" y="3567619"/>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endParaRPr lang="en-US" sz="5400" b="1" dirty="0">
              <a:solidFill>
                <a:srgbClr val="D1581F"/>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2895601" y="4711504"/>
            <a:ext cx="6707074" cy="1672702"/>
          </a:xfrm>
          <a:prstGeom prst="rect">
            <a:avLst/>
          </a:prstGeom>
        </p:spPr>
        <p:txBody>
          <a:bodyPr wrap="square" lIns="0" tIns="0" rIns="0" bIns="0" rtlCol="0" anchor="t">
            <a:spAutoFit/>
          </a:bodyPr>
          <a:lstStyle/>
          <a:p>
            <a:pPr marL="302260" lvl="1">
              <a:lnSpc>
                <a:spcPct val="130000"/>
              </a:lnSpc>
              <a:spcBef>
                <a:spcPct val="0"/>
              </a:spcBef>
            </a:pPr>
            <a:r>
              <a:rPr lang="en-US" sz="4400" dirty="0" err="1">
                <a:solidFill>
                  <a:srgbClr val="0000FF"/>
                </a:solidFill>
                <a:latin typeface="Times New Roman" panose="02020603050405020304" pitchFamily="18" charset="0"/>
                <a:cs typeface="Times New Roman" panose="02020603050405020304" pitchFamily="18" charset="0"/>
              </a:rPr>
              <a:t>Cảnh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vật</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xung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quanh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tôi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đang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có</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sự</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thay</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lớn</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6274392" y="179293"/>
            <a:ext cx="1914267" cy="424180"/>
          </a:xfrm>
          <a:prstGeom prst="rect">
            <a:avLst/>
          </a:prstGeom>
        </p:spPr>
        <p:txBody>
          <a:bodyPr lIns="0" tIns="0" rIns="0" bIns="0" rtlCol="0" anchor="t">
            <a:spAutoFit/>
          </a:bodyPr>
          <a:lstStyle/>
          <a:p>
            <a:pPr marL="0" lvl="0" indent="0" algn="ctr">
              <a:lnSpc>
                <a:spcPts val="3200"/>
              </a:lnSpc>
              <a:spcBef>
                <a:spcPct val="0"/>
              </a:spcBef>
            </a:pPr>
            <a:r>
              <a:rPr lang="en-US" sz="3200" u="none">
                <a:solidFill>
                  <a:srgbClr val="BB332A"/>
                </a:solidFill>
                <a:latin typeface="Baloo" panose="03080902040302020200"/>
              </a:rPr>
              <a:t>OCTOBER</a:t>
            </a:r>
            <a:endParaRPr lang="en-US" sz="3200" u="none">
              <a:solidFill>
                <a:srgbClr val="BB332A"/>
              </a:solidFill>
              <a:latin typeface="Baloo" panose="03080902040302020200"/>
            </a:endParaRPr>
          </a:p>
        </p:txBody>
      </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73737" y="7420696"/>
            <a:ext cx="2785320" cy="2371004"/>
          </a:xfrm>
          <a:prstGeom prst="rect">
            <a:avLst/>
          </a:prstGeom>
        </p:spPr>
      </p:pic>
      <p:pic>
        <p:nvPicPr>
          <p:cNvPr id="21" name="Picture 2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7007"/>
          <a:stretch>
            <a:fillRect/>
          </a:stretch>
        </p:blipFill>
        <p:spPr>
          <a:xfrm>
            <a:off x="15825856" y="7765814"/>
            <a:ext cx="2659408" cy="2102086"/>
          </a:xfrm>
          <a:prstGeom prst="rect">
            <a:avLst/>
          </a:prstGeom>
        </p:spPr>
      </p:pic>
      <p:pic>
        <p:nvPicPr>
          <p:cNvPr id="22" name="Picture 2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5412" y="2111153"/>
            <a:ext cx="1632434" cy="747952"/>
          </a:xfrm>
          <a:prstGeom prst="rect">
            <a:avLst/>
          </a:prstGeom>
        </p:spPr>
      </p:pic>
      <p:sp>
        <p:nvSpPr>
          <p:cNvPr id="34" name="TextBox 14"/>
          <p:cNvSpPr txBox="1"/>
          <p:nvPr/>
        </p:nvSpPr>
        <p:spPr>
          <a:xfrm>
            <a:off x="10390114" y="5280207"/>
            <a:ext cx="6908831" cy="478529"/>
          </a:xfrm>
          <a:prstGeom prst="rect">
            <a:avLst/>
          </a:prstGeom>
        </p:spPr>
        <p:txBody>
          <a:bodyPr wrap="square" lIns="0" tIns="0" rIns="0" bIns="0" rtlCol="0" anchor="t">
            <a:spAutoFit/>
          </a:bodyPr>
          <a:lstStyle/>
          <a:p>
            <a:pPr marL="302260" lvl="1">
              <a:lnSpc>
                <a:spcPts val="3640"/>
              </a:lnSpc>
              <a:spcBef>
                <a:spcPct val="0"/>
              </a:spcBef>
            </a:pPr>
            <a:r>
              <a:rPr lang="en-US" sz="4400" dirty="0" err="1">
                <a:solidFill>
                  <a:srgbClr val="0000FF"/>
                </a:solidFill>
                <a:latin typeface="Times New Roman" panose="02020603050405020304" pitchFamily="18" charset="0"/>
                <a:cs typeface="Times New Roman" panose="02020603050405020304" pitchFamily="18" charset="0"/>
              </a:rPr>
              <a:t>hôm</a:t>
            </a:r>
            <a:r>
              <a:rPr lang="en-US" sz="4400" dirty="0">
                <a:solidFill>
                  <a:srgbClr val="0000FF"/>
                </a:solidFill>
                <a:latin typeface="Times New Roman" panose="02020603050405020304" pitchFamily="18" charset="0"/>
                <a:cs typeface="Times New Roman" panose="02020603050405020304" pitchFamily="18" charset="0"/>
              </a:rPr>
              <a:t> nay </a:t>
            </a:r>
            <a:r>
              <a:rPr lang="en-US" sz="4400" dirty="0" err="1">
                <a:solidFill>
                  <a:srgbClr val="0000FF"/>
                </a:solidFill>
                <a:latin typeface="Times New Roman" panose="02020603050405020304" pitchFamily="18" charset="0"/>
                <a:cs typeface="Times New Roman" panose="02020603050405020304" pitchFamily="18" charset="0"/>
              </a:rPr>
              <a:t>tôi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học</a:t>
            </a:r>
            <a:r>
              <a:rPr lang="en-US" sz="4400" dirty="0">
                <a:solidFill>
                  <a:srgbClr val="0000FF"/>
                </a:solidFill>
                <a:latin typeface="Times New Roman" panose="02020603050405020304" pitchFamily="18" charset="0"/>
                <a:cs typeface="Times New Roman" panose="02020603050405020304" pitchFamily="18" charset="0"/>
              </a:rPr>
              <a:t>. </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3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77966"/>
          <a:stretch>
            <a:fillRect/>
          </a:stretch>
        </p:blipFill>
        <p:spPr>
          <a:xfrm flipV="1">
            <a:off x="2978674" y="4352162"/>
            <a:ext cx="6624000" cy="88457"/>
          </a:xfrm>
          <a:prstGeom prst="rect">
            <a:avLst/>
          </a:prstGeom>
        </p:spPr>
      </p:pic>
      <p:pic>
        <p:nvPicPr>
          <p:cNvPr id="40"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77966"/>
          <a:stretch>
            <a:fillRect/>
          </a:stretch>
        </p:blipFill>
        <p:spPr>
          <a:xfrm flipV="1">
            <a:off x="9967635" y="4338226"/>
            <a:ext cx="6624000" cy="88457"/>
          </a:xfrm>
          <a:prstGeom prst="rect">
            <a:avLst/>
          </a:prstGeom>
        </p:spPr>
      </p:pic>
      <p:sp>
        <p:nvSpPr>
          <p:cNvPr id="41" name="TextBox 23"/>
          <p:cNvSpPr txBox="1"/>
          <p:nvPr/>
        </p:nvSpPr>
        <p:spPr>
          <a:xfrm>
            <a:off x="1066800" y="1729300"/>
            <a:ext cx="16748085" cy="1672702"/>
          </a:xfrm>
          <a:prstGeom prst="rect">
            <a:avLst/>
          </a:prstGeom>
          <a:ln>
            <a:noFill/>
          </a:ln>
        </p:spPr>
        <p:txBody>
          <a:bodyPr wrap="square" lIns="0" tIns="0" rIns="0" bIns="0" rtlCol="0" anchor="t">
            <a:spAutoFit/>
          </a:bodyPr>
          <a:lstStyle/>
          <a:p>
            <a:pPr lvl="0" algn="just">
              <a:lnSpc>
                <a:spcPct val="130000"/>
              </a:lnSpc>
              <a:spcBef>
                <a:spcPct val="0"/>
              </a:spcBef>
            </a:pPr>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đang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thay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đổi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lớn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hôm</a:t>
            </a:r>
            <a:r>
              <a:rPr lang="en-US" sz="4400" b="1" dirty="0">
                <a:latin typeface="Times New Roman" panose="02020603050405020304" pitchFamily="18" charset="0"/>
                <a:cs typeface="Times New Roman" panose="02020603050405020304" pitchFamily="18" charset="0"/>
              </a:rPr>
              <a:t> nay </a:t>
            </a:r>
            <a:r>
              <a:rPr lang="en-US" sz="4400" b="1" dirty="0" err="1">
                <a:latin typeface="Times New Roman" panose="02020603050405020304" pitchFamily="18" charset="0"/>
                <a:cs typeface="Times New Roman" panose="02020603050405020304" pitchFamily="18" charset="0"/>
              </a:rPr>
              <a:t>tôi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cxnSp>
        <p:nvCxnSpPr>
          <p:cNvPr id="42" name="Straight Connector 41"/>
          <p:cNvCxnSpPr/>
          <p:nvPr/>
        </p:nvCxnSpPr>
        <p:spPr>
          <a:xfrm flipH="1">
            <a:off x="13944600" y="172735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3"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33461" y="6179416"/>
            <a:ext cx="4253023"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944214" y="179293"/>
            <a:ext cx="2630171" cy="1205097"/>
          </a:xfrm>
          <a:prstGeom prst="rect">
            <a:avLst/>
          </a:prstGeom>
        </p:spPr>
      </p:pic>
      <p:grpSp>
        <p:nvGrpSpPr>
          <p:cNvPr id="4" name="Group 4"/>
          <p:cNvGrpSpPr/>
          <p:nvPr/>
        </p:nvGrpSpPr>
        <p:grpSpPr>
          <a:xfrm>
            <a:off x="619439" y="3341639"/>
            <a:ext cx="5030292" cy="4544283"/>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5806359" y="3341639"/>
            <a:ext cx="5772731" cy="4567556"/>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l="482" r="559" b="36052"/>
          <a:stretch>
            <a:fillRect/>
          </a:stretch>
        </p:blipFill>
        <p:spPr>
          <a:xfrm>
            <a:off x="0" y="8973442"/>
            <a:ext cx="18288000" cy="1351658"/>
          </a:xfrm>
          <a:prstGeom prst="rect">
            <a:avLst/>
          </a:prstGeom>
        </p:spPr>
      </p:pic>
      <p:sp>
        <p:nvSpPr>
          <p:cNvPr id="12" name="TextBox 12"/>
          <p:cNvSpPr txBox="1"/>
          <p:nvPr/>
        </p:nvSpPr>
        <p:spPr>
          <a:xfrm>
            <a:off x="6269962" y="3549622"/>
            <a:ext cx="4428761"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a:solidFill>
                  <a:srgbClr val="D1581F"/>
                </a:solidFill>
                <a:latin typeface="Times New Roman" panose="02020603050405020304" pitchFamily="18" charset="0"/>
                <a:cs typeface="Times New Roman" panose="02020603050405020304" pitchFamily="18" charset="0"/>
              </a:rPr>
              <a:t>Vế 2</a:t>
            </a:r>
            <a:endParaRPr lang="en-US" sz="7200" b="1" u="none">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927449" y="3477396"/>
            <a:ext cx="4389549"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endParaRPr lang="en-US" sz="5400" b="1" dirty="0">
              <a:solidFill>
                <a:srgbClr val="D1581F"/>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609600" y="4711503"/>
            <a:ext cx="5037682" cy="1685783"/>
          </a:xfrm>
          <a:prstGeom prst="rect">
            <a:avLst/>
          </a:prstGeom>
        </p:spPr>
        <p:txBody>
          <a:bodyPr wrap="square" lIns="0" tIns="0" rIns="0" bIns="0" rtlCol="0" anchor="t">
            <a:spAutoFit/>
          </a:bodyPr>
          <a:lstStyle/>
          <a:p>
            <a:pPr marL="302260" lvl="1">
              <a:lnSpc>
                <a:spcPct val="130000"/>
              </a:lnSpc>
              <a:spcBef>
                <a:spcPct val="0"/>
              </a:spcBef>
            </a:pPr>
            <a:r>
              <a:rPr lang="vi-VN" sz="4400" dirty="0">
                <a:solidFill>
                  <a:srgbClr val="0000FF"/>
                </a:solidFill>
                <a:latin typeface="+mj-lt"/>
              </a:rPr>
              <a:t>Kia là những mái nhà đứng sau lũy tre</a:t>
            </a:r>
            <a:endParaRPr lang="en-US" sz="4000" u="none" dirty="0">
              <a:solidFill>
                <a:srgbClr val="0000FF"/>
              </a:solidFill>
              <a:latin typeface="+mj-lt"/>
            </a:endParaRPr>
          </a:p>
        </p:txBody>
      </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73737" y="7420696"/>
            <a:ext cx="2785320" cy="2371004"/>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5412" y="2111153"/>
            <a:ext cx="1632434" cy="747952"/>
          </a:xfrm>
          <a:prstGeom prst="rect">
            <a:avLst/>
          </a:prstGeom>
        </p:spPr>
      </p:pic>
      <p:sp>
        <p:nvSpPr>
          <p:cNvPr id="34" name="TextBox 14"/>
          <p:cNvSpPr txBox="1"/>
          <p:nvPr/>
        </p:nvSpPr>
        <p:spPr>
          <a:xfrm>
            <a:off x="6019800" y="5351206"/>
            <a:ext cx="5189221" cy="977191"/>
          </a:xfrm>
          <a:prstGeom prst="rect">
            <a:avLst/>
          </a:prstGeom>
        </p:spPr>
        <p:txBody>
          <a:bodyPr wrap="square" lIns="0" tIns="0" rIns="0" bIns="0" rtlCol="0" anchor="t">
            <a:spAutoFit/>
          </a:bodyPr>
          <a:lstStyle/>
          <a:p>
            <a:pPr marL="302260" lvl="1" algn="just">
              <a:lnSpc>
                <a:spcPts val="3640"/>
              </a:lnSpc>
              <a:spcBef>
                <a:spcPct val="0"/>
              </a:spcBef>
            </a:pPr>
            <a:r>
              <a:rPr lang="vi-VN" sz="4400">
                <a:solidFill>
                  <a:srgbClr val="0000FF"/>
                </a:solidFill>
                <a:latin typeface="+mj-lt"/>
              </a:rPr>
              <a:t>đây là mái đình cong cong</a:t>
            </a:r>
            <a:endParaRPr lang="en-US" sz="4000" u="none">
              <a:solidFill>
                <a:srgbClr val="0000FF"/>
              </a:solidFill>
              <a:latin typeface="+mj-lt"/>
            </a:endParaRPr>
          </a:p>
        </p:txBody>
      </p:sp>
      <p:pic>
        <p:nvPicPr>
          <p:cNvPr id="39"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7966"/>
          <a:stretch>
            <a:fillRect/>
          </a:stretch>
        </p:blipFill>
        <p:spPr>
          <a:xfrm flipV="1">
            <a:off x="692673" y="4381917"/>
            <a:ext cx="4624325" cy="61753"/>
          </a:xfrm>
          <a:prstGeom prst="rect">
            <a:avLst/>
          </a:prstGeom>
        </p:spPr>
      </p:pic>
      <p:pic>
        <p:nvPicPr>
          <p:cNvPr id="40"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7966"/>
          <a:stretch>
            <a:fillRect/>
          </a:stretch>
        </p:blipFill>
        <p:spPr>
          <a:xfrm>
            <a:off x="6324712" y="4426237"/>
            <a:ext cx="4851240" cy="64784"/>
          </a:xfrm>
          <a:prstGeom prst="rect">
            <a:avLst/>
          </a:prstGeom>
        </p:spPr>
      </p:pic>
      <p:sp>
        <p:nvSpPr>
          <p:cNvPr id="41" name="TextBox 23"/>
          <p:cNvSpPr txBox="1"/>
          <p:nvPr/>
        </p:nvSpPr>
        <p:spPr>
          <a:xfrm>
            <a:off x="1309341" y="1165350"/>
            <a:ext cx="14350001" cy="1672702"/>
          </a:xfrm>
          <a:prstGeom prst="rect">
            <a:avLst/>
          </a:prstGeom>
          <a:ln>
            <a:noFill/>
          </a:ln>
        </p:spPr>
        <p:txBody>
          <a:bodyPr wrap="square" lIns="0" tIns="0" rIns="0" bIns="0" rtlCol="0" anchor="t">
            <a:spAutoFit/>
          </a:bodyPr>
          <a:lstStyle/>
          <a:p>
            <a:pPr lvl="0" algn="just">
              <a:lnSpc>
                <a:spcPct val="130000"/>
              </a:lnSpc>
              <a:spcBef>
                <a:spcPct val="0"/>
              </a:spcBef>
            </a:pPr>
            <a:r>
              <a:rPr lang="en-US" sz="4400" b="1" dirty="0">
                <a:latin typeface="Times New Roman" panose="02020603050405020304" pitchFamily="18" charset="0"/>
                <a:cs typeface="Times New Roman" panose="02020603050405020304" pitchFamily="18" charset="0"/>
              </a:rPr>
              <a:t>c . </a:t>
            </a:r>
            <a:r>
              <a:rPr lang="vi-VN" sz="4400"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400" b="1" dirty="0">
              <a:latin typeface="Times New Roman" panose="02020603050405020304" pitchFamily="18" charset="0"/>
              <a:cs typeface="Times New Roman" panose="02020603050405020304" pitchFamily="18" charset="0"/>
            </a:endParaRPr>
          </a:p>
        </p:txBody>
      </p:sp>
      <p:pic>
        <p:nvPicPr>
          <p:cNvPr id="24"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00208" y="7238161"/>
            <a:ext cx="3061680" cy="3061680"/>
          </a:xfrm>
          <a:prstGeom prst="rect">
            <a:avLst/>
          </a:prstGeom>
        </p:spPr>
      </p:pic>
      <p:grpSp>
        <p:nvGrpSpPr>
          <p:cNvPr id="26" name="Group 6"/>
          <p:cNvGrpSpPr/>
          <p:nvPr/>
        </p:nvGrpSpPr>
        <p:grpSpPr>
          <a:xfrm>
            <a:off x="11738007" y="3341639"/>
            <a:ext cx="5075227" cy="4567556"/>
            <a:chOff x="48914" y="26671"/>
            <a:chExt cx="7687971" cy="4048338"/>
          </a:xfrm>
        </p:grpSpPr>
        <p:sp>
          <p:nvSpPr>
            <p:cNvPr id="2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28" name="TextBox 12"/>
          <p:cNvSpPr txBox="1"/>
          <p:nvPr/>
        </p:nvSpPr>
        <p:spPr>
          <a:xfrm>
            <a:off x="11897084" y="3549622"/>
            <a:ext cx="4428761"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a:solidFill>
                  <a:srgbClr val="D1581F"/>
                </a:solidFill>
                <a:latin typeface="Times New Roman" panose="02020603050405020304" pitchFamily="18" charset="0"/>
                <a:cs typeface="Times New Roman" panose="02020603050405020304" pitchFamily="18" charset="0"/>
              </a:rPr>
              <a:t>Vế 3</a:t>
            </a:r>
            <a:endParaRPr lang="en-US" sz="7200" b="1" u="none">
              <a:solidFill>
                <a:srgbClr val="D1581F"/>
              </a:solidFill>
              <a:latin typeface="Times New Roman" panose="02020603050405020304" pitchFamily="18" charset="0"/>
              <a:cs typeface="Times New Roman" panose="02020603050405020304" pitchFamily="18" charset="0"/>
            </a:endParaRPr>
          </a:p>
        </p:txBody>
      </p:sp>
      <p:sp>
        <p:nvSpPr>
          <p:cNvPr id="29" name="TextBox 14"/>
          <p:cNvSpPr txBox="1"/>
          <p:nvPr/>
        </p:nvSpPr>
        <p:spPr>
          <a:xfrm>
            <a:off x="11613853" y="5351206"/>
            <a:ext cx="5189221" cy="491609"/>
          </a:xfrm>
          <a:prstGeom prst="rect">
            <a:avLst/>
          </a:prstGeom>
        </p:spPr>
        <p:txBody>
          <a:bodyPr wrap="square" lIns="0" tIns="0" rIns="0" bIns="0" rtlCol="0" anchor="t">
            <a:spAutoFit/>
          </a:bodyPr>
          <a:lstStyle/>
          <a:p>
            <a:pPr marL="302260" lvl="1">
              <a:lnSpc>
                <a:spcPts val="3640"/>
              </a:lnSpc>
              <a:spcBef>
                <a:spcPct val="0"/>
              </a:spcBef>
            </a:pPr>
            <a:r>
              <a:rPr lang="vi-VN" sz="4400">
                <a:solidFill>
                  <a:srgbClr val="0000FF"/>
                </a:solidFill>
                <a:latin typeface="+mj-lt"/>
              </a:rPr>
              <a:t>kia nữa là sân phơi</a:t>
            </a:r>
            <a:endParaRPr lang="en-US" sz="4000" u="none">
              <a:solidFill>
                <a:srgbClr val="0000FF"/>
              </a:solidFill>
              <a:latin typeface="+mj-lt"/>
            </a:endParaRPr>
          </a:p>
        </p:txBody>
      </p:sp>
      <p:pic>
        <p:nvPicPr>
          <p:cNvPr id="30"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7966"/>
          <a:stretch>
            <a:fillRect/>
          </a:stretch>
        </p:blipFill>
        <p:spPr>
          <a:xfrm>
            <a:off x="11951834" y="4426237"/>
            <a:ext cx="4851240" cy="64784"/>
          </a:xfrm>
          <a:prstGeom prst="rect">
            <a:avLst/>
          </a:prstGeom>
        </p:spPr>
      </p:pic>
      <p:pic>
        <p:nvPicPr>
          <p:cNvPr id="23"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93701" y="4961496"/>
            <a:ext cx="4094226" cy="5363604"/>
          </a:xfrm>
          <a:prstGeom prst="rect">
            <a:avLst/>
          </a:prstGeom>
        </p:spPr>
      </p:pic>
      <p:pic>
        <p:nvPicPr>
          <p:cNvPr id="25"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706600" y="6652819"/>
            <a:ext cx="3591238" cy="3673901"/>
          </a:xfrm>
          <a:prstGeom prst="rect">
            <a:avLst/>
          </a:prstGeom>
        </p:spPr>
      </p:pic>
      <p:cxnSp>
        <p:nvCxnSpPr>
          <p:cNvPr id="31" name="Straight Connector 30"/>
          <p:cNvCxnSpPr/>
          <p:nvPr/>
        </p:nvCxnSpPr>
        <p:spPr>
          <a:xfrm flipH="1">
            <a:off x="11585865" y="1163730"/>
            <a:ext cx="311219" cy="960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71777" y="2085161"/>
            <a:ext cx="311219" cy="960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2000"/>
                                        <p:tgtEl>
                                          <p:spTgt spid="3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par>
                                <p:cTn id="38" presetID="6"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par>
                                <p:cTn id="41" presetID="6"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ircle(in)">
                                      <p:cBhvr>
                                        <p:cTn id="43" dur="20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4741</Words>
  <Application>WPS Presentation</Application>
  <PresentationFormat>Custom</PresentationFormat>
  <Paragraphs>172</Paragraphs>
  <Slides>21</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SimSun</vt:lpstr>
      <vt:lpstr>Wingdings</vt:lpstr>
      <vt:lpstr>Times New Roman</vt:lpstr>
      <vt:lpstr>Calibri</vt:lpstr>
      <vt:lpstr>Microsoft YaHei</vt:lpstr>
      <vt:lpstr>Arial Unicode MS</vt:lpstr>
      <vt:lpstr>Baloo</vt:lpstr>
      <vt:lpstr>Calibri Light</vt:lpstr>
      <vt:lpstr>UVN Mang Tre</vt:lpstr>
      <vt:lpstr>Calibri</vt:lpstr>
      <vt:lpstr>字魂70号-灵悦黑体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cách nối các vế câu</dc:title>
  <dc:creator/>
  <cp:lastModifiedBy>HUONG GIANG</cp:lastModifiedBy>
  <cp:revision>35</cp:revision>
  <dcterms:created xsi:type="dcterms:W3CDTF">2006-08-16T00:00:00Z</dcterms:created>
  <dcterms:modified xsi:type="dcterms:W3CDTF">2023-01-05T05:52:30Z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458FD854D0854F67B19C14C8F8CDB087</vt:lpwstr>
  </property>
  <property fmtid="{D5CDD505-2E9C-101B-9397-08002B2CF9AE}" pid="3" name="KSOProductBuildVer">
    <vt:lpwstr>1033-11.2.0.11440</vt:lpwstr>
  </property>
</Properties>
</file>