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322" r:id="rId2"/>
    <p:sldId id="338" r:id="rId3"/>
    <p:sldId id="381" r:id="rId4"/>
    <p:sldId id="340" r:id="rId5"/>
    <p:sldId id="324" r:id="rId6"/>
    <p:sldId id="320" r:id="rId7"/>
    <p:sldId id="341" r:id="rId8"/>
    <p:sldId id="377" r:id="rId9"/>
    <p:sldId id="343" r:id="rId10"/>
    <p:sldId id="355" r:id="rId11"/>
    <p:sldId id="374" r:id="rId12"/>
    <p:sldId id="375" r:id="rId13"/>
    <p:sldId id="376" r:id="rId14"/>
    <p:sldId id="350" r:id="rId15"/>
    <p:sldId id="384" r:id="rId16"/>
    <p:sldId id="380" r:id="rId17"/>
    <p:sldId id="335" r:id="rId18"/>
    <p:sldId id="363" r:id="rId19"/>
    <p:sldId id="366" r:id="rId20"/>
    <p:sldId id="358" r:id="rId21"/>
    <p:sldId id="359" r:id="rId22"/>
    <p:sldId id="349" r:id="rId23"/>
    <p:sldId id="360" r:id="rId24"/>
    <p:sldId id="361" r:id="rId25"/>
    <p:sldId id="382" r:id="rId26"/>
    <p:sldId id="372" r:id="rId27"/>
    <p:sldId id="370" r:id="rId28"/>
  </p:sldIdLst>
  <p:sldSz cx="9144000" cy="5143500" type="screen16x9"/>
  <p:notesSz cx="6858000" cy="9144000"/>
  <p:embeddedFontLst>
    <p:embeddedFont>
      <p:font typeface="#9Slide05 Shaqila" pitchFamily="2" charset="0"/>
      <p:regular r:id="rId30"/>
    </p:embeddedFont>
    <p:embeddedFont>
      <p:font typeface=".VnMonotype corsiva" panose="020B7200000000000000" pitchFamily="34" charset="0"/>
      <p:italic r:id="rId31"/>
    </p:embeddedFont>
    <p:embeddedFont>
      <p:font typeface=".VnVogue" panose="020B7200000000000000" pitchFamily="34"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Dancing Script" panose="020B0604020202020204" charset="0"/>
      <p:regular r:id="rId41"/>
      <p:bold r:id="rId42"/>
    </p:embeddedFont>
    <p:embeddedFont>
      <p:font typeface="Englebert" panose="020B0604020202020204" charset="0"/>
      <p:regular r:id="rId43"/>
    </p:embeddedFont>
    <p:embeddedFont>
      <p:font typeface="Fredoka One" panose="02000000000000000000" pitchFamily="2" charset="0"/>
      <p:regular r:id="rId44"/>
    </p:embeddedFont>
    <p:embeddedFont>
      <p:font typeface="Itim" panose="020B0604020202020204" charset="-34"/>
      <p:regular r:id="rId45"/>
    </p:embeddedFont>
    <p:embeddedFont>
      <p:font typeface="UVF Cider Script" panose="020B0604020202020204" charset="0"/>
      <p:regular r:id="rId46"/>
    </p:embeddedFont>
    <p:embeddedFont>
      <p:font typeface="UVF Lobster12" panose="02000506000000020003" charset="0"/>
      <p:italic r:id="rId47"/>
    </p:embeddedFont>
    <p:embeddedFont>
      <p:font typeface="UVN Banh Mi" pitchFamily="2" charset="0"/>
      <p:regular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CCECFF"/>
    <a:srgbClr val="FFFFFF"/>
    <a:srgbClr val="F5F9F6"/>
    <a:srgbClr val="FE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DADC08-4E2B-4DD7-9218-740CFC1F4DA3}">
  <a:tblStyle styleId="{BDDADC08-4E2B-4DD7-9218-740CFC1F4D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5" autoAdjust="0"/>
    <p:restoredTop sz="94660"/>
  </p:normalViewPr>
  <p:slideViewPr>
    <p:cSldViewPr snapToGrid="0">
      <p:cViewPr varScale="1">
        <p:scale>
          <a:sx n="82" d="100"/>
          <a:sy n="82" d="100"/>
        </p:scale>
        <p:origin x="788" y="40"/>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51563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3</a:t>
            </a:fld>
            <a:endParaRPr lang="zh-CN" altLang="en-US"/>
          </a:p>
        </p:txBody>
      </p:sp>
    </p:spTree>
    <p:extLst>
      <p:ext uri="{BB962C8B-B14F-4D97-AF65-F5344CB8AC3E}">
        <p14:creationId xmlns:p14="http://schemas.microsoft.com/office/powerpoint/2010/main" val="188618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t>19</a:t>
            </a:fld>
            <a:endParaRPr lang="zh-CN" altLang="en-US"/>
          </a:p>
        </p:txBody>
      </p:sp>
    </p:spTree>
    <p:extLst>
      <p:ext uri="{BB962C8B-B14F-4D97-AF65-F5344CB8AC3E}">
        <p14:creationId xmlns:p14="http://schemas.microsoft.com/office/powerpoint/2010/main" val="422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86"/>
        <p:cNvGrpSpPr/>
        <p:nvPr/>
      </p:nvGrpSpPr>
      <p:grpSpPr>
        <a:xfrm>
          <a:off x="0" y="0"/>
          <a:ext cx="0" cy="0"/>
          <a:chOff x="0" y="0"/>
          <a:chExt cx="0" cy="0"/>
        </a:xfrm>
      </p:grpSpPr>
      <p:grpSp>
        <p:nvGrpSpPr>
          <p:cNvPr id="87" name="Google Shape;87;p6"/>
          <p:cNvGrpSpPr/>
          <p:nvPr/>
        </p:nvGrpSpPr>
        <p:grpSpPr>
          <a:xfrm>
            <a:off x="0" y="-15338"/>
            <a:ext cx="9154800" cy="5355429"/>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715000" y="388500"/>
            <a:ext cx="7713900" cy="5193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720000" y="377790"/>
            <a:ext cx="7704000" cy="5727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25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82661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91261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543714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192846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Numbers and text">
  <p:cSld name="BLANK_1_1_1_1_1_1">
    <p:spTree>
      <p:nvGrpSpPr>
        <p:cNvPr id="1" name="Shape 402"/>
        <p:cNvGrpSpPr/>
        <p:nvPr/>
      </p:nvGrpSpPr>
      <p:grpSpPr>
        <a:xfrm>
          <a:off x="0" y="0"/>
          <a:ext cx="0" cy="0"/>
          <a:chOff x="0" y="0"/>
          <a:chExt cx="0" cy="0"/>
        </a:xfrm>
      </p:grpSpPr>
      <p:grpSp>
        <p:nvGrpSpPr>
          <p:cNvPr id="403" name="Google Shape;403;p22"/>
          <p:cNvGrpSpPr/>
          <p:nvPr/>
        </p:nvGrpSpPr>
        <p:grpSpPr>
          <a:xfrm>
            <a:off x="0" y="-15338"/>
            <a:ext cx="9154800" cy="5355429"/>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2"/>
          <p:cNvSpPr txBox="1">
            <a:spLocks noGrp="1"/>
          </p:cNvSpPr>
          <p:nvPr>
            <p:ph type="title" hasCustomPrompt="1"/>
          </p:nvPr>
        </p:nvSpPr>
        <p:spPr>
          <a:xfrm>
            <a:off x="715100" y="1442391"/>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18" name="Google Shape;418;p22"/>
          <p:cNvSpPr txBox="1">
            <a:spLocks noGrp="1"/>
          </p:cNvSpPr>
          <p:nvPr>
            <p:ph type="subTitle" idx="1"/>
          </p:nvPr>
        </p:nvSpPr>
        <p:spPr>
          <a:xfrm>
            <a:off x="715100" y="2224619"/>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5074600" y="1442384"/>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0" name="Google Shape;420;p22"/>
          <p:cNvSpPr txBox="1">
            <a:spLocks noGrp="1"/>
          </p:cNvSpPr>
          <p:nvPr>
            <p:ph type="subTitle" idx="3"/>
          </p:nvPr>
        </p:nvSpPr>
        <p:spPr>
          <a:xfrm>
            <a:off x="5074600" y="2224611"/>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2894850" y="2854689"/>
            <a:ext cx="33543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22" name="Google Shape;422;p22"/>
          <p:cNvSpPr txBox="1">
            <a:spLocks noGrp="1"/>
          </p:cNvSpPr>
          <p:nvPr>
            <p:ph type="subTitle" idx="5"/>
          </p:nvPr>
        </p:nvSpPr>
        <p:spPr>
          <a:xfrm>
            <a:off x="2894850" y="3636916"/>
            <a:ext cx="33543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ground">
  <p:cSld name="BLANK_1_1_1_1_1_1_1">
    <p:spTree>
      <p:nvGrpSpPr>
        <p:cNvPr id="1" name="Shape 44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1">
  <p:cSld name="BLANK_1_1_1_1_1_1_1_1">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660924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06090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513548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245819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1320945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938152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237292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fld id="{926DD501-C1E9-434C-B6E4-A350938FDFAA}" type="datetimeFigureOut">
              <a:rPr lang="en-US" smtClean="0"/>
              <a:t>1/29/2023</a:t>
            </a:fld>
            <a:endParaRPr lang="en-US"/>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fld id="{77DC2628-D50A-4E4E-BF1B-CC4F867AEDA6}" type="slidenum">
              <a:rPr lang="en-US" smtClean="0"/>
              <a:t>‹#›</a:t>
            </a:fld>
            <a:endParaRPr lang="en-US"/>
          </a:p>
        </p:txBody>
      </p:sp>
    </p:spTree>
    <p:extLst>
      <p:ext uri="{BB962C8B-B14F-4D97-AF65-F5344CB8AC3E}">
        <p14:creationId xmlns:p14="http://schemas.microsoft.com/office/powerpoint/2010/main" val="358366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3011317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619566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385366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1586003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pPr>
              <a:defRPr/>
            </a:pPr>
            <a:fld id="{2577DE99-C053-4D04-820D-33D27AE48046}" type="slidenum">
              <a:rPr lang="vi-VN" altLang="en-US" smtClean="0"/>
              <a:pPr>
                <a:defRPr/>
              </a:pPr>
              <a:t>‹#›</a:t>
            </a:fld>
            <a:endParaRPr lang="vi-VN" altLang="en-US"/>
          </a:p>
        </p:txBody>
      </p:sp>
    </p:spTree>
    <p:extLst>
      <p:ext uri="{BB962C8B-B14F-4D97-AF65-F5344CB8AC3E}">
        <p14:creationId xmlns:p14="http://schemas.microsoft.com/office/powerpoint/2010/main" val="259556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85869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16288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7143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86693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020134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72951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3369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93"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3" r:id="rId12"/>
    <p:sldLayoutId id="2147483682" r:id="rId13"/>
    <p:sldLayoutId id="2147483668" r:id="rId14"/>
    <p:sldLayoutId id="2147483670" r:id="rId15"/>
    <p:sldLayoutId id="2147483671" r:id="rId16"/>
    <p:sldLayoutId id="2147483675" r:id="rId17"/>
    <p:sldLayoutId id="2147483698" r:id="rId18"/>
    <p:sldLayoutId id="2147483695" r:id="rId19"/>
    <p:sldLayoutId id="2147483694" r:id="rId20"/>
    <p:sldLayoutId id="2147483680" r:id="rId21"/>
    <p:sldLayoutId id="2147483679" r:id="rId22"/>
    <p:sldLayoutId id="2147483678" r:id="rId23"/>
    <p:sldLayoutId id="2147483677" r:id="rId24"/>
    <p:sldLayoutId id="2147483676" r:id="rId25"/>
    <p:sldLayoutId id="2147483697" r:id="rId26"/>
    <p:sldLayoutId id="2147483696" r:id="rId27"/>
    <p:sldLayoutId id="2147483692" r:id="rId28"/>
    <p:sldLayoutId id="214748368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image" Target="../media/image5.jpe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609700" y="1243302"/>
            <a:ext cx="5753100" cy="2308324"/>
          </a:xfrm>
          <a:prstGeom prst="rect">
            <a:avLst/>
          </a:prstGeom>
          <a:noFill/>
        </p:spPr>
        <p:txBody>
          <a:bodyPr wrap="square" rtlCol="0">
            <a:spAutoFit/>
          </a:bodyPr>
          <a:lstStyle/>
          <a:p>
            <a:pPr algn="ctr"/>
            <a:r>
              <a:rPr lang="vi-VN" sz="7200" dirty="0">
                <a:solidFill>
                  <a:srgbClr val="C00000"/>
                </a:solidFill>
                <a:effectLst>
                  <a:outerShdw blurRad="38100" dist="38100" dir="2700000" algn="tl">
                    <a:srgbClr val="000000">
                      <a:alpha val="43137"/>
                    </a:srgbClr>
                  </a:outerShdw>
                </a:effectLst>
                <a:latin typeface="#9Slide05 Shaqila" pitchFamily="2" charset="0"/>
              </a:rPr>
              <a:t>Lập chương trình </a:t>
            </a:r>
          </a:p>
          <a:p>
            <a:pPr algn="ctr"/>
            <a:r>
              <a:rPr lang="vi-VN" sz="7200" dirty="0">
                <a:solidFill>
                  <a:srgbClr val="C00000"/>
                </a:solidFill>
                <a:effectLst>
                  <a:outerShdw blurRad="38100" dist="38100" dir="2700000" algn="tl">
                    <a:srgbClr val="000000">
                      <a:alpha val="43137"/>
                    </a:srgbClr>
                  </a:outerShdw>
                </a:effectLst>
                <a:latin typeface="#9Slide05 Shaqila" pitchFamily="2" charset="0"/>
              </a:rPr>
              <a:t>hoạt động</a:t>
            </a:r>
            <a:endParaRPr lang="en-US" sz="7200" dirty="0">
              <a:solidFill>
                <a:srgbClr val="C00000"/>
              </a:solidFill>
              <a:effectLst>
                <a:outerShdw blurRad="38100" dist="38100" dir="2700000" algn="tl">
                  <a:srgbClr val="000000">
                    <a:alpha val="43137"/>
                  </a:srgbClr>
                </a:outerShdw>
              </a:effectLst>
              <a:latin typeface="#9Slide05 Shaqila" pitchFamily="2" charset="0"/>
            </a:endParaRPr>
          </a:p>
        </p:txBody>
      </p:sp>
      <p:sp>
        <p:nvSpPr>
          <p:cNvPr id="10" name="TextBox 9"/>
          <p:cNvSpPr txBox="1"/>
          <p:nvPr/>
        </p:nvSpPr>
        <p:spPr>
          <a:xfrm>
            <a:off x="5036757" y="3602000"/>
            <a:ext cx="4322729" cy="646331"/>
          </a:xfrm>
          <a:prstGeom prst="rect">
            <a:avLst/>
          </a:prstGeom>
          <a:noFill/>
        </p:spPr>
        <p:txBody>
          <a:bodyPr wrap="square" rtlCol="0">
            <a:spAutoFit/>
          </a:bodyPr>
          <a:lstStyle/>
          <a:p>
            <a:pPr algn="ctr"/>
            <a:r>
              <a:rPr lang="vi-VN" sz="3600" dirty="0">
                <a:latin typeface="UVF Cider Script" panose="02000606030000020004" pitchFamily="2" charset="0"/>
              </a:rPr>
              <a:t>Trang 23</a:t>
            </a:r>
            <a:endParaRPr lang="en-US" sz="3600" dirty="0">
              <a:latin typeface=".VnMonotype corsiva" panose="020B7200000000000000" pitchFamily="34"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34000" b="70667" l="23688" r="45563">
                        <a14:foregroundMark x1="31125" y1="44000" x2="30750" y2="47667"/>
                        <a14:foregroundMark x1="27875" y1="45111" x2="28313" y2="45556"/>
                        <a14:foregroundMark x1="24250" y1="52556" x2="23750" y2="55556"/>
                        <a14:foregroundMark x1="24063" y1="62111" x2="24000" y2="65000"/>
                        <a14:foregroundMark x1="23750" y1="63667" x2="24500" y2="67000"/>
                        <a14:foregroundMark x1="24000" y1="66222" x2="24500" y2="68556"/>
                        <a14:foregroundMark x1="25688" y1="46444" x2="26563" y2="49889"/>
                        <a14:foregroundMark x1="26937" y1="47111" x2="26937" y2="48111"/>
                        <a14:foregroundMark x1="27813" y1="50778" x2="27875" y2="52444"/>
                        <a14:foregroundMark x1="25563" y1="50667" x2="26563" y2="52000"/>
                        <a14:backgroundMark x1="30938" y1="42000" x2="36250" y2="37000"/>
                        <a14:backgroundMark x1="28563" y1="47444" x2="29438" y2="48556"/>
                        <a14:backgroundMark x1="40625" y1="46444" x2="40688" y2="53667"/>
                        <a14:backgroundMark x1="32813" y1="42556" x2="34875" y2="45333"/>
                        <a14:backgroundMark x1="32000" y1="43667" x2="35375" y2="55333"/>
                        <a14:backgroundMark x1="35875" y1="54667" x2="36438" y2="56556"/>
                        <a14:backgroundMark x1="30938" y1="44222" x2="31563" y2="51556"/>
                        <a14:backgroundMark x1="24750" y1="52222" x2="25375" y2="55333"/>
                        <a14:backgroundMark x1="28688" y1="51222" x2="28063" y2="51889"/>
                        <a14:backgroundMark x1="44063" y1="55667" x2="43125" y2="56444"/>
                        <a14:backgroundMark x1="42500" y1="56222" x2="42688" y2="57667"/>
                        <a14:backgroundMark x1="27688" y1="57222" x2="28313" y2="58778"/>
                        <a14:backgroundMark x1="26125" y1="55889" x2="26687" y2="56778"/>
                        <a14:backgroundMark x1="24188" y1="62333" x2="24188" y2="65111"/>
                        <a14:backgroundMark x1="30438" y1="43889" x2="31188" y2="47778"/>
                        <a14:backgroundMark x1="30938" y1="43778" x2="31750" y2="45333"/>
                        <a14:backgroundMark x1="31188" y1="43444" x2="30500" y2="48333"/>
                        <a14:backgroundMark x1="31000" y1="47000" x2="30875" y2="47556"/>
                        <a14:backgroundMark x1="24500" y1="66778" x2="25563" y2="67444"/>
                        <a14:backgroundMark x1="26813" y1="50556" x2="26875" y2="51667"/>
                        <a14:backgroundMark x1="42125" y1="52889" x2="45750" y2="63111"/>
                        <a14:backgroundMark x1="41625" y1="56000" x2="43375" y2="57889"/>
                        <a14:backgroundMark x1="43938" y1="59000" x2="44688" y2="67556"/>
                        <a14:backgroundMark x1="43688" y1="61889" x2="43875" y2="66444"/>
                      </a14:backgroundRemoval>
                    </a14:imgEffect>
                  </a14:imgLayer>
                </a14:imgProps>
              </a:ext>
            </a:extLst>
          </a:blip>
          <a:srcRect l="24141" t="30223" r="53000" b="30666"/>
          <a:stretch/>
        </p:blipFill>
        <p:spPr>
          <a:xfrm>
            <a:off x="-62049" y="1286473"/>
            <a:ext cx="4748348" cy="3818927"/>
          </a:xfrm>
          <a:prstGeom prst="rect">
            <a:avLst/>
          </a:prstGeom>
        </p:spPr>
      </p:pic>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sp>
        <p:nvSpPr>
          <p:cNvPr id="3" name="TextBox 2"/>
          <p:cNvSpPr txBox="1"/>
          <p:nvPr/>
        </p:nvSpPr>
        <p:spPr>
          <a:xfrm>
            <a:off x="1631485" y="386790"/>
            <a:ext cx="3952425" cy="830997"/>
          </a:xfrm>
          <a:prstGeom prst="rect">
            <a:avLst/>
          </a:prstGeom>
          <a:noFill/>
        </p:spPr>
        <p:txBody>
          <a:bodyPr wrap="square" rtlCol="0">
            <a:spAutoFit/>
          </a:bodyPr>
          <a:lstStyle/>
          <a:p>
            <a:r>
              <a:rPr lang="en-US" sz="4800" dirty="0" err="1">
                <a:solidFill>
                  <a:srgbClr val="0070C0"/>
                </a:solidFill>
                <a:latin typeface="#9Slide05 Shaqila" pitchFamily="2" charset="0"/>
              </a:rPr>
              <a:t>Tập</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làm</a:t>
            </a:r>
            <a:r>
              <a:rPr lang="en-US" sz="4800" dirty="0">
                <a:solidFill>
                  <a:srgbClr val="0070C0"/>
                </a:solidFill>
                <a:latin typeface="#9Slide05 Shaqila" pitchFamily="2" charset="0"/>
              </a:rPr>
              <a:t> </a:t>
            </a:r>
            <a:r>
              <a:rPr lang="en-US" sz="4800" dirty="0" err="1">
                <a:solidFill>
                  <a:srgbClr val="0070C0"/>
                </a:solidFill>
                <a:latin typeface="#9Slide05 Shaqila" pitchFamily="2" charset="0"/>
              </a:rPr>
              <a:t>văn</a:t>
            </a:r>
            <a:endParaRPr lang="en-US" sz="4800" dirty="0">
              <a:solidFill>
                <a:srgbClr val="0070C0"/>
              </a:solidFill>
              <a:latin typeface="#9Slide05 Shaqila" pitchFamily="2" charset="0"/>
            </a:endParaRPr>
          </a:p>
        </p:txBody>
      </p:sp>
    </p:spTree>
    <p:extLst>
      <p:ext uri="{BB962C8B-B14F-4D97-AF65-F5344CB8AC3E}">
        <p14:creationId xmlns:p14="http://schemas.microsoft.com/office/powerpoint/2010/main" val="4304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07517" y="181120"/>
            <a:ext cx="8652766"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894731" y="181120"/>
            <a:ext cx="7037504" cy="594073"/>
          </a:xfrm>
          <a:prstGeom prst="rect">
            <a:avLst/>
          </a:prstGeom>
        </p:spPr>
        <p:txBody>
          <a:bodyPr wrap="none">
            <a:spAutoFit/>
          </a:bodyPr>
          <a:lstStyle/>
          <a:p>
            <a:pPr algn="just" eaLnBrk="1" hangingPunct="1">
              <a:lnSpc>
                <a:spcPct val="130000"/>
              </a:lnSpc>
              <a:spcBef>
                <a:spcPct val="0"/>
              </a:spcBef>
              <a:buFontTx/>
              <a:buNone/>
            </a:pPr>
            <a:r>
              <a:rPr lang="vi-VN"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Lớp</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trưởng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đã</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phân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công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như</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thế</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nào</a:t>
            </a:r>
            <a:r>
              <a:rPr lang="en-US" altLang="en-US" sz="2800" b="1" dirty="0">
                <a:solidFill>
                  <a:schemeClr val="accent6">
                    <a:lumMod val="10000"/>
                  </a:schemeClr>
                </a:solidFill>
                <a:latin typeface="Cambria" panose="02040503050406030204" pitchFamily="18" charset="0"/>
                <a:ea typeface="Cambria" panose="02040503050406030204" pitchFamily="18" charset="0"/>
              </a:rPr>
              <a:t>?</a:t>
            </a:r>
          </a:p>
        </p:txBody>
      </p:sp>
      <p:sp>
        <p:nvSpPr>
          <p:cNvPr id="13" name="Rectangle 12"/>
          <p:cNvSpPr/>
          <p:nvPr/>
        </p:nvSpPr>
        <p:spPr>
          <a:xfrm>
            <a:off x="395189" y="1015524"/>
            <a:ext cx="8653561" cy="412421"/>
          </a:xfrm>
          <a:prstGeom prst="rect">
            <a:avLst/>
          </a:prstGeom>
        </p:spPr>
        <p:txBody>
          <a:bodyPr wrap="square">
            <a:spAutoFit/>
          </a:bodyPr>
          <a:lstStyle/>
          <a:p>
            <a:pPr algn="just" eaLnBrk="1" hangingPunct="1">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t>
            </a:r>
            <a:r>
              <a:rPr lang="en-US" altLang="en-US" sz="2600" b="1" dirty="0" err="1">
                <a:solidFill>
                  <a:srgbClr val="002060"/>
                </a:solidFill>
                <a:latin typeface="Calibri" panose="020F0502020204030204" pitchFamily="34" charset="0"/>
                <a:cs typeface="Calibri" panose="020F0502020204030204" pitchFamily="34" charset="0"/>
              </a:rPr>
              <a:t>ánh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kẹo</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hoa</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quả</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chén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đĩa</a:t>
            </a: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Tâm</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Phượng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và</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các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bạn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nữ</a:t>
            </a:r>
            <a:r>
              <a:rPr lang="en-US" altLang="en-US" sz="2600" dirty="0">
                <a:solidFill>
                  <a:srgbClr val="002060"/>
                </a:solidFill>
                <a:latin typeface="Calibri" panose="020F0502020204030204" pitchFamily="34" charset="0"/>
                <a:cs typeface="Calibri" panose="020F0502020204030204" pitchFamily="34" charset="0"/>
              </a:rPr>
              <a:t>.</a:t>
            </a:r>
          </a:p>
        </p:txBody>
      </p:sp>
      <p:grpSp>
        <p:nvGrpSpPr>
          <p:cNvPr id="14" name="Group 13"/>
          <p:cNvGrpSpPr/>
          <p:nvPr/>
        </p:nvGrpSpPr>
        <p:grpSpPr>
          <a:xfrm>
            <a:off x="6964233" y="3538809"/>
            <a:ext cx="1097416" cy="1325664"/>
            <a:chOff x="7222405" y="3638789"/>
            <a:chExt cx="813900" cy="1325664"/>
          </a:xfrm>
        </p:grpSpPr>
        <p:grpSp>
          <p:nvGrpSpPr>
            <p:cNvPr id="15" name="Google Shape;1793;p50"/>
            <p:cNvGrpSpPr/>
            <p:nvPr/>
          </p:nvGrpSpPr>
          <p:grpSpPr>
            <a:xfrm rot="851596">
              <a:off x="7251887" y="3638789"/>
              <a:ext cx="596487" cy="1314379"/>
              <a:chOff x="882257" y="2943102"/>
              <a:chExt cx="596470" cy="1314343"/>
            </a:xfrm>
          </p:grpSpPr>
          <p:sp>
            <p:nvSpPr>
              <p:cNvPr id="31" name="Google Shape;1794;p50"/>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 name="Google Shape;1795;p50"/>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 name="Google Shape;1796;p50"/>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 name="Google Shape;1797;p50"/>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Google Shape;1798;p50"/>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 name="Google Shape;1799;p50"/>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7" name="Google Shape;1800;p50"/>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6" name="Google Shape;1801;p50"/>
            <p:cNvGrpSpPr/>
            <p:nvPr/>
          </p:nvGrpSpPr>
          <p:grpSpPr>
            <a:xfrm>
              <a:off x="7222405" y="3932553"/>
              <a:ext cx="813900" cy="1031900"/>
              <a:chOff x="754950" y="1303575"/>
              <a:chExt cx="813900" cy="1031900"/>
            </a:xfrm>
          </p:grpSpPr>
          <p:sp>
            <p:nvSpPr>
              <p:cNvPr id="17" name="Google Shape;1802;p50"/>
              <p:cNvSpPr/>
              <p:nvPr/>
            </p:nvSpPr>
            <p:spPr>
              <a:xfrm>
                <a:off x="827300" y="1303575"/>
                <a:ext cx="613800" cy="1031900"/>
              </a:xfrm>
              <a:custGeom>
                <a:avLst/>
                <a:gdLst/>
                <a:ahLst/>
                <a:cxnLst/>
                <a:rect l="l" t="t" r="r" b="b"/>
                <a:pathLst>
                  <a:path w="24552" h="41276" extrusionOk="0">
                    <a:moveTo>
                      <a:pt x="5196" y="6446"/>
                    </a:moveTo>
                    <a:cubicBezTo>
                      <a:pt x="5232" y="6518"/>
                      <a:pt x="5286" y="6609"/>
                      <a:pt x="5322" y="6699"/>
                    </a:cubicBezTo>
                    <a:cubicBezTo>
                      <a:pt x="5431" y="6934"/>
                      <a:pt x="5521" y="7204"/>
                      <a:pt x="5593" y="7475"/>
                    </a:cubicBezTo>
                    <a:cubicBezTo>
                      <a:pt x="5719" y="7872"/>
                      <a:pt x="5810" y="8306"/>
                      <a:pt x="5882" y="8757"/>
                    </a:cubicBezTo>
                    <a:lnTo>
                      <a:pt x="3535" y="9082"/>
                    </a:lnTo>
                    <a:lnTo>
                      <a:pt x="2939" y="9173"/>
                    </a:lnTo>
                    <a:cubicBezTo>
                      <a:pt x="3011" y="9046"/>
                      <a:pt x="3065" y="8920"/>
                      <a:pt x="3101" y="8793"/>
                    </a:cubicBezTo>
                    <a:cubicBezTo>
                      <a:pt x="3318" y="8089"/>
                      <a:pt x="3011" y="7385"/>
                      <a:pt x="2704" y="6916"/>
                    </a:cubicBezTo>
                    <a:lnTo>
                      <a:pt x="5196" y="6446"/>
                    </a:lnTo>
                    <a:close/>
                    <a:moveTo>
                      <a:pt x="9439" y="33403"/>
                    </a:moveTo>
                    <a:cubicBezTo>
                      <a:pt x="9996" y="33403"/>
                      <a:pt x="10678" y="33634"/>
                      <a:pt x="11459" y="34084"/>
                    </a:cubicBezTo>
                    <a:lnTo>
                      <a:pt x="11459" y="34084"/>
                    </a:lnTo>
                    <a:lnTo>
                      <a:pt x="11750" y="35091"/>
                    </a:lnTo>
                    <a:lnTo>
                      <a:pt x="11750" y="35091"/>
                    </a:lnTo>
                    <a:lnTo>
                      <a:pt x="7940" y="35967"/>
                    </a:lnTo>
                    <a:cubicBezTo>
                      <a:pt x="7778" y="35353"/>
                      <a:pt x="7886" y="34270"/>
                      <a:pt x="8500" y="33728"/>
                    </a:cubicBezTo>
                    <a:cubicBezTo>
                      <a:pt x="8753" y="33512"/>
                      <a:pt x="9060" y="33403"/>
                      <a:pt x="9439" y="33403"/>
                    </a:cubicBezTo>
                    <a:close/>
                    <a:moveTo>
                      <a:pt x="18358" y="0"/>
                    </a:moveTo>
                    <a:cubicBezTo>
                      <a:pt x="18214" y="18"/>
                      <a:pt x="17961" y="36"/>
                      <a:pt x="17636" y="90"/>
                    </a:cubicBezTo>
                    <a:cubicBezTo>
                      <a:pt x="15000" y="524"/>
                      <a:pt x="7182" y="2528"/>
                      <a:pt x="3336" y="3521"/>
                    </a:cubicBezTo>
                    <a:cubicBezTo>
                      <a:pt x="2000" y="3864"/>
                      <a:pt x="1151" y="4099"/>
                      <a:pt x="1151" y="4099"/>
                    </a:cubicBezTo>
                    <a:lnTo>
                      <a:pt x="1133" y="4099"/>
                    </a:lnTo>
                    <a:cubicBezTo>
                      <a:pt x="1097" y="4117"/>
                      <a:pt x="1007" y="4153"/>
                      <a:pt x="880" y="4225"/>
                    </a:cubicBezTo>
                    <a:cubicBezTo>
                      <a:pt x="1" y="4700"/>
                      <a:pt x="2035" y="9236"/>
                      <a:pt x="2424" y="9236"/>
                    </a:cubicBezTo>
                    <a:cubicBezTo>
                      <a:pt x="2434" y="9236"/>
                      <a:pt x="2443" y="9233"/>
                      <a:pt x="2451" y="9227"/>
                    </a:cubicBezTo>
                    <a:cubicBezTo>
                      <a:pt x="2560" y="9154"/>
                      <a:pt x="2632" y="9082"/>
                      <a:pt x="2686" y="8992"/>
                    </a:cubicBezTo>
                    <a:cubicBezTo>
                      <a:pt x="2787" y="8844"/>
                      <a:pt x="2852" y="8784"/>
                      <a:pt x="2892" y="8784"/>
                    </a:cubicBezTo>
                    <a:cubicBezTo>
                      <a:pt x="2960" y="8784"/>
                      <a:pt x="2955" y="8957"/>
                      <a:pt x="2921" y="9173"/>
                    </a:cubicBezTo>
                    <a:cubicBezTo>
                      <a:pt x="2921" y="9191"/>
                      <a:pt x="2903" y="9191"/>
                      <a:pt x="2903" y="9209"/>
                    </a:cubicBezTo>
                    <a:cubicBezTo>
                      <a:pt x="2885" y="9353"/>
                      <a:pt x="2849" y="9516"/>
                      <a:pt x="2812" y="9660"/>
                    </a:cubicBezTo>
                    <a:cubicBezTo>
                      <a:pt x="2758" y="9841"/>
                      <a:pt x="2722" y="9985"/>
                      <a:pt x="2704" y="10057"/>
                    </a:cubicBezTo>
                    <a:cubicBezTo>
                      <a:pt x="2704" y="10075"/>
                      <a:pt x="2686" y="10093"/>
                      <a:pt x="2686" y="10093"/>
                    </a:cubicBezTo>
                    <a:lnTo>
                      <a:pt x="3426" y="9949"/>
                    </a:lnTo>
                    <a:lnTo>
                      <a:pt x="3462" y="9949"/>
                    </a:lnTo>
                    <a:lnTo>
                      <a:pt x="5972" y="9498"/>
                    </a:lnTo>
                    <a:lnTo>
                      <a:pt x="6369" y="9425"/>
                    </a:lnTo>
                    <a:cubicBezTo>
                      <a:pt x="6369" y="9425"/>
                      <a:pt x="6369" y="9479"/>
                      <a:pt x="6369" y="9552"/>
                    </a:cubicBezTo>
                    <a:cubicBezTo>
                      <a:pt x="6369" y="10581"/>
                      <a:pt x="6315" y="18038"/>
                      <a:pt x="3950" y="28510"/>
                    </a:cubicBezTo>
                    <a:cubicBezTo>
                      <a:pt x="3300" y="31345"/>
                      <a:pt x="3246" y="33548"/>
                      <a:pt x="3499" y="35281"/>
                    </a:cubicBezTo>
                    <a:cubicBezTo>
                      <a:pt x="3625" y="36057"/>
                      <a:pt x="3805" y="36726"/>
                      <a:pt x="4022" y="37321"/>
                    </a:cubicBezTo>
                    <a:cubicBezTo>
                      <a:pt x="5304" y="40680"/>
                      <a:pt x="8012" y="41276"/>
                      <a:pt x="8012" y="41276"/>
                    </a:cubicBezTo>
                    <a:cubicBezTo>
                      <a:pt x="8012" y="41276"/>
                      <a:pt x="13989" y="40012"/>
                      <a:pt x="16300" y="38170"/>
                    </a:cubicBezTo>
                    <a:cubicBezTo>
                      <a:pt x="20404" y="34908"/>
                      <a:pt x="21893" y="30189"/>
                      <a:pt x="21297" y="30189"/>
                    </a:cubicBezTo>
                    <a:cubicBezTo>
                      <a:pt x="21293" y="30189"/>
                      <a:pt x="21288" y="30189"/>
                      <a:pt x="21283" y="30189"/>
                    </a:cubicBezTo>
                    <a:cubicBezTo>
                      <a:pt x="20995" y="30244"/>
                      <a:pt x="20832" y="30262"/>
                      <a:pt x="20832" y="30262"/>
                    </a:cubicBezTo>
                    <a:cubicBezTo>
                      <a:pt x="20832" y="30262"/>
                      <a:pt x="20796" y="30117"/>
                      <a:pt x="20778" y="29864"/>
                    </a:cubicBezTo>
                    <a:cubicBezTo>
                      <a:pt x="20706" y="29160"/>
                      <a:pt x="20597" y="27535"/>
                      <a:pt x="20904" y="25387"/>
                    </a:cubicBezTo>
                    <a:cubicBezTo>
                      <a:pt x="21735" y="19663"/>
                      <a:pt x="24552" y="10111"/>
                      <a:pt x="23378" y="4135"/>
                    </a:cubicBezTo>
                    <a:cubicBezTo>
                      <a:pt x="23107" y="2690"/>
                      <a:pt x="22132" y="1752"/>
                      <a:pt x="21265" y="1065"/>
                    </a:cubicBezTo>
                    <a:cubicBezTo>
                      <a:pt x="20814" y="722"/>
                      <a:pt x="20363" y="470"/>
                      <a:pt x="19893" y="289"/>
                    </a:cubicBezTo>
                    <a:cubicBezTo>
                      <a:pt x="19496" y="145"/>
                      <a:pt x="19117" y="54"/>
                      <a:pt x="18720" y="18"/>
                    </a:cubicBezTo>
                    <a:cubicBezTo>
                      <a:pt x="18611" y="18"/>
                      <a:pt x="18485" y="0"/>
                      <a:pt x="183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1803;p50"/>
              <p:cNvSpPr/>
              <p:nvPr/>
            </p:nvSpPr>
            <p:spPr>
              <a:xfrm>
                <a:off x="1043400" y="1487900"/>
                <a:ext cx="324575" cy="91975"/>
              </a:xfrm>
              <a:custGeom>
                <a:avLst/>
                <a:gdLst/>
                <a:ahLst/>
                <a:cxnLst/>
                <a:rect l="l" t="t" r="r" b="b"/>
                <a:pathLst>
                  <a:path w="12983" h="3679" extrusionOk="0">
                    <a:moveTo>
                      <a:pt x="12522" y="1"/>
                    </a:moveTo>
                    <a:cubicBezTo>
                      <a:pt x="12489" y="1"/>
                      <a:pt x="12456" y="4"/>
                      <a:pt x="12423" y="12"/>
                    </a:cubicBezTo>
                    <a:lnTo>
                      <a:pt x="380" y="2847"/>
                    </a:lnTo>
                    <a:cubicBezTo>
                      <a:pt x="145" y="2901"/>
                      <a:pt x="0" y="3136"/>
                      <a:pt x="55" y="3352"/>
                    </a:cubicBezTo>
                    <a:cubicBezTo>
                      <a:pt x="105" y="3555"/>
                      <a:pt x="267" y="3679"/>
                      <a:pt x="465" y="3679"/>
                    </a:cubicBezTo>
                    <a:cubicBezTo>
                      <a:pt x="479" y="3679"/>
                      <a:pt x="492" y="3678"/>
                      <a:pt x="506" y="3677"/>
                    </a:cubicBezTo>
                    <a:lnTo>
                      <a:pt x="560" y="3677"/>
                    </a:lnTo>
                    <a:lnTo>
                      <a:pt x="12621" y="824"/>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804;p50"/>
              <p:cNvSpPr/>
              <p:nvPr/>
            </p:nvSpPr>
            <p:spPr>
              <a:xfrm>
                <a:off x="1037975" y="1574575"/>
                <a:ext cx="324575" cy="92425"/>
              </a:xfrm>
              <a:custGeom>
                <a:avLst/>
                <a:gdLst/>
                <a:ahLst/>
                <a:cxnLst/>
                <a:rect l="l" t="t" r="r" b="b"/>
                <a:pathLst>
                  <a:path w="12983" h="3697" extrusionOk="0">
                    <a:moveTo>
                      <a:pt x="12521" y="0"/>
                    </a:moveTo>
                    <a:cubicBezTo>
                      <a:pt x="12489" y="0"/>
                      <a:pt x="12456" y="4"/>
                      <a:pt x="12423" y="12"/>
                    </a:cubicBezTo>
                    <a:lnTo>
                      <a:pt x="380" y="2864"/>
                    </a:lnTo>
                    <a:cubicBezTo>
                      <a:pt x="145" y="2919"/>
                      <a:pt x="1" y="3135"/>
                      <a:pt x="55" y="3370"/>
                    </a:cubicBezTo>
                    <a:cubicBezTo>
                      <a:pt x="106" y="3557"/>
                      <a:pt x="270" y="3697"/>
                      <a:pt x="470" y="3697"/>
                    </a:cubicBezTo>
                    <a:cubicBezTo>
                      <a:pt x="482" y="3697"/>
                      <a:pt x="494" y="3696"/>
                      <a:pt x="506" y="3695"/>
                    </a:cubicBezTo>
                    <a:cubicBezTo>
                      <a:pt x="524" y="3695"/>
                      <a:pt x="542" y="3695"/>
                      <a:pt x="560" y="3677"/>
                    </a:cubicBezTo>
                    <a:lnTo>
                      <a:pt x="12622" y="842"/>
                    </a:lnTo>
                    <a:cubicBezTo>
                      <a:pt x="12838" y="788"/>
                      <a:pt x="12983" y="553"/>
                      <a:pt x="12929" y="337"/>
                    </a:cubicBezTo>
                    <a:cubicBezTo>
                      <a:pt x="12882" y="135"/>
                      <a:pt x="12716" y="0"/>
                      <a:pt x="125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805;p50"/>
              <p:cNvSpPr/>
              <p:nvPr/>
            </p:nvSpPr>
            <p:spPr>
              <a:xfrm>
                <a:off x="1034375" y="1650850"/>
                <a:ext cx="324575" cy="92000"/>
              </a:xfrm>
              <a:custGeom>
                <a:avLst/>
                <a:gdLst/>
                <a:ahLst/>
                <a:cxnLst/>
                <a:rect l="l" t="t" r="r" b="b"/>
                <a:pathLst>
                  <a:path w="12983" h="3680" extrusionOk="0">
                    <a:moveTo>
                      <a:pt x="12522" y="1"/>
                    </a:moveTo>
                    <a:cubicBezTo>
                      <a:pt x="12489" y="1"/>
                      <a:pt x="12456" y="4"/>
                      <a:pt x="12423" y="12"/>
                    </a:cubicBezTo>
                    <a:lnTo>
                      <a:pt x="379" y="2847"/>
                    </a:lnTo>
                    <a:cubicBezTo>
                      <a:pt x="145" y="2901"/>
                      <a:pt x="0" y="3136"/>
                      <a:pt x="54" y="3352"/>
                    </a:cubicBezTo>
                    <a:cubicBezTo>
                      <a:pt x="105" y="3555"/>
                      <a:pt x="267" y="3679"/>
                      <a:pt x="465" y="3679"/>
                    </a:cubicBezTo>
                    <a:cubicBezTo>
                      <a:pt x="479" y="3679"/>
                      <a:pt x="492" y="3679"/>
                      <a:pt x="506" y="3677"/>
                    </a:cubicBezTo>
                    <a:lnTo>
                      <a:pt x="560" y="3677"/>
                    </a:lnTo>
                    <a:lnTo>
                      <a:pt x="12621" y="825"/>
                    </a:lnTo>
                    <a:cubicBezTo>
                      <a:pt x="12838" y="770"/>
                      <a:pt x="12982" y="554"/>
                      <a:pt x="12928" y="319"/>
                    </a:cubicBezTo>
                    <a:cubicBezTo>
                      <a:pt x="12882" y="133"/>
                      <a:pt x="12716" y="1"/>
                      <a:pt x="1252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806;p50"/>
              <p:cNvSpPr/>
              <p:nvPr/>
            </p:nvSpPr>
            <p:spPr>
              <a:xfrm>
                <a:off x="1021725" y="2138650"/>
                <a:ext cx="121900" cy="64125"/>
              </a:xfrm>
              <a:custGeom>
                <a:avLst/>
                <a:gdLst/>
                <a:ahLst/>
                <a:cxnLst/>
                <a:rect l="l" t="t" r="r" b="b"/>
                <a:pathLst>
                  <a:path w="4876" h="2565" extrusionOk="0">
                    <a:moveTo>
                      <a:pt x="1662" y="0"/>
                    </a:moveTo>
                    <a:cubicBezTo>
                      <a:pt x="1283" y="0"/>
                      <a:pt x="976" y="109"/>
                      <a:pt x="723" y="325"/>
                    </a:cubicBezTo>
                    <a:cubicBezTo>
                      <a:pt x="109" y="867"/>
                      <a:pt x="1" y="1950"/>
                      <a:pt x="163" y="2564"/>
                    </a:cubicBezTo>
                    <a:lnTo>
                      <a:pt x="4876" y="1481"/>
                    </a:lnTo>
                    <a:cubicBezTo>
                      <a:pt x="4822" y="1445"/>
                      <a:pt x="4786" y="1409"/>
                      <a:pt x="4731" y="1373"/>
                    </a:cubicBezTo>
                    <a:cubicBezTo>
                      <a:pt x="3504" y="470"/>
                      <a:pt x="2456" y="0"/>
                      <a:pt x="166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 name="Google Shape;1807;p50"/>
              <p:cNvSpPr/>
              <p:nvPr/>
            </p:nvSpPr>
            <p:spPr>
              <a:xfrm>
                <a:off x="1001875" y="1851725"/>
                <a:ext cx="324575" cy="92400"/>
              </a:xfrm>
              <a:custGeom>
                <a:avLst/>
                <a:gdLst/>
                <a:ahLst/>
                <a:cxnLst/>
                <a:rect l="l" t="t" r="r" b="b"/>
                <a:pathLst>
                  <a:path w="12983" h="3696" extrusionOk="0">
                    <a:moveTo>
                      <a:pt x="12516" y="0"/>
                    </a:moveTo>
                    <a:cubicBezTo>
                      <a:pt x="12485" y="0"/>
                      <a:pt x="12454" y="4"/>
                      <a:pt x="12423" y="12"/>
                    </a:cubicBezTo>
                    <a:lnTo>
                      <a:pt x="361" y="2847"/>
                    </a:lnTo>
                    <a:cubicBezTo>
                      <a:pt x="145" y="2901"/>
                      <a:pt x="0" y="3136"/>
                      <a:pt x="54" y="3352"/>
                    </a:cubicBezTo>
                    <a:cubicBezTo>
                      <a:pt x="109" y="3569"/>
                      <a:pt x="289" y="3695"/>
                      <a:pt x="488" y="3695"/>
                    </a:cubicBezTo>
                    <a:cubicBezTo>
                      <a:pt x="524" y="3677"/>
                      <a:pt x="542" y="3677"/>
                      <a:pt x="560" y="3677"/>
                    </a:cubicBezTo>
                    <a:lnTo>
                      <a:pt x="12621" y="842"/>
                    </a:lnTo>
                    <a:cubicBezTo>
                      <a:pt x="12838" y="788"/>
                      <a:pt x="12982" y="554"/>
                      <a:pt x="12928" y="319"/>
                    </a:cubicBezTo>
                    <a:cubicBezTo>
                      <a:pt x="12882" y="133"/>
                      <a:pt x="12703" y="0"/>
                      <a:pt x="1251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808;p50"/>
              <p:cNvSpPr/>
              <p:nvPr/>
            </p:nvSpPr>
            <p:spPr>
              <a:xfrm>
                <a:off x="985625" y="1938400"/>
                <a:ext cx="324575" cy="92425"/>
              </a:xfrm>
              <a:custGeom>
                <a:avLst/>
                <a:gdLst/>
                <a:ahLst/>
                <a:cxnLst/>
                <a:rect l="l" t="t" r="r" b="b"/>
                <a:pathLst>
                  <a:path w="12983" h="3697" extrusionOk="0">
                    <a:moveTo>
                      <a:pt x="12515" y="0"/>
                    </a:moveTo>
                    <a:cubicBezTo>
                      <a:pt x="12484" y="0"/>
                      <a:pt x="12453" y="4"/>
                      <a:pt x="12423" y="12"/>
                    </a:cubicBezTo>
                    <a:lnTo>
                      <a:pt x="361" y="2864"/>
                    </a:lnTo>
                    <a:cubicBezTo>
                      <a:pt x="145" y="2919"/>
                      <a:pt x="0" y="3135"/>
                      <a:pt x="54" y="3370"/>
                    </a:cubicBezTo>
                    <a:cubicBezTo>
                      <a:pt x="89" y="3557"/>
                      <a:pt x="267" y="3696"/>
                      <a:pt x="454" y="3696"/>
                    </a:cubicBezTo>
                    <a:cubicBezTo>
                      <a:pt x="465" y="3696"/>
                      <a:pt x="477" y="3696"/>
                      <a:pt x="488" y="3695"/>
                    </a:cubicBezTo>
                    <a:lnTo>
                      <a:pt x="560" y="3695"/>
                    </a:lnTo>
                    <a:lnTo>
                      <a:pt x="12603" y="842"/>
                    </a:lnTo>
                    <a:cubicBezTo>
                      <a:pt x="12838" y="788"/>
                      <a:pt x="12982" y="571"/>
                      <a:pt x="12928" y="337"/>
                    </a:cubicBezTo>
                    <a:cubicBezTo>
                      <a:pt x="12882" y="135"/>
                      <a:pt x="12702" y="0"/>
                      <a:pt x="1251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809;p50"/>
              <p:cNvSpPr/>
              <p:nvPr/>
            </p:nvSpPr>
            <p:spPr>
              <a:xfrm>
                <a:off x="971175" y="2014675"/>
                <a:ext cx="324575" cy="92400"/>
              </a:xfrm>
              <a:custGeom>
                <a:avLst/>
                <a:gdLst/>
                <a:ahLst/>
                <a:cxnLst/>
                <a:rect l="l" t="t" r="r" b="b"/>
                <a:pathLst>
                  <a:path w="12983" h="3696" extrusionOk="0">
                    <a:moveTo>
                      <a:pt x="12516" y="1"/>
                    </a:moveTo>
                    <a:cubicBezTo>
                      <a:pt x="12485" y="1"/>
                      <a:pt x="12454" y="4"/>
                      <a:pt x="12423" y="12"/>
                    </a:cubicBezTo>
                    <a:lnTo>
                      <a:pt x="362" y="2847"/>
                    </a:lnTo>
                    <a:cubicBezTo>
                      <a:pt x="127" y="2901"/>
                      <a:pt x="1" y="3136"/>
                      <a:pt x="55" y="3352"/>
                    </a:cubicBezTo>
                    <a:cubicBezTo>
                      <a:pt x="91" y="3569"/>
                      <a:pt x="289" y="3695"/>
                      <a:pt x="488" y="3695"/>
                    </a:cubicBezTo>
                    <a:cubicBezTo>
                      <a:pt x="506" y="3677"/>
                      <a:pt x="542" y="3677"/>
                      <a:pt x="560" y="3677"/>
                    </a:cubicBezTo>
                    <a:lnTo>
                      <a:pt x="12603" y="843"/>
                    </a:lnTo>
                    <a:cubicBezTo>
                      <a:pt x="12838" y="788"/>
                      <a:pt x="12983" y="554"/>
                      <a:pt x="12928" y="319"/>
                    </a:cubicBezTo>
                    <a:cubicBezTo>
                      <a:pt x="12882" y="133"/>
                      <a:pt x="12703" y="1"/>
                      <a:pt x="125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810;p50"/>
              <p:cNvSpPr/>
              <p:nvPr/>
            </p:nvSpPr>
            <p:spPr>
              <a:xfrm>
                <a:off x="754950" y="1402600"/>
                <a:ext cx="213100" cy="166925"/>
              </a:xfrm>
              <a:custGeom>
                <a:avLst/>
                <a:gdLst/>
                <a:ahLst/>
                <a:cxnLst/>
                <a:rect l="l" t="t" r="r" b="b"/>
                <a:pathLst>
                  <a:path w="8524" h="6677" extrusionOk="0">
                    <a:moveTo>
                      <a:pt x="5070" y="0"/>
                    </a:moveTo>
                    <a:cubicBezTo>
                      <a:pt x="4750" y="0"/>
                      <a:pt x="4403" y="42"/>
                      <a:pt x="4027" y="138"/>
                    </a:cubicBezTo>
                    <a:cubicBezTo>
                      <a:pt x="3991" y="156"/>
                      <a:pt x="3901" y="192"/>
                      <a:pt x="3774" y="264"/>
                    </a:cubicBezTo>
                    <a:cubicBezTo>
                      <a:pt x="2872" y="752"/>
                      <a:pt x="1" y="2557"/>
                      <a:pt x="1463" y="5139"/>
                    </a:cubicBezTo>
                    <a:cubicBezTo>
                      <a:pt x="2129" y="6340"/>
                      <a:pt x="3017" y="6677"/>
                      <a:pt x="3798" y="6677"/>
                    </a:cubicBezTo>
                    <a:cubicBezTo>
                      <a:pt x="4754" y="6677"/>
                      <a:pt x="5550" y="6172"/>
                      <a:pt x="5580" y="6132"/>
                    </a:cubicBezTo>
                    <a:cubicBezTo>
                      <a:pt x="5669" y="6001"/>
                      <a:pt x="5731" y="5819"/>
                      <a:pt x="5772" y="5647"/>
                    </a:cubicBezTo>
                    <a:lnTo>
                      <a:pt x="5772" y="5647"/>
                    </a:lnTo>
                    <a:lnTo>
                      <a:pt x="6429" y="5121"/>
                    </a:lnTo>
                    <a:lnTo>
                      <a:pt x="8487" y="3514"/>
                    </a:lnTo>
                    <a:lnTo>
                      <a:pt x="8523" y="3478"/>
                    </a:lnTo>
                    <a:lnTo>
                      <a:pt x="8288" y="2395"/>
                    </a:lnTo>
                    <a:lnTo>
                      <a:pt x="8306" y="2250"/>
                    </a:lnTo>
                    <a:cubicBezTo>
                      <a:pt x="8306" y="2250"/>
                      <a:pt x="7412" y="0"/>
                      <a:pt x="50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9" name="Google Shape;1811;p50"/>
              <p:cNvSpPr/>
              <p:nvPr/>
            </p:nvSpPr>
            <p:spPr>
              <a:xfrm>
                <a:off x="883600" y="1456150"/>
                <a:ext cx="102950" cy="107000"/>
              </a:xfrm>
              <a:custGeom>
                <a:avLst/>
                <a:gdLst/>
                <a:ahLst/>
                <a:cxnLst/>
                <a:rect l="l" t="t" r="r" b="b"/>
                <a:pathLst>
                  <a:path w="4118" h="4280" extrusionOk="0">
                    <a:moveTo>
                      <a:pt x="3088" y="0"/>
                    </a:moveTo>
                    <a:lnTo>
                      <a:pt x="109" y="668"/>
                    </a:lnTo>
                    <a:cubicBezTo>
                      <a:pt x="1427" y="2131"/>
                      <a:pt x="73" y="4153"/>
                      <a:pt x="1" y="4279"/>
                    </a:cubicBezTo>
                    <a:lnTo>
                      <a:pt x="4117" y="3395"/>
                    </a:lnTo>
                    <a:cubicBezTo>
                      <a:pt x="3991" y="2618"/>
                      <a:pt x="3792" y="1282"/>
                      <a:pt x="3522" y="668"/>
                    </a:cubicBezTo>
                    <a:cubicBezTo>
                      <a:pt x="3485" y="578"/>
                      <a:pt x="3124" y="72"/>
                      <a:pt x="30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0" name="Google Shape;1812;p50"/>
              <p:cNvSpPr/>
              <p:nvPr/>
            </p:nvSpPr>
            <p:spPr>
              <a:xfrm>
                <a:off x="1027600" y="2039800"/>
                <a:ext cx="541250" cy="295675"/>
              </a:xfrm>
              <a:custGeom>
                <a:avLst/>
                <a:gdLst/>
                <a:ahLst/>
                <a:cxnLst/>
                <a:rect l="l" t="t" r="r" b="b"/>
                <a:pathLst>
                  <a:path w="21650" h="11827" extrusionOk="0">
                    <a:moveTo>
                      <a:pt x="17478" y="0"/>
                    </a:moveTo>
                    <a:cubicBezTo>
                      <a:pt x="17478" y="0"/>
                      <a:pt x="13687" y="506"/>
                      <a:pt x="12351" y="795"/>
                    </a:cubicBezTo>
                    <a:cubicBezTo>
                      <a:pt x="9335" y="1463"/>
                      <a:pt x="488" y="4279"/>
                      <a:pt x="488" y="4279"/>
                    </a:cubicBezTo>
                    <a:cubicBezTo>
                      <a:pt x="1030" y="4532"/>
                      <a:pt x="3792" y="4803"/>
                      <a:pt x="4496" y="5327"/>
                    </a:cubicBezTo>
                    <a:cubicBezTo>
                      <a:pt x="4821" y="5561"/>
                      <a:pt x="5742" y="7258"/>
                      <a:pt x="5146" y="8468"/>
                    </a:cubicBezTo>
                    <a:cubicBezTo>
                      <a:pt x="4876" y="8992"/>
                      <a:pt x="3792" y="10563"/>
                      <a:pt x="0" y="11827"/>
                    </a:cubicBezTo>
                    <a:lnTo>
                      <a:pt x="20169" y="6843"/>
                    </a:lnTo>
                    <a:cubicBezTo>
                      <a:pt x="21595" y="5579"/>
                      <a:pt x="21649" y="4315"/>
                      <a:pt x="21216" y="2708"/>
                    </a:cubicBezTo>
                    <a:cubicBezTo>
                      <a:pt x="20728" y="867"/>
                      <a:pt x="18652" y="54"/>
                      <a:pt x="18146" y="54"/>
                    </a:cubicBezTo>
                    <a:lnTo>
                      <a:pt x="18128" y="54"/>
                    </a:lnTo>
                    <a:lnTo>
                      <a:pt x="17478" y="0"/>
                    </a:ln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sp>
        <p:nvSpPr>
          <p:cNvPr id="38" name="Rectangle 37"/>
          <p:cNvSpPr/>
          <p:nvPr/>
        </p:nvSpPr>
        <p:spPr>
          <a:xfrm>
            <a:off x="395189" y="1720929"/>
            <a:ext cx="6858000" cy="420371"/>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a:t>
            </a:r>
            <a:r>
              <a:rPr lang="en-US" altLang="en-US" sz="2600" b="1" dirty="0">
                <a:solidFill>
                  <a:srgbClr val="002060"/>
                </a:solidFill>
                <a:latin typeface="Calibri" panose="020F0502020204030204" pitchFamily="34" charset="0"/>
                <a:cs typeface="Calibri" panose="020F0502020204030204" pitchFamily="34" charset="0"/>
              </a:rPr>
              <a:t>Trang </a:t>
            </a:r>
            <a:r>
              <a:rPr lang="en-US" altLang="en-US" sz="2600" b="1" dirty="0" err="1">
                <a:solidFill>
                  <a:srgbClr val="002060"/>
                </a:solidFill>
                <a:latin typeface="Calibri" panose="020F0502020204030204" pitchFamily="34" charset="0"/>
                <a:cs typeface="Calibri" panose="020F0502020204030204" pitchFamily="34" charset="0"/>
              </a:rPr>
              <a:t>trí</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lớp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học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Trung</a:t>
            </a:r>
            <a:r>
              <a:rPr lang="en-US" altLang="en-US" sz="2600" dirty="0">
                <a:solidFill>
                  <a:srgbClr val="002060"/>
                </a:solidFill>
                <a:latin typeface="Calibri" panose="020F0502020204030204" pitchFamily="34" charset="0"/>
                <a:cs typeface="Calibri" panose="020F0502020204030204" pitchFamily="34" charset="0"/>
              </a:rPr>
              <a:t>, Nam, </a:t>
            </a:r>
            <a:r>
              <a:rPr lang="en-US" altLang="en-US" sz="2600" dirty="0" err="1">
                <a:solidFill>
                  <a:srgbClr val="002060"/>
                </a:solidFill>
                <a:latin typeface="Calibri" panose="020F0502020204030204" pitchFamily="34" charset="0"/>
                <a:cs typeface="Calibri" panose="020F0502020204030204" pitchFamily="34" charset="0"/>
              </a:rPr>
              <a:t>Sơn</a:t>
            </a:r>
            <a:endParaRPr lang="en-US" altLang="en-US" sz="2600" dirty="0">
              <a:solidFill>
                <a:srgbClr val="002060"/>
              </a:solidFill>
              <a:latin typeface="Calibri" panose="020F0502020204030204" pitchFamily="34" charset="0"/>
              <a:cs typeface="Calibri" panose="020F0502020204030204" pitchFamily="34" charset="0"/>
            </a:endParaRPr>
          </a:p>
        </p:txBody>
      </p:sp>
      <p:sp>
        <p:nvSpPr>
          <p:cNvPr id="39" name="Rectangle 38"/>
          <p:cNvSpPr/>
          <p:nvPr/>
        </p:nvSpPr>
        <p:spPr>
          <a:xfrm>
            <a:off x="307517" y="4008185"/>
            <a:ext cx="6858000" cy="820481"/>
          </a:xfrm>
          <a:prstGeom prst="rect">
            <a:avLst/>
          </a:prstGeom>
        </p:spPr>
        <p:txBody>
          <a:bodyPr wrap="square">
            <a:spAutoFit/>
          </a:bodyPr>
          <a:lstStyle/>
          <a:p>
            <a:pPr algn="just">
              <a:lnSpc>
                <a:spcPct val="80000"/>
              </a:lnSpc>
              <a:spcBef>
                <a:spcPct val="20000"/>
              </a:spcBef>
              <a:buClr>
                <a:schemeClr val="bg2"/>
              </a:buClr>
              <a:buSzPct val="75000"/>
            </a:pPr>
            <a:r>
              <a:rPr lang="vi-VN" altLang="en-US" sz="2600" b="1" dirty="0">
                <a:solidFill>
                  <a:srgbClr val="002060"/>
                </a:solidFill>
                <a:latin typeface="Calibri" panose="020F0502020204030204" pitchFamily="34" charset="0"/>
                <a:cs typeface="Calibri" panose="020F0502020204030204" pitchFamily="34" charset="0"/>
              </a:rPr>
              <a:t>- Báo tường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Cả</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lớp</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viết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bài</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vẽ</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hoặc</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sưu</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tầm</a:t>
            </a:r>
            <a:r>
              <a:rPr lang="vi-VN" altLang="en-US" sz="2600" dirty="0">
                <a:solidFill>
                  <a:srgbClr val="002060"/>
                </a:solidFill>
                <a:latin typeface="Calibri" panose="020F0502020204030204" pitchFamily="34" charset="0"/>
                <a:cs typeface="Calibri" panose="020F0502020204030204" pitchFamily="34" charset="0"/>
              </a:rPr>
              <a:t>.</a:t>
            </a:r>
            <a:endParaRPr lang="en-US"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Chủ</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bút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Thủy</a:t>
            </a:r>
            <a:r>
              <a:rPr lang="en-US" altLang="en-US" sz="2600" dirty="0">
                <a:solidFill>
                  <a:srgbClr val="002060"/>
                </a:solidFill>
                <a:latin typeface="Calibri" panose="020F0502020204030204" pitchFamily="34" charset="0"/>
                <a:cs typeface="Calibri" panose="020F0502020204030204" pitchFamily="34" charset="0"/>
              </a:rPr>
              <a:t> Minh + ban </a:t>
            </a:r>
            <a:r>
              <a:rPr lang="en-US" altLang="en-US" sz="2600" dirty="0" err="1">
                <a:solidFill>
                  <a:srgbClr val="002060"/>
                </a:solidFill>
                <a:latin typeface="Calibri" panose="020F0502020204030204" pitchFamily="34" charset="0"/>
                <a:cs typeface="Calibri" panose="020F0502020204030204" pitchFamily="34" charset="0"/>
              </a:rPr>
              <a:t>biên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tập</a:t>
            </a:r>
            <a:r>
              <a:rPr lang="en-US" altLang="en-US" sz="2600" dirty="0">
                <a:solidFill>
                  <a:srgbClr val="002060"/>
                </a:solidFill>
                <a:latin typeface="Calibri" panose="020F0502020204030204" pitchFamily="34" charset="0"/>
                <a:cs typeface="Calibri" panose="020F0502020204030204" pitchFamily="34" charset="0"/>
              </a:rPr>
              <a:t>. </a:t>
            </a:r>
          </a:p>
        </p:txBody>
      </p:sp>
      <p:sp>
        <p:nvSpPr>
          <p:cNvPr id="40" name="Rectangle 39"/>
          <p:cNvSpPr/>
          <p:nvPr/>
        </p:nvSpPr>
        <p:spPr>
          <a:xfrm>
            <a:off x="395189" y="2367007"/>
            <a:ext cx="8590627" cy="1612749"/>
          </a:xfrm>
          <a:prstGeom prst="rect">
            <a:avLst/>
          </a:prstGeom>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2600" b="1" dirty="0">
                <a:solidFill>
                  <a:srgbClr val="002060"/>
                </a:solidFill>
                <a:latin typeface="Calibri" panose="020F0502020204030204" pitchFamily="34" charset="0"/>
                <a:cs typeface="Calibri" panose="020F0502020204030204" pitchFamily="34" charset="0"/>
              </a:rPr>
              <a:t>- Văn nghệ: </a:t>
            </a:r>
            <a:r>
              <a:rPr lang="vi-VN" altLang="en-US" sz="2600" dirty="0">
                <a:solidFill>
                  <a:srgbClr val="002060"/>
                </a:solidFill>
                <a:latin typeface="Calibri" panose="020F0502020204030204" pitchFamily="34" charset="0"/>
                <a:cs typeface="Calibri" panose="020F0502020204030204" pitchFamily="34" charset="0"/>
              </a:rPr>
              <a:t>D</a:t>
            </a:r>
            <a:r>
              <a:rPr lang="en-US" altLang="en-US" sz="2600" dirty="0" err="1">
                <a:solidFill>
                  <a:srgbClr val="002060"/>
                </a:solidFill>
                <a:latin typeface="Calibri" panose="020F0502020204030204" pitchFamily="34" charset="0"/>
                <a:cs typeface="Calibri" panose="020F0502020204030204" pitchFamily="34" charset="0"/>
              </a:rPr>
              <a:t>ẫn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chương</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trình</a:t>
            </a: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a:solidFill>
                  <a:srgbClr val="002060"/>
                </a:solidFill>
                <a:latin typeface="Calibri" panose="020F0502020204030204" pitchFamily="34" charset="0"/>
                <a:cs typeface="Calibri" panose="020F0502020204030204" pitchFamily="34" charset="0"/>
              </a:rPr>
              <a:t>Thu </a:t>
            </a:r>
            <a:r>
              <a:rPr lang="en-US" altLang="en-US" sz="2600" dirty="0" err="1">
                <a:solidFill>
                  <a:srgbClr val="002060"/>
                </a:solidFill>
                <a:latin typeface="Calibri" panose="020F0502020204030204" pitchFamily="34" charset="0"/>
                <a:cs typeface="Calibri" panose="020F0502020204030204" pitchFamily="34" charset="0"/>
              </a:rPr>
              <a:t>Hương</a:t>
            </a:r>
            <a:r>
              <a:rPr lang="en-US" altLang="en-US" sz="2600" dirty="0">
                <a:solidFill>
                  <a:srgbClr val="002060"/>
                </a:solidFill>
                <a:latin typeface="Calibri" panose="020F0502020204030204" pitchFamily="34" charset="0"/>
                <a:cs typeface="Calibri" panose="020F0502020204030204" pitchFamily="34" charset="0"/>
              </a:rPr>
              <a:t> </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Kịch</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câm</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err="1">
                <a:solidFill>
                  <a:srgbClr val="002060"/>
                </a:solidFill>
                <a:latin typeface="Calibri" panose="020F0502020204030204" pitchFamily="34" charset="0"/>
                <a:cs typeface="Calibri" panose="020F0502020204030204" pitchFamily="34" charset="0"/>
              </a:rPr>
              <a:t>Tuấn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Béo</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Kéo</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đàn</a:t>
            </a:r>
            <a:r>
              <a:rPr lang="vi-VN" altLang="en-US" sz="2600" dirty="0">
                <a:solidFill>
                  <a:srgbClr val="002060"/>
                </a:solidFill>
                <a:latin typeface="Calibri" panose="020F0502020204030204" pitchFamily="34" charset="0"/>
                <a:cs typeface="Calibri" panose="020F0502020204030204" pitchFamily="34" charset="0"/>
              </a:rPr>
              <a:t>:</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Huyền</a:t>
            </a:r>
            <a:r>
              <a:rPr lang="en-US" altLang="en-US" sz="2600" dirty="0">
                <a:solidFill>
                  <a:srgbClr val="002060"/>
                </a:solidFill>
                <a:latin typeface="Calibri" panose="020F0502020204030204" pitchFamily="34" charset="0"/>
                <a:cs typeface="Calibri" panose="020F0502020204030204" pitchFamily="34" charset="0"/>
              </a:rPr>
              <a:t> </a:t>
            </a:r>
            <a:r>
              <a:rPr lang="en-US" altLang="en-US" sz="2600" dirty="0" err="1">
                <a:solidFill>
                  <a:srgbClr val="002060"/>
                </a:solidFill>
                <a:latin typeface="Calibri" panose="020F0502020204030204" pitchFamily="34" charset="0"/>
                <a:cs typeface="Calibri" panose="020F0502020204030204" pitchFamily="34" charset="0"/>
              </a:rPr>
              <a:t>Phương</a:t>
            </a:r>
            <a:endParaRPr lang="vi-VN" altLang="en-US" sz="26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600" dirty="0">
                <a:solidFill>
                  <a:srgbClr val="002060"/>
                </a:solidFill>
                <a:latin typeface="Calibri" panose="020F0502020204030204" pitchFamily="34" charset="0"/>
                <a:cs typeface="Calibri" panose="020F0502020204030204" pitchFamily="34" charset="0"/>
              </a:rPr>
              <a:t>	          Các tiết mục khác…</a:t>
            </a:r>
            <a:endParaRPr lang="en-US" altLang="en-US" sz="2600" dirty="0">
              <a:solidFill>
                <a:srgbClr val="002060"/>
              </a:solidFill>
              <a:latin typeface="Calibri" panose="020F0502020204030204" pitchFamily="34" charset="0"/>
              <a:cs typeface="Calibri" panose="020F0502020204030204" pitchFamily="34" charset="0"/>
            </a:endParaRPr>
          </a:p>
        </p:txBody>
      </p:sp>
      <p:pic>
        <p:nvPicPr>
          <p:cNvPr id="4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 y="-63233"/>
            <a:ext cx="884591" cy="918529"/>
          </a:xfrm>
          <a:prstGeom prst="rect">
            <a:avLst/>
          </a:prstGeom>
        </p:spPr>
      </p:pic>
      <p:grpSp>
        <p:nvGrpSpPr>
          <p:cNvPr id="5" name="Group 4"/>
          <p:cNvGrpSpPr/>
          <p:nvPr/>
        </p:nvGrpSpPr>
        <p:grpSpPr>
          <a:xfrm>
            <a:off x="7932235" y="-123817"/>
            <a:ext cx="1258009" cy="1298115"/>
            <a:chOff x="7336262" y="-34065"/>
            <a:chExt cx="1258009" cy="1298115"/>
          </a:xfrm>
        </p:grpSpPr>
        <p:pic>
          <p:nvPicPr>
            <p:cNvPr id="41" name="Picture 40"/>
            <p:cNvPicPr>
              <a:picLocks noChangeAspect="1"/>
            </p:cNvPicPr>
            <p:nvPr/>
          </p:nvPicPr>
          <p:blipFill rotWithShape="1">
            <a:blip r:embed="rId6">
              <a:extLst>
                <a:ext uri="{BEBA8EAE-BF5A-486C-A8C5-ECC9F3942E4B}">
                  <a14:imgProps xmlns:a14="http://schemas.microsoft.com/office/drawing/2010/main">
                    <a14:imgLayer r:embed="rId7">
                      <a14:imgEffect>
                        <a14:backgroundRemoval t="29200" b="79200" l="58786" r="78594">
                          <a14:foregroundMark x1="13419" y1="57200" x2="15495" y2="67600"/>
                          <a14:foregroundMark x1="11182" y1="54000" x2="12141" y2="55000"/>
                          <a14:foregroundMark x1="64537" y1="36400" x2="75240" y2="62600"/>
                          <a14:foregroundMark x1="67412" y1="36600" x2="73323" y2="37400"/>
                          <a14:foregroundMark x1="68530" y1="35400" x2="70767" y2="36600"/>
                          <a14:foregroundMark x1="67572" y1="35600" x2="67891" y2="35600"/>
                        </a14:backgroundRemoval>
                      </a14:imgEffect>
                    </a14:imgLayer>
                  </a14:imgProps>
                </a:ext>
              </a:extLst>
            </a:blip>
            <a:srcRect l="59512" t="33527" r="23118" b="36258"/>
            <a:stretch/>
          </p:blipFill>
          <p:spPr>
            <a:xfrm rot="19816431">
              <a:off x="7336262" y="313686"/>
              <a:ext cx="684016" cy="950364"/>
            </a:xfrm>
            <a:prstGeom prst="rect">
              <a:avLst/>
            </a:prstGeom>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7">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7712528" y="-34065"/>
              <a:ext cx="881743" cy="1175657"/>
            </a:xfrm>
            <a:prstGeom prst="rect">
              <a:avLst/>
            </a:prstGeom>
          </p:spPr>
        </p:pic>
      </p:grpSp>
      <p:pic>
        <p:nvPicPr>
          <p:cNvPr id="3" name="Picture 2"/>
          <p:cNvPicPr>
            <a:picLocks noChangeAspect="1"/>
          </p:cNvPicPr>
          <p:nvPr/>
        </p:nvPicPr>
        <p:blipFill>
          <a:blip r:embed="rId9"/>
          <a:stretch>
            <a:fillRect/>
          </a:stretch>
        </p:blipFill>
        <p:spPr>
          <a:xfrm>
            <a:off x="307517" y="2746681"/>
            <a:ext cx="1711426" cy="1096297"/>
          </a:xfrm>
          <a:prstGeom prst="rect">
            <a:avLst/>
          </a:prstGeom>
        </p:spPr>
      </p:pic>
      <p:pic>
        <p:nvPicPr>
          <p:cNvPr id="4" name="Picture 3"/>
          <p:cNvPicPr>
            <a:picLocks noChangeAspect="1"/>
          </p:cNvPicPr>
          <p:nvPr/>
        </p:nvPicPr>
        <p:blipFill>
          <a:blip r:embed="rId10"/>
          <a:stretch>
            <a:fillRect/>
          </a:stretch>
        </p:blipFill>
        <p:spPr>
          <a:xfrm>
            <a:off x="6680718" y="1576329"/>
            <a:ext cx="1925897" cy="1544036"/>
          </a:xfrm>
          <a:prstGeom prst="flowChartPreparation">
            <a:avLst/>
          </a:prstGeom>
        </p:spPr>
      </p:pic>
    </p:spTree>
    <p:custDataLst>
      <p:tags r:id="rId1"/>
    </p:custDataLst>
    <p:extLst>
      <p:ext uri="{BB962C8B-B14F-4D97-AF65-F5344CB8AC3E}">
        <p14:creationId xmlns:p14="http://schemas.microsoft.com/office/powerpoint/2010/main" val="416572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p:bldP spid="39"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272" y="111886"/>
            <a:ext cx="4288778"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4749283" y="111886"/>
            <a:ext cx="4273906" cy="4911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10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99992" y="111884"/>
            <a:ext cx="4447397"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descr="Mẫu báo tường đẹp nhất cho ngày 20/11 - Ngày nhà giáo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9" y="111884"/>
            <a:ext cx="4086808" cy="49453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38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142145" y="103438"/>
            <a:ext cx="8877323" cy="4957554"/>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12" name="Rectangle 11"/>
          <p:cNvSpPr/>
          <p:nvPr/>
        </p:nvSpPr>
        <p:spPr>
          <a:xfrm>
            <a:off x="1145373" y="9448"/>
            <a:ext cx="4121641" cy="680827"/>
          </a:xfrm>
          <a:prstGeom prst="rect">
            <a:avLst/>
          </a:prstGeom>
        </p:spPr>
        <p:txBody>
          <a:bodyPr wrap="none">
            <a:spAutoFit/>
          </a:bodyPr>
          <a:lstStyle/>
          <a:p>
            <a:pPr algn="just" eaLnBrk="1" hangingPunct="1">
              <a:lnSpc>
                <a:spcPct val="130000"/>
              </a:lnSpc>
              <a:spcBef>
                <a:spcPct val="0"/>
              </a:spcBef>
              <a:buFontTx/>
              <a:buNone/>
            </a:pPr>
            <a:r>
              <a:rPr lang="vi-VN" altLang="en-US" sz="3200" b="1" dirty="0">
                <a:solidFill>
                  <a:srgbClr val="FF0000"/>
                </a:solidFill>
                <a:latin typeface="Calibri" panose="020F0502020204030204" pitchFamily="34" charset="0"/>
                <a:cs typeface="Calibri" panose="020F0502020204030204" pitchFamily="34" charset="0"/>
              </a:rPr>
              <a:t>II. Phân công, chuẩn bị:</a:t>
            </a:r>
            <a:endParaRPr lang="en-US" altLang="en-US" sz="3200" b="1" dirty="0">
              <a:solidFill>
                <a:srgbClr val="FF0000"/>
              </a:solidFill>
              <a:latin typeface="Calibri" panose="020F0502020204030204" pitchFamily="34" charset="0"/>
              <a:cs typeface="Calibri" panose="020F0502020204030204" pitchFamily="34" charset="0"/>
            </a:endParaRPr>
          </a:p>
        </p:txBody>
      </p:sp>
      <p:sp>
        <p:nvSpPr>
          <p:cNvPr id="13" name="Rectangle 12"/>
          <p:cNvSpPr/>
          <p:nvPr/>
        </p:nvSpPr>
        <p:spPr>
          <a:xfrm>
            <a:off x="365907" y="1934460"/>
            <a:ext cx="8653561" cy="2980496"/>
          </a:xfrm>
          <a:prstGeom prst="rect">
            <a:avLst/>
          </a:prstGeom>
          <a:solidFill>
            <a:schemeClr val="accent4">
              <a:lumMod val="90000"/>
            </a:schemeClr>
          </a:solidFill>
        </p:spPr>
        <p:txBody>
          <a:bodyPr wrap="square">
            <a:spAutoFit/>
          </a:bodyPr>
          <a:lstStyle/>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t>
            </a:r>
            <a:r>
              <a:rPr lang="en-US" altLang="en-US" sz="2400" b="1" dirty="0" err="1">
                <a:solidFill>
                  <a:srgbClr val="002060"/>
                </a:solidFill>
                <a:latin typeface="Calibri" panose="020F0502020204030204" pitchFamily="34" charset="0"/>
                <a:cs typeface="Calibri" panose="020F0502020204030204" pitchFamily="34" charset="0"/>
              </a:rPr>
              <a:t>ánh</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kẹo</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hoa</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quả</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chén</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đĩa</a:t>
            </a: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Tâm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Phượng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và</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các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bạn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nữ</a:t>
            </a:r>
            <a:r>
              <a:rPr lang="en-US" altLang="en-US" sz="2400" dirty="0">
                <a:solidFill>
                  <a:srgbClr val="002060"/>
                </a:solidFill>
                <a:latin typeface="Calibri" panose="020F0502020204030204" pitchFamily="34" charset="0"/>
                <a:cs typeface="Calibri" panose="020F0502020204030204" pitchFamily="34" charset="0"/>
              </a:rPr>
              <a:t>.</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Trang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trí</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lớp</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b="1" dirty="0" err="1">
                <a:solidFill>
                  <a:srgbClr val="002060"/>
                </a:solidFill>
                <a:latin typeface="Calibri" panose="020F0502020204030204" pitchFamily="34" charset="0"/>
                <a:cs typeface="Calibri" panose="020F0502020204030204" pitchFamily="34" charset="0"/>
              </a:rPr>
              <a:t>học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Trung</a:t>
            </a:r>
            <a:r>
              <a:rPr lang="en-US" altLang="en-US" sz="2400" dirty="0">
                <a:solidFill>
                  <a:srgbClr val="002060"/>
                </a:solidFill>
                <a:latin typeface="Calibri" panose="020F0502020204030204" pitchFamily="34" charset="0"/>
                <a:cs typeface="Calibri" panose="020F0502020204030204" pitchFamily="34" charset="0"/>
              </a:rPr>
              <a:t>, Nam, </a:t>
            </a:r>
            <a:r>
              <a:rPr lang="en-US" altLang="en-US" sz="2400" dirty="0" err="1">
                <a:solidFill>
                  <a:srgbClr val="002060"/>
                </a:solidFill>
                <a:latin typeface="Calibri" panose="020F0502020204030204" pitchFamily="34" charset="0"/>
                <a:cs typeface="Calibri" panose="020F0502020204030204" pitchFamily="34" charset="0"/>
              </a:rPr>
              <a:t>Sơn</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b="1" dirty="0">
                <a:solidFill>
                  <a:srgbClr val="002060"/>
                </a:solidFill>
                <a:latin typeface="Calibri" panose="020F0502020204030204" pitchFamily="34" charset="0"/>
                <a:cs typeface="Calibri" panose="020F0502020204030204" pitchFamily="34" charset="0"/>
              </a:rPr>
              <a:t>- Văn nghệ: </a:t>
            </a:r>
            <a:r>
              <a:rPr lang="vi-VN" altLang="en-US" sz="2400" dirty="0">
                <a:solidFill>
                  <a:srgbClr val="002060"/>
                </a:solidFill>
                <a:latin typeface="Calibri" panose="020F0502020204030204" pitchFamily="34" charset="0"/>
                <a:cs typeface="Calibri" panose="020F0502020204030204" pitchFamily="34" charset="0"/>
              </a:rPr>
              <a:t>D</a:t>
            </a:r>
            <a:r>
              <a:rPr lang="en-US" altLang="en-US" sz="2400" dirty="0" err="1">
                <a:solidFill>
                  <a:srgbClr val="002060"/>
                </a:solidFill>
                <a:latin typeface="Calibri" panose="020F0502020204030204" pitchFamily="34" charset="0"/>
                <a:cs typeface="Calibri" panose="020F0502020204030204" pitchFamily="34" charset="0"/>
              </a:rPr>
              <a:t>ẫn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a:solidFill>
                  <a:srgbClr val="002060"/>
                </a:solidFill>
                <a:latin typeface="Calibri" panose="020F0502020204030204" pitchFamily="34" charset="0"/>
                <a:cs typeface="Calibri" panose="020F0502020204030204" pitchFamily="34" charset="0"/>
              </a:rPr>
              <a:t>Thu </a:t>
            </a:r>
            <a:r>
              <a:rPr lang="en-US" altLang="en-US" sz="2400" dirty="0" err="1">
                <a:solidFill>
                  <a:srgbClr val="002060"/>
                </a:solidFill>
                <a:latin typeface="Calibri" panose="020F0502020204030204" pitchFamily="34" charset="0"/>
                <a:cs typeface="Calibri" panose="020F0502020204030204" pitchFamily="34" charset="0"/>
              </a:rPr>
              <a:t>Hương</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endParaRPr lang="vi-VN"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Kịch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câm</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err="1">
                <a:solidFill>
                  <a:srgbClr val="002060"/>
                </a:solidFill>
                <a:latin typeface="Calibri" panose="020F0502020204030204" pitchFamily="34" charset="0"/>
                <a:cs typeface="Calibri" panose="020F0502020204030204" pitchFamily="34" charset="0"/>
              </a:rPr>
              <a:t>Tuấn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Béo</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Kéo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đàn</a:t>
            </a:r>
            <a:r>
              <a:rPr lang="vi-VN" altLang="en-US" sz="2400" dirty="0">
                <a:solidFill>
                  <a:srgbClr val="002060"/>
                </a:solidFill>
                <a:latin typeface="Calibri" panose="020F0502020204030204" pitchFamily="34" charset="0"/>
                <a:cs typeface="Calibri" panose="020F0502020204030204" pitchFamily="34" charset="0"/>
              </a:rPr>
              <a: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Huyền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Phương</a:t>
            </a:r>
            <a:r>
              <a:rPr lang="vi-VN" altLang="en-US" sz="2400" dirty="0">
                <a:solidFill>
                  <a:srgbClr val="002060"/>
                </a:solidFill>
                <a:latin typeface="Calibri" panose="020F0502020204030204" pitchFamily="34" charset="0"/>
                <a:cs typeface="Calibri" panose="020F0502020204030204" pitchFamily="34" charset="0"/>
              </a:rPr>
              <a:t>.</a:t>
            </a: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Các tiết mục khác</a:t>
            </a:r>
            <a:r>
              <a:rPr lang="en-US" altLang="en-US" sz="2400" dirty="0">
                <a:solidFill>
                  <a:srgbClr val="002060"/>
                </a:solidFill>
                <a:latin typeface="Calibri" panose="020F0502020204030204" pitchFamily="34" charset="0"/>
                <a:cs typeface="Calibri" panose="020F0502020204030204" pitchFamily="34" charset="0"/>
              </a:rPr>
              <a:t>..</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a:lnSpc>
                <a:spcPct val="80000"/>
              </a:lnSpc>
              <a:spcBef>
                <a:spcPct val="20000"/>
              </a:spcBef>
              <a:buClr>
                <a:schemeClr val="bg2"/>
              </a:buClr>
              <a:buSzPct val="75000"/>
            </a:pPr>
            <a:r>
              <a:rPr lang="vi-VN" altLang="en-US" sz="2400" b="1" dirty="0">
                <a:solidFill>
                  <a:srgbClr val="002060"/>
                </a:solidFill>
                <a:latin typeface="Calibri" panose="020F0502020204030204" pitchFamily="34" charset="0"/>
                <a:cs typeface="Calibri" panose="020F0502020204030204" pitchFamily="34" charset="0"/>
              </a:rPr>
              <a:t>- Báo tường</a:t>
            </a:r>
            <a:r>
              <a:rPr lang="en-US" altLang="en-US" sz="2400" b="1"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lớp</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viết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bài</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vẽ</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hoặc</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sưu</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tầm</a:t>
            </a:r>
            <a:r>
              <a:rPr lang="vi-VN" altLang="en-US" sz="2400" dirty="0">
                <a:solidFill>
                  <a:srgbClr val="002060"/>
                </a:solidFill>
                <a:latin typeface="Calibri" panose="020F0502020204030204" pitchFamily="34" charset="0"/>
                <a:cs typeface="Calibri" panose="020F0502020204030204" pitchFamily="34" charset="0"/>
              </a:rPr>
              <a:t>.</a:t>
            </a:r>
            <a:endParaRPr lang="en-US" altLang="en-US" sz="2400" dirty="0">
              <a:solidFill>
                <a:srgbClr val="002060"/>
              </a:solidFill>
              <a:latin typeface="Calibri" panose="020F0502020204030204" pitchFamily="34" charset="0"/>
              <a:cs typeface="Calibri" panose="020F0502020204030204" pitchFamily="34" charset="0"/>
            </a:endParaRPr>
          </a:p>
          <a:p>
            <a:pPr algn="just" eaLnBrk="1" hangingPunct="1">
              <a:lnSpc>
                <a:spcPct val="80000"/>
              </a:lnSpc>
              <a:spcBef>
                <a:spcPct val="20000"/>
              </a:spcBef>
              <a:buClr>
                <a:schemeClr val="bg2"/>
              </a:buClr>
              <a:buSzPct val="75000"/>
              <a:buFont typeface="Arial" panose="020B0604020202020204" pitchFamily="34" charset="0"/>
              <a:buNone/>
            </a:pPr>
            <a:r>
              <a:rPr lang="vi-VN"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Chủ</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bút</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Thủy</a:t>
            </a:r>
            <a:r>
              <a:rPr lang="en-US" altLang="en-US" sz="2400" dirty="0">
                <a:solidFill>
                  <a:srgbClr val="002060"/>
                </a:solidFill>
                <a:latin typeface="Calibri" panose="020F0502020204030204" pitchFamily="34" charset="0"/>
                <a:cs typeface="Calibri" panose="020F0502020204030204" pitchFamily="34" charset="0"/>
              </a:rPr>
              <a:t> Minh + ban </a:t>
            </a:r>
            <a:r>
              <a:rPr lang="en-US" altLang="en-US" sz="2400" dirty="0" err="1">
                <a:solidFill>
                  <a:srgbClr val="002060"/>
                </a:solidFill>
                <a:latin typeface="Calibri" panose="020F0502020204030204" pitchFamily="34" charset="0"/>
                <a:cs typeface="Calibri" panose="020F0502020204030204" pitchFamily="34" charset="0"/>
              </a:rPr>
              <a:t>biên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tập</a:t>
            </a:r>
            <a:r>
              <a:rPr lang="en-US" altLang="en-US" sz="2400" dirty="0">
                <a:solidFill>
                  <a:srgbClr val="002060"/>
                </a:solidFill>
                <a:latin typeface="Calibri" panose="020F0502020204030204" pitchFamily="34" charset="0"/>
                <a:cs typeface="Calibri" panose="020F0502020204030204" pitchFamily="34" charset="0"/>
              </a:rPr>
              <a:t>. </a:t>
            </a:r>
          </a:p>
        </p:txBody>
      </p:sp>
      <p:pic>
        <p:nvPicPr>
          <p:cNvPr id="72" name="Picture 71"/>
          <p:cNvPicPr>
            <a:picLocks noChangeAspect="1"/>
          </p:cNvPicPr>
          <p:nvPr/>
        </p:nvPicPr>
        <p:blipFill rotWithShape="1">
          <a:blip r:embed="rId5">
            <a:extLst>
              <a:ext uri="{BEBA8EAE-BF5A-486C-A8C5-ECC9F3942E4B}">
                <a14:imgProps xmlns:a14="http://schemas.microsoft.com/office/drawing/2010/main">
                  <a14:imgLayer r:embed="rId6">
                    <a14:imgEffect>
                      <a14:backgroundRemoval t="16000" b="85400" l="0" r="38339">
                        <a14:foregroundMark x1="13419" y1="57200" x2="15495" y2="67600"/>
                        <a14:foregroundMark x1="11182" y1="54000" x2="12141" y2="55000"/>
                      </a14:backgroundRemoval>
                    </a14:imgEffect>
                  </a14:imgLayer>
                </a14:imgProps>
              </a:ext>
            </a:extLst>
          </a:blip>
          <a:srcRect l="5837" t="48146" r="76793" b="22858"/>
          <a:stretch/>
        </p:blipFill>
        <p:spPr>
          <a:xfrm>
            <a:off x="8315297" y="4008185"/>
            <a:ext cx="881743" cy="1175657"/>
          </a:xfrm>
          <a:prstGeom prst="rect">
            <a:avLst/>
          </a:prstGeom>
        </p:spPr>
      </p:pic>
      <p:sp>
        <p:nvSpPr>
          <p:cNvPr id="76" name="Rectangle 75"/>
          <p:cNvSpPr/>
          <p:nvPr/>
        </p:nvSpPr>
        <p:spPr>
          <a:xfrm>
            <a:off x="4570988" y="610186"/>
            <a:ext cx="4334887" cy="1200329"/>
          </a:xfrm>
          <a:prstGeom prst="rect">
            <a:avLst/>
          </a:prstGeom>
          <a:solidFill>
            <a:schemeClr val="bg2">
              <a:lumMod val="40000"/>
              <a:lumOff val="60000"/>
            </a:schemeClr>
          </a:solidFill>
        </p:spPr>
        <p:txBody>
          <a:bodyPr wrap="square">
            <a:spAutoFit/>
          </a:bodyPr>
          <a:lstStyle/>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B</a:t>
            </a:r>
            <a:r>
              <a:rPr lang="en-US" altLang="en-US" sz="2400" dirty="0" err="1">
                <a:solidFill>
                  <a:srgbClr val="002060"/>
                </a:solidFill>
                <a:latin typeface="Calibri" panose="020F0502020204030204" pitchFamily="34" charset="0"/>
                <a:cs typeface="Calibri" panose="020F0502020204030204" pitchFamily="34" charset="0"/>
              </a:rPr>
              <a:t>ánh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kẹo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hoa</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quả</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chén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đĩa</a:t>
            </a:r>
            <a:r>
              <a:rPr lang="vi-VN"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C</a:t>
            </a:r>
            <a:r>
              <a:rPr lang="en-US" altLang="en-US" sz="2400" dirty="0" err="1">
                <a:solidFill>
                  <a:srgbClr val="002060"/>
                </a:solidFill>
                <a:latin typeface="Calibri" panose="020F0502020204030204" pitchFamily="34" charset="0"/>
                <a:cs typeface="Calibri" panose="020F0502020204030204" pitchFamily="34" charset="0"/>
              </a:rPr>
              <a:t>hương</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trình</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văn</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nghệ</a:t>
            </a:r>
            <a:r>
              <a:rPr lang="en-US" altLang="en-US" sz="2400" dirty="0">
                <a:solidFill>
                  <a:srgbClr val="002060"/>
                </a:solidFill>
                <a:latin typeface="Calibri" panose="020F0502020204030204" pitchFamily="34" charset="0"/>
                <a:cs typeface="Calibri" panose="020F0502020204030204" pitchFamily="34" charset="0"/>
              </a:rPr>
              <a:t>.</a:t>
            </a:r>
          </a:p>
          <a:p>
            <a:pPr algn="just">
              <a:spcBef>
                <a:spcPct val="0"/>
              </a:spcBef>
            </a:pPr>
            <a:r>
              <a:rPr lang="vi-VN" altLang="en-US" sz="2400" dirty="0">
                <a:solidFill>
                  <a:srgbClr val="002060"/>
                </a:solidFill>
                <a:latin typeface="Calibri" panose="020F0502020204030204" pitchFamily="34" charset="0"/>
                <a:cs typeface="Calibri" panose="020F0502020204030204" pitchFamily="34" charset="0"/>
              </a:rPr>
              <a:t>- L</a:t>
            </a:r>
            <a:r>
              <a:rPr lang="en-US" altLang="en-US" sz="2400" dirty="0" err="1">
                <a:solidFill>
                  <a:srgbClr val="002060"/>
                </a:solidFill>
                <a:latin typeface="Calibri" panose="020F0502020204030204" pitchFamily="34" charset="0"/>
                <a:cs typeface="Calibri" panose="020F0502020204030204" pitchFamily="34" charset="0"/>
              </a:rPr>
              <a:t>àm</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báo</a:t>
            </a:r>
            <a:r>
              <a:rPr lang="en-US" altLang="en-US" sz="2400" dirty="0">
                <a:solidFill>
                  <a:srgbClr val="002060"/>
                </a:solidFill>
                <a:latin typeface="Calibri" panose="020F0502020204030204" pitchFamily="34" charset="0"/>
                <a:cs typeface="Calibri" panose="020F0502020204030204" pitchFamily="34" charset="0"/>
              </a:rPr>
              <a:t> </a:t>
            </a:r>
            <a:r>
              <a:rPr lang="en-US" altLang="en-US" sz="2400" dirty="0" err="1">
                <a:solidFill>
                  <a:srgbClr val="002060"/>
                </a:solidFill>
                <a:latin typeface="Calibri" panose="020F0502020204030204" pitchFamily="34" charset="0"/>
                <a:cs typeface="Calibri" panose="020F0502020204030204" pitchFamily="34" charset="0"/>
              </a:rPr>
              <a:t>tường</a:t>
            </a:r>
            <a:endParaRPr lang="en-US" altLang="en-US" sz="2400" dirty="0">
              <a:solidFill>
                <a:srgbClr val="002060"/>
              </a:solidFill>
              <a:latin typeface="Calibri" panose="020F0502020204030204" pitchFamily="34" charset="0"/>
              <a:cs typeface="Calibri" panose="020F0502020204030204" pitchFamily="34" charset="0"/>
            </a:endParaRPr>
          </a:p>
        </p:txBody>
      </p:sp>
      <p:sp>
        <p:nvSpPr>
          <p:cNvPr id="6" name="Pentagon 5"/>
          <p:cNvSpPr/>
          <p:nvPr/>
        </p:nvSpPr>
        <p:spPr>
          <a:xfrm>
            <a:off x="1024467" y="809536"/>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Chuẩn bị</a:t>
            </a:r>
            <a:endParaRPr lang="en-US" sz="2800" dirty="0">
              <a:solidFill>
                <a:srgbClr val="FFFFFF"/>
              </a:solidFill>
            </a:endParaRPr>
          </a:p>
        </p:txBody>
      </p:sp>
      <p:sp>
        <p:nvSpPr>
          <p:cNvPr id="83" name="Pentagon 82"/>
          <p:cNvSpPr/>
          <p:nvPr/>
        </p:nvSpPr>
        <p:spPr>
          <a:xfrm flipH="1">
            <a:off x="5901267" y="3148693"/>
            <a:ext cx="2800350" cy="819150"/>
          </a:xfrm>
          <a:prstGeom prst="homePlate">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vi-VN" sz="2800" dirty="0">
                <a:solidFill>
                  <a:srgbClr val="FFFFFF"/>
                </a:solidFill>
              </a:rPr>
              <a:t>Phân công</a:t>
            </a:r>
            <a:endParaRPr lang="en-US" sz="2800" dirty="0">
              <a:solidFill>
                <a:srgbClr val="FFFFFF"/>
              </a:solidFill>
            </a:endParaRPr>
          </a:p>
        </p:txBody>
      </p:sp>
      <p:pic>
        <p:nvPicPr>
          <p:cNvPr id="84" name="图片 16"/>
          <p:cNvPicPr>
            <a:picLocks noChangeAspect="1"/>
          </p:cNvPicPr>
          <p:nvPr/>
        </p:nvPicPr>
        <p:blipFill rotWithShape="1">
          <a:blip r:embed="rId7" cstate="print">
            <a:extLst>
              <a:ext uri="{28A0092B-C50C-407E-A947-70E740481C1C}">
                <a14:useLocalDpi xmlns:a14="http://schemas.microsoft.com/office/drawing/2010/main" val="0"/>
              </a:ext>
            </a:extLst>
          </a:blip>
          <a:srcRect t="22718" r="10821" b="12187"/>
          <a:stretch/>
        </p:blipFill>
        <p:spPr>
          <a:xfrm>
            <a:off x="-565458" y="0"/>
            <a:ext cx="2170323" cy="1856792"/>
          </a:xfrm>
          <a:prstGeom prst="rect">
            <a:avLst/>
          </a:prstGeom>
        </p:spPr>
      </p:pic>
    </p:spTree>
    <p:custDataLst>
      <p:tags r:id="rId1"/>
    </p:custDataLst>
    <p:extLst>
      <p:ext uri="{BB962C8B-B14F-4D97-AF65-F5344CB8AC3E}">
        <p14:creationId xmlns:p14="http://schemas.microsoft.com/office/powerpoint/2010/main" val="7383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106" y="509361"/>
            <a:ext cx="7412607" cy="437043"/>
          </a:xfrm>
          <a:prstGeom prst="rect">
            <a:avLst/>
          </a:prstGeom>
        </p:spPr>
        <p:txBody>
          <a:bodyPr wrap="non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Hãy</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thuật</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biến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2800" b="1" dirty="0">
              <a:solidFill>
                <a:schemeClr val="accent6">
                  <a:lumMod val="10000"/>
                </a:schemeClr>
              </a:solidFill>
              <a:latin typeface="Cambria" panose="02040503050406030204" pitchFamily="18" charset="0"/>
              <a:ea typeface="Cambria" panose="02040503050406030204" pitchFamily="18" charset="0"/>
            </a:endParaRPr>
          </a:p>
        </p:txBody>
      </p:sp>
      <p:sp>
        <p:nvSpPr>
          <p:cNvPr id="3" name="Rectangle 2"/>
          <p:cNvSpPr/>
          <p:nvPr/>
        </p:nvSpPr>
        <p:spPr>
          <a:xfrm>
            <a:off x="834916" y="1089252"/>
            <a:ext cx="7728469" cy="2513893"/>
          </a:xfrm>
          <a:prstGeom prst="rect">
            <a:avLst/>
          </a:prstGeom>
          <a:solidFill>
            <a:srgbClr val="FFFFFF"/>
          </a:solidFill>
        </p:spPr>
        <p:txBody>
          <a:bodyPr wrap="square">
            <a:spAutoFit/>
          </a:bodyPr>
          <a:lstStyle/>
          <a:p>
            <a:pPr algn="just" eaLnBrk="1" hangingPunct="1">
              <a:lnSpc>
                <a:spcPct val="80000"/>
              </a:lnSpc>
              <a:spcBef>
                <a:spcPts val="1200"/>
              </a:spcBef>
              <a:spcAft>
                <a:spcPts val="1200"/>
              </a:spcAft>
              <a:buClr>
                <a:schemeClr val="bg2"/>
              </a:buClr>
              <a:buSzPct val="75000"/>
              <a:buFont typeface="Arial" panose="020B0604020202020204" pitchFamily="34" charset="0"/>
              <a:buNone/>
            </a:pPr>
            <a:r>
              <a:rPr lang="vi-VN"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Mở</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đầu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là</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văn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nghệ</a:t>
            </a:r>
            <a:r>
              <a:rPr lang="en-US" altLang="en-US" sz="2800" dirty="0">
                <a:solidFill>
                  <a:srgbClr val="002060"/>
                </a:solidFill>
                <a:latin typeface="Calibri" panose="020F0502020204030204" pitchFamily="34" charset="0"/>
                <a:cs typeface="Calibri" panose="020F0502020204030204" pitchFamily="34" charset="0"/>
              </a:rPr>
              <a:t>. Thu </a:t>
            </a:r>
            <a:r>
              <a:rPr lang="en-US" altLang="en-US" sz="2800" dirty="0" err="1">
                <a:solidFill>
                  <a:srgbClr val="002060"/>
                </a:solidFill>
                <a:latin typeface="Calibri" panose="020F0502020204030204" pitchFamily="34" charset="0"/>
                <a:cs typeface="Calibri" panose="020F0502020204030204" pitchFamily="34" charset="0"/>
              </a:rPr>
              <a:t>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dẫn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trình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Tuấn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kịch</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câm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Huyền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Phương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kéo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đàn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Cuối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cùng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thầy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chủ</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nhiệm</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phát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tường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của</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hay, </a:t>
            </a:r>
            <a:r>
              <a:rPr lang="en-US" altLang="en-US" sz="2800" dirty="0" err="1">
                <a:solidFill>
                  <a:srgbClr val="002060"/>
                </a:solidFill>
                <a:latin typeface="Calibri" panose="020F0502020204030204" pitchFamily="34" charset="0"/>
                <a:cs typeface="Calibri" panose="020F0502020204030204" pitchFamily="34" charset="0"/>
              </a:rPr>
              <a:t>khen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các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tiết</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mục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biểu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diễn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tự</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buổi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liên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hoan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tổ</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chức</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chu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đáo</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Cả</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lớp</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ai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cũng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hài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lòng</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thấy</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gắn</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bó</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với</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nhau</a:t>
            </a:r>
            <a:r>
              <a:rPr lang="en-US" altLang="en-US" sz="2800" dirty="0">
                <a:solidFill>
                  <a:srgbClr val="002060"/>
                </a:solidFill>
                <a:latin typeface="Calibri" panose="020F0502020204030204" pitchFamily="34" charset="0"/>
                <a:cs typeface="Calibri" panose="020F0502020204030204" pitchFamily="34" charset="0"/>
              </a:rPr>
              <a:t> </a:t>
            </a:r>
            <a:r>
              <a:rPr lang="en-US" altLang="en-US" sz="2800" dirty="0" err="1">
                <a:solidFill>
                  <a:srgbClr val="002060"/>
                </a:solidFill>
                <a:latin typeface="Calibri" panose="020F0502020204030204" pitchFamily="34" charset="0"/>
                <a:cs typeface="Calibri" panose="020F0502020204030204" pitchFamily="34" charset="0"/>
              </a:rPr>
              <a:t>hơn</a:t>
            </a:r>
            <a:r>
              <a:rPr lang="en-US" altLang="en-US" sz="2800" dirty="0">
                <a:solidFill>
                  <a:srgbClr val="002060"/>
                </a:solidFill>
                <a:latin typeface="Calibri" panose="020F0502020204030204" pitchFamily="34" charset="0"/>
                <a:cs typeface="Calibri" panose="020F0502020204030204" pitchFamily="34" charset="0"/>
              </a:rPr>
              <a:t>.</a:t>
            </a:r>
          </a:p>
        </p:txBody>
      </p:sp>
      <p:pic>
        <p:nvPicPr>
          <p:cNvPr id="8"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pic>
        <p:nvPicPr>
          <p:cNvPr id="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81" y="0"/>
            <a:ext cx="884591" cy="918529"/>
          </a:xfrm>
          <a:prstGeom prst="rect">
            <a:avLst/>
          </a:prstGeom>
        </p:spPr>
      </p:pic>
      <p:grpSp>
        <p:nvGrpSpPr>
          <p:cNvPr id="13" name="Group 12"/>
          <p:cNvGrpSpPr/>
          <p:nvPr/>
        </p:nvGrpSpPr>
        <p:grpSpPr>
          <a:xfrm>
            <a:off x="-1" y="4001016"/>
            <a:ext cx="9140500" cy="1142484"/>
            <a:chOff x="-1" y="3686795"/>
            <a:chExt cx="9140500" cy="1456705"/>
          </a:xfrm>
        </p:grpSpPr>
        <p:pic>
          <p:nvPicPr>
            <p:cNvPr id="7"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1" y="3716719"/>
              <a:ext cx="2967135" cy="1426781"/>
            </a:xfrm>
            <a:prstGeom prst="rect">
              <a:avLst/>
            </a:prstGeom>
          </p:spPr>
        </p:pic>
        <p:pic>
          <p:nvPicPr>
            <p:cNvPr id="10"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1412030" y="3686795"/>
              <a:ext cx="3803781" cy="1426781"/>
            </a:xfrm>
            <a:prstGeom prst="rect">
              <a:avLst/>
            </a:prstGeom>
          </p:spPr>
        </p:pic>
        <p:pic>
          <p:nvPicPr>
            <p:cNvPr id="11"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5215811" y="3701757"/>
              <a:ext cx="3128867" cy="1426781"/>
            </a:xfrm>
            <a:prstGeom prst="rect">
              <a:avLst/>
            </a:prstGeom>
          </p:spPr>
        </p:pic>
        <p:pic>
          <p:nvPicPr>
            <p:cNvPr id="12"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flipH="1">
              <a:off x="5458407" y="3709238"/>
              <a:ext cx="3682092" cy="1426781"/>
            </a:xfrm>
            <a:prstGeom prst="rect">
              <a:avLst/>
            </a:prstGeom>
          </p:spPr>
        </p:pic>
      </p:grpSp>
    </p:spTree>
    <p:extLst>
      <p:ext uri="{BB962C8B-B14F-4D97-AF65-F5344CB8AC3E}">
        <p14:creationId xmlns:p14="http://schemas.microsoft.com/office/powerpoint/2010/main" val="360056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sp>
        <p:nvSpPr>
          <p:cNvPr id="9" name="Rectangle 8"/>
          <p:cNvSpPr/>
          <p:nvPr/>
        </p:nvSpPr>
        <p:spPr>
          <a:xfrm>
            <a:off x="2433680" y="93313"/>
            <a:ext cx="4790094"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III. Chương trình cụ thể:</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10"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0" y="0"/>
            <a:ext cx="2433680" cy="2204404"/>
          </a:xfrm>
          <a:prstGeom prst="rect">
            <a:avLst/>
          </a:prstGeom>
        </p:spPr>
      </p:pic>
      <p:sp>
        <p:nvSpPr>
          <p:cNvPr id="11" name="Rectangle 10"/>
          <p:cNvSpPr/>
          <p:nvPr/>
        </p:nvSpPr>
        <p:spPr>
          <a:xfrm>
            <a:off x="1096840" y="970540"/>
            <a:ext cx="7728469" cy="3253839"/>
          </a:xfrm>
          <a:prstGeom prst="rect">
            <a:avLst/>
          </a:prstGeom>
          <a:solidFill>
            <a:srgbClr val="FFFFFF"/>
          </a:solidFill>
        </p:spPr>
        <p:txBody>
          <a:bodyPr wrap="square">
            <a:spAutoFit/>
          </a:bodyPr>
          <a:lstStyle/>
          <a:p>
            <a:pPr algn="just" eaLnBrk="1" hangingPunct="1">
              <a:lnSpc>
                <a:spcPct val="80000"/>
              </a:lnSpc>
              <a:spcBef>
                <a:spcPct val="20000"/>
              </a:spcBef>
              <a:buClr>
                <a:schemeClr val="bg2"/>
              </a:buClr>
              <a:buSzPct val="75000"/>
              <a:buFont typeface="Arial" panose="020B0604020202020204" pitchFamily="34" charset="0"/>
              <a:buNone/>
            </a:pPr>
            <a:r>
              <a:rPr lang="vi-VN"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Mở</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đầu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là</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văn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nghệ</a:t>
            </a:r>
            <a:r>
              <a:rPr lang="en-US" altLang="en-US" sz="3200" dirty="0">
                <a:solidFill>
                  <a:srgbClr val="002060"/>
                </a:solidFill>
                <a:latin typeface="Calibri" panose="020F0502020204030204" pitchFamily="34" charset="0"/>
                <a:cs typeface="Calibri" panose="020F0502020204030204" pitchFamily="34" charset="0"/>
              </a:rPr>
              <a:t>. Thu </a:t>
            </a:r>
            <a:r>
              <a:rPr lang="en-US" altLang="en-US" sz="3200" dirty="0" err="1">
                <a:solidFill>
                  <a:srgbClr val="002060"/>
                </a:solidFill>
                <a:latin typeface="Calibri" panose="020F0502020204030204" pitchFamily="34" charset="0"/>
                <a:cs typeface="Calibri" panose="020F0502020204030204" pitchFamily="34" charset="0"/>
              </a:rPr>
              <a:t>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dẫn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trình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Tuấn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kịch</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câm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Huyền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Phương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kéo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đàn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Cuối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cùng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thầy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chủ</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nhiệm</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phát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tường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của</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hay, </a:t>
            </a:r>
            <a:r>
              <a:rPr lang="en-US" altLang="en-US" sz="3200" dirty="0" err="1">
                <a:solidFill>
                  <a:srgbClr val="002060"/>
                </a:solidFill>
                <a:latin typeface="Calibri" panose="020F0502020204030204" pitchFamily="34" charset="0"/>
                <a:cs typeface="Calibri" panose="020F0502020204030204" pitchFamily="34" charset="0"/>
              </a:rPr>
              <a:t>khen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các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tiết</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mục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biểu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diễn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tự</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buổi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liên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hoan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tổ</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chức</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chu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đáo</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Cả</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lớp</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ai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cũng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hài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lòng</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thấy</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gắn</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bó</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với</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nhau</a:t>
            </a:r>
            <a:r>
              <a:rPr lang="en-US" altLang="en-US" sz="3200" dirty="0">
                <a:solidFill>
                  <a:srgbClr val="002060"/>
                </a:solidFill>
                <a:latin typeface="Calibri" panose="020F0502020204030204" pitchFamily="34" charset="0"/>
                <a:cs typeface="Calibri" panose="020F0502020204030204" pitchFamily="34" charset="0"/>
              </a:rPr>
              <a:t> </a:t>
            </a:r>
            <a:r>
              <a:rPr lang="en-US" altLang="en-US" sz="3200" dirty="0" err="1">
                <a:solidFill>
                  <a:srgbClr val="002060"/>
                </a:solidFill>
                <a:latin typeface="Calibri" panose="020F0502020204030204" pitchFamily="34" charset="0"/>
                <a:cs typeface="Calibri" panose="020F0502020204030204" pitchFamily="34" charset="0"/>
              </a:rPr>
              <a:t>hơn</a:t>
            </a:r>
            <a:r>
              <a:rPr lang="en-US" altLang="en-US" sz="3200" dirty="0">
                <a:solidFill>
                  <a:srgbClr val="00206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7939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oogle Shape;978;p31">
            <a:extLst>
              <a:ext uri="{FF2B5EF4-FFF2-40B4-BE49-F238E27FC236}">
                <a16:creationId xmlns:a16="http://schemas.microsoft.com/office/drawing/2014/main" id="{52667FB6-BDFE-4714-BE4F-A1286BE4C42E}"/>
              </a:ext>
            </a:extLst>
          </p:cNvPr>
          <p:cNvPicPr preferRelativeResize="0"/>
          <p:nvPr/>
        </p:nvPicPr>
        <p:blipFill rotWithShape="1">
          <a:blip r:embed="rId2">
            <a:alphaModFix/>
          </a:blip>
          <a:srcRect/>
          <a:stretch/>
        </p:blipFill>
        <p:spPr>
          <a:xfrm>
            <a:off x="-19127" y="-465565"/>
            <a:ext cx="9096452" cy="5847190"/>
          </a:xfrm>
          <a:prstGeom prst="rect">
            <a:avLst/>
          </a:prstGeom>
          <a:noFill/>
          <a:ln>
            <a:noFill/>
          </a:ln>
        </p:spPr>
      </p:pic>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720671" y="1294477"/>
            <a:ext cx="7702658" cy="2554545"/>
          </a:xfrm>
          <a:prstGeom prst="rect">
            <a:avLst/>
          </a:prstGeom>
        </p:spPr>
        <p:txBody>
          <a:bodyPr wrap="square">
            <a:spAutoFit/>
          </a:bodyPr>
          <a:lstStyle/>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Để đạt kết quả của buổi liên hoan tốt đẹp như trong m</a:t>
            </a:r>
            <a:r>
              <a:rPr lang="en-US" altLang="en-US" sz="3200" dirty="0" err="1">
                <a:solidFill>
                  <a:srgbClr val="002060"/>
                </a:solidFill>
                <a:latin typeface="Cambria" panose="02040503050406030204" pitchFamily="18" charset="0"/>
                <a:ea typeface="Cambria" panose="02040503050406030204" pitchFamily="18" charset="0"/>
              </a:rPr>
              <a:t>ẩu</a:t>
            </a:r>
            <a:r>
              <a:rPr lang="vi-VN" altLang="en-US" sz="3200" dirty="0">
                <a:solidFill>
                  <a:srgbClr val="002060"/>
                </a:solidFill>
                <a:latin typeface="Cambria" panose="02040503050406030204" pitchFamily="18" charset="0"/>
                <a:ea typeface="Cambria" panose="02040503050406030204" pitchFamily="18" charset="0"/>
              </a:rPr>
              <a:t> chuyện “</a:t>
            </a:r>
            <a:r>
              <a:rPr lang="vi-VN" altLang="en-US" sz="3200" i="1" dirty="0">
                <a:solidFill>
                  <a:srgbClr val="002060"/>
                </a:solidFill>
                <a:latin typeface="Cambria" panose="02040503050406030204" pitchFamily="18" charset="0"/>
                <a:ea typeface="Cambria" panose="02040503050406030204" pitchFamily="18" charset="0"/>
              </a:rPr>
              <a:t>Một buổi sinh hoạt tập thể ”</a:t>
            </a:r>
            <a:r>
              <a:rPr lang="vi-VN" altLang="en-US" sz="3200" dirty="0">
                <a:solidFill>
                  <a:srgbClr val="002060"/>
                </a:solidFill>
                <a:latin typeface="Cambria" panose="02040503050406030204" pitchFamily="18" charset="0"/>
                <a:ea typeface="Cambria" panose="02040503050406030204" pitchFamily="18" charset="0"/>
              </a:rPr>
              <a:t>, lớp trưởng Thủy Minh đã cùng các bạn lập một chương trình hoạt động rất </a:t>
            </a:r>
          </a:p>
          <a:p>
            <a:pPr algn="ctr" eaLnBrk="1" hangingPunct="1">
              <a:buFontTx/>
              <a:buNone/>
            </a:pPr>
            <a:r>
              <a:rPr lang="vi-VN" altLang="en-US" sz="3200" dirty="0">
                <a:solidFill>
                  <a:srgbClr val="002060"/>
                </a:solidFill>
                <a:latin typeface="Cambria" panose="02040503050406030204" pitchFamily="18" charset="0"/>
                <a:ea typeface="Cambria" panose="02040503050406030204" pitchFamily="18" charset="0"/>
              </a:rPr>
              <a:t>cụ thể, khoa học và hợp lí. </a:t>
            </a:r>
            <a:endParaRPr lang="en-US" altLang="en-US" sz="3200" dirty="0">
              <a:solidFill>
                <a:srgbClr val="002060"/>
              </a:solidFill>
              <a:latin typeface="Cambria" panose="02040503050406030204" pitchFamily="18" charset="0"/>
              <a:ea typeface="Cambria" panose="02040503050406030204" pitchFamily="18" charset="0"/>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65943"/>
            <a:ext cx="2616200" cy="1879600"/>
          </a:xfrm>
          <a:prstGeom prst="rect">
            <a:avLst/>
          </a:prstGeom>
        </p:spPr>
      </p:pic>
    </p:spTree>
    <p:extLst>
      <p:ext uri="{BB962C8B-B14F-4D97-AF65-F5344CB8AC3E}">
        <p14:creationId xmlns:p14="http://schemas.microsoft.com/office/powerpoint/2010/main" val="2852898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图片 6"/>
          <p:cNvPicPr>
            <a:picLocks noChangeAspect="1"/>
          </p:cNvPicPr>
          <p:nvPr/>
        </p:nvPicPr>
        <p:blipFill rotWithShape="1">
          <a:blip r:embed="rId3" cstate="print">
            <a:extLst>
              <a:ext uri="{28A0092B-C50C-407E-A947-70E740481C1C}">
                <a14:useLocalDpi xmlns:a14="http://schemas.microsoft.com/office/drawing/2010/main" val="0"/>
              </a:ext>
            </a:extLst>
          </a:blip>
          <a:srcRect t="61421" b="609"/>
          <a:stretch>
            <a:fillRect/>
          </a:stretch>
        </p:blipFill>
        <p:spPr>
          <a:xfrm>
            <a:off x="11921" y="55176"/>
            <a:ext cx="9131202" cy="5110934"/>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2826321"/>
            <a:ext cx="2743200" cy="231717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2" name="Group 1"/>
          <p:cNvGrpSpPr/>
          <p:nvPr/>
        </p:nvGrpSpPr>
        <p:grpSpPr>
          <a:xfrm>
            <a:off x="345233" y="133252"/>
            <a:ext cx="5967413" cy="2352675"/>
            <a:chOff x="290712" y="420104"/>
            <a:chExt cx="5967413" cy="2352675"/>
          </a:xfrm>
        </p:grpSpPr>
        <p:sp>
          <p:nvSpPr>
            <p:cNvPr id="5" name="思想气泡: 云 4">
              <a:extLst>
                <a:ext uri="{FF2B5EF4-FFF2-40B4-BE49-F238E27FC236}">
                  <a16:creationId xmlns:a16="http://schemas.microsoft.com/office/drawing/2014/main" id="{F76DCBCE-ED8C-4E76-B6F5-2DF0C33F1B29}"/>
                </a:ext>
              </a:extLst>
            </p:cNvPr>
            <p:cNvSpPr/>
            <p:nvPr/>
          </p:nvSpPr>
          <p:spPr>
            <a:xfrm>
              <a:off x="290712" y="420104"/>
              <a:ext cx="5967413" cy="2352675"/>
            </a:xfrm>
            <a:prstGeom prst="cloudCallout">
              <a:avLst>
                <a:gd name="adj1" fmla="val 51309"/>
                <a:gd name="adj2" fmla="val 67200"/>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20" name="Rectangle 5"/>
            <p:cNvSpPr>
              <a:spLocks noChangeArrowheads="1"/>
            </p:cNvSpPr>
            <p:nvPr/>
          </p:nvSpPr>
          <p:spPr bwMode="auto">
            <a:xfrm>
              <a:off x="902693" y="857236"/>
              <a:ext cx="47434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   </a:t>
              </a:r>
              <a:r>
                <a:rPr lang="en-US" altLang="en-US" b="1" dirty="0">
                  <a:solidFill>
                    <a:srgbClr val="002060"/>
                  </a:solidFill>
                  <a:latin typeface="UVF Lobster12" panose="02000506000000020003" pitchFamily="2" charset="0"/>
                  <a:cs typeface="Times New Roman" panose="02020603050405020304" pitchFamily="18" charset="0"/>
                </a:rPr>
                <a:t>Theo </a:t>
              </a:r>
              <a:r>
                <a:rPr lang="en-US" altLang="en-US" b="1" dirty="0" err="1">
                  <a:solidFill>
                    <a:srgbClr val="002060"/>
                  </a:solidFill>
                  <a:latin typeface="UVF Lobster12" panose="02000506000000020003" pitchFamily="2" charset="0"/>
                  <a:cs typeface="Times New Roman" panose="02020603050405020304" pitchFamily="18" charset="0"/>
                </a:rPr>
                <a:t>em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một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chương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trình</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hoạt</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động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gồm</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có</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mấy</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vi-VN" altLang="en-US" b="1" dirty="0">
                  <a:solidFill>
                    <a:srgbClr val="002060"/>
                  </a:solidFill>
                  <a:latin typeface="UVF Lobster12" panose="02000506000000020003" pitchFamily="2" charset="0"/>
                  <a:cs typeface="Times New Roman" panose="02020603050405020304" pitchFamily="18" charset="0"/>
                </a:rPr>
                <a:t>?</a:t>
              </a:r>
            </a:p>
            <a:p>
              <a:pPr algn="just" eaLnBrk="1" hangingPunct="1">
                <a:lnSpc>
                  <a:spcPct val="100000"/>
                </a:lnSpc>
                <a:spcBef>
                  <a:spcPct val="0"/>
                </a:spcBef>
                <a:buFontTx/>
                <a:buNone/>
              </a:pPr>
              <a:r>
                <a:rPr lang="vi-VN" altLang="en-US" b="1" dirty="0">
                  <a:solidFill>
                    <a:srgbClr val="002060"/>
                  </a:solidFill>
                  <a:latin typeface="UVF Lobster12" panose="02000506000000020003" pitchFamily="2" charset="0"/>
                  <a:cs typeface="Times New Roman" panose="02020603050405020304" pitchFamily="18" charset="0"/>
                </a:rPr>
                <a:t>Đ</a:t>
              </a:r>
              <a:r>
                <a:rPr lang="en-US" altLang="en-US" b="1" dirty="0">
                  <a:solidFill>
                    <a:srgbClr val="002060"/>
                  </a:solidFill>
                  <a:latin typeface="UVF Lobster12" panose="02000506000000020003" pitchFamily="2" charset="0"/>
                  <a:cs typeface="Times New Roman" panose="02020603050405020304" pitchFamily="18" charset="0"/>
                </a:rPr>
                <a:t>ó </a:t>
              </a:r>
              <a:r>
                <a:rPr lang="en-US" altLang="en-US" b="1" dirty="0" err="1">
                  <a:solidFill>
                    <a:srgbClr val="002060"/>
                  </a:solidFill>
                  <a:latin typeface="UVF Lobster12" panose="02000506000000020003" pitchFamily="2" charset="0"/>
                  <a:cs typeface="Times New Roman" panose="02020603050405020304" pitchFamily="18" charset="0"/>
                </a:rPr>
                <a:t>là</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những</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phần</a:t>
              </a:r>
              <a:r>
                <a:rPr lang="en-US" altLang="en-US" b="1" dirty="0">
                  <a:solidFill>
                    <a:srgbClr val="002060"/>
                  </a:solidFill>
                  <a:latin typeface="UVF Lobster12" panose="02000506000000020003" pitchFamily="2" charset="0"/>
                  <a:cs typeface="Times New Roman" panose="02020603050405020304" pitchFamily="18" charset="0"/>
                </a:rPr>
                <a:t> </a:t>
              </a:r>
              <a:r>
                <a:rPr lang="en-US" altLang="en-US" b="1" dirty="0" err="1">
                  <a:solidFill>
                    <a:srgbClr val="002060"/>
                  </a:solidFill>
                  <a:latin typeface="UVF Lobster12" panose="02000506000000020003" pitchFamily="2" charset="0"/>
                  <a:cs typeface="Times New Roman" panose="02020603050405020304" pitchFamily="18" charset="0"/>
                </a:rPr>
                <a:t>nào</a:t>
              </a:r>
              <a:r>
                <a:rPr lang="en-US" altLang="en-US" b="1" dirty="0">
                  <a:solidFill>
                    <a:srgbClr val="002060"/>
                  </a:solidFill>
                  <a:latin typeface="UVF Lobster12" panose="02000506000000020003" pitchFamily="2" charset="0"/>
                  <a:cs typeface="Times New Roman" panose="02020603050405020304" pitchFamily="18" charset="0"/>
                </a:rPr>
                <a:t>?</a:t>
              </a:r>
            </a:p>
          </p:txBody>
        </p:sp>
      </p:grpSp>
      <p:pic>
        <p:nvPicPr>
          <p:cNvPr id="21" name="图片 3">
            <a:extLst>
              <a:ext uri="{FF2B5EF4-FFF2-40B4-BE49-F238E27FC236}">
                <a16:creationId xmlns:a16="http://schemas.microsoft.com/office/drawing/2014/main" id="{E94D762B-E234-4D67-BCE5-D813DB5A9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9665" y="1309590"/>
            <a:ext cx="4005160" cy="4005160"/>
          </a:xfrm>
          <a:prstGeom prst="rect">
            <a:avLst/>
          </a:prstGeom>
        </p:spPr>
      </p:pic>
    </p:spTree>
    <p:custDataLst>
      <p:tags r:id="rId1"/>
    </p:custDataLst>
    <p:extLst>
      <p:ext uri="{BB962C8B-B14F-4D97-AF65-F5344CB8AC3E}">
        <p14:creationId xmlns:p14="http://schemas.microsoft.com/office/powerpoint/2010/main" val="260073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32609"/>
          <a:stretch>
            <a:fillRect/>
          </a:stretch>
        </p:blipFill>
        <p:spPr>
          <a:xfrm>
            <a:off x="0" y="4422284"/>
            <a:ext cx="9144000" cy="721215"/>
          </a:xfrm>
          <a:prstGeom prst="rect">
            <a:avLst/>
          </a:prstGeom>
        </p:spPr>
      </p:pic>
      <p:pic>
        <p:nvPicPr>
          <p:cNvPr id="7"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2718"/>
          <a:stretch>
            <a:fillRect/>
          </a:stretch>
        </p:blipFill>
        <p:spPr>
          <a:xfrm>
            <a:off x="7690886" y="0"/>
            <a:ext cx="2527357" cy="2472885"/>
          </a:xfrm>
          <a:prstGeom prst="rect">
            <a:avLst/>
          </a:prstGeom>
        </p:spPr>
      </p:pic>
      <p:pic>
        <p:nvPicPr>
          <p:cNvPr id="8"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747231" y="1209442"/>
            <a:ext cx="1046931" cy="100472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1626803" y="2509918"/>
            <a:ext cx="1046931" cy="1004722"/>
          </a:xfrm>
          <a:prstGeom prst="rect">
            <a:avLst/>
          </a:prstGeom>
        </p:spPr>
      </p:pic>
      <p:pic>
        <p:nvPicPr>
          <p:cNvPr id="10"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69445">
            <a:off x="2825741" y="3597141"/>
            <a:ext cx="1046931" cy="1004722"/>
          </a:xfrm>
          <a:prstGeom prst="rect">
            <a:avLst/>
          </a:prstGeom>
        </p:spPr>
      </p:pic>
      <p:sp>
        <p:nvSpPr>
          <p:cNvPr id="20" name="Rectangle 5"/>
          <p:cNvSpPr>
            <a:spLocks noChangeArrowheads="1"/>
          </p:cNvSpPr>
          <p:nvPr/>
        </p:nvSpPr>
        <p:spPr bwMode="auto">
          <a:xfrm>
            <a:off x="2200275" y="1438303"/>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   I. Mục đích</a:t>
            </a:r>
            <a:endParaRPr lang="en-US" altLang="en-US" sz="3600" b="1" dirty="0">
              <a:solidFill>
                <a:srgbClr val="002060"/>
              </a:solidFill>
              <a:cs typeface="Calibri" panose="020F0502020204030204" pitchFamily="34" charset="0"/>
            </a:endParaRPr>
          </a:p>
        </p:txBody>
      </p:sp>
      <p:sp>
        <p:nvSpPr>
          <p:cNvPr id="21" name="Rectangle 5"/>
          <p:cNvSpPr>
            <a:spLocks noChangeArrowheads="1"/>
          </p:cNvSpPr>
          <p:nvPr/>
        </p:nvSpPr>
        <p:spPr bwMode="auto">
          <a:xfrm>
            <a:off x="3063982" y="2582638"/>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 Phân công chuẩn bị </a:t>
            </a:r>
            <a:endParaRPr lang="en-US" altLang="en-US" sz="3600" b="1" dirty="0">
              <a:solidFill>
                <a:srgbClr val="002060"/>
              </a:solidFill>
              <a:cs typeface="Calibri" panose="020F0502020204030204" pitchFamily="34" charset="0"/>
            </a:endParaRPr>
          </a:p>
        </p:txBody>
      </p:sp>
      <p:sp>
        <p:nvSpPr>
          <p:cNvPr id="22" name="Rectangle 5"/>
          <p:cNvSpPr>
            <a:spLocks noChangeArrowheads="1"/>
          </p:cNvSpPr>
          <p:nvPr/>
        </p:nvSpPr>
        <p:spPr bwMode="auto">
          <a:xfrm>
            <a:off x="4211114" y="3775954"/>
            <a:ext cx="4743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3600" b="1" dirty="0">
                <a:solidFill>
                  <a:srgbClr val="002060"/>
                </a:solidFill>
                <a:cs typeface="Calibri" panose="020F0502020204030204" pitchFamily="34" charset="0"/>
              </a:rPr>
              <a:t>III. Chương trình cụ thể</a:t>
            </a:r>
            <a:endParaRPr lang="en-US" altLang="en-US" sz="3600" b="1" dirty="0">
              <a:solidFill>
                <a:srgbClr val="002060"/>
              </a:solidFill>
              <a:cs typeface="Calibri" panose="020F0502020204030204" pitchFamily="34" charset="0"/>
            </a:endParaRPr>
          </a:p>
        </p:txBody>
      </p:sp>
      <p:sp>
        <p:nvSpPr>
          <p:cNvPr id="24" name="Rectangle 23"/>
          <p:cNvSpPr/>
          <p:nvPr/>
        </p:nvSpPr>
        <p:spPr>
          <a:xfrm>
            <a:off x="385011" y="115150"/>
            <a:ext cx="7728004" cy="1077218"/>
          </a:xfrm>
          <a:prstGeom prst="rect">
            <a:avLst/>
          </a:prstGeom>
        </p:spPr>
        <p:txBody>
          <a:bodyPr wrap="square">
            <a:spAutoFit/>
          </a:bodyPr>
          <a:lstStyle/>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ột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chương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thường có  </a:t>
            </a:r>
          </a:p>
          <a:p>
            <a:pPr algn="just"/>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tạo 3 phần:</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8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2539177" y="1819314"/>
            <a:ext cx="5155184" cy="1446550"/>
          </a:xfrm>
          <a:prstGeom prst="rect">
            <a:avLst/>
          </a:prstGeom>
        </p:spPr>
        <p:txBody>
          <a:bodyPr wrap="square">
            <a:spAutoFit/>
          </a:bodyPr>
          <a:lstStyle/>
          <a:p>
            <a:pPr algn="ctr"/>
            <a:r>
              <a:rPr lang="vi-VN" altLang="zh-CN" sz="8800" dirty="0">
                <a:solidFill>
                  <a:srgbClr val="002060"/>
                </a:solidFill>
                <a:latin typeface="UVN Banh Mi" pitchFamily="2" charset="0"/>
              </a:rPr>
              <a:t>VẬN DỤNG</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28023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sp>
        <p:nvSpPr>
          <p:cNvPr id="18" name="TextBox 17"/>
          <p:cNvSpPr txBox="1"/>
          <p:nvPr/>
        </p:nvSpPr>
        <p:spPr>
          <a:xfrm>
            <a:off x="2205071" y="-122699"/>
            <a:ext cx="4322729" cy="1200329"/>
          </a:xfrm>
          <a:prstGeom prst="rect">
            <a:avLst/>
          </a:prstGeom>
          <a:noFill/>
        </p:spPr>
        <p:txBody>
          <a:bodyPr wrap="square" rtlCol="0">
            <a:spAutoFit/>
          </a:bodyPr>
          <a:lstStyle/>
          <a:p>
            <a:pPr lvl="1" algn="ctr"/>
            <a:r>
              <a:rPr lang="vi-VN" sz="7200" b="1" dirty="0">
                <a:solidFill>
                  <a:srgbClr val="00B050"/>
                </a:solidFill>
                <a:latin typeface="#9Slide05 Shaqila" pitchFamily="2" charset="0"/>
              </a:rPr>
              <a:t>Mục tiêu</a:t>
            </a:r>
            <a:endParaRPr lang="en-US" sz="7200" b="1" dirty="0">
              <a:solidFill>
                <a:srgbClr val="00B050"/>
              </a:solidFill>
              <a:latin typeface="#9Slide05 Shaqila" pitchFamily="2" charset="0"/>
            </a:endParaRPr>
          </a:p>
        </p:txBody>
      </p:sp>
      <p:grpSp>
        <p:nvGrpSpPr>
          <p:cNvPr id="21" name="Group 20"/>
          <p:cNvGrpSpPr/>
          <p:nvPr/>
        </p:nvGrpSpPr>
        <p:grpSpPr>
          <a:xfrm>
            <a:off x="389593" y="3418011"/>
            <a:ext cx="8561901" cy="1392493"/>
            <a:chOff x="572904" y="2884420"/>
            <a:chExt cx="8136396" cy="1392493"/>
          </a:xfrm>
        </p:grpSpPr>
        <p:grpSp>
          <p:nvGrpSpPr>
            <p:cNvPr id="2" name="Group 1"/>
            <p:cNvGrpSpPr/>
            <p:nvPr/>
          </p:nvGrpSpPr>
          <p:grpSpPr>
            <a:xfrm>
              <a:off x="1477466" y="2884420"/>
              <a:ext cx="7231834" cy="1392493"/>
              <a:chOff x="1712141" y="3538754"/>
              <a:chExt cx="7231834" cy="1515179"/>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50702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đoàn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572904" y="3012085"/>
              <a:ext cx="1064554" cy="1105678"/>
              <a:chOff x="1080603"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080603"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827" y="1592751"/>
                <a:ext cx="1478224" cy="1478225"/>
              </a:xfrm>
              <a:prstGeom prst="rect">
                <a:avLst/>
              </a:prstGeom>
            </p:spPr>
          </p:pic>
        </p:grpSp>
      </p:grpSp>
      <p:grpSp>
        <p:nvGrpSpPr>
          <p:cNvPr id="4" name="Group 3"/>
          <p:cNvGrpSpPr/>
          <p:nvPr/>
        </p:nvGrpSpPr>
        <p:grpSpPr>
          <a:xfrm>
            <a:off x="202187" y="1243974"/>
            <a:ext cx="8749307"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13034"/>
              <a:ext cx="916312" cy="1241850"/>
              <a:chOff x="3982852" y="2129031"/>
              <a:chExt cx="1492928" cy="1948067"/>
            </a:xfrm>
          </p:grpSpPr>
          <p:sp>
            <p:nvSpPr>
              <p:cNvPr id="14" name="椭圆 15">
                <a:extLst>
                  <a:ext uri="{FF2B5EF4-FFF2-40B4-BE49-F238E27FC236}">
                    <a16:creationId xmlns:a16="http://schemas.microsoft.com/office/drawing/2014/main" id="{F1780A1E-C8AF-4EAC-B6AE-154DC95CD4AF}"/>
                  </a:ext>
                </a:extLst>
              </p:cNvPr>
              <p:cNvSpPr/>
              <p:nvPr/>
            </p:nvSpPr>
            <p:spPr>
              <a:xfrm>
                <a:off x="3984037" y="2129031"/>
                <a:ext cx="1491743" cy="194806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spTree>
    <p:extLst>
      <p:ext uri="{BB962C8B-B14F-4D97-AF65-F5344CB8AC3E}">
        <p14:creationId xmlns:p14="http://schemas.microsoft.com/office/powerpoint/2010/main" val="72045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47" name="Google Shape;601;p32"/>
          <p:cNvSpPr/>
          <p:nvPr/>
        </p:nvSpPr>
        <p:spPr>
          <a:xfrm flipH="1">
            <a:off x="306452" y="601697"/>
            <a:ext cx="8548709" cy="3681413"/>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a:p>
            <a:pPr eaLnBrk="1" hangingPunct="1">
              <a:spcBef>
                <a:spcPct val="50000"/>
              </a:spcBef>
              <a:defRPr/>
            </a:pPr>
            <a:endParaRPr lang="vi-VN" dirty="0">
              <a:solidFill>
                <a:srgbClr val="FF0000"/>
              </a:solidFill>
            </a:endParaRPr>
          </a:p>
        </p:txBody>
      </p:sp>
      <p:cxnSp>
        <p:nvCxnSpPr>
          <p:cNvPr id="49" name="Straight Connector 48"/>
          <p:cNvCxnSpPr/>
          <p:nvPr/>
        </p:nvCxnSpPr>
        <p:spPr>
          <a:xfrm flipV="1">
            <a:off x="4067175" y="2039333"/>
            <a:ext cx="4430630" cy="22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51587" y="1504986"/>
            <a:ext cx="5330113" cy="114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17383" y="329978"/>
            <a:ext cx="1726845" cy="584775"/>
          </a:xfrm>
          <a:prstGeom prst="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vi-VN" sz="3200" dirty="0">
                <a:solidFill>
                  <a:srgbClr val="FFFFFF"/>
                </a:solidFill>
                <a:latin typeface="itim" panose="00000500000000000000" pitchFamily="2" charset="-34"/>
                <a:cs typeface="itim" panose="00000500000000000000" pitchFamily="2" charset="-34"/>
              </a:rPr>
              <a:t>Bài 2:</a:t>
            </a:r>
            <a:endParaRPr lang="en-US" sz="3200" dirty="0">
              <a:solidFill>
                <a:srgbClr val="FFFFFF"/>
              </a:solidFill>
              <a:latin typeface="itim" panose="00000500000000000000" pitchFamily="2" charset="-34"/>
              <a:cs typeface="itim" panose="00000500000000000000" pitchFamily="2" charset="-34"/>
            </a:endParaRPr>
          </a:p>
        </p:txBody>
      </p:sp>
      <p:sp>
        <p:nvSpPr>
          <p:cNvPr id="13" name="TextBox 12"/>
          <p:cNvSpPr txBox="1"/>
          <p:nvPr/>
        </p:nvSpPr>
        <p:spPr>
          <a:xfrm>
            <a:off x="520326" y="959552"/>
            <a:ext cx="7977479" cy="2862322"/>
          </a:xfrm>
          <a:prstGeom prst="rect">
            <a:avLst/>
          </a:prstGeom>
          <a:noFill/>
        </p:spPr>
        <p:txBody>
          <a:bodyPr wrap="square" rtlCol="0">
            <a:spAutoFit/>
          </a:bodyPr>
          <a:lstStyle/>
          <a:p>
            <a:pPr algn="just"/>
            <a:r>
              <a:rPr lang="vi-VN" sz="3600" dirty="0">
                <a:latin typeface="itim" panose="00000500000000000000" pitchFamily="2" charset="-34"/>
                <a:ea typeface="Segoe UI Black" panose="020B0A02040204020203" pitchFamily="34" charset="0"/>
                <a:cs typeface="itim" panose="00000500000000000000" pitchFamily="2" charset="-34"/>
              </a:rPr>
              <a:t>Giả sử em là lớp trưởng trong câu chuyện trên, em hãy lập chương trình hoạt động của lớp để tổ chức buổi liên hoan văn nghệ chào mừng Ngày Nhà giáo Việt Nam 20-11.</a:t>
            </a:r>
            <a:endParaRPr lang="en-US" sz="3600" dirty="0">
              <a:latin typeface="itim" panose="00000500000000000000" pitchFamily="2" charset="-34"/>
              <a:ea typeface="Segoe UI Black" panose="020B0A02040204020203" pitchFamily="34" charset="0"/>
              <a:cs typeface="itim" panose="00000500000000000000" pitchFamily="2" charset="-34"/>
            </a:endParaRPr>
          </a:p>
        </p:txBody>
      </p:sp>
      <p:cxnSp>
        <p:nvCxnSpPr>
          <p:cNvPr id="17" name="Straight Connector 16"/>
          <p:cNvCxnSpPr/>
          <p:nvPr/>
        </p:nvCxnSpPr>
        <p:spPr>
          <a:xfrm flipV="1">
            <a:off x="663211" y="2604512"/>
            <a:ext cx="7747364" cy="97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51587" y="3162044"/>
            <a:ext cx="7758988" cy="217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63211" y="3736149"/>
            <a:ext cx="395641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1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in)">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14"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3" name="Rectangle 2"/>
          <p:cNvSpPr/>
          <p:nvPr/>
        </p:nvSpPr>
        <p:spPr>
          <a:xfrm>
            <a:off x="704851" y="449357"/>
            <a:ext cx="7839074" cy="3970318"/>
          </a:xfrm>
          <a:prstGeom prst="rect">
            <a:avLst/>
          </a:prstGeom>
        </p:spPr>
        <p:txBody>
          <a:bodyPr wrap="square">
            <a:spAutoFit/>
          </a:bodyPr>
          <a:lstStyle/>
          <a:p>
            <a:pPr algn="ctr" eaLnBrk="1" hangingPunct="1">
              <a:spcBef>
                <a:spcPct val="50000"/>
              </a:spcBef>
              <a:defRPr/>
            </a:pPr>
            <a:r>
              <a:rPr lang="en-US" sz="3600" dirty="0" err="1">
                <a:solidFill>
                  <a:srgbClr val="FF0000"/>
                </a:solidFill>
                <a:latin typeface="Dancing Script" pitchFamily="2" charset="0"/>
              </a:rPr>
              <a:t>Gợi</a:t>
            </a:r>
            <a:r>
              <a:rPr lang="en-US" sz="3600" dirty="0">
                <a:solidFill>
                  <a:srgbClr val="FF0000"/>
                </a:solidFill>
                <a:latin typeface="Dancing Script" pitchFamily="2" charset="0"/>
              </a:rPr>
              <a:t> ý:</a:t>
            </a:r>
          </a:p>
          <a:p>
            <a:pPr algn="ctr" eaLnBrk="1" hangingPunct="1">
              <a:spcBef>
                <a:spcPct val="50000"/>
              </a:spcBef>
              <a:defRPr/>
            </a:pPr>
            <a:r>
              <a:rPr lang="en-US" sz="3600" b="1" dirty="0" err="1">
                <a:solidFill>
                  <a:schemeClr val="accent6">
                    <a:lumMod val="25000"/>
                  </a:schemeClr>
                </a:solidFill>
                <a:latin typeface="Dancing Script" pitchFamily="2" charset="0"/>
              </a:rPr>
              <a:t>Chương</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trình</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liên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hoan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văn</a:t>
            </a:r>
            <a:r>
              <a:rPr lang="en-US" sz="3600" b="1" dirty="0">
                <a:solidFill>
                  <a:schemeClr val="accent6">
                    <a:lumMod val="25000"/>
                  </a:schemeClr>
                </a:solidFill>
                <a:latin typeface="Dancing Script" pitchFamily="2" charset="0"/>
              </a:rPr>
              <a:t> </a:t>
            </a:r>
            <a:r>
              <a:rPr lang="en-US" sz="3600" b="1" dirty="0" err="1">
                <a:solidFill>
                  <a:schemeClr val="accent6">
                    <a:lumMod val="25000"/>
                  </a:schemeClr>
                </a:solidFill>
                <a:latin typeface="Dancing Script" pitchFamily="2" charset="0"/>
              </a:rPr>
              <a:t>nghệ</a:t>
            </a:r>
            <a:endParaRPr lang="en-US" sz="3600" b="1" dirty="0">
              <a:solidFill>
                <a:schemeClr val="accent6">
                  <a:lumMod val="25000"/>
                </a:schemeClr>
              </a:solidFill>
              <a:latin typeface="Dancing Script" pitchFamily="2" charset="0"/>
            </a:endParaRPr>
          </a:p>
          <a:p>
            <a:pPr algn="ctr" eaLnBrk="1" hangingPunct="1">
              <a:spcBef>
                <a:spcPct val="50000"/>
              </a:spcBef>
              <a:defRPr/>
            </a:pPr>
            <a:r>
              <a:rPr lang="vi-VN" sz="3600" b="1" dirty="0">
                <a:solidFill>
                  <a:schemeClr val="accent6">
                    <a:lumMod val="25000"/>
                  </a:schemeClr>
                </a:solidFill>
                <a:latin typeface="Dancing Script" pitchFamily="2" charset="0"/>
              </a:rPr>
              <a:t>c</a:t>
            </a:r>
            <a:r>
              <a:rPr lang="en-US" sz="3600" b="1" dirty="0" err="1">
                <a:solidFill>
                  <a:schemeClr val="accent6">
                    <a:lumMod val="25000"/>
                  </a:schemeClr>
                </a:solidFill>
                <a:latin typeface="Dancing Script" pitchFamily="2" charset="0"/>
              </a:rPr>
              <a:t>hào</a:t>
            </a:r>
            <a:r>
              <a:rPr lang="en-US" sz="3600" b="1" dirty="0">
                <a:solidFill>
                  <a:schemeClr val="accent6">
                    <a:lumMod val="25000"/>
                  </a:schemeClr>
                </a:solidFill>
                <a:latin typeface="Dancing Script" pitchFamily="2" charset="0"/>
              </a:rPr>
              <a:t> </a:t>
            </a:r>
            <a:r>
              <a:rPr lang="vi-VN" sz="3600" b="1" dirty="0">
                <a:solidFill>
                  <a:schemeClr val="accent6">
                    <a:lumMod val="25000"/>
                  </a:schemeClr>
                </a:solidFill>
                <a:latin typeface="Dancing Script" pitchFamily="2" charset="0"/>
              </a:rPr>
              <a:t>mừng Ngày Nhà giáo Việt Nam 20-11</a:t>
            </a:r>
            <a:endParaRPr lang="en-US" sz="3600" b="1" dirty="0">
              <a:solidFill>
                <a:schemeClr val="accent6">
                  <a:lumMod val="25000"/>
                </a:schemeClr>
              </a:solidFill>
              <a:latin typeface="Dancing Script" pitchFamily="2" charset="0"/>
            </a:endParaRPr>
          </a:p>
          <a:p>
            <a:pPr>
              <a:spcBef>
                <a:spcPct val="50000"/>
              </a:spcBef>
              <a:defRPr/>
            </a:pPr>
            <a:r>
              <a:rPr lang="vi-VN" sz="2400" dirty="0">
                <a:solidFill>
                  <a:schemeClr val="accent5">
                    <a:lumMod val="25000"/>
                  </a:schemeClr>
                </a:solidFill>
              </a:rPr>
              <a:t>I. </a:t>
            </a:r>
            <a:r>
              <a:rPr lang="en-US" sz="2400" dirty="0" err="1">
                <a:solidFill>
                  <a:schemeClr val="accent5">
                    <a:lumMod val="25000"/>
                  </a:schemeClr>
                </a:solidFill>
              </a:rPr>
              <a:t>Mục</a:t>
            </a:r>
            <a:r>
              <a:rPr lang="en-US" sz="2400" dirty="0">
                <a:solidFill>
                  <a:schemeClr val="accent5">
                    <a:lumMod val="25000"/>
                  </a:schemeClr>
                </a:solidFill>
              </a:rPr>
              <a:t> </a:t>
            </a:r>
            <a:r>
              <a:rPr lang="en-US" sz="2400" dirty="0" err="1">
                <a:solidFill>
                  <a:schemeClr val="accent5">
                    <a:lumMod val="25000"/>
                  </a:schemeClr>
                </a:solidFill>
              </a:rPr>
              <a:t>đích</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 </a:t>
            </a:r>
            <a:r>
              <a:rPr lang="en-US" sz="2400" dirty="0" err="1">
                <a:solidFill>
                  <a:schemeClr val="accent5">
                    <a:lumMod val="25000"/>
                  </a:schemeClr>
                </a:solidFill>
              </a:rPr>
              <a:t>Phân</a:t>
            </a:r>
            <a:r>
              <a:rPr lang="en-US" sz="2400" dirty="0">
                <a:solidFill>
                  <a:schemeClr val="accent5">
                    <a:lumMod val="25000"/>
                  </a:schemeClr>
                </a:solidFill>
              </a:rPr>
              <a:t> </a:t>
            </a:r>
            <a:r>
              <a:rPr lang="en-US" sz="2400" dirty="0" err="1">
                <a:solidFill>
                  <a:schemeClr val="accent5">
                    <a:lumMod val="25000"/>
                  </a:schemeClr>
                </a:solidFill>
              </a:rPr>
              <a:t>công</a:t>
            </a:r>
            <a:r>
              <a:rPr lang="en-US" sz="2400" dirty="0">
                <a:solidFill>
                  <a:schemeClr val="accent5">
                    <a:lumMod val="25000"/>
                  </a:schemeClr>
                </a:solidFill>
              </a:rPr>
              <a:t> </a:t>
            </a:r>
            <a:r>
              <a:rPr lang="en-US" sz="2400" dirty="0" err="1">
                <a:solidFill>
                  <a:schemeClr val="accent5">
                    <a:lumMod val="25000"/>
                  </a:schemeClr>
                </a:solidFill>
              </a:rPr>
              <a:t>chuẩn</a:t>
            </a:r>
            <a:r>
              <a:rPr lang="en-US" sz="2400" dirty="0">
                <a:solidFill>
                  <a:schemeClr val="accent5">
                    <a:lumMod val="25000"/>
                  </a:schemeClr>
                </a:solidFill>
              </a:rPr>
              <a:t> </a:t>
            </a:r>
            <a:r>
              <a:rPr lang="en-US" sz="2400" dirty="0" err="1">
                <a:solidFill>
                  <a:schemeClr val="accent5">
                    <a:lumMod val="25000"/>
                  </a:schemeClr>
                </a:solidFill>
              </a:rPr>
              <a:t>bị</a:t>
            </a:r>
            <a:endParaRPr lang="en-US" sz="2400" dirty="0">
              <a:solidFill>
                <a:schemeClr val="accent5">
                  <a:lumMod val="25000"/>
                </a:schemeClr>
              </a:solidFill>
            </a:endParaRPr>
          </a:p>
          <a:p>
            <a:pPr>
              <a:spcBef>
                <a:spcPct val="50000"/>
              </a:spcBef>
              <a:defRPr/>
            </a:pPr>
            <a:r>
              <a:rPr lang="vi-VN" sz="2400" dirty="0">
                <a:solidFill>
                  <a:schemeClr val="accent5">
                    <a:lumMod val="25000"/>
                  </a:schemeClr>
                </a:solidFill>
              </a:rPr>
              <a:t>III. </a:t>
            </a:r>
            <a:r>
              <a:rPr lang="en-US" sz="2400" dirty="0" err="1">
                <a:solidFill>
                  <a:schemeClr val="accent5">
                    <a:lumMod val="25000"/>
                  </a:schemeClr>
                </a:solidFill>
              </a:rPr>
              <a:t>Chương</a:t>
            </a:r>
            <a:r>
              <a:rPr lang="en-US" sz="2400" dirty="0">
                <a:solidFill>
                  <a:schemeClr val="accent5">
                    <a:lumMod val="25000"/>
                  </a:schemeClr>
                </a:solidFill>
              </a:rPr>
              <a:t> </a:t>
            </a:r>
            <a:r>
              <a:rPr lang="en-US" sz="2400" dirty="0" err="1">
                <a:solidFill>
                  <a:schemeClr val="accent5">
                    <a:lumMod val="25000"/>
                  </a:schemeClr>
                </a:solidFill>
              </a:rPr>
              <a:t>trình</a:t>
            </a:r>
            <a:r>
              <a:rPr lang="en-US" sz="2400" dirty="0">
                <a:solidFill>
                  <a:schemeClr val="accent5">
                    <a:lumMod val="25000"/>
                  </a:schemeClr>
                </a:solidFill>
              </a:rPr>
              <a:t> </a:t>
            </a:r>
            <a:r>
              <a:rPr lang="en-US" sz="2400" dirty="0" err="1">
                <a:solidFill>
                  <a:schemeClr val="accent5">
                    <a:lumMod val="25000"/>
                  </a:schemeClr>
                </a:solidFill>
              </a:rPr>
              <a:t>cụ</a:t>
            </a:r>
            <a:r>
              <a:rPr lang="en-US" sz="2400" dirty="0">
                <a:solidFill>
                  <a:schemeClr val="accent5">
                    <a:lumMod val="25000"/>
                  </a:schemeClr>
                </a:solidFill>
              </a:rPr>
              <a:t> </a:t>
            </a:r>
            <a:r>
              <a:rPr lang="en-US" sz="2400" dirty="0" err="1">
                <a:solidFill>
                  <a:schemeClr val="accent5">
                    <a:lumMod val="25000"/>
                  </a:schemeClr>
                </a:solidFill>
              </a:rPr>
              <a:t>thể</a:t>
            </a:r>
            <a:endParaRPr lang="en-US" sz="2400" dirty="0">
              <a:solidFill>
                <a:schemeClr val="accent5">
                  <a:lumMod val="25000"/>
                </a:schemeClr>
              </a:solidFill>
            </a:endParaRPr>
          </a:p>
        </p:txBody>
      </p:sp>
    </p:spTree>
    <p:custDataLst>
      <p:tags r:id="rId1"/>
    </p:custDataLst>
    <p:extLst>
      <p:ext uri="{BB962C8B-B14F-4D97-AF65-F5344CB8AC3E}">
        <p14:creationId xmlns:p14="http://schemas.microsoft.com/office/powerpoint/2010/main" val="135252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592" r="73125" b="-1"/>
          <a:stretch/>
        </p:blipFill>
        <p:spPr>
          <a:xfrm>
            <a:off x="-19127" y="3071981"/>
            <a:ext cx="2435755" cy="2057480"/>
          </a:xfrm>
          <a:prstGeom prst="rect">
            <a:avLst/>
          </a:prstGeom>
        </p:spPr>
      </p:pic>
      <p:sp>
        <p:nvSpPr>
          <p:cNvPr id="2" name="Rectangle 1"/>
          <p:cNvSpPr/>
          <p:nvPr/>
        </p:nvSpPr>
        <p:spPr>
          <a:xfrm>
            <a:off x="0" y="77659"/>
            <a:ext cx="7827784" cy="523220"/>
          </a:xfrm>
          <a:prstGeom prst="rect">
            <a:avLst/>
          </a:prstGeom>
        </p:spPr>
        <p:txBody>
          <a:bodyPr wrap="none">
            <a:spAutoFit/>
          </a:bodyPr>
          <a:lstStyle/>
          <a:p>
            <a:pPr algn="just" eaLnBrk="1" hangingPunct="1">
              <a:spcBef>
                <a:spcPct val="50000"/>
              </a:spcBef>
              <a:buFontTx/>
              <a:buNone/>
            </a:pPr>
            <a:r>
              <a:rPr lang="en-US" altLang="en-US" sz="2800" b="1" dirty="0" err="1">
                <a:solidFill>
                  <a:srgbClr val="FF0000"/>
                </a:solidFill>
                <a:latin typeface="Cambria" panose="02040503050406030204" pitchFamily="18" charset="0"/>
                <a:ea typeface="Cambria" panose="02040503050406030204" pitchFamily="18" charset="0"/>
              </a:rPr>
              <a:t>Tiêu</a:t>
            </a:r>
            <a:r>
              <a:rPr lang="en-US" altLang="en-US" sz="2800" b="1" dirty="0">
                <a:solidFill>
                  <a:srgbClr val="FF0000"/>
                </a:solidFill>
                <a:latin typeface="Cambria" panose="02040503050406030204" pitchFamily="18" charset="0"/>
                <a:ea typeface="Cambria" panose="02040503050406030204" pitchFamily="18" charset="0"/>
              </a:rPr>
              <a:t> c</a:t>
            </a:r>
            <a:r>
              <a:rPr lang="vi-VN" altLang="en-US" sz="2800" b="1" dirty="0">
                <a:solidFill>
                  <a:srgbClr val="FF0000"/>
                </a:solidFill>
                <a:latin typeface="Cambria" panose="02040503050406030204" pitchFamily="18" charset="0"/>
                <a:ea typeface="Cambria" panose="02040503050406030204" pitchFamily="18" charset="0"/>
              </a:rPr>
              <a:t>hí </a:t>
            </a:r>
            <a:r>
              <a:rPr lang="en-US" altLang="en-US" sz="2800" b="1" dirty="0" err="1">
                <a:solidFill>
                  <a:srgbClr val="FF0000"/>
                </a:solidFill>
                <a:latin typeface="Cambria" panose="02040503050406030204" pitchFamily="18" charset="0"/>
                <a:ea typeface="Cambria" panose="02040503050406030204" pitchFamily="18" charset="0"/>
              </a:rPr>
              <a:t>đánh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giá</a:t>
            </a:r>
            <a:r>
              <a:rPr lang="en-US" altLang="en-US" sz="2800" b="1" dirty="0">
                <a:solidFill>
                  <a:srgbClr val="FF0000"/>
                </a:solidFill>
                <a:latin typeface="Cambria" panose="02040503050406030204" pitchFamily="18" charset="0"/>
                <a:ea typeface="Cambria" panose="02040503050406030204" pitchFamily="18" charset="0"/>
              </a:rPr>
              <a:t> </a:t>
            </a:r>
            <a:r>
              <a:rPr lang="vi-VN" altLang="en-US" sz="2800" b="1" dirty="0">
                <a:solidFill>
                  <a:srgbClr val="FF0000"/>
                </a:solidFill>
                <a:latin typeface="Cambria" panose="02040503050406030204" pitchFamily="18" charset="0"/>
                <a:ea typeface="Cambria" panose="02040503050406030204" pitchFamily="18" charset="0"/>
              </a:rPr>
              <a:t>một </a:t>
            </a:r>
            <a:r>
              <a:rPr lang="en-US" altLang="en-US" sz="2800" b="1" dirty="0" err="1">
                <a:solidFill>
                  <a:srgbClr val="FF0000"/>
                </a:solidFill>
                <a:latin typeface="Cambria" panose="02040503050406030204" pitchFamily="18" charset="0"/>
                <a:ea typeface="Cambria" panose="02040503050406030204" pitchFamily="18" charset="0"/>
              </a:rPr>
              <a:t>chương</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trình</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hoạt</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động</a:t>
            </a:r>
            <a:r>
              <a:rPr lang="en-US" altLang="en-US" sz="2800" b="1" dirty="0">
                <a:solidFill>
                  <a:srgbClr val="FF0000"/>
                </a:solidFill>
                <a:latin typeface="Cambria" panose="02040503050406030204" pitchFamily="18" charset="0"/>
                <a:ea typeface="Cambria" panose="02040503050406030204" pitchFamily="18" charset="0"/>
              </a:rPr>
              <a:t>:</a:t>
            </a:r>
          </a:p>
        </p:txBody>
      </p:sp>
      <p:grpSp>
        <p:nvGrpSpPr>
          <p:cNvPr id="12" name="Group 11"/>
          <p:cNvGrpSpPr/>
          <p:nvPr/>
        </p:nvGrpSpPr>
        <p:grpSpPr>
          <a:xfrm>
            <a:off x="1315616" y="1016515"/>
            <a:ext cx="7408505" cy="655365"/>
            <a:chOff x="1315616" y="1016515"/>
            <a:chExt cx="7408505" cy="655365"/>
          </a:xfrm>
          <a:solidFill>
            <a:srgbClr val="CCFF99"/>
          </a:solidFill>
        </p:grpSpPr>
        <p:sp>
          <p:nvSpPr>
            <p:cNvPr id="4" name="Rounded Rectangle 3"/>
            <p:cNvSpPr/>
            <p:nvPr/>
          </p:nvSpPr>
          <p:spPr>
            <a:xfrm>
              <a:off x="1315616" y="1016515"/>
              <a:ext cx="7408505" cy="655365"/>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p:cNvSpPr/>
            <p:nvPr/>
          </p:nvSpPr>
          <p:spPr>
            <a:xfrm>
              <a:off x="1521157" y="1085470"/>
              <a:ext cx="7202963" cy="523220"/>
            </a:xfrm>
            <a:prstGeom prst="rect">
              <a:avLst/>
            </a:prstGeom>
            <a:grpFill/>
          </p:spPr>
          <p:txBody>
            <a:bodyPr wrap="square">
              <a:spAutoFit/>
            </a:bodyPr>
            <a:lstStyle/>
            <a:p>
              <a:pPr algn="just" eaLnBrk="1" hangingPunct="1">
                <a:spcBef>
                  <a:spcPct val="50000"/>
                </a:spcBef>
              </a:pPr>
              <a:r>
                <a:rPr lang="vi-VN" altLang="en-US" sz="2800" dirty="0">
                  <a:latin typeface="Calibri" panose="020F0502020204030204" pitchFamily="34" charset="0"/>
                  <a:cs typeface="Calibri" panose="020F0502020204030204" pitchFamily="34" charset="0"/>
                </a:rPr>
                <a:t>Chương trình đã có đầy đủ bố cục 3 phần chưa?</a:t>
              </a:r>
              <a:endParaRPr lang="en-US" altLang="en-US" sz="2800" dirty="0">
                <a:latin typeface="Calibri" panose="020F0502020204030204" pitchFamily="34" charset="0"/>
                <a:cs typeface="Calibri" panose="020F0502020204030204" pitchFamily="34" charset="0"/>
              </a:endParaRPr>
            </a:p>
          </p:txBody>
        </p:sp>
      </p:grpSp>
      <p:grpSp>
        <p:nvGrpSpPr>
          <p:cNvPr id="15" name="Group 14"/>
          <p:cNvGrpSpPr/>
          <p:nvPr/>
        </p:nvGrpSpPr>
        <p:grpSpPr>
          <a:xfrm>
            <a:off x="1315616" y="1973566"/>
            <a:ext cx="7408505" cy="673446"/>
            <a:chOff x="1315616" y="1973566"/>
            <a:chExt cx="7408505" cy="673446"/>
          </a:xfrm>
        </p:grpSpPr>
        <p:sp>
          <p:nvSpPr>
            <p:cNvPr id="13" name="Rounded Rectangle 12"/>
            <p:cNvSpPr/>
            <p:nvPr/>
          </p:nvSpPr>
          <p:spPr>
            <a:xfrm>
              <a:off x="1315616" y="1973566"/>
              <a:ext cx="7408505" cy="673446"/>
            </a:xfrm>
            <a:prstGeom prst="roundRect">
              <a:avLst/>
            </a:prstGeom>
            <a:solidFill>
              <a:schemeClr val="accent4">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p:cNvSpPr/>
            <p:nvPr/>
          </p:nvSpPr>
          <p:spPr>
            <a:xfrm>
              <a:off x="1521158" y="2048679"/>
              <a:ext cx="6951306" cy="523220"/>
            </a:xfrm>
            <a:prstGeom prst="rect">
              <a:avLst/>
            </a:prstGeom>
          </p:spPr>
          <p:txBody>
            <a:bodyPr wrap="square">
              <a:spAutoFit/>
            </a:body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Mục</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đích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đã</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rõ</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ràng</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chưa?</a:t>
              </a:r>
              <a:endParaRPr lang="en-US" altLang="en-US" sz="2800" dirty="0">
                <a:latin typeface="Calibri" panose="020F0502020204030204" pitchFamily="34" charset="0"/>
                <a:cs typeface="Calibri" panose="020F0502020204030204" pitchFamily="34" charset="0"/>
              </a:endParaRPr>
            </a:p>
          </p:txBody>
        </p:sp>
      </p:grpSp>
      <p:grpSp>
        <p:nvGrpSpPr>
          <p:cNvPr id="16" name="Group 15"/>
          <p:cNvGrpSpPr/>
          <p:nvPr/>
        </p:nvGrpSpPr>
        <p:grpSpPr>
          <a:xfrm>
            <a:off x="1315616" y="2895472"/>
            <a:ext cx="7408505" cy="673446"/>
            <a:chOff x="1315616" y="2895472"/>
            <a:chExt cx="7408505" cy="673446"/>
          </a:xfrm>
        </p:grpSpPr>
        <p:sp>
          <p:nvSpPr>
            <p:cNvPr id="19" name="Rounded Rectangle 18"/>
            <p:cNvSpPr/>
            <p:nvPr/>
          </p:nvSpPr>
          <p:spPr>
            <a:xfrm>
              <a:off x="1315616" y="2895472"/>
              <a:ext cx="7408505" cy="673446"/>
            </a:xfrm>
            <a:prstGeom prst="roundRect">
              <a:avLst/>
            </a:prstGeom>
            <a:solidFill>
              <a:schemeClr val="bg2">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p:cNvSpPr/>
            <p:nvPr/>
          </p:nvSpPr>
          <p:spPr>
            <a:xfrm>
              <a:off x="1628192" y="2970585"/>
              <a:ext cx="6951306" cy="523220"/>
            </a:xfrm>
            <a:prstGeom prst="rect">
              <a:avLst/>
            </a:prstGeom>
          </p:spPr>
          <p:txBody>
            <a:bodyPr wrap="square">
              <a:spAutoFit/>
            </a:bodyPr>
            <a:lstStyle/>
            <a:p>
              <a:pPr algn="just" eaLnBrk="1" hangingPunct="1">
                <a:spcBef>
                  <a:spcPct val="50000"/>
                </a:spcBef>
              </a:pP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công, chuẩn bị</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vi-VN" altLang="en-US" sz="2800" dirty="0">
                  <a:latin typeface="Calibri" panose="020F0502020204030204" pitchFamily="34" charset="0"/>
                  <a:cs typeface="Calibri" panose="020F0502020204030204" pitchFamily="34" charset="0"/>
                </a:rPr>
                <a:t>?</a:t>
              </a:r>
              <a:endParaRPr lang="en-US" altLang="en-US" sz="2800" dirty="0">
                <a:latin typeface="Calibri" panose="020F0502020204030204" pitchFamily="34" charset="0"/>
                <a:cs typeface="Calibri" panose="020F0502020204030204" pitchFamily="34" charset="0"/>
              </a:endParaRPr>
            </a:p>
          </p:txBody>
        </p:sp>
      </p:grpSp>
      <p:grpSp>
        <p:nvGrpSpPr>
          <p:cNvPr id="17" name="Group 16"/>
          <p:cNvGrpSpPr/>
          <p:nvPr/>
        </p:nvGrpSpPr>
        <p:grpSpPr>
          <a:xfrm>
            <a:off x="1315616" y="3851408"/>
            <a:ext cx="7408505" cy="995563"/>
            <a:chOff x="1296954" y="3702839"/>
            <a:chExt cx="7408505" cy="995563"/>
          </a:xfrm>
          <a:solidFill>
            <a:srgbClr val="CCECFF"/>
          </a:solidFill>
        </p:grpSpPr>
        <p:sp>
          <p:nvSpPr>
            <p:cNvPr id="20" name="Rounded Rectangle 19"/>
            <p:cNvSpPr/>
            <p:nvPr/>
          </p:nvSpPr>
          <p:spPr>
            <a:xfrm>
              <a:off x="1296954" y="3702839"/>
              <a:ext cx="7408505" cy="995563"/>
            </a:xfrm>
            <a:prstGeom prst="round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p:cNvSpPr/>
            <p:nvPr/>
          </p:nvSpPr>
          <p:spPr>
            <a:xfrm>
              <a:off x="1521158" y="3744295"/>
              <a:ext cx="6951306" cy="954107"/>
            </a:xfrm>
            <a:prstGeom prst="rect">
              <a:avLst/>
            </a:prstGeom>
            <a:grpFill/>
          </p:spPr>
          <p:txBody>
            <a:bodyPr wrap="square">
              <a:spAutoFit/>
            </a:bodyPr>
            <a:lstStyle/>
            <a:p>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Chương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trình</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cụ</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thể</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có</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lý</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phù</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hợp</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với</a:t>
              </a:r>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phần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phân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công</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chuẩn</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bị</a:t>
              </a:r>
              <a:r>
                <a:rPr lang="en-US" altLang="en-US" sz="2800" dirty="0">
                  <a:latin typeface="Calibri" panose="020F0502020204030204" pitchFamily="34" charset="0"/>
                  <a:cs typeface="Calibri" panose="020F0502020204030204" pitchFamily="34" charset="0"/>
                </a:rPr>
                <a:t> </a:t>
              </a:r>
              <a:r>
                <a:rPr lang="en-US" altLang="en-US" sz="2800" dirty="0" err="1">
                  <a:latin typeface="Calibri" panose="020F0502020204030204" pitchFamily="34" charset="0"/>
                  <a:cs typeface="Calibri" panose="020F0502020204030204" pitchFamily="34" charset="0"/>
                </a:rPr>
                <a:t>không</a:t>
              </a:r>
              <a:r>
                <a:rPr lang="en-US" altLang="en-US" sz="2800" dirty="0">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sp>
        <p:nvSpPr>
          <p:cNvPr id="9" name="Oval 8"/>
          <p:cNvSpPr/>
          <p:nvPr/>
        </p:nvSpPr>
        <p:spPr>
          <a:xfrm>
            <a:off x="774575" y="970905"/>
            <a:ext cx="746583" cy="746583"/>
          </a:xfrm>
          <a:prstGeom prst="ellipse">
            <a:avLst/>
          </a:prstGeom>
          <a:solidFill>
            <a:srgbClr val="CCFF99"/>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1</a:t>
            </a:r>
            <a:endParaRPr lang="en-US" sz="2400" b="1" dirty="0">
              <a:solidFill>
                <a:srgbClr val="002060"/>
              </a:solidFill>
            </a:endParaRPr>
          </a:p>
        </p:txBody>
      </p:sp>
      <p:sp>
        <p:nvSpPr>
          <p:cNvPr id="22" name="Oval 21"/>
          <p:cNvSpPr/>
          <p:nvPr/>
        </p:nvSpPr>
        <p:spPr>
          <a:xfrm>
            <a:off x="825424" y="1902667"/>
            <a:ext cx="746583" cy="746583"/>
          </a:xfrm>
          <a:prstGeom prst="ellipse">
            <a:avLst/>
          </a:prstGeom>
          <a:solidFill>
            <a:schemeClr val="accent4">
              <a:lumMod val="75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2</a:t>
            </a:r>
            <a:endParaRPr lang="en-US" sz="2400" b="1" dirty="0">
              <a:solidFill>
                <a:srgbClr val="002060"/>
              </a:solidFill>
            </a:endParaRPr>
          </a:p>
        </p:txBody>
      </p:sp>
      <p:sp>
        <p:nvSpPr>
          <p:cNvPr id="23" name="Oval 22"/>
          <p:cNvSpPr/>
          <p:nvPr/>
        </p:nvSpPr>
        <p:spPr>
          <a:xfrm>
            <a:off x="802835" y="2858903"/>
            <a:ext cx="746583" cy="746583"/>
          </a:xfrm>
          <a:prstGeom prst="ellipse">
            <a:avLst/>
          </a:prstGeom>
          <a:solidFill>
            <a:schemeClr val="bg2">
              <a:lumMod val="60000"/>
              <a:lumOff val="40000"/>
            </a:schemeClr>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3</a:t>
            </a:r>
            <a:endParaRPr lang="en-US" sz="2400" b="1" dirty="0">
              <a:solidFill>
                <a:srgbClr val="002060"/>
              </a:solidFill>
            </a:endParaRPr>
          </a:p>
        </p:txBody>
      </p:sp>
      <p:sp>
        <p:nvSpPr>
          <p:cNvPr id="24" name="Oval 23"/>
          <p:cNvSpPr/>
          <p:nvPr/>
        </p:nvSpPr>
        <p:spPr>
          <a:xfrm>
            <a:off x="681135" y="4000277"/>
            <a:ext cx="746583" cy="746583"/>
          </a:xfrm>
          <a:prstGeom prst="ellipse">
            <a:avLst/>
          </a:prstGeom>
          <a:solidFill>
            <a:srgbClr val="CCECFF"/>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rPr>
              <a:t>4</a:t>
            </a:r>
            <a:endParaRPr lang="en-US" sz="2400" b="1" dirty="0">
              <a:solidFill>
                <a:srgbClr val="002060"/>
              </a:solidFill>
            </a:endParaRPr>
          </a:p>
        </p:txBody>
      </p:sp>
      <p:pic>
        <p:nvPicPr>
          <p:cNvPr id="2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521649" y="-23578"/>
            <a:ext cx="2616200" cy="1879600"/>
          </a:xfrm>
          <a:prstGeom prst="rect">
            <a:avLst/>
          </a:prstGeom>
        </p:spPr>
      </p:pic>
    </p:spTree>
    <p:extLst>
      <p:ext uri="{BB962C8B-B14F-4D97-AF65-F5344CB8AC3E}">
        <p14:creationId xmlns:p14="http://schemas.microsoft.com/office/powerpoint/2010/main" val="18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 fill="hold"/>
                                        <p:tgtEl>
                                          <p:spTgt spid="9"/>
                                        </p:tgtEl>
                                        <p:attrNameLst>
                                          <p:attrName>ppt_x</p:attrName>
                                        </p:attrNameLst>
                                      </p:cBhvr>
                                      <p:tavLst>
                                        <p:tav tm="0">
                                          <p:val>
                                            <p:strVal val="0-#ppt_w/2"/>
                                          </p:val>
                                        </p:tav>
                                        <p:tav tm="100000">
                                          <p:val>
                                            <p:strVal val="#ppt_x"/>
                                          </p:val>
                                        </p:tav>
                                      </p:tavLst>
                                    </p:anim>
                                    <p:anim calcmode="lin" valueType="num">
                                      <p:cBhvr additive="base">
                                        <p:cTn id="8" dur="1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0-#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0" fill="hold"/>
                                        <p:tgtEl>
                                          <p:spTgt spid="23"/>
                                        </p:tgtEl>
                                        <p:attrNameLst>
                                          <p:attrName>ppt_x</p:attrName>
                                        </p:attrNameLst>
                                      </p:cBhvr>
                                      <p:tavLst>
                                        <p:tav tm="0">
                                          <p:val>
                                            <p:strVal val="0-#ppt_w/2"/>
                                          </p:val>
                                        </p:tav>
                                        <p:tav tm="100000">
                                          <p:val>
                                            <p:strVal val="#ppt_x"/>
                                          </p:val>
                                        </p:tav>
                                      </p:tavLst>
                                    </p:anim>
                                    <p:anim calcmode="lin" valueType="num">
                                      <p:cBhvr additive="base">
                                        <p:cTn id="28" dur="1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 fill="hold"/>
                                        <p:tgtEl>
                                          <p:spTgt spid="24"/>
                                        </p:tgtEl>
                                        <p:attrNameLst>
                                          <p:attrName>ppt_x</p:attrName>
                                        </p:attrNameLst>
                                      </p:cBhvr>
                                      <p:tavLst>
                                        <p:tav tm="0">
                                          <p:val>
                                            <p:strVal val="0-#ppt_w/2"/>
                                          </p:val>
                                        </p:tav>
                                        <p:tav tm="100000">
                                          <p:val>
                                            <p:strVal val="#ppt_x"/>
                                          </p:val>
                                        </p:tav>
                                      </p:tavLst>
                                    </p:anim>
                                    <p:anim calcmode="lin" valueType="num">
                                      <p:cBhvr additive="base">
                                        <p:cTn id="38" dur="1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750" fill="hold"/>
                                        <p:tgtEl>
                                          <p:spTgt spid="17"/>
                                        </p:tgtEl>
                                        <p:attrNameLst>
                                          <p:attrName>ppt_x</p:attrName>
                                        </p:attrNameLst>
                                      </p:cBhvr>
                                      <p:tavLst>
                                        <p:tav tm="0">
                                          <p:val>
                                            <p:strVal val="0-#ppt_w/2"/>
                                          </p:val>
                                        </p:tav>
                                        <p:tav tm="100000">
                                          <p:val>
                                            <p:strVal val="#ppt_x"/>
                                          </p:val>
                                        </p:tav>
                                      </p:tavLst>
                                    </p:anim>
                                    <p:anim calcmode="lin" valueType="num">
                                      <p:cBhvr additive="base">
                                        <p:cTn id="42"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8"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sp>
        <p:nvSpPr>
          <p:cNvPr id="6" name="Rectangle 5"/>
          <p:cNvSpPr/>
          <p:nvPr/>
        </p:nvSpPr>
        <p:spPr>
          <a:xfrm>
            <a:off x="555561" y="158621"/>
            <a:ext cx="8316998" cy="5109091"/>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1800" b="1" dirty="0">
                <a:solidFill>
                  <a:schemeClr val="bg1">
                    <a:lumMod val="10000"/>
                  </a:schemeClr>
                </a:solidFill>
                <a:latin typeface="+mn-lt"/>
                <a:cs typeface="Calibri" panose="020F0502020204030204" pitchFamily="34" charset="0"/>
              </a:rPr>
              <a:t>I. </a:t>
            </a:r>
            <a:r>
              <a:rPr lang="en-US" sz="1800" b="1" dirty="0" err="1">
                <a:solidFill>
                  <a:schemeClr val="bg1">
                    <a:lumMod val="10000"/>
                  </a:schemeClr>
                </a:solidFill>
                <a:latin typeface="+mn-lt"/>
                <a:cs typeface="Calibri" panose="020F0502020204030204" pitchFamily="34" charset="0"/>
              </a:rPr>
              <a:t>Mục</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đích</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Chúc mừng và bày tỏ lòng biết ơn thầy, cô nhân ngày Nhà giáo Việt Nam 20-11.</a:t>
            </a:r>
            <a:endParaRPr lang="en-US" sz="1800" dirty="0">
              <a:solidFill>
                <a:schemeClr val="bg1">
                  <a:lumMod val="10000"/>
                </a:schemeClr>
              </a:solidFill>
              <a:latin typeface="+mn-lt"/>
              <a:cs typeface="Calibri" panose="020F0502020204030204" pitchFamily="34" charset="0"/>
            </a:endParaRPr>
          </a:p>
          <a:p>
            <a:pPr>
              <a:defRPr/>
            </a:pPr>
            <a:r>
              <a:rPr lang="vi-VN" sz="1800" b="1" dirty="0">
                <a:solidFill>
                  <a:schemeClr val="bg1">
                    <a:lumMod val="10000"/>
                  </a:schemeClr>
                </a:solidFill>
                <a:latin typeface="+mn-lt"/>
                <a:cs typeface="Calibri" panose="020F0502020204030204" pitchFamily="34" charset="0"/>
              </a:rPr>
              <a:t>II. </a:t>
            </a:r>
            <a:r>
              <a:rPr lang="en-US" sz="1800" b="1" dirty="0" err="1">
                <a:solidFill>
                  <a:schemeClr val="bg1">
                    <a:lumMod val="10000"/>
                  </a:schemeClr>
                </a:solidFill>
                <a:latin typeface="+mn-lt"/>
                <a:cs typeface="Calibri" panose="020F0502020204030204" pitchFamily="34" charset="0"/>
              </a:rPr>
              <a:t>Phân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công</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chuẩn</a:t>
            </a:r>
            <a:r>
              <a:rPr lang="en-US" sz="1800" b="1" dirty="0">
                <a:solidFill>
                  <a:schemeClr val="bg1">
                    <a:lumMod val="10000"/>
                  </a:schemeClr>
                </a:solidFill>
                <a:latin typeface="+mn-lt"/>
                <a:cs typeface="Calibri" panose="020F0502020204030204" pitchFamily="34" charset="0"/>
              </a:rPr>
              <a:t> </a:t>
            </a:r>
            <a:r>
              <a:rPr lang="en-US" sz="1800" b="1" dirty="0" err="1">
                <a:solidFill>
                  <a:schemeClr val="bg1">
                    <a:lumMod val="10000"/>
                  </a:schemeClr>
                </a:solidFill>
                <a:latin typeface="+mn-lt"/>
                <a:cs typeface="Calibri" panose="020F0502020204030204" pitchFamily="34" charset="0"/>
              </a:rPr>
              <a:t>bị</a:t>
            </a:r>
            <a:r>
              <a:rPr lang="en-US" sz="1800" b="1" dirty="0">
                <a:solidFill>
                  <a:schemeClr val="bg1">
                    <a:lumMod val="10000"/>
                  </a:schemeClr>
                </a:solidFill>
                <a:latin typeface="+mn-lt"/>
                <a:cs typeface="Calibri" panose="020F0502020204030204" pitchFamily="34" charset="0"/>
              </a:rPr>
              <a:t>:</a:t>
            </a:r>
            <a:endParaRPr lang="vi-VN" sz="1800" b="1" dirty="0">
              <a:solidFill>
                <a:schemeClr val="bg1">
                  <a:lumMod val="10000"/>
                </a:schemeClr>
              </a:solidFill>
              <a:latin typeface="+mn-lt"/>
              <a:cs typeface="Calibri" panose="020F0502020204030204" pitchFamily="34" charset="0"/>
            </a:endParaRPr>
          </a:p>
          <a:p>
            <a:pPr>
              <a:defRPr/>
            </a:pPr>
            <a:r>
              <a:rPr lang="vi-VN" sz="1800" dirty="0">
                <a:solidFill>
                  <a:schemeClr val="bg1">
                    <a:lumMod val="10000"/>
                  </a:schemeClr>
                </a:solidFill>
                <a:latin typeface="+mn-lt"/>
                <a:cs typeface="Calibri" panose="020F0502020204030204" pitchFamily="34" charset="0"/>
              </a:rPr>
              <a:t>1. Bánh kẹo, hoa quả, chén đĩa,...: Tâm, Phượng</a:t>
            </a:r>
          </a:p>
          <a:p>
            <a:pPr>
              <a:defRPr/>
            </a:pPr>
            <a:r>
              <a:rPr lang="vi-VN" sz="1800" dirty="0">
                <a:solidFill>
                  <a:schemeClr val="bg1">
                    <a:lumMod val="10000"/>
                  </a:schemeClr>
                </a:solidFill>
                <a:latin typeface="+mn-lt"/>
                <a:cs typeface="Calibri" panose="020F0502020204030204" pitchFamily="34" charset="0"/>
              </a:rPr>
              <a:t>2. Trang trí: Trung, Nam, Sơn</a:t>
            </a:r>
          </a:p>
          <a:p>
            <a:pPr>
              <a:defRPr/>
            </a:pPr>
            <a:r>
              <a:rPr lang="vi-VN" sz="1800" dirty="0">
                <a:solidFill>
                  <a:schemeClr val="bg1">
                    <a:lumMod val="10000"/>
                  </a:schemeClr>
                </a:solidFill>
                <a:latin typeface="+mn-lt"/>
                <a:cs typeface="Calibri" panose="020F0502020204030204" pitchFamily="34" charset="0"/>
              </a:rPr>
              <a:t>3. Báo tường: Thủy Minh và ban biên tập.</a:t>
            </a:r>
          </a:p>
          <a:p>
            <a:pPr>
              <a:defRPr/>
            </a:pPr>
            <a:r>
              <a:rPr lang="vi-VN" sz="1800" dirty="0">
                <a:solidFill>
                  <a:schemeClr val="bg1">
                    <a:lumMod val="10000"/>
                  </a:schemeClr>
                </a:solidFill>
                <a:latin typeface="+mn-lt"/>
                <a:cs typeface="Calibri" panose="020F0502020204030204" pitchFamily="34" charset="0"/>
              </a:rPr>
              <a:t>4. Tiết mục văn nghệ:</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Dẫn chương trình: Thu Hương</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Kịch câm: Tuấn Béo</a:t>
            </a:r>
          </a:p>
          <a:p>
            <a:pPr>
              <a:defRPr/>
            </a:pPr>
            <a:r>
              <a:rPr lang="en-US" sz="1800" dirty="0">
                <a:solidFill>
                  <a:schemeClr val="bg1">
                    <a:lumMod val="10000"/>
                  </a:schemeClr>
                </a:solidFill>
                <a:latin typeface="+mn-lt"/>
                <a:cs typeface="Calibri" panose="020F0502020204030204" pitchFamily="34" charset="0"/>
              </a:rPr>
              <a:t>	</a:t>
            </a:r>
            <a:r>
              <a:rPr lang="vi-VN" sz="1800" dirty="0">
                <a:solidFill>
                  <a:schemeClr val="bg1">
                    <a:lumMod val="10000"/>
                  </a:schemeClr>
                </a:solidFill>
                <a:latin typeface="+mn-lt"/>
                <a:cs typeface="Calibri" panose="020F0502020204030204" pitchFamily="34" charset="0"/>
              </a:rPr>
              <a:t>- Kéo đàn: Huyền Phương</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Múa</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2</a:t>
            </a:r>
          </a:p>
          <a:p>
            <a:r>
              <a:rPr lang="en-US" sz="1800" dirty="0">
                <a:latin typeface="+mn-lt"/>
                <a:cs typeface="Calibri" panose="020F0502020204030204" pitchFamily="34" charset="0"/>
              </a:rPr>
              <a:t>	- Tam ca </a:t>
            </a:r>
            <a:r>
              <a:rPr lang="en-US" sz="1800" dirty="0" err="1">
                <a:latin typeface="+mn-lt"/>
                <a:cs typeface="Calibri" panose="020F0502020204030204" pitchFamily="34" charset="0"/>
              </a:rPr>
              <a:t>nữ</a:t>
            </a:r>
            <a:r>
              <a:rPr lang="en-US" sz="1800" dirty="0">
                <a:latin typeface="+mn-lt"/>
                <a:cs typeface="Calibri" panose="020F0502020204030204" pitchFamily="34" charset="0"/>
              </a:rPr>
              <a:t>: Mai, </a:t>
            </a:r>
            <a:r>
              <a:rPr lang="en-US" sz="1800" dirty="0" err="1">
                <a:latin typeface="+mn-lt"/>
                <a:cs typeface="Calibri" panose="020F0502020204030204" pitchFamily="34" charset="0"/>
              </a:rPr>
              <a:t>Huệ</a:t>
            </a:r>
            <a:r>
              <a:rPr lang="en-US" sz="1800" dirty="0">
                <a:latin typeface="+mn-lt"/>
                <a:cs typeface="Calibri" panose="020F0502020204030204" pitchFamily="34" charset="0"/>
              </a:rPr>
              <a:t>, Linh</a:t>
            </a:r>
          </a:p>
          <a:p>
            <a:r>
              <a:rPr lang="en-US" sz="1800" dirty="0">
                <a:latin typeface="+mn-lt"/>
                <a:cs typeface="Calibri" panose="020F0502020204030204" pitchFamily="34" charset="0"/>
              </a:rPr>
              <a:t>	- </a:t>
            </a:r>
            <a:r>
              <a:rPr lang="en-US" sz="1800" dirty="0" err="1">
                <a:latin typeface="+mn-lt"/>
                <a:cs typeface="Calibri" panose="020F0502020204030204" pitchFamily="34" charset="0"/>
              </a:rPr>
              <a:t>Hoạt</a:t>
            </a:r>
            <a:r>
              <a:rPr lang="en-US" sz="1800" dirty="0">
                <a:latin typeface="+mn-lt"/>
                <a:cs typeface="Calibri" panose="020F0502020204030204" pitchFamily="34" charset="0"/>
              </a:rPr>
              <a:t> </a:t>
            </a:r>
            <a:r>
              <a:rPr lang="en-US" sz="1800" dirty="0" err="1">
                <a:latin typeface="+mn-lt"/>
                <a:cs typeface="Calibri" panose="020F0502020204030204" pitchFamily="34" charset="0"/>
              </a:rPr>
              <a:t>cảnh</a:t>
            </a:r>
            <a:r>
              <a:rPr lang="en-US" sz="1800" dirty="0">
                <a:latin typeface="+mn-lt"/>
                <a:cs typeface="Calibri" panose="020F0502020204030204" pitchFamily="34" charset="0"/>
              </a:rPr>
              <a:t> </a:t>
            </a:r>
            <a:r>
              <a:rPr lang="en-US" sz="1800" dirty="0" err="1">
                <a:latin typeface="+mn-lt"/>
                <a:cs typeface="Calibri" panose="020F0502020204030204" pitchFamily="34" charset="0"/>
              </a:rPr>
              <a:t>kịch</a:t>
            </a:r>
            <a:r>
              <a:rPr lang="en-US" sz="1800" dirty="0">
                <a:latin typeface="+mn-lt"/>
                <a:cs typeface="Calibri" panose="020F0502020204030204" pitchFamily="34" charset="0"/>
              </a:rPr>
              <a:t>: </a:t>
            </a:r>
            <a:r>
              <a:rPr lang="en-US" sz="1800" dirty="0" err="1">
                <a:latin typeface="+mn-lt"/>
                <a:cs typeface="Calibri" panose="020F0502020204030204" pitchFamily="34" charset="0"/>
              </a:rPr>
              <a:t>Lòng</a:t>
            </a:r>
            <a:r>
              <a:rPr lang="en-US" sz="1800" dirty="0">
                <a:latin typeface="+mn-lt"/>
                <a:cs typeface="Calibri" panose="020F0502020204030204" pitchFamily="34" charset="0"/>
              </a:rPr>
              <a:t> </a:t>
            </a:r>
            <a:r>
              <a:rPr lang="en-US" sz="1800" dirty="0" err="1">
                <a:latin typeface="+mn-lt"/>
                <a:cs typeface="Calibri" panose="020F0502020204030204" pitchFamily="34" charset="0"/>
              </a:rPr>
              <a:t>dân</a:t>
            </a:r>
            <a:r>
              <a:rPr lang="en-US" sz="1800" dirty="0">
                <a:latin typeface="+mn-lt"/>
                <a:cs typeface="Calibri" panose="020F0502020204030204" pitchFamily="34" charset="0"/>
              </a:rPr>
              <a:t> (</a:t>
            </a:r>
            <a:r>
              <a:rPr lang="en-US" sz="1800" dirty="0" err="1">
                <a:latin typeface="+mn-lt"/>
                <a:cs typeface="Calibri" panose="020F0502020204030204" pitchFamily="34" charset="0"/>
              </a:rPr>
              <a:t>tổ</a:t>
            </a:r>
            <a:r>
              <a:rPr lang="en-US" sz="1800" dirty="0">
                <a:latin typeface="+mn-lt"/>
                <a:cs typeface="Calibri" panose="020F0502020204030204" pitchFamily="34" charset="0"/>
              </a:rPr>
              <a:t> 4)</a:t>
            </a:r>
          </a:p>
          <a:p>
            <a:r>
              <a:rPr lang="en-US" sz="1800" dirty="0">
                <a:latin typeface="+mn-lt"/>
                <a:cs typeface="Calibri" panose="020F0502020204030204" pitchFamily="34" charset="0"/>
              </a:rPr>
              <a:t>5. </a:t>
            </a:r>
            <a:r>
              <a:rPr lang="en-US" sz="1800" dirty="0" err="1">
                <a:latin typeface="+mn-lt"/>
                <a:cs typeface="Calibri" panose="020F0502020204030204" pitchFamily="34" charset="0"/>
              </a:rPr>
              <a:t>Dọn</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r>
              <a:rPr lang="en-US" sz="1800" dirty="0">
                <a:latin typeface="+mn-lt"/>
                <a:cs typeface="Calibri" panose="020F0502020204030204" pitchFamily="34" charset="0"/>
              </a:rPr>
              <a:t> </a:t>
            </a:r>
            <a:r>
              <a:rPr lang="en-US" sz="1800" dirty="0" err="1">
                <a:latin typeface="+mn-lt"/>
                <a:cs typeface="Calibri" panose="020F0502020204030204" pitchFamily="34" charset="0"/>
              </a:rPr>
              <a:t>sau</a:t>
            </a:r>
            <a:r>
              <a:rPr lang="en-US" sz="1800" dirty="0">
                <a:latin typeface="+mn-lt"/>
                <a:cs typeface="Calibri" panose="020F0502020204030204" pitchFamily="34" charset="0"/>
              </a:rPr>
              <a:t> </a:t>
            </a:r>
            <a:r>
              <a:rPr lang="en-US" sz="1800" dirty="0" err="1">
                <a:latin typeface="+mn-lt"/>
                <a:cs typeface="Calibri" panose="020F0502020204030204" pitchFamily="34" charset="0"/>
              </a:rPr>
              <a:t>buổi</a:t>
            </a:r>
            <a:r>
              <a:rPr lang="en-US" sz="1800" dirty="0">
                <a:latin typeface="+mn-lt"/>
                <a:cs typeface="Calibri" panose="020F0502020204030204" pitchFamily="34" charset="0"/>
              </a:rPr>
              <a:t> </a:t>
            </a:r>
            <a:r>
              <a:rPr lang="en-US" sz="1800" dirty="0" err="1">
                <a:latin typeface="+mn-lt"/>
                <a:cs typeface="Calibri" panose="020F0502020204030204" pitchFamily="34" charset="0"/>
              </a:rPr>
              <a:t>lễ</a:t>
            </a:r>
            <a:r>
              <a:rPr lang="en-US" sz="1800" dirty="0">
                <a:latin typeface="+mn-lt"/>
                <a:cs typeface="Calibri" panose="020F0502020204030204" pitchFamily="34" charset="0"/>
              </a:rPr>
              <a:t>: </a:t>
            </a:r>
            <a:r>
              <a:rPr lang="en-US" sz="1800" dirty="0" err="1">
                <a:latin typeface="+mn-lt"/>
                <a:cs typeface="Calibri" panose="020F0502020204030204" pitchFamily="34" charset="0"/>
              </a:rPr>
              <a:t>cả</a:t>
            </a:r>
            <a:r>
              <a:rPr lang="en-US" sz="1800" dirty="0">
                <a:latin typeface="+mn-lt"/>
                <a:cs typeface="Calibri" panose="020F0502020204030204" pitchFamily="34" charset="0"/>
              </a:rPr>
              <a:t> </a:t>
            </a:r>
            <a:r>
              <a:rPr lang="en-US" sz="1800" dirty="0" err="1">
                <a:latin typeface="+mn-lt"/>
                <a:cs typeface="Calibri" panose="020F0502020204030204" pitchFamily="34" charset="0"/>
              </a:rPr>
              <a:t>lớp</a:t>
            </a:r>
            <a:endParaRPr lang="en-US" sz="1800" dirty="0">
              <a:latin typeface="+mn-lt"/>
              <a:cs typeface="Calibri" panose="020F0502020204030204" pitchFamily="34" charset="0"/>
            </a:endParaRPr>
          </a:p>
          <a:p>
            <a:endParaRPr lang="en-US" sz="1800" dirty="0">
              <a:solidFill>
                <a:schemeClr val="bg1">
                  <a:lumMod val="10000"/>
                </a:schemeClr>
              </a:solidFill>
            </a:endParaRPr>
          </a:p>
        </p:txBody>
      </p:sp>
    </p:spTree>
    <p:extLst>
      <p:ext uri="{BB962C8B-B14F-4D97-AF65-F5344CB8AC3E}">
        <p14:creationId xmlns:p14="http://schemas.microsoft.com/office/powerpoint/2010/main" val="204495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7" name="Google Shape;601;p32"/>
          <p:cNvSpPr/>
          <p:nvPr/>
        </p:nvSpPr>
        <p:spPr>
          <a:xfrm flipH="1">
            <a:off x="323850" y="209549"/>
            <a:ext cx="8548709" cy="4848225"/>
          </a:xfrm>
          <a:prstGeom prst="roundRect">
            <a:avLst>
              <a:gd name="adj" fmla="val 11401"/>
            </a:avLst>
          </a:prstGeom>
          <a:solidFill>
            <a:srgbClr val="FFFFFF"/>
          </a:solidFill>
          <a:ln w="28575"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Aft>
                <a:spcPts val="0"/>
              </a:spcAft>
              <a:buNone/>
            </a:pPr>
            <a:endParaRPr dirty="0"/>
          </a:p>
        </p:txBody>
      </p:sp>
      <p:sp>
        <p:nvSpPr>
          <p:cNvPr id="5" name="Rectangle 4"/>
          <p:cNvSpPr/>
          <p:nvPr/>
        </p:nvSpPr>
        <p:spPr>
          <a:xfrm>
            <a:off x="639537" y="188100"/>
            <a:ext cx="7839074" cy="4647426"/>
          </a:xfrm>
          <a:prstGeom prst="rect">
            <a:avLst/>
          </a:prstGeom>
        </p:spPr>
        <p:txBody>
          <a:bodyPr wrap="square">
            <a:spAutoFit/>
          </a:bodyPr>
          <a:lstStyle/>
          <a:p>
            <a:pPr algn="ctr" eaLnBrk="1" hangingPunct="1">
              <a:defRPr/>
            </a:pPr>
            <a:r>
              <a:rPr lang="en-US" sz="2800" b="1" dirty="0" err="1">
                <a:solidFill>
                  <a:schemeClr val="accent6">
                    <a:lumMod val="25000"/>
                  </a:schemeClr>
                </a:solidFill>
                <a:latin typeface="Dancing Script" pitchFamily="2" charset="0"/>
              </a:rPr>
              <a:t>Chương</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trình</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liên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hoan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văn</a:t>
            </a:r>
            <a:r>
              <a:rPr lang="en-US" sz="2800" b="1" dirty="0">
                <a:solidFill>
                  <a:schemeClr val="accent6">
                    <a:lumMod val="25000"/>
                  </a:schemeClr>
                </a:solidFill>
                <a:latin typeface="Dancing Script" pitchFamily="2" charset="0"/>
              </a:rPr>
              <a:t> </a:t>
            </a:r>
            <a:r>
              <a:rPr lang="en-US" sz="2800" b="1" dirty="0" err="1">
                <a:solidFill>
                  <a:schemeClr val="accent6">
                    <a:lumMod val="25000"/>
                  </a:schemeClr>
                </a:solidFill>
                <a:latin typeface="Dancing Script" pitchFamily="2" charset="0"/>
              </a:rPr>
              <a:t>nghệ</a:t>
            </a:r>
            <a:endParaRPr lang="en-US" sz="2800" b="1" dirty="0">
              <a:solidFill>
                <a:schemeClr val="accent6">
                  <a:lumMod val="25000"/>
                </a:schemeClr>
              </a:solidFill>
              <a:latin typeface="Dancing Script" pitchFamily="2" charset="0"/>
            </a:endParaRPr>
          </a:p>
          <a:p>
            <a:pPr algn="ctr" eaLnBrk="1" hangingPunct="1">
              <a:defRPr/>
            </a:pPr>
            <a:r>
              <a:rPr lang="vi-VN" sz="2800" b="1" dirty="0">
                <a:solidFill>
                  <a:schemeClr val="accent6">
                    <a:lumMod val="25000"/>
                  </a:schemeClr>
                </a:solidFill>
                <a:latin typeface="Dancing Script" pitchFamily="2" charset="0"/>
              </a:rPr>
              <a:t>c</a:t>
            </a:r>
            <a:r>
              <a:rPr lang="en-US" sz="2800" b="1" dirty="0" err="1">
                <a:solidFill>
                  <a:schemeClr val="accent6">
                    <a:lumMod val="25000"/>
                  </a:schemeClr>
                </a:solidFill>
                <a:latin typeface="Dancing Script" pitchFamily="2" charset="0"/>
              </a:rPr>
              <a:t>hào</a:t>
            </a:r>
            <a:r>
              <a:rPr lang="en-US" sz="2800" b="1" dirty="0">
                <a:solidFill>
                  <a:schemeClr val="accent6">
                    <a:lumMod val="25000"/>
                  </a:schemeClr>
                </a:solidFill>
                <a:latin typeface="Dancing Script" pitchFamily="2" charset="0"/>
              </a:rPr>
              <a:t> </a:t>
            </a:r>
            <a:r>
              <a:rPr lang="vi-VN" sz="2800" b="1" dirty="0">
                <a:solidFill>
                  <a:schemeClr val="accent6">
                    <a:lumMod val="25000"/>
                  </a:schemeClr>
                </a:solidFill>
                <a:latin typeface="Dancing Script" pitchFamily="2" charset="0"/>
              </a:rPr>
              <a:t>mừng Ngày Nhà giáo Việt Nam 20-11</a:t>
            </a:r>
            <a:endParaRPr lang="en-US" sz="2800" b="1" dirty="0">
              <a:solidFill>
                <a:schemeClr val="accent6">
                  <a:lumMod val="25000"/>
                </a:schemeClr>
              </a:solidFill>
              <a:latin typeface="Dancing Script" pitchFamily="2" charset="0"/>
            </a:endParaRPr>
          </a:p>
          <a:p>
            <a:pPr>
              <a:defRPr/>
            </a:pPr>
            <a:r>
              <a:rPr lang="vi-VN" sz="2000" b="1" dirty="0">
                <a:solidFill>
                  <a:schemeClr val="bg1">
                    <a:lumMod val="10000"/>
                  </a:schemeClr>
                </a:solidFill>
              </a:rPr>
              <a:t>III. </a:t>
            </a:r>
            <a:r>
              <a:rPr lang="en-US" sz="2000" b="1" dirty="0" err="1">
                <a:solidFill>
                  <a:schemeClr val="bg1">
                    <a:lumMod val="10000"/>
                  </a:schemeClr>
                </a:solidFill>
              </a:rPr>
              <a:t>Chương</a:t>
            </a:r>
            <a:r>
              <a:rPr lang="en-US" sz="2000" b="1" dirty="0">
                <a:solidFill>
                  <a:schemeClr val="bg1">
                    <a:lumMod val="10000"/>
                  </a:schemeClr>
                </a:solidFill>
              </a:rPr>
              <a:t> </a:t>
            </a:r>
            <a:r>
              <a:rPr lang="en-US" sz="2000" b="1" dirty="0" err="1">
                <a:solidFill>
                  <a:schemeClr val="bg1">
                    <a:lumMod val="10000"/>
                  </a:schemeClr>
                </a:solidFill>
              </a:rPr>
              <a:t>trình</a:t>
            </a:r>
            <a:r>
              <a:rPr lang="en-US" sz="2000" b="1" dirty="0">
                <a:solidFill>
                  <a:schemeClr val="bg1">
                    <a:lumMod val="10000"/>
                  </a:schemeClr>
                </a:solidFill>
              </a:rPr>
              <a:t> </a:t>
            </a:r>
            <a:r>
              <a:rPr lang="en-US" sz="2000" b="1" dirty="0" err="1">
                <a:solidFill>
                  <a:schemeClr val="bg1">
                    <a:lumMod val="10000"/>
                  </a:schemeClr>
                </a:solidFill>
              </a:rPr>
              <a:t>cụ</a:t>
            </a:r>
            <a:r>
              <a:rPr lang="en-US" sz="2000" b="1" dirty="0">
                <a:solidFill>
                  <a:schemeClr val="bg1">
                    <a:lumMod val="10000"/>
                  </a:schemeClr>
                </a:solidFill>
              </a:rPr>
              <a:t> </a:t>
            </a:r>
            <a:r>
              <a:rPr lang="en-US" sz="2000" b="1" dirty="0" err="1">
                <a:solidFill>
                  <a:schemeClr val="bg1">
                    <a:lumMod val="10000"/>
                  </a:schemeClr>
                </a:solidFill>
              </a:rPr>
              <a:t>thể</a:t>
            </a:r>
            <a:r>
              <a:rPr lang="en-US" sz="2000" b="1" dirty="0">
                <a:solidFill>
                  <a:schemeClr val="bg1">
                    <a:lumMod val="10000"/>
                  </a:schemeClr>
                </a:solidFill>
              </a:rPr>
              <a:t>:</a:t>
            </a:r>
            <a:endParaRPr lang="vi-VN" sz="2000" b="1" dirty="0">
              <a:solidFill>
                <a:schemeClr val="bg1">
                  <a:lumMod val="10000"/>
                </a:schemeClr>
              </a:solidFill>
            </a:endParaRPr>
          </a:p>
          <a:p>
            <a:pPr>
              <a:defRPr/>
            </a:pPr>
            <a:r>
              <a:rPr lang="vi-VN" sz="2000" dirty="0">
                <a:solidFill>
                  <a:schemeClr val="bg1">
                    <a:lumMod val="10000"/>
                  </a:schemeClr>
                </a:solidFill>
                <a:latin typeface="Arial" panose="020B0604020202020204" pitchFamily="34" charset="0"/>
                <a:cs typeface="Arial" panose="020B0604020202020204" pitchFamily="34" charset="0"/>
              </a:rPr>
              <a:t>1. Phát biểu chúc mừng và tặng hoa thầy cô: Thủy Minh</a:t>
            </a:r>
          </a:p>
          <a:p>
            <a:pPr>
              <a:defRPr/>
            </a:pPr>
            <a:r>
              <a:rPr lang="vi-VN" sz="2000" dirty="0">
                <a:solidFill>
                  <a:schemeClr val="bg1">
                    <a:lumMod val="10000"/>
                  </a:schemeClr>
                </a:solidFill>
                <a:latin typeface="Arial" panose="020B0604020202020204" pitchFamily="34" charset="0"/>
                <a:cs typeface="Arial" panose="020B0604020202020204" pitchFamily="34" charset="0"/>
              </a:rPr>
              <a:t>2. Giới thiệu báo tường: Dũng</a:t>
            </a:r>
          </a:p>
          <a:p>
            <a:pPr>
              <a:defRPr/>
            </a:pPr>
            <a:r>
              <a:rPr lang="vi-VN" sz="2000" dirty="0">
                <a:solidFill>
                  <a:schemeClr val="bg1">
                    <a:lumMod val="10000"/>
                  </a:schemeClr>
                </a:solidFill>
                <a:latin typeface="Arial" panose="020B0604020202020204" pitchFamily="34" charset="0"/>
                <a:cs typeface="Arial" panose="020B0604020202020204" pitchFamily="34" charset="0"/>
              </a:rPr>
              <a:t>3. Liên hoan văn nghệ - ăn bánh ngọt, uống nước</a:t>
            </a:r>
          </a:p>
          <a:p>
            <a:pPr>
              <a:defRPr/>
            </a:pPr>
            <a:r>
              <a:rPr lang="vi-VN" sz="2000" dirty="0">
                <a:solidFill>
                  <a:schemeClr val="bg1">
                    <a:lumMod val="10000"/>
                  </a:schemeClr>
                </a:solidFill>
                <a:latin typeface="Arial" panose="020B0604020202020204" pitchFamily="34" charset="0"/>
                <a:cs typeface="Arial" panose="020B0604020202020204" pitchFamily="34" charset="0"/>
              </a:rPr>
              <a:t>- Giới thiệu chương trình văn nghệ: Thu Hương</a:t>
            </a:r>
          </a:p>
          <a:p>
            <a:pPr>
              <a:defRPr/>
            </a:pPr>
            <a:r>
              <a:rPr lang="vi-VN" sz="2000" dirty="0">
                <a:solidFill>
                  <a:schemeClr val="bg1">
                    <a:lumMod val="10000"/>
                  </a:schemeClr>
                </a:solidFill>
                <a:latin typeface="Arial" panose="020B0604020202020204" pitchFamily="34" charset="0"/>
                <a:cs typeface="Arial" panose="020B0604020202020204" pitchFamily="34" charset="0"/>
              </a:rPr>
              <a:t>- Biểu diễn:</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Kịch câm</a:t>
            </a:r>
          </a:p>
          <a:p>
            <a:pPr lvl="2">
              <a:defRPr/>
            </a:pPr>
            <a:r>
              <a:rPr lang="en-US" sz="2000" dirty="0">
                <a:solidFill>
                  <a:schemeClr val="bg1">
                    <a:lumMod val="10000"/>
                  </a:schemeClr>
                </a:solidFill>
                <a:latin typeface="Arial" panose="020B0604020202020204" pitchFamily="34" charset="0"/>
                <a:cs typeface="Arial" panose="020B0604020202020204" pitchFamily="34" charset="0"/>
              </a:rPr>
              <a:t>	</a:t>
            </a:r>
            <a:r>
              <a:rPr lang="vi-VN" sz="2000" dirty="0">
                <a:solidFill>
                  <a:schemeClr val="bg1">
                    <a:lumMod val="10000"/>
                  </a:schemeClr>
                </a:solidFill>
                <a:latin typeface="Arial" panose="020B0604020202020204" pitchFamily="34" charset="0"/>
                <a:cs typeface="Arial" panose="020B0604020202020204" pitchFamily="34" charset="0"/>
              </a:rPr>
              <a:t>+ Kéo đàn vi-ô-lông</a:t>
            </a: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Múa</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Tam ca </a:t>
            </a:r>
            <a:r>
              <a:rPr lang="en-US" sz="2000" dirty="0" err="1">
                <a:latin typeface="Arial" panose="020B0604020202020204" pitchFamily="34" charset="0"/>
                <a:cs typeface="Arial" panose="020B0604020202020204" pitchFamily="34" charset="0"/>
              </a:rPr>
              <a:t>nữ</a:t>
            </a:r>
            <a:endParaRPr lang="en-US" sz="2000" dirty="0">
              <a:latin typeface="Arial" panose="020B0604020202020204" pitchFamily="34" charset="0"/>
              <a:cs typeface="Arial" panose="020B0604020202020204" pitchFamily="34" charset="0"/>
            </a:endParaRPr>
          </a:p>
          <a:p>
            <a:pPr lvl="2"/>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kịch</a:t>
            </a:r>
            <a:endParaRPr lang="en-US" sz="2000" dirty="0">
              <a:latin typeface="Arial" panose="020B0604020202020204" pitchFamily="34" charset="0"/>
              <a:cs typeface="Arial" panose="020B0604020202020204" pitchFamily="34" charset="0"/>
            </a:endParaRPr>
          </a:p>
          <a:p>
            <a:r>
              <a:rPr lang="vi-VN" sz="2000" dirty="0">
                <a:solidFill>
                  <a:schemeClr val="bg1">
                    <a:lumMod val="10000"/>
                  </a:schemeClr>
                </a:solidFill>
                <a:latin typeface="Arial" panose="020B0604020202020204" pitchFamily="34" charset="0"/>
                <a:cs typeface="Arial" panose="020B0604020202020204" pitchFamily="34" charset="0"/>
              </a:rPr>
              <a:t>4. Kết thúc: Cô chủ nhiệm phát biểu.</a:t>
            </a:r>
          </a:p>
        </p:txBody>
      </p:sp>
    </p:spTree>
    <p:extLst>
      <p:ext uri="{BB962C8B-B14F-4D97-AF65-F5344CB8AC3E}">
        <p14:creationId xmlns:p14="http://schemas.microsoft.com/office/powerpoint/2010/main" val="1301814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rotWithShape="1">
          <a:blip r:embed="rId2" cstate="print">
            <a:extLst>
              <a:ext uri="{28A0092B-C50C-407E-A947-70E740481C1C}">
                <a14:useLocalDpi xmlns:a14="http://schemas.microsoft.com/office/drawing/2010/main" val="0"/>
              </a:ext>
            </a:extLst>
          </a:blip>
          <a:srcRect t="61421" b="609"/>
          <a:stretch>
            <a:fillRect/>
          </a:stretch>
        </p:blipFill>
        <p:spPr>
          <a:xfrm>
            <a:off x="0" y="0"/>
            <a:ext cx="9131202" cy="5143500"/>
          </a:xfrm>
          <a:prstGeom prst="rect">
            <a:avLst/>
          </a:prstGeom>
        </p:spPr>
      </p:pic>
      <p:pic>
        <p:nvPicPr>
          <p:cNvPr id="5"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592" r="73125" b="-1"/>
          <a:stretch/>
        </p:blipFill>
        <p:spPr>
          <a:xfrm>
            <a:off x="0" y="3716719"/>
            <a:ext cx="1689100" cy="1426781"/>
          </a:xfrm>
          <a:prstGeom prst="rect">
            <a:avLst/>
          </a:prstGeom>
        </p:spPr>
      </p:pic>
      <p:pic>
        <p:nvPicPr>
          <p:cNvPr id="6"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6527800" y="0"/>
            <a:ext cx="2616200" cy="1879600"/>
          </a:xfrm>
          <a:prstGeom prst="rect">
            <a:avLst/>
          </a:prstGeom>
        </p:spPr>
      </p:pic>
      <p:grpSp>
        <p:nvGrpSpPr>
          <p:cNvPr id="21" name="Group 20"/>
          <p:cNvGrpSpPr/>
          <p:nvPr/>
        </p:nvGrpSpPr>
        <p:grpSpPr>
          <a:xfrm>
            <a:off x="191974" y="3364612"/>
            <a:ext cx="8742799" cy="1118954"/>
            <a:chOff x="671127" y="2884420"/>
            <a:chExt cx="8038173" cy="1361009"/>
          </a:xfrm>
        </p:grpSpPr>
        <p:grpSp>
          <p:nvGrpSpPr>
            <p:cNvPr id="2" name="Group 1"/>
            <p:cNvGrpSpPr/>
            <p:nvPr/>
          </p:nvGrpSpPr>
          <p:grpSpPr>
            <a:xfrm>
              <a:off x="1477466" y="2884420"/>
              <a:ext cx="7231834" cy="1361009"/>
              <a:chOff x="1712141" y="3538754"/>
              <a:chExt cx="7231834" cy="1480921"/>
            </a:xfrm>
          </p:grpSpPr>
          <p:sp>
            <p:nvSpPr>
              <p:cNvPr id="16" name="Google Shape;634;p33"/>
              <p:cNvSpPr/>
              <p:nvPr/>
            </p:nvSpPr>
            <p:spPr>
              <a:xfrm flipH="1">
                <a:off x="1712141" y="3538754"/>
                <a:ext cx="7231834" cy="1480921"/>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19" name="TextBox 18"/>
              <p:cNvSpPr txBox="1"/>
              <p:nvPr/>
            </p:nvSpPr>
            <p:spPr>
              <a:xfrm>
                <a:off x="2094325" y="3546913"/>
                <a:ext cx="6582859" cy="1262748"/>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Rèn luyện khả năng tổ chức, tác phong làm việc khoa học, tinh thần đoà</a:t>
                </a:r>
                <a:r>
                  <a:rPr lang="en-US" sz="2800" dirty="0">
                    <a:latin typeface="Calibri" panose="020F0502020204030204" pitchFamily="34" charset="0"/>
                    <a:cs typeface="Calibri" panose="020F0502020204030204" pitchFamily="34" charset="0"/>
                  </a:rPr>
                  <a:t>n</a:t>
                </a:r>
                <a:r>
                  <a:rPr lang="vi-VN" sz="2800" dirty="0">
                    <a:latin typeface="Calibri" panose="020F0502020204030204" pitchFamily="34" charset="0"/>
                    <a:cs typeface="Calibri" panose="020F0502020204030204" pitchFamily="34" charset="0"/>
                  </a:rPr>
                  <a:t> kết trong tập thể lớp.</a:t>
                </a:r>
                <a:endParaRPr lang="en-US" sz="2800" dirty="0">
                  <a:latin typeface="Calibri" panose="020F0502020204030204" pitchFamily="34" charset="0"/>
                  <a:cs typeface="Calibri" panose="020F0502020204030204" pitchFamily="34" charset="0"/>
                </a:endParaRPr>
              </a:p>
            </p:txBody>
          </p:sp>
        </p:grpSp>
        <p:grpSp>
          <p:nvGrpSpPr>
            <p:cNvPr id="10" name="组合 11">
              <a:extLst>
                <a:ext uri="{FF2B5EF4-FFF2-40B4-BE49-F238E27FC236}">
                  <a16:creationId xmlns:a16="http://schemas.microsoft.com/office/drawing/2014/main" id="{025AA048-38F5-4740-9D96-FA2F30C277A2}"/>
                </a:ext>
              </a:extLst>
            </p:cNvPr>
            <p:cNvGrpSpPr/>
            <p:nvPr/>
          </p:nvGrpSpPr>
          <p:grpSpPr>
            <a:xfrm>
              <a:off x="671127" y="3012085"/>
              <a:ext cx="1064554" cy="1105678"/>
              <a:chOff x="1240636" y="1496368"/>
              <a:chExt cx="1734456" cy="1734456"/>
            </a:xfrm>
          </p:grpSpPr>
          <p:sp>
            <p:nvSpPr>
              <p:cNvPr id="11" name="椭圆 12">
                <a:extLst>
                  <a:ext uri="{FF2B5EF4-FFF2-40B4-BE49-F238E27FC236}">
                    <a16:creationId xmlns:a16="http://schemas.microsoft.com/office/drawing/2014/main" id="{B48C4FE0-647B-4E2C-9E4E-2FB131BCE552}"/>
                  </a:ext>
                </a:extLst>
              </p:cNvPr>
              <p:cNvSpPr/>
              <p:nvPr/>
            </p:nvSpPr>
            <p:spPr>
              <a:xfrm>
                <a:off x="1240636" y="1496368"/>
                <a:ext cx="1734456" cy="1734456"/>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3">
                <a:extLst>
                  <a:ext uri="{FF2B5EF4-FFF2-40B4-BE49-F238E27FC236}">
                    <a16:creationId xmlns:a16="http://schemas.microsoft.com/office/drawing/2014/main" id="{AE048083-D1A3-422B-9637-643E53FD77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62" y="1624484"/>
                <a:ext cx="1478224" cy="1478225"/>
              </a:xfrm>
              <a:prstGeom prst="rect">
                <a:avLst/>
              </a:prstGeom>
            </p:spPr>
          </p:pic>
        </p:grpSp>
      </p:grpSp>
      <p:grpSp>
        <p:nvGrpSpPr>
          <p:cNvPr id="4" name="Group 3"/>
          <p:cNvGrpSpPr/>
          <p:nvPr/>
        </p:nvGrpSpPr>
        <p:grpSpPr>
          <a:xfrm>
            <a:off x="202187" y="1243974"/>
            <a:ext cx="8732586" cy="1841350"/>
            <a:chOff x="1132769" y="1408794"/>
            <a:chExt cx="7343313" cy="2174989"/>
          </a:xfrm>
        </p:grpSpPr>
        <p:grpSp>
          <p:nvGrpSpPr>
            <p:cNvPr id="3" name="Group 2"/>
            <p:cNvGrpSpPr/>
            <p:nvPr/>
          </p:nvGrpSpPr>
          <p:grpSpPr>
            <a:xfrm>
              <a:off x="1859550" y="1408794"/>
              <a:ext cx="6616532" cy="2174989"/>
              <a:chOff x="1859550" y="1408794"/>
              <a:chExt cx="6616532" cy="2174989"/>
            </a:xfrm>
          </p:grpSpPr>
          <p:sp>
            <p:nvSpPr>
              <p:cNvPr id="17" name="Google Shape;634;p33"/>
              <p:cNvSpPr/>
              <p:nvPr/>
            </p:nvSpPr>
            <p:spPr>
              <a:xfrm flipH="1">
                <a:off x="1859550" y="1408794"/>
                <a:ext cx="6616532" cy="2174989"/>
              </a:xfrm>
              <a:prstGeom prst="roundRect">
                <a:avLst>
                  <a:gd name="adj" fmla="val 11401"/>
                </a:avLst>
              </a:prstGeom>
              <a:solidFill>
                <a:srgbClr val="FFFFFF"/>
              </a:solidFill>
              <a:ln w="19050" cap="flat" cmpd="sng">
                <a:solidFill>
                  <a:schemeClr val="accent5">
                    <a:lumMod val="25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0" name="TextBox 19"/>
              <p:cNvSpPr txBox="1"/>
              <p:nvPr/>
            </p:nvSpPr>
            <p:spPr>
              <a:xfrm>
                <a:off x="2279713" y="1438877"/>
                <a:ext cx="6030016" cy="2144906"/>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Biết lập chương trình hoạt 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buổi</a:t>
                </a:r>
                <a:r>
                  <a:rPr lang="vi-VN" sz="2800" dirty="0">
                    <a:latin typeface="Calibri" panose="020F0502020204030204" pitchFamily="34" charset="0"/>
                    <a:cs typeface="Calibri" panose="020F0502020204030204" pitchFamily="34" charset="0"/>
                  </a:rPr>
                  <a:t> liên hoan văn nghệ chào mừng Ngày Nhà giáo Việt Nam 20/11 nói riêng và lập chương trình hoạt động nói chung.</a:t>
                </a:r>
                <a:endParaRPr lang="en-US" sz="2800" dirty="0">
                  <a:latin typeface="Calibri" panose="020F0502020204030204" pitchFamily="34" charset="0"/>
                  <a:cs typeface="Calibri" panose="020F0502020204030204" pitchFamily="34" charset="0"/>
                </a:endParaRPr>
              </a:p>
            </p:txBody>
          </p:sp>
        </p:grpSp>
        <p:grpSp>
          <p:nvGrpSpPr>
            <p:cNvPr id="13" name="组合 14">
              <a:extLst>
                <a:ext uri="{FF2B5EF4-FFF2-40B4-BE49-F238E27FC236}">
                  <a16:creationId xmlns:a16="http://schemas.microsoft.com/office/drawing/2014/main" id="{1CF89CD5-0935-4326-98EA-0633D3540D75}"/>
                </a:ext>
              </a:extLst>
            </p:cNvPr>
            <p:cNvGrpSpPr/>
            <p:nvPr/>
          </p:nvGrpSpPr>
          <p:grpSpPr>
            <a:xfrm>
              <a:off x="1132769" y="1824056"/>
              <a:ext cx="916312" cy="1230828"/>
              <a:chOff x="3982852" y="2146321"/>
              <a:chExt cx="1492928" cy="1930777"/>
            </a:xfrm>
          </p:grpSpPr>
          <p:sp>
            <p:nvSpPr>
              <p:cNvPr id="14" name="椭圆 15">
                <a:extLst>
                  <a:ext uri="{FF2B5EF4-FFF2-40B4-BE49-F238E27FC236}">
                    <a16:creationId xmlns:a16="http://schemas.microsoft.com/office/drawing/2014/main" id="{F1780A1E-C8AF-4EAC-B6AE-154DC95CD4AF}"/>
                  </a:ext>
                </a:extLst>
              </p:cNvPr>
              <p:cNvSpPr/>
              <p:nvPr/>
            </p:nvSpPr>
            <p:spPr>
              <a:xfrm>
                <a:off x="3997276" y="2146321"/>
                <a:ext cx="1478504" cy="1930777"/>
              </a:xfrm>
              <a:prstGeom prst="ellipse">
                <a:avLst/>
              </a:prstGeom>
              <a:solidFill>
                <a:srgbClr val="FFFFFF"/>
              </a:solidFill>
              <a:ln w="73025">
                <a:solidFill>
                  <a:srgbClr val="2E965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pic>
            <p:nvPicPr>
              <p:cNvPr id="15" name="图片 16">
                <a:extLst>
                  <a:ext uri="{FF2B5EF4-FFF2-40B4-BE49-F238E27FC236}">
                    <a16:creationId xmlns:a16="http://schemas.microsoft.com/office/drawing/2014/main" id="{88BCF486-CB05-48FE-A05D-B46DC8AFE3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82852" y="2304841"/>
                <a:ext cx="1478224" cy="1478225"/>
              </a:xfrm>
              <a:prstGeom prst="rect">
                <a:avLst/>
              </a:prstGeom>
            </p:spPr>
          </p:pic>
        </p:grpSp>
      </p:grpSp>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75046" y="2212608"/>
            <a:ext cx="1181769" cy="1144838"/>
          </a:xfrm>
          <a:prstGeom prst="rect">
            <a:avLst/>
          </a:prstGeom>
        </p:spPr>
      </p:pic>
      <p:pic>
        <p:nvPicPr>
          <p:cNvPr id="24" name="Picture 23"/>
          <p:cNvPicPr>
            <a:picLocks noChangeAspect="1"/>
          </p:cNvPicPr>
          <p:nvPr/>
        </p:nvPicPr>
        <p:blipFill rotWithShape="1">
          <a:blip r:embed="rId8">
            <a:extLst>
              <a:ext uri="{BEBA8EAE-BF5A-486C-A8C5-ECC9F3942E4B}">
                <a14:imgProps xmlns:a14="http://schemas.microsoft.com/office/drawing/2010/main">
                  <a14:imgLayer r:embed="rId9">
                    <a14:imgEffect>
                      <a14:backgroundRemoval t="9804" b="48739" l="48562" r="75399"/>
                    </a14:imgEffect>
                  </a14:imgLayer>
                </a14:imgProps>
              </a:ext>
            </a:extLst>
          </a:blip>
          <a:srcRect l="48797" t="964" r="22336" b="50000"/>
          <a:stretch/>
        </p:blipFill>
        <p:spPr>
          <a:xfrm>
            <a:off x="8168690" y="3905914"/>
            <a:ext cx="1181769" cy="1144838"/>
          </a:xfrm>
          <a:prstGeom prst="rect">
            <a:avLst/>
          </a:prstGeom>
        </p:spPr>
      </p:pic>
      <p:sp>
        <p:nvSpPr>
          <p:cNvPr id="25" name="TextBox 24"/>
          <p:cNvSpPr txBox="1"/>
          <p:nvPr/>
        </p:nvSpPr>
        <p:spPr>
          <a:xfrm>
            <a:off x="1306741" y="-14335"/>
            <a:ext cx="5834557" cy="1107996"/>
          </a:xfrm>
          <a:prstGeom prst="rect">
            <a:avLst/>
          </a:prstGeom>
          <a:noFill/>
        </p:spPr>
        <p:txBody>
          <a:bodyPr wrap="square" rtlCol="0">
            <a:spAutoFit/>
          </a:bodyPr>
          <a:lstStyle/>
          <a:p>
            <a:pPr lvl="1" algn="ctr"/>
            <a:r>
              <a:rPr lang="vi-VN" sz="6600" b="1" dirty="0">
                <a:solidFill>
                  <a:srgbClr val="00B050"/>
                </a:solidFill>
                <a:latin typeface="#9Slide05 Shaqila" pitchFamily="2" charset="0"/>
                <a:ea typeface="Cambria" panose="02040503050406030204" pitchFamily="18" charset="0"/>
              </a:rPr>
              <a:t>Đánh giá mục tiêu</a:t>
            </a:r>
            <a:endParaRPr lang="en-US" sz="6600" b="1" dirty="0">
              <a:solidFill>
                <a:srgbClr val="00B050"/>
              </a:solidFill>
              <a:latin typeface="#9Slide05 Shaqila" pitchFamily="2" charset="0"/>
              <a:ea typeface="Cambria" panose="02040503050406030204" pitchFamily="18" charset="0"/>
            </a:endParaRPr>
          </a:p>
        </p:txBody>
      </p:sp>
    </p:spTree>
    <p:extLst>
      <p:ext uri="{BB962C8B-B14F-4D97-AF65-F5344CB8AC3E}">
        <p14:creationId xmlns:p14="http://schemas.microsoft.com/office/powerpoint/2010/main" val="496696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Effect>
                      <a14:brightnessContrast contrast="20000"/>
                    </a14:imgEffect>
                  </a14:imgLayer>
                </a14:imgProps>
              </a:ext>
            </a:extLst>
          </a:blip>
          <a:stretch>
            <a:fillRect/>
          </a:stretch>
        </p:blipFill>
        <p:spPr>
          <a:xfrm flipV="1">
            <a:off x="0" y="38100"/>
            <a:ext cx="9144000" cy="5048250"/>
          </a:xfrm>
          <a:prstGeom prst="rect">
            <a:avLst/>
          </a:prstGeom>
          <a:gradFill>
            <a:gsLst>
              <a:gs pos="21000">
                <a:schemeClr val="accent1">
                  <a:lumMod val="5000"/>
                  <a:lumOff val="95000"/>
                </a:schemeClr>
              </a:gs>
              <a:gs pos="74000">
                <a:schemeClr val="accent1">
                  <a:lumMod val="45000"/>
                  <a:lumOff val="55000"/>
                </a:schemeClr>
              </a:gs>
              <a:gs pos="100000">
                <a:schemeClr val="accent1">
                  <a:lumMod val="30000"/>
                  <a:lumOff val="70000"/>
                </a:schemeClr>
              </a:gs>
            </a:gsLst>
            <a:lin ang="5400000" scaled="1"/>
          </a:gradFill>
        </p:spPr>
      </p:pic>
      <p:sp>
        <p:nvSpPr>
          <p:cNvPr id="6" name="Google Shape;468;p28"/>
          <p:cNvSpPr/>
          <p:nvPr/>
        </p:nvSpPr>
        <p:spPr>
          <a:xfrm>
            <a:off x="2000250" y="593975"/>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7" name="Google Shape;469;p28"/>
          <p:cNvSpPr/>
          <p:nvPr/>
        </p:nvSpPr>
        <p:spPr>
          <a:xfrm>
            <a:off x="6115051" y="613025"/>
            <a:ext cx="1083071" cy="666245"/>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rgbClr val="FEF8FD"/>
          </a:solidFill>
          <a:ln w="19050" cap="flat" cmpd="sng">
            <a:noFill/>
            <a:prstDash val="solid"/>
            <a:round/>
            <a:headEnd type="none" w="sm" len="sm"/>
            <a:tailEnd type="none" w="sm" len="sm"/>
          </a:ln>
        </p:spPr>
        <p:txBody>
          <a:bodyPr spcFirstLastPara="1" wrap="square" lIns="91425" tIns="91425" rIns="91425" bIns="91425" anchor="ctr" anchorCtr="0">
            <a:noAutofit/>
          </a:bodyPr>
          <a:lstStyle/>
          <a:p>
            <a:endParaRPr sz="1050"/>
          </a:p>
        </p:txBody>
      </p:sp>
      <p:sp>
        <p:nvSpPr>
          <p:cNvPr id="9" name="TextBox 8"/>
          <p:cNvSpPr txBox="1"/>
          <p:nvPr/>
        </p:nvSpPr>
        <p:spPr>
          <a:xfrm>
            <a:off x="2401268" y="268307"/>
            <a:ext cx="4322729" cy="1200329"/>
          </a:xfrm>
          <a:prstGeom prst="rect">
            <a:avLst/>
          </a:prstGeom>
          <a:noFill/>
        </p:spPr>
        <p:txBody>
          <a:bodyPr wrap="square" rtlCol="0">
            <a:spAutoFit/>
          </a:bodyPr>
          <a:lstStyle/>
          <a:p>
            <a:pPr algn="ctr"/>
            <a:r>
              <a:rPr lang="vi-VN" sz="7200" dirty="0">
                <a:solidFill>
                  <a:srgbClr val="C00000"/>
                </a:solidFill>
                <a:latin typeface="#9Slide05 Shaqila" pitchFamily="2" charset="0"/>
              </a:rPr>
              <a:t>Dặn dò</a:t>
            </a:r>
            <a:endParaRPr lang="en-US" sz="7200" dirty="0">
              <a:solidFill>
                <a:srgbClr val="C00000"/>
              </a:solidFill>
              <a:latin typeface="#9Slide05 Shaqila" pitchFamily="2" charset="0"/>
            </a:endParaRPr>
          </a:p>
        </p:txBody>
      </p:sp>
      <p:sp>
        <p:nvSpPr>
          <p:cNvPr id="10" name="TextBox 9"/>
          <p:cNvSpPr txBox="1"/>
          <p:nvPr/>
        </p:nvSpPr>
        <p:spPr>
          <a:xfrm>
            <a:off x="402424" y="1473216"/>
            <a:ext cx="8121644" cy="2585323"/>
          </a:xfrm>
          <a:prstGeom prst="rect">
            <a:avLst/>
          </a:prstGeom>
          <a:noFill/>
        </p:spPr>
        <p:txBody>
          <a:bodyPr wrap="square" rtlCol="0">
            <a:spAutoFit/>
          </a:bodyPr>
          <a:lstStyle/>
          <a:p>
            <a:pPr algn="ctr"/>
            <a:r>
              <a:rPr lang="vi-VN" sz="5400" dirty="0">
                <a:latin typeface="#9Slide05 Shaqila" pitchFamily="2" charset="0"/>
              </a:rPr>
              <a:t>- Hoàn thành bài tập 2.</a:t>
            </a:r>
          </a:p>
          <a:p>
            <a:pPr algn="ctr"/>
            <a:r>
              <a:rPr lang="vi-VN" sz="5400" dirty="0">
                <a:latin typeface="#9Slide05 Shaqila" pitchFamily="2" charset="0"/>
              </a:rPr>
              <a:t>- Chuẩn bị bài:  </a:t>
            </a:r>
            <a:r>
              <a:rPr lang="vi-VN" sz="5400" dirty="0">
                <a:solidFill>
                  <a:srgbClr val="0070C0"/>
                </a:solidFill>
                <a:latin typeface="#9Slide05 Shaqila" pitchFamily="2" charset="0"/>
              </a:rPr>
              <a:t>Lập chương trình hoạt động </a:t>
            </a:r>
            <a:r>
              <a:rPr lang="vi-VN" sz="5400" dirty="0">
                <a:latin typeface="#9Slide05 Shaqila" pitchFamily="2" charset="0"/>
              </a:rPr>
              <a:t>trang 32</a:t>
            </a:r>
          </a:p>
        </p:txBody>
      </p:sp>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6400" y1="61257" x2="44771" y2="51829"/>
                        <a14:foregroundMark x1="68857" y1="48171" x2="70957" y2="42414"/>
                        <a14:foregroundMark x1="20700" y1="47643" x2="23314" y2="39786"/>
                        <a14:foregroundMark x1="80371" y1="19371" x2="89271" y2="32986"/>
                      </a14:backgroundRemoval>
                    </a14:imgEffect>
                  </a14:imgLayer>
                </a14:imgProps>
              </a:ext>
              <a:ext uri="{28A0092B-C50C-407E-A947-70E740481C1C}">
                <a14:useLocalDpi xmlns:a14="http://schemas.microsoft.com/office/drawing/2010/main" val="0"/>
              </a:ext>
            </a:extLst>
          </a:blip>
          <a:stretch>
            <a:fillRect/>
          </a:stretch>
        </p:blipFill>
        <p:spPr>
          <a:xfrm>
            <a:off x="6286201" y="-458487"/>
            <a:ext cx="2891273" cy="2891273"/>
          </a:xfrm>
          <a:prstGeom prst="rect">
            <a:avLst/>
          </a:prstGeom>
        </p:spPr>
      </p:pic>
      <p:pic>
        <p:nvPicPr>
          <p:cNvPr id="11"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895600" cy="1654055"/>
          </a:xfrm>
          <a:prstGeom prst="rect">
            <a:avLst/>
          </a:prstGeom>
        </p:spPr>
      </p:pic>
      <p:pic>
        <p:nvPicPr>
          <p:cNvPr id="13" name="图片 5"/>
          <p:cNvPicPr>
            <a:picLocks noChangeAspect="1"/>
          </p:cNvPicPr>
          <p:nvPr/>
        </p:nvPicPr>
        <p:blipFill rotWithShape="1">
          <a:blip r:embed="rId7">
            <a:extLst>
              <a:ext uri="{28A0092B-C50C-407E-A947-70E740481C1C}">
                <a14:useLocalDpi xmlns:a14="http://schemas.microsoft.com/office/drawing/2010/main" val="0"/>
              </a:ext>
            </a:extLst>
          </a:blip>
          <a:srcRect b="32609"/>
          <a:stretch>
            <a:fillRect/>
          </a:stretch>
        </p:blipFill>
        <p:spPr>
          <a:xfrm>
            <a:off x="0" y="4099500"/>
            <a:ext cx="9144000" cy="1044000"/>
          </a:xfrm>
          <a:prstGeom prst="rect">
            <a:avLst/>
          </a:prstGeom>
        </p:spPr>
      </p:pic>
    </p:spTree>
    <p:extLst>
      <p:ext uri="{BB962C8B-B14F-4D97-AF65-F5344CB8AC3E}">
        <p14:creationId xmlns:p14="http://schemas.microsoft.com/office/powerpoint/2010/main" val="12438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6C9309-EEDA-408D-987D-BFFC4E221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0" y="0"/>
            <a:ext cx="9144000" cy="5143500"/>
          </a:xfrm>
          <a:prstGeom prst="rect">
            <a:avLst/>
          </a:prstGeom>
        </p:spPr>
      </p:pic>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a:stretch/>
        </p:blipFill>
        <p:spPr>
          <a:xfrm>
            <a:off x="975496" y="85725"/>
            <a:ext cx="3700463" cy="5143500"/>
          </a:xfrm>
          <a:prstGeom prst="rect">
            <a:avLst/>
          </a:prstGeom>
        </p:spPr>
      </p:pic>
      <p:sp>
        <p:nvSpPr>
          <p:cNvPr id="13" name="TextBox 12"/>
          <p:cNvSpPr txBox="1"/>
          <p:nvPr/>
        </p:nvSpPr>
        <p:spPr>
          <a:xfrm>
            <a:off x="2251011" y="1186755"/>
            <a:ext cx="4322729" cy="923330"/>
          </a:xfrm>
          <a:prstGeom prst="rect">
            <a:avLst/>
          </a:prstGeom>
          <a:noFill/>
        </p:spPr>
        <p:txBody>
          <a:bodyPr wrap="square" rtlCol="0">
            <a:spAutoFit/>
          </a:bodyPr>
          <a:lstStyle/>
          <a:p>
            <a:pPr algn="ctr"/>
            <a:r>
              <a:rPr lang="vi-VN" sz="5400" dirty="0">
                <a:solidFill>
                  <a:srgbClr val="002060"/>
                </a:solidFill>
                <a:latin typeface="#9Slide05 Shaqila" pitchFamily="2" charset="0"/>
              </a:rPr>
              <a:t>Tạm biệt các em</a:t>
            </a:r>
            <a:endParaRPr lang="en-US" sz="5400" dirty="0">
              <a:solidFill>
                <a:srgbClr val="002060"/>
              </a:solidFill>
              <a:latin typeface="#9Slide05 Shaqila" pitchFamily="2" charset="0"/>
            </a:endParaRPr>
          </a:p>
        </p:txBody>
      </p:sp>
      <p:sp>
        <p:nvSpPr>
          <p:cNvPr id="14" name="TextBox 13"/>
          <p:cNvSpPr txBox="1"/>
          <p:nvPr/>
        </p:nvSpPr>
        <p:spPr>
          <a:xfrm>
            <a:off x="4063475" y="2110085"/>
            <a:ext cx="4322729" cy="923330"/>
          </a:xfrm>
          <a:prstGeom prst="rect">
            <a:avLst/>
          </a:prstGeom>
          <a:noFill/>
        </p:spPr>
        <p:txBody>
          <a:bodyPr wrap="square" rtlCol="0">
            <a:spAutoFit/>
          </a:bodyPr>
          <a:lstStyle/>
          <a:p>
            <a:pPr algn="ctr"/>
            <a:r>
              <a:rPr lang="vi-VN" sz="5400" dirty="0">
                <a:solidFill>
                  <a:srgbClr val="FF0000"/>
                </a:solidFill>
                <a:latin typeface="#9Slide05 Shaqila" pitchFamily="2" charset="0"/>
              </a:rPr>
              <a:t>Chúc các em học tốt!</a:t>
            </a:r>
            <a:endParaRPr lang="en-US" sz="5400" dirty="0">
              <a:solidFill>
                <a:srgbClr val="FF0000"/>
              </a:solidFill>
              <a:latin typeface="#9Slide05 Shaqila" pitchFamily="2" charset="0"/>
            </a:endParaRPr>
          </a:p>
        </p:txBody>
      </p:sp>
    </p:spTree>
    <p:custDataLst>
      <p:tags r:id="rId1"/>
    </p:custDataLst>
    <p:extLst>
      <p:ext uri="{BB962C8B-B14F-4D97-AF65-F5344CB8AC3E}">
        <p14:creationId xmlns:p14="http://schemas.microsoft.com/office/powerpoint/2010/main" val="298253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93"/>
          <p:cNvSpPr/>
          <p:nvPr/>
        </p:nvSpPr>
        <p:spPr>
          <a:xfrm rot="10800000">
            <a:off x="8122424" y="3699316"/>
            <a:ext cx="287993" cy="288032"/>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6" name="图片 29"/>
          <p:cNvPicPr>
            <a:picLocks noChangeAspect="1"/>
          </p:cNvPicPr>
          <p:nvPr/>
        </p:nvPicPr>
        <p:blipFill rotWithShape="1">
          <a:blip r:embed="rId3">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t="22718"/>
          <a:stretch>
            <a:fillRect/>
          </a:stretch>
        </p:blipFill>
        <p:spPr>
          <a:xfrm>
            <a:off x="-47317" y="-31529"/>
            <a:ext cx="2433680" cy="2204404"/>
          </a:xfrm>
          <a:prstGeom prst="rect">
            <a:avLst/>
          </a:prstGeom>
        </p:spPr>
      </p:pic>
      <p:pic>
        <p:nvPicPr>
          <p:cNvPr id="19" name="图片 17"/>
          <p:cNvPicPr>
            <a:picLocks noChangeAspect="1"/>
          </p:cNvPicPr>
          <p:nvPr/>
        </p:nvPicPr>
        <p:blipFill rotWithShape="1">
          <a:blip r:embed="rId5">
            <a:extLst>
              <a:ext uri="{28A0092B-C50C-407E-A947-70E740481C1C}">
                <a14:useLocalDpi xmlns:a14="http://schemas.microsoft.com/office/drawing/2010/main" val="0"/>
              </a:ext>
            </a:extLst>
          </a:blip>
          <a:srcRect l="20023" b="67764"/>
          <a:stretch>
            <a:fillRect/>
          </a:stretch>
        </p:blipFill>
        <p:spPr>
          <a:xfrm flipV="1">
            <a:off x="5063490" y="-1"/>
            <a:ext cx="4108028" cy="1655811"/>
          </a:xfrm>
          <a:prstGeom prst="rect">
            <a:avLst/>
          </a:prstGeom>
        </p:spPr>
      </p:pic>
      <p:grpSp>
        <p:nvGrpSpPr>
          <p:cNvPr id="3" name="Group 2"/>
          <p:cNvGrpSpPr/>
          <p:nvPr/>
        </p:nvGrpSpPr>
        <p:grpSpPr>
          <a:xfrm>
            <a:off x="1054795" y="1408369"/>
            <a:ext cx="1484382" cy="1610054"/>
            <a:chOff x="2328847" y="1712819"/>
            <a:chExt cx="1113949" cy="1107482"/>
          </a:xfrm>
        </p:grpSpPr>
        <p:sp>
          <p:nvSpPr>
            <p:cNvPr id="11" name="Freeform 5"/>
            <p:cNvSpPr/>
            <p:nvPr/>
          </p:nvSpPr>
          <p:spPr bwMode="auto">
            <a:xfrm>
              <a:off x="2767932" y="2234749"/>
              <a:ext cx="674864" cy="58555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6EBA35"/>
            </a:solidFill>
            <a:ln w="63500" cap="flat">
              <a:noFill/>
              <a:prstDash val="solid"/>
              <a:miter lim="800000"/>
            </a:ln>
            <a:effectLst/>
          </p:spPr>
          <p:txBody>
            <a:bodyPr vert="horz" wrap="square" lIns="91412" tIns="45706" rIns="91412" bIns="45706" numCol="1" anchor="t" anchorCtr="0" compatLnSpc="1"/>
            <a:lstStyle/>
            <a:p>
              <a:endParaRPr lang="zh-CN" altLang="en-US" sz="1800">
                <a:solidFill>
                  <a:schemeClr val="bg1"/>
                </a:solidFill>
              </a:endParaRPr>
            </a:p>
          </p:txBody>
        </p:sp>
        <p:pic>
          <p:nvPicPr>
            <p:cNvPr id="20"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8847" y="1712819"/>
              <a:ext cx="884591" cy="918529"/>
            </a:xfrm>
            <a:prstGeom prst="rect">
              <a:avLst/>
            </a:prstGeom>
          </p:spPr>
        </p:pic>
      </p:grpSp>
      <p:sp>
        <p:nvSpPr>
          <p:cNvPr id="2" name="Rectangle 1"/>
          <p:cNvSpPr/>
          <p:nvPr/>
        </p:nvSpPr>
        <p:spPr>
          <a:xfrm>
            <a:off x="1886033" y="1869511"/>
            <a:ext cx="6632341" cy="1446550"/>
          </a:xfrm>
          <a:prstGeom prst="rect">
            <a:avLst/>
          </a:prstGeom>
        </p:spPr>
        <p:txBody>
          <a:bodyPr wrap="square">
            <a:spAutoFit/>
          </a:bodyPr>
          <a:lstStyle/>
          <a:p>
            <a:pPr algn="ctr"/>
            <a:r>
              <a:rPr lang="vi-VN" altLang="zh-CN" sz="8800" dirty="0">
                <a:solidFill>
                  <a:srgbClr val="002060"/>
                </a:solidFill>
                <a:latin typeface="UVN Banh Mi" pitchFamily="2" charset="0"/>
              </a:rPr>
              <a:t>KHÁM PHÁ</a:t>
            </a:r>
            <a:endParaRPr lang="zh-CN" altLang="en-US" sz="8800" dirty="0">
              <a:solidFill>
                <a:srgbClr val="002060"/>
              </a:solidFill>
              <a:latin typeface="UVN Banh Mi" pitchFamily="2" charset="0"/>
            </a:endParaRPr>
          </a:p>
        </p:txBody>
      </p:sp>
    </p:spTree>
    <p:extLst>
      <p:ext uri="{BB962C8B-B14F-4D97-AF65-F5344CB8AC3E}">
        <p14:creationId xmlns:p14="http://schemas.microsoft.com/office/powerpoint/2010/main" val="3875447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sp>
        <p:nvSpPr>
          <p:cNvPr id="27" name="Google Shape;601;p32"/>
          <p:cNvSpPr/>
          <p:nvPr/>
        </p:nvSpPr>
        <p:spPr>
          <a:xfrm flipH="1">
            <a:off x="314325" y="371475"/>
            <a:ext cx="8558234" cy="4410075"/>
          </a:xfrm>
          <a:prstGeom prst="roundRect">
            <a:avLst>
              <a:gd name="adj" fmla="val 11401"/>
            </a:avLst>
          </a:prstGeom>
          <a:solidFill>
            <a:srgbClr val="FFFFFF"/>
          </a:solidFill>
          <a:ln w="28575"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600"/>
              </a:spcBef>
              <a:spcAft>
                <a:spcPts val="0"/>
              </a:spcAft>
              <a:buNone/>
            </a:pPr>
            <a:endParaRPr dirty="0"/>
          </a:p>
        </p:txBody>
      </p:sp>
      <p:pic>
        <p:nvPicPr>
          <p:cNvPr id="4" name="图片 3">
            <a:extLst>
              <a:ext uri="{FF2B5EF4-FFF2-40B4-BE49-F238E27FC236}">
                <a16:creationId xmlns:a16="http://schemas.microsoft.com/office/drawing/2014/main" id="{BF3BC4F4-03FE-43C5-8D6C-B988CBBDE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952" y="2243126"/>
            <a:ext cx="3268047" cy="3268047"/>
          </a:xfrm>
          <a:prstGeom prst="rect">
            <a:avLst/>
          </a:prstGeom>
        </p:spPr>
      </p:pic>
      <p:sp>
        <p:nvSpPr>
          <p:cNvPr id="28" name="Google Shape;605;p32"/>
          <p:cNvSpPr txBox="1">
            <a:spLocks/>
          </p:cNvSpPr>
          <p:nvPr/>
        </p:nvSpPr>
        <p:spPr>
          <a:xfrm>
            <a:off x="451544" y="1105558"/>
            <a:ext cx="8258526" cy="2771591"/>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65100" algn="just">
              <a:spcBef>
                <a:spcPts val="600"/>
              </a:spcBef>
            </a:pPr>
            <a:r>
              <a:rPr lang="vi-VN" sz="3000" dirty="0">
                <a:solidFill>
                  <a:srgbClr val="002060"/>
                </a:solidFill>
                <a:latin typeface="Calibri" panose="020F0502020204030204" pitchFamily="34" charset="0"/>
                <a:cs typeface="Calibri" panose="020F0502020204030204" pitchFamily="34" charset="0"/>
              </a:rPr>
              <a:t>a)  Các bạn trong lớp tổ chức buổi liên hoan văn nghệ nhằm mục đích gì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b)  Để tổ chức buổi liên hoan, cần làm những việc gì ? Lớp trưởng đã phân công như thế nào ?</a:t>
            </a:r>
          </a:p>
          <a:p>
            <a:pPr marL="165100" algn="just">
              <a:spcBef>
                <a:spcPts val="1200"/>
              </a:spcBef>
            </a:pPr>
            <a:r>
              <a:rPr lang="vi-VN" sz="3000" dirty="0">
                <a:solidFill>
                  <a:srgbClr val="002060"/>
                </a:solidFill>
                <a:latin typeface="Calibri" panose="020F0502020204030204" pitchFamily="34" charset="0"/>
                <a:cs typeface="Calibri" panose="020F0502020204030204" pitchFamily="34" charset="0"/>
              </a:rPr>
              <a:t>c)  Hãy thuật lại diễn biến của buổi liên hoan.</a:t>
            </a:r>
          </a:p>
        </p:txBody>
      </p:sp>
      <p:sp>
        <p:nvSpPr>
          <p:cNvPr id="2" name="TextBox 1"/>
          <p:cNvSpPr txBox="1"/>
          <p:nvPr/>
        </p:nvSpPr>
        <p:spPr>
          <a:xfrm>
            <a:off x="314325" y="555332"/>
            <a:ext cx="8896464"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cs typeface="itim" panose="00000500000000000000" pitchFamily="2" charset="-34"/>
              </a:rPr>
              <a:t>Bài 1: Đọc câu chuyện dưới đây và trả lời câu hỏi:</a:t>
            </a:r>
            <a:endParaRPr lang="en-US" sz="3200" dirty="0">
              <a:latin typeface="Cambria" panose="02040503050406030204" pitchFamily="18" charset="0"/>
              <a:ea typeface="Cambria" panose="02040503050406030204" pitchFamily="18" charset="0"/>
              <a:cs typeface="itim" panose="00000500000000000000" pitchFamily="2" charset="-34"/>
            </a:endParaRPr>
          </a:p>
        </p:txBody>
      </p:sp>
    </p:spTree>
    <p:custDataLst>
      <p:tags r:id="rId1"/>
    </p:custDataLst>
    <p:extLst>
      <p:ext uri="{BB962C8B-B14F-4D97-AF65-F5344CB8AC3E}">
        <p14:creationId xmlns:p14="http://schemas.microsoft.com/office/powerpoint/2010/main" val="15672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3" name="Google Shape;601;p32"/>
          <p:cNvSpPr/>
          <p:nvPr/>
        </p:nvSpPr>
        <p:spPr>
          <a:xfrm flipH="1">
            <a:off x="238709" y="171450"/>
            <a:ext cx="8648700" cy="4972050"/>
          </a:xfrm>
          <a:prstGeom prst="roundRect">
            <a:avLst>
              <a:gd name="adj" fmla="val 11401"/>
            </a:avLst>
          </a:prstGeom>
          <a:solidFill>
            <a:srgbClr val="FFFFFF">
              <a:alpha val="94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a:t>
            </a:r>
          </a:p>
          <a:p>
            <a:pPr algn="just">
              <a:spcBef>
                <a:spcPts val="1200"/>
              </a:spcBef>
            </a:pPr>
            <a:r>
              <a:rPr lang="vi-VN" sz="2000" dirty="0">
                <a:latin typeface="Calibri" panose="020F0502020204030204" pitchFamily="34" charset="0"/>
                <a:cs typeface="Calibri" panose="020F0502020204030204" pitchFamily="34" charset="0"/>
              </a:rPr>
              <a:t>    Sắp tới Ngày Nhà giáo Việt Nam 20 - 11, lớp tôi bàn việc chúc mừng thầy cô. Có bạn đề nghị liên hoan tại lớp. Có bạn nói đi cắm trại cùng thầy cô sẽ vui hơn. Ồn ào một hồi, chẳng ai nghe ai.</a:t>
            </a:r>
          </a:p>
          <a:p>
            <a:pPr algn="just">
              <a:spcBef>
                <a:spcPts val="1200"/>
              </a:spcBef>
            </a:pPr>
            <a:r>
              <a:rPr lang="vi-VN" sz="2000" dirty="0">
                <a:latin typeface="Calibri" panose="020F0502020204030204" pitchFamily="34" charset="0"/>
                <a:cs typeface="Calibri" panose="020F0502020204030204" pitchFamily="34" charset="0"/>
              </a:rPr>
              <a:t>    Cuối cùng, lớp trưởng Thủy Minh lên tiếng. Lớp trưởng có khác, nói nghe rất được. Để hòa vào không khí vui chung của toàn trường, chúng tôi sẽ không đi cắm trại xa mà tổ chức ngay tại lớp một buổi liên hoan thật rôm rả. Sẽ có hoa quả, bánh kẹo, có báo tường và một chương trình văn nghệ "cây nhà lá vườn".</a:t>
            </a:r>
          </a:p>
          <a:p>
            <a:pPr algn="just">
              <a:spcBef>
                <a:spcPts val="1200"/>
              </a:spcBef>
            </a:pPr>
            <a:r>
              <a:rPr lang="vi-VN" sz="2000" dirty="0">
                <a:latin typeface="Calibri" panose="020F0502020204030204" pitchFamily="34" charset="0"/>
                <a:cs typeface="Calibri" panose="020F0502020204030204" pitchFamily="34" charset="0"/>
              </a:rPr>
              <a:t>   Việc chuẩn bị bánh kẹo, hoa quả, chén đĩa,… được giao hoàn toàn cho các bạn nữ. Bạn Tâm, bạn Phượng sẽ chỉ huy chuyện bếp núc này. Nhóm các bạn Trung, Nam, Sơn lo trang trí lớp học. Báo tường thì ai cũng phải viết, vẽ hoặc sưu tầm. Lớp trưởng là chủ bút cùng nhóm biên tập lo ra báo. Các tiết mục văn nghệ cũng được phân công cụ thể cho từng người, từng nhóm.</a:t>
            </a:r>
          </a:p>
          <a:p>
            <a:pPr algn="just">
              <a:spcBef>
                <a:spcPts val="1200"/>
              </a:spcBef>
            </a:pPr>
            <a:endParaRPr lang="vi-VN" sz="2000" dirty="0">
              <a:latin typeface="Calibri" panose="020F0502020204030204" pitchFamily="34" charset="0"/>
              <a:cs typeface="Calibri" panose="020F0502020204030204" pitchFamily="34" charset="0"/>
            </a:endParaRPr>
          </a:p>
          <a:p>
            <a:pPr>
              <a:spcBef>
                <a:spcPts val="1200"/>
              </a:spcBef>
            </a:pPr>
            <a:br>
              <a:rPr lang="vi-VN" dirty="0"/>
            </a:br>
            <a:endParaRPr dirty="0"/>
          </a:p>
        </p:txBody>
      </p:sp>
      <p:sp>
        <p:nvSpPr>
          <p:cNvPr id="4" name="TextBox 3"/>
          <p:cNvSpPr txBox="1"/>
          <p:nvPr/>
        </p:nvSpPr>
        <p:spPr>
          <a:xfrm>
            <a:off x="1390845" y="350321"/>
            <a:ext cx="6596743" cy="461665"/>
          </a:xfrm>
          <a:prstGeom prst="rect">
            <a:avLst/>
          </a:prstGeom>
          <a:noFill/>
        </p:spPr>
        <p:txBody>
          <a:bodyPr wrap="square" rtlCol="0">
            <a:spAutoFit/>
          </a:bodyPr>
          <a:lstStyle/>
          <a:p>
            <a:pPr algn="ctr"/>
            <a:r>
              <a:rPr lang="vi-VN" sz="2400" dirty="0">
                <a:solidFill>
                  <a:srgbClr val="00B050"/>
                </a:solidFill>
                <a:latin typeface="UVF Lobster12" panose="02000506000000020003" pitchFamily="2" charset="0"/>
              </a:rPr>
              <a:t>Một buổi sinh hoạt tập thể</a:t>
            </a:r>
            <a:endParaRPr lang="en-US" sz="2400" dirty="0">
              <a:solidFill>
                <a:srgbClr val="00B050"/>
              </a:solidFill>
              <a:latin typeface="UVF Lobster12" panose="02000506000000020003" pitchFamily="2" charset="0"/>
            </a:endParaRPr>
          </a:p>
        </p:txBody>
      </p:sp>
    </p:spTree>
    <p:extLst>
      <p:ext uri="{BB962C8B-B14F-4D97-AF65-F5344CB8AC3E}">
        <p14:creationId xmlns:p14="http://schemas.microsoft.com/office/powerpoint/2010/main" val="162777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id="{AD83E499-5AAA-457D-9A72-4CE723D2B1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62" r="5562"/>
          <a:stretch/>
        </p:blipFill>
        <p:spPr>
          <a:xfrm>
            <a:off x="8807" y="0"/>
            <a:ext cx="9144000" cy="5143500"/>
          </a:xfrm>
          <a:prstGeom prst="rect">
            <a:avLst/>
          </a:prstGeom>
        </p:spPr>
      </p:pic>
      <p:sp>
        <p:nvSpPr>
          <p:cNvPr id="4" name="Google Shape;601;p32"/>
          <p:cNvSpPr/>
          <p:nvPr/>
        </p:nvSpPr>
        <p:spPr>
          <a:xfrm flipH="1">
            <a:off x="284778" y="261257"/>
            <a:ext cx="8648700" cy="4553339"/>
          </a:xfrm>
          <a:prstGeom prst="roundRect">
            <a:avLst>
              <a:gd name="adj" fmla="val 11401"/>
            </a:avLst>
          </a:prstGeom>
          <a:solidFill>
            <a:srgbClr val="FFFFFF">
              <a:alpha val="90000"/>
            </a:srgb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algn="just">
              <a:spcBef>
                <a:spcPts val="1200"/>
              </a:spcBef>
            </a:pPr>
            <a:r>
              <a:rPr lang="vi-VN" sz="2400" dirty="0">
                <a:latin typeface="Calibri" panose="020F0502020204030204" pitchFamily="34" charset="0"/>
                <a:cs typeface="Calibri" panose="020F0502020204030204" pitchFamily="34" charset="0"/>
              </a:rPr>
              <a:t>  </a:t>
            </a:r>
          </a:p>
          <a:p>
            <a:pPr algn="just">
              <a:spcBef>
                <a:spcPts val="1200"/>
              </a:spcBef>
            </a:pPr>
            <a:r>
              <a:rPr lang="vi-VN" sz="2400" dirty="0">
                <a:latin typeface="Calibri" panose="020F0502020204030204" pitchFamily="34" charset="0"/>
                <a:cs typeface="Calibri" panose="020F0502020204030204" pitchFamily="34" charset="0"/>
              </a:rPr>
              <a:t>    Buổi liên hoan diễn ra thật vui vẻ. Lớp học được trang hoàng đẹp và đầm ấm. Thu Hương dẫn chương trình rất có duyên. Tuấn Béo diễn kịch câm làm ai nấy cười rũ. Còn Huyền Phương, hằng ngày bẽn lẽn là thế, nhưng hôm đó kéo đàn thật sành điệu. Thầy chủ nhiệm rất cảm động. Thầy khen báo tường của lớp hay, khen các tiết mục biểu diễn rất tự nhiên, khen buổi sinh hoạt đã được tổ chức chu đáo.</a:t>
            </a:r>
          </a:p>
          <a:p>
            <a:pPr algn="just">
              <a:spcBef>
                <a:spcPts val="1200"/>
              </a:spcBef>
            </a:pPr>
            <a:r>
              <a:rPr lang="vi-VN" sz="2400" dirty="0">
                <a:latin typeface="Calibri" panose="020F0502020204030204" pitchFamily="34" charset="0"/>
                <a:cs typeface="Calibri" panose="020F0502020204030204" pitchFamily="34" charset="0"/>
              </a:rPr>
              <a:t>   Trên đường về, chúng tôi không ngớt lời bàn tán về buổi liên hoan. Ai cũng hài lòng, cảm thấy gắn bó với nhau hơn sau thành công của buổi sinh hoạt tập thể lần đầu tiên do chính chúng tôi tự tổ chức.</a:t>
            </a:r>
          </a:p>
          <a:p>
            <a:pPr>
              <a:spcBef>
                <a:spcPts val="1200"/>
              </a:spcBef>
            </a:pP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9271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100000" l="0" r="100000">
                        <a14:foregroundMark x1="26800" y1="94400" x2="34350" y2="78900"/>
                        <a14:foregroundMark x1="27500" y1="85100" x2="26100" y2="91300"/>
                        <a14:foregroundMark x1="31250" y1="83050" x2="48100" y2="85450"/>
                        <a14:foregroundMark x1="53950" y1="83050" x2="72850" y2="87150"/>
                        <a14:foregroundMark x1="77650" y1="82350" x2="75950" y2="98850"/>
                        <a14:backgroundMark x1="40200" y1="37000" x2="90050" y2="40100"/>
                        <a14:backgroundMark x1="46400" y1="51450" x2="78000" y2="43850"/>
                        <a14:backgroundMark x1="68400" y1="52450" x2="75250" y2="51750"/>
                      </a14:backgroundRemoval>
                    </a14:imgEffect>
                  </a14:imgLayer>
                </a14:imgProps>
              </a:ext>
            </a:extLst>
          </a:blip>
          <a:srcRect l="1" t="45927" r="-6186"/>
          <a:stretch/>
        </p:blipFill>
        <p:spPr>
          <a:xfrm>
            <a:off x="-235821" y="3676260"/>
            <a:ext cx="2881267" cy="1467239"/>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grpSp>
        <p:nvGrpSpPr>
          <p:cNvPr id="19" name="Group 18"/>
          <p:cNvGrpSpPr/>
          <p:nvPr/>
        </p:nvGrpSpPr>
        <p:grpSpPr>
          <a:xfrm>
            <a:off x="2822511" y="1859902"/>
            <a:ext cx="6160231" cy="885032"/>
            <a:chOff x="2822511" y="1841240"/>
            <a:chExt cx="6160231" cy="743650"/>
          </a:xfrm>
        </p:grpSpPr>
        <p:sp>
          <p:nvSpPr>
            <p:cNvPr id="26" name="Google Shape;634;p33"/>
            <p:cNvSpPr/>
            <p:nvPr/>
          </p:nvSpPr>
          <p:spPr>
            <a:xfrm flipH="1">
              <a:off x="2822511" y="1841240"/>
              <a:ext cx="5907163" cy="70300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36;p33"/>
            <p:cNvSpPr txBox="1">
              <a:spLocks/>
            </p:cNvSpPr>
            <p:nvPr/>
          </p:nvSpPr>
          <p:spPr>
            <a:xfrm>
              <a:off x="3100404" y="1873580"/>
              <a:ext cx="5882338" cy="711310"/>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vi-VN" sz="2800" dirty="0">
                  <a:solidFill>
                    <a:srgbClr val="002060"/>
                  </a:solidFill>
                  <a:latin typeface="Calibri" panose="020F0502020204030204" pitchFamily="34" charset="0"/>
                  <a:cs typeface="Calibri" panose="020F0502020204030204" pitchFamily="34" charset="0"/>
                </a:rPr>
                <a:t>Chúc mừng các thầy, cô giáo nhân Ngày Nhà giáo Việt Nam 20/11.</a:t>
              </a:r>
            </a:p>
          </p:txBody>
        </p:sp>
      </p:grpSp>
      <p:grpSp>
        <p:nvGrpSpPr>
          <p:cNvPr id="31" name="Group 30"/>
          <p:cNvGrpSpPr/>
          <p:nvPr/>
        </p:nvGrpSpPr>
        <p:grpSpPr>
          <a:xfrm>
            <a:off x="1791478" y="3285986"/>
            <a:ext cx="6442907" cy="760679"/>
            <a:chOff x="2220503" y="3285986"/>
            <a:chExt cx="6013882" cy="760679"/>
          </a:xfrm>
        </p:grpSpPr>
        <p:sp>
          <p:nvSpPr>
            <p:cNvPr id="27" name="Google Shape;634;p33"/>
            <p:cNvSpPr/>
            <p:nvPr/>
          </p:nvSpPr>
          <p:spPr>
            <a:xfrm flipH="1">
              <a:off x="2294564" y="3285986"/>
              <a:ext cx="5939821" cy="685631"/>
            </a:xfrm>
            <a:prstGeom prst="roundRect">
              <a:avLst>
                <a:gd name="adj" fmla="val 11401"/>
              </a:avLst>
            </a:prstGeom>
            <a:solidFill>
              <a:srgbClr val="FFFFFF"/>
            </a:solidFill>
            <a:ln w="19050" cap="flat" cmpd="sng">
              <a:solidFill>
                <a:srgbClr val="00B05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36;p33"/>
            <p:cNvSpPr txBox="1">
              <a:spLocks/>
            </p:cNvSpPr>
            <p:nvPr/>
          </p:nvSpPr>
          <p:spPr>
            <a:xfrm>
              <a:off x="2220503" y="3335355"/>
              <a:ext cx="4797000" cy="711310"/>
            </a:xfrm>
            <a:prstGeom prst="rect">
              <a:avLst/>
            </a:prstGeom>
            <a:noFill/>
            <a:ln>
              <a:noFill/>
            </a:ln>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Englebert"/>
                <a:buNone/>
                <a:defRPr sz="1800" b="0" i="0" u="none" strike="noStrike" cap="none">
                  <a:solidFill>
                    <a:schemeClr val="dk1"/>
                  </a:solidFill>
                  <a:latin typeface="Englebert"/>
                  <a:ea typeface="Englebert"/>
                  <a:cs typeface="Englebert"/>
                  <a:sym typeface="Englebert"/>
                </a:defRPr>
              </a:lvl1pPr>
              <a:lvl2pPr marL="914400" marR="0" lvl="1"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2pPr>
              <a:lvl3pPr marL="1371600" marR="0" lvl="2"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3pPr>
              <a:lvl4pPr marL="1828800" marR="0" lvl="3"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4pPr>
              <a:lvl5pPr marL="2286000" marR="0" lvl="4"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5pPr>
              <a:lvl6pPr marL="2743200" marR="0" lvl="5"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6pPr>
              <a:lvl7pPr marL="3200400" marR="0" lvl="6"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7pPr>
              <a:lvl8pPr marL="3657600" marR="0" lvl="7" indent="-317500" algn="ctr" rtl="0">
                <a:lnSpc>
                  <a:spcPct val="100000"/>
                </a:lnSpc>
                <a:spcBef>
                  <a:spcPts val="1600"/>
                </a:spcBef>
                <a:spcAft>
                  <a:spcPts val="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8pPr>
              <a:lvl9pPr marL="4114800" marR="0" lvl="8" indent="-317500" algn="ctr" rtl="0">
                <a:lnSpc>
                  <a:spcPct val="100000"/>
                </a:lnSpc>
                <a:spcBef>
                  <a:spcPts val="1600"/>
                </a:spcBef>
                <a:spcAft>
                  <a:spcPts val="1600"/>
                </a:spcAft>
                <a:buClr>
                  <a:schemeClr val="dk1"/>
                </a:buClr>
                <a:buSzPts val="1400"/>
                <a:buFont typeface="Englebert"/>
                <a:buNone/>
                <a:defRPr sz="1400" b="0" i="0" u="none" strike="noStrike" cap="none">
                  <a:solidFill>
                    <a:schemeClr val="dk1"/>
                  </a:solidFill>
                  <a:latin typeface="Englebert"/>
                  <a:ea typeface="Englebert"/>
                  <a:cs typeface="Englebert"/>
                  <a:sym typeface="Englebert"/>
                </a:defRPr>
              </a:lvl9pPr>
            </a:lstStyle>
            <a:p>
              <a:pPr marL="0" indent="0">
                <a:spcAft>
                  <a:spcPts val="1600"/>
                </a:spcAft>
              </a:pPr>
              <a:r>
                <a:rPr lang="vi-VN" sz="2800" dirty="0">
                  <a:solidFill>
                    <a:srgbClr val="002060"/>
                  </a:solidFill>
                  <a:latin typeface="Calibri" panose="020F0502020204030204" pitchFamily="34" charset="0"/>
                  <a:cs typeface="Calibri" panose="020F0502020204030204" pitchFamily="34" charset="0"/>
                </a:rPr>
                <a:t>Bày tỏ lòng biết ơn với thầy cô.</a:t>
              </a:r>
            </a:p>
          </p:txBody>
        </p:sp>
      </p:grpSp>
      <p:grpSp>
        <p:nvGrpSpPr>
          <p:cNvPr id="6" name="组合 5">
            <a:extLst>
              <a:ext uri="{FF2B5EF4-FFF2-40B4-BE49-F238E27FC236}">
                <a16:creationId xmlns:a16="http://schemas.microsoft.com/office/drawing/2014/main" id="{1CC3B222-2A11-46B8-8337-335628A3C66B}"/>
              </a:ext>
            </a:extLst>
          </p:cNvPr>
          <p:cNvGrpSpPr/>
          <p:nvPr/>
        </p:nvGrpSpPr>
        <p:grpSpPr>
          <a:xfrm>
            <a:off x="709376" y="1766192"/>
            <a:ext cx="2557312" cy="911703"/>
            <a:chOff x="920951" y="1348695"/>
            <a:chExt cx="3409749" cy="1150769"/>
          </a:xfrm>
        </p:grpSpPr>
        <p:sp>
          <p:nvSpPr>
            <p:cNvPr id="2" name="箭头: 五边形 1">
              <a:extLst>
                <a:ext uri="{FF2B5EF4-FFF2-40B4-BE49-F238E27FC236}">
                  <a16:creationId xmlns:a16="http://schemas.microsoft.com/office/drawing/2014/main" id="{EEE2DF61-52C2-4E88-9E98-E46170A773F4}"/>
                </a:ext>
              </a:extLst>
            </p:cNvPr>
            <p:cNvSpPr/>
            <p:nvPr/>
          </p:nvSpPr>
          <p:spPr>
            <a:xfrm>
              <a:off x="1052395" y="1481084"/>
              <a:ext cx="3278305" cy="1018380"/>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5" name="图片 4">
              <a:extLst>
                <a:ext uri="{FF2B5EF4-FFF2-40B4-BE49-F238E27FC236}">
                  <a16:creationId xmlns:a16="http://schemas.microsoft.com/office/drawing/2014/main" id="{EF413923-F984-402F-A893-339C2774E4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2" name="文本框 11">
              <a:extLst>
                <a:ext uri="{FF2B5EF4-FFF2-40B4-BE49-F238E27FC236}">
                  <a16:creationId xmlns:a16="http://schemas.microsoft.com/office/drawing/2014/main" id="{0AE886AD-39B1-4CF7-B936-38BA435E9F15}"/>
                </a:ext>
              </a:extLst>
            </p:cNvPr>
            <p:cNvSpPr txBox="1"/>
            <p:nvPr/>
          </p:nvSpPr>
          <p:spPr>
            <a:xfrm>
              <a:off x="1896776" y="1676446"/>
              <a:ext cx="2237093" cy="697626"/>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1</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14" name="组合 13">
            <a:extLst>
              <a:ext uri="{FF2B5EF4-FFF2-40B4-BE49-F238E27FC236}">
                <a16:creationId xmlns:a16="http://schemas.microsoft.com/office/drawing/2014/main" id="{4C5FE1B5-5A3A-454F-9D8E-B38ACAD5B1BA}"/>
              </a:ext>
            </a:extLst>
          </p:cNvPr>
          <p:cNvGrpSpPr/>
          <p:nvPr/>
        </p:nvGrpSpPr>
        <p:grpSpPr>
          <a:xfrm flipH="1">
            <a:off x="6516050" y="3138299"/>
            <a:ext cx="2557312" cy="833318"/>
            <a:chOff x="920951" y="1348695"/>
            <a:chExt cx="3409749" cy="1111091"/>
          </a:xfrm>
        </p:grpSpPr>
        <p:sp>
          <p:nvSpPr>
            <p:cNvPr id="15" name="箭头: 五边形 14">
              <a:extLst>
                <a:ext uri="{FF2B5EF4-FFF2-40B4-BE49-F238E27FC236}">
                  <a16:creationId xmlns:a16="http://schemas.microsoft.com/office/drawing/2014/main" id="{38CA4B7B-78B9-47D2-8E26-F5546C21A3D0}"/>
                </a:ext>
              </a:extLst>
            </p:cNvPr>
            <p:cNvSpPr/>
            <p:nvPr/>
          </p:nvSpPr>
          <p:spPr>
            <a:xfrm>
              <a:off x="1052395" y="1545610"/>
              <a:ext cx="3278305" cy="914176"/>
            </a:xfrm>
            <a:prstGeom prst="homePlate">
              <a:avLst/>
            </a:prstGeom>
            <a:solidFill>
              <a:srgbClr val="2E9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VnVogue" panose="020B7200000000000000" pitchFamily="34" charset="0"/>
              </a:endParaRPr>
            </a:p>
          </p:txBody>
        </p:sp>
        <p:pic>
          <p:nvPicPr>
            <p:cNvPr id="16" name="图片 15">
              <a:extLst>
                <a:ext uri="{FF2B5EF4-FFF2-40B4-BE49-F238E27FC236}">
                  <a16:creationId xmlns:a16="http://schemas.microsoft.com/office/drawing/2014/main" id="{40CDA48A-9044-4B81-AADE-3F49418F68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951" y="1348695"/>
              <a:ext cx="1041212" cy="1041212"/>
            </a:xfrm>
            <a:prstGeom prst="rect">
              <a:avLst/>
            </a:prstGeom>
          </p:spPr>
        </p:pic>
        <p:sp>
          <p:nvSpPr>
            <p:cNvPr id="17" name="文本框 16">
              <a:extLst>
                <a:ext uri="{FF2B5EF4-FFF2-40B4-BE49-F238E27FC236}">
                  <a16:creationId xmlns:a16="http://schemas.microsoft.com/office/drawing/2014/main" id="{465302B1-F70E-49AF-B83E-4EE57EE8E06D}"/>
                </a:ext>
              </a:extLst>
            </p:cNvPr>
            <p:cNvSpPr txBox="1"/>
            <p:nvPr/>
          </p:nvSpPr>
          <p:spPr>
            <a:xfrm>
              <a:off x="1891351" y="1653884"/>
              <a:ext cx="2379049" cy="697627"/>
            </a:xfrm>
            <a:prstGeom prst="rect">
              <a:avLst/>
            </a:prstGeom>
            <a:noFill/>
          </p:spPr>
          <p:txBody>
            <a:bodyPr wrap="square" rtlCol="0">
              <a:spAutoFit/>
            </a:bodyPr>
            <a:lstStyle/>
            <a:p>
              <a:r>
                <a:rPr lang="vi-VN" altLang="zh-CN" sz="2800" b="1" dirty="0">
                  <a:solidFill>
                    <a:schemeClr val="bg1"/>
                  </a:solidFill>
                  <a:latin typeface="Dancing Script" pitchFamily="2" charset="0"/>
                  <a:ea typeface="字魂95号-手刻宋" panose="00000500000000000000" pitchFamily="2" charset="-122"/>
                </a:rPr>
                <a:t>Mục đích 2</a:t>
              </a:r>
              <a:endParaRPr lang="zh-CN" altLang="en-US" sz="2800" b="1" dirty="0">
                <a:solidFill>
                  <a:schemeClr val="bg1"/>
                </a:solidFill>
                <a:latin typeface="Dancing Script" pitchFamily="2" charset="0"/>
                <a:ea typeface="字魂95号-手刻宋" panose="00000500000000000000" pitchFamily="2" charset="-122"/>
              </a:endParaRPr>
            </a:p>
          </p:txBody>
        </p:sp>
      </p:grpSp>
      <p:grpSp>
        <p:nvGrpSpPr>
          <p:cNvPr id="4" name="Group 3"/>
          <p:cNvGrpSpPr/>
          <p:nvPr/>
        </p:nvGrpSpPr>
        <p:grpSpPr>
          <a:xfrm>
            <a:off x="-58068" y="222804"/>
            <a:ext cx="8292453" cy="1056361"/>
            <a:chOff x="392621" y="27875"/>
            <a:chExt cx="6974115" cy="1056361"/>
          </a:xfrm>
        </p:grpSpPr>
        <p:sp>
          <p:nvSpPr>
            <p:cNvPr id="22" name="TextBox 21"/>
            <p:cNvSpPr txBox="1"/>
            <p:nvPr/>
          </p:nvSpPr>
          <p:spPr>
            <a:xfrm>
              <a:off x="1277212" y="130129"/>
              <a:ext cx="6089524"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a. Các bạn trong lớp tổ chức buổi liên hoan văn nghệ nhằm mục đích gì?</a:t>
              </a:r>
              <a:endParaRPr lang="en-US" sz="2800" b="1" dirty="0">
                <a:latin typeface="Cambria" panose="02040503050406030204" pitchFamily="18" charset="0"/>
                <a:ea typeface="Cambria" panose="02040503050406030204" pitchFamily="18" charset="0"/>
              </a:endParaRPr>
            </a:p>
          </p:txBody>
        </p:sp>
        <p:pic>
          <p:nvPicPr>
            <p:cNvPr id="2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21" y="27875"/>
              <a:ext cx="884591" cy="918529"/>
            </a:xfrm>
            <a:prstGeom prst="rect">
              <a:avLst/>
            </a:prstGeom>
          </p:spPr>
        </p:pic>
      </p:grpSp>
    </p:spTree>
    <p:custDataLst>
      <p:tags r:id="rId1"/>
    </p:custDataLst>
    <p:extLst>
      <p:ext uri="{BB962C8B-B14F-4D97-AF65-F5344CB8AC3E}">
        <p14:creationId xmlns:p14="http://schemas.microsoft.com/office/powerpoint/2010/main" val="217920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857" b="45185"/>
          <a:stretch/>
        </p:blipFill>
        <p:spPr>
          <a:xfrm>
            <a:off x="7172325" y="0"/>
            <a:ext cx="1962150" cy="1409700"/>
          </a:xfrm>
          <a:prstGeom prst="rect">
            <a:avLst/>
          </a:prstGeom>
        </p:spPr>
      </p:pic>
      <p:pic>
        <p:nvPicPr>
          <p:cNvPr id="32" name="图片 29"/>
          <p:cNvPicPr>
            <a:picLocks noChangeAspect="1"/>
          </p:cNvPicPr>
          <p:nvPr/>
        </p:nvPicPr>
        <p:blipFill rotWithShape="1">
          <a:blip r:embed="rId4">
            <a:extLst>
              <a:ext uri="{28A0092B-C50C-407E-A947-70E740481C1C}">
                <a14:useLocalDpi xmlns:a14="http://schemas.microsoft.com/office/drawing/2010/main" val="0"/>
              </a:ext>
            </a:extLst>
          </a:blip>
          <a:srcRect b="56888"/>
          <a:stretch>
            <a:fillRect/>
          </a:stretch>
        </p:blipFill>
        <p:spPr>
          <a:xfrm>
            <a:off x="19353" y="3958025"/>
            <a:ext cx="9124648" cy="1185330"/>
          </a:xfrm>
          <a:prstGeom prst="rect">
            <a:avLst/>
          </a:prstGeom>
        </p:spPr>
      </p:pic>
      <p:grpSp>
        <p:nvGrpSpPr>
          <p:cNvPr id="13" name="Group 12"/>
          <p:cNvGrpSpPr/>
          <p:nvPr/>
        </p:nvGrpSpPr>
        <p:grpSpPr>
          <a:xfrm>
            <a:off x="725870" y="1627453"/>
            <a:ext cx="8173617" cy="1888593"/>
            <a:chOff x="447869" y="2202024"/>
            <a:chExt cx="8173617" cy="1632858"/>
          </a:xfrm>
        </p:grpSpPr>
        <p:sp>
          <p:nvSpPr>
            <p:cNvPr id="36" name="Google Shape;636;p33"/>
            <p:cNvSpPr txBox="1">
              <a:spLocks/>
            </p:cNvSpPr>
            <p:nvPr/>
          </p:nvSpPr>
          <p:spPr>
            <a:xfrm>
              <a:off x="574179" y="2278546"/>
              <a:ext cx="8014996" cy="1410528"/>
            </a:xfrm>
            <a:prstGeom prst="rect">
              <a:avLst/>
            </a:prstGeom>
          </p:spPr>
          <p:txBody>
            <a:bodyPr spcFirstLastPara="1" wrap="square" lIns="274300" tIns="91425" rIns="27430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vi-VN" sz="2800" dirty="0">
                <a:solidFill>
                  <a:srgbClr val="002060"/>
                </a:solidFill>
                <a:latin typeface="Calibri" panose="020F0502020204030204" pitchFamily="34" charset="0"/>
                <a:cs typeface="Calibri" panose="020F0502020204030204" pitchFamily="34" charset="0"/>
              </a:endParaRPr>
            </a:p>
            <a:p>
              <a:pPr algn="just"/>
              <a:r>
                <a:rPr lang="vi-VN" sz="3200" dirty="0">
                  <a:solidFill>
                    <a:srgbClr val="002060"/>
                  </a:solidFill>
                  <a:latin typeface="Calibri" panose="020F0502020204030204" pitchFamily="34" charset="0"/>
                  <a:cs typeface="Calibri" panose="020F0502020204030204" pitchFamily="34" charset="0"/>
                </a:rPr>
                <a:t>- Chúc mừng các thầy, cô giáo nhân Ngày Nhà giáo Việt Nam 20/11.</a:t>
              </a:r>
            </a:p>
            <a:p>
              <a:pPr algn="just"/>
              <a:r>
                <a:rPr lang="vi-VN" sz="3200" dirty="0">
                  <a:solidFill>
                    <a:srgbClr val="002060"/>
                  </a:solidFill>
                  <a:latin typeface="Calibri" panose="020F0502020204030204" pitchFamily="34" charset="0"/>
                  <a:cs typeface="Calibri" panose="020F0502020204030204" pitchFamily="34" charset="0"/>
                </a:rPr>
                <a:t>- Bày tỏ lòng biết ơn với thầy cô.</a:t>
              </a:r>
            </a:p>
            <a:p>
              <a:pPr marL="457200" indent="-457200" algn="just">
                <a:buFontTx/>
                <a:buChar char="-"/>
              </a:pPr>
              <a:endParaRPr lang="vi-VN" sz="2800" dirty="0">
                <a:solidFill>
                  <a:srgbClr val="002060"/>
                </a:solidFill>
                <a:latin typeface="Calibri" panose="020F0502020204030204" pitchFamily="34" charset="0"/>
                <a:cs typeface="Calibri" panose="020F0502020204030204" pitchFamily="34" charset="0"/>
              </a:endParaRPr>
            </a:p>
          </p:txBody>
        </p:sp>
        <p:sp>
          <p:nvSpPr>
            <p:cNvPr id="11" name="Rounded Rectangle 10"/>
            <p:cNvSpPr/>
            <p:nvPr/>
          </p:nvSpPr>
          <p:spPr>
            <a:xfrm>
              <a:off x="447869" y="2202024"/>
              <a:ext cx="8173617" cy="1632858"/>
            </a:xfrm>
            <a:prstGeom prst="roundRect">
              <a:avLst/>
            </a:prstGeom>
            <a:no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28" name="Rectangle 27"/>
          <p:cNvSpPr/>
          <p:nvPr/>
        </p:nvSpPr>
        <p:spPr>
          <a:xfrm>
            <a:off x="3239163" y="633845"/>
            <a:ext cx="2305439" cy="754374"/>
          </a:xfrm>
          <a:prstGeom prst="rect">
            <a:avLst/>
          </a:prstGeom>
        </p:spPr>
        <p:txBody>
          <a:bodyPr wrap="none">
            <a:spAutoFit/>
          </a:bodyPr>
          <a:lstStyle/>
          <a:p>
            <a:pPr algn="just" eaLnBrk="1" hangingPunct="1">
              <a:lnSpc>
                <a:spcPct val="130000"/>
              </a:lnSpc>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I. Mục đích</a:t>
            </a:r>
            <a:endParaRPr lang="en-US" altLang="en-US" sz="3600" b="1" dirty="0">
              <a:solidFill>
                <a:srgbClr val="FF0000"/>
              </a:solidFill>
              <a:latin typeface="Calibri" panose="020F0502020204030204" pitchFamily="34" charset="0"/>
              <a:cs typeface="Calibri" panose="020F0502020204030204" pitchFamily="34" charset="0"/>
            </a:endParaRPr>
          </a:p>
        </p:txBody>
      </p:sp>
      <p:pic>
        <p:nvPicPr>
          <p:cNvPr id="41" name="图片 16"/>
          <p:cNvPicPr>
            <a:picLocks noChangeAspect="1"/>
          </p:cNvPicPr>
          <p:nvPr/>
        </p:nvPicPr>
        <p:blipFill rotWithShape="1">
          <a:blip r:embed="rId5" cstate="print">
            <a:extLst>
              <a:ext uri="{28A0092B-C50C-407E-A947-70E740481C1C}">
                <a14:useLocalDpi xmlns:a14="http://schemas.microsoft.com/office/drawing/2010/main" val="0"/>
              </a:ext>
            </a:extLst>
          </a:blip>
          <a:srcRect t="22718"/>
          <a:stretch>
            <a:fillRect/>
          </a:stretch>
        </p:blipFill>
        <p:spPr>
          <a:xfrm>
            <a:off x="-358686" y="-216568"/>
            <a:ext cx="2433680" cy="2204404"/>
          </a:xfrm>
          <a:prstGeom prst="rect">
            <a:avLst/>
          </a:prstGeom>
        </p:spPr>
      </p:pic>
    </p:spTree>
    <p:custDataLst>
      <p:tags r:id="rId1"/>
    </p:custDataLst>
    <p:extLst>
      <p:ext uri="{BB962C8B-B14F-4D97-AF65-F5344CB8AC3E}">
        <p14:creationId xmlns:p14="http://schemas.microsoft.com/office/powerpoint/2010/main" val="1821153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10927" t="9401" r="34920" b="12063"/>
          <a:stretch/>
        </p:blipFill>
        <p:spPr>
          <a:xfrm>
            <a:off x="53457" y="1409700"/>
            <a:ext cx="3695992" cy="3015152"/>
          </a:xfrm>
          <a:prstGeom prst="rect">
            <a:avLst/>
          </a:prstGeom>
        </p:spPr>
      </p:pic>
      <p:pic>
        <p:nvPicPr>
          <p:cNvPr id="3" name="图片 2">
            <a:extLst>
              <a:ext uri="{FF2B5EF4-FFF2-40B4-BE49-F238E27FC236}">
                <a16:creationId xmlns:a16="http://schemas.microsoft.com/office/drawing/2014/main" id="{48489C2B-397D-4D9E-91F5-5697538EF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592" r="73125" b="-1"/>
          <a:stretch/>
        </p:blipFill>
        <p:spPr>
          <a:xfrm>
            <a:off x="0" y="4073414"/>
            <a:ext cx="1266825" cy="1070086"/>
          </a:xfrm>
          <a:prstGeom prst="rect">
            <a:avLst/>
          </a:prstGeom>
        </p:spPr>
      </p:pic>
      <p:pic>
        <p:nvPicPr>
          <p:cNvPr id="7" name="图片 6">
            <a:extLst>
              <a:ext uri="{FF2B5EF4-FFF2-40B4-BE49-F238E27FC236}">
                <a16:creationId xmlns:a16="http://schemas.microsoft.com/office/drawing/2014/main" id="{B5329059-C192-4636-9618-F5A90FFA3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857" b="45185"/>
          <a:stretch/>
        </p:blipFill>
        <p:spPr>
          <a:xfrm>
            <a:off x="7248525" y="-25497"/>
            <a:ext cx="1962150" cy="1409700"/>
          </a:xfrm>
          <a:prstGeom prst="rect">
            <a:avLst/>
          </a:prstGeom>
        </p:spPr>
      </p:pic>
      <p:sp>
        <p:nvSpPr>
          <p:cNvPr id="26" name="Text Box 8">
            <a:extLst>
              <a:ext uri="{FF2B5EF4-FFF2-40B4-BE49-F238E27FC236}">
                <a16:creationId xmlns:a16="http://schemas.microsoft.com/office/drawing/2014/main" id="{1CFE96C0-D09C-4A85-A81A-67AE366A9370}"/>
              </a:ext>
            </a:extLst>
          </p:cNvPr>
          <p:cNvSpPr txBox="1">
            <a:spLocks noChangeArrowheads="1"/>
          </p:cNvSpPr>
          <p:nvPr/>
        </p:nvSpPr>
        <p:spPr bwMode="auto">
          <a:xfrm>
            <a:off x="849086" y="275125"/>
            <a:ext cx="7380514" cy="115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30000"/>
              </a:lnSpc>
              <a:spcBef>
                <a:spcPct val="0"/>
              </a:spcBef>
              <a:buFontTx/>
              <a:buNone/>
            </a:pPr>
            <a:r>
              <a:rPr lang="en-US" altLang="en-US" sz="2800" b="1" dirty="0">
                <a:solidFill>
                  <a:schemeClr val="accent6">
                    <a:lumMod val="10000"/>
                  </a:schemeClr>
                </a:solidFill>
                <a:latin typeface="Cambria" panose="02040503050406030204" pitchFamily="18" charset="0"/>
                <a:ea typeface="Cambria" panose="02040503050406030204" pitchFamily="18" charset="0"/>
              </a:rPr>
              <a:t>b)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Để</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tổ</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chức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buổi</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liên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hoan</a:t>
            </a:r>
            <a:r>
              <a:rPr lang="vi-VN" altLang="en-US" sz="2800" b="1" dirty="0">
                <a:solidFill>
                  <a:schemeClr val="accent6">
                    <a:lumMod val="10000"/>
                  </a:schemeClr>
                </a:solidFill>
                <a:latin typeface="Cambria" panose="02040503050406030204" pitchFamily="18" charset="0"/>
                <a:ea typeface="Cambria" panose="02040503050406030204" pitchFamily="18" charset="0"/>
              </a:rPr>
              <a:t>,</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cần</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làm</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những</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việc</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r>
              <a:rPr lang="en-US" altLang="en-US" sz="2800" b="1" dirty="0" err="1">
                <a:solidFill>
                  <a:schemeClr val="accent6">
                    <a:lumMod val="10000"/>
                  </a:schemeClr>
                </a:solidFill>
                <a:latin typeface="Cambria" panose="02040503050406030204" pitchFamily="18" charset="0"/>
                <a:ea typeface="Cambria" panose="02040503050406030204" pitchFamily="18" charset="0"/>
              </a:rPr>
              <a:t>gì</a:t>
            </a:r>
            <a:r>
              <a:rPr lang="en-US" altLang="en-US" sz="2800" b="1" dirty="0">
                <a:solidFill>
                  <a:schemeClr val="accent6">
                    <a:lumMod val="10000"/>
                  </a:schemeClr>
                </a:solidFill>
                <a:latin typeface="Cambria" panose="02040503050406030204" pitchFamily="18" charset="0"/>
                <a:ea typeface="Cambria" panose="02040503050406030204" pitchFamily="18" charset="0"/>
              </a:rPr>
              <a:t>? </a:t>
            </a:r>
          </a:p>
        </p:txBody>
      </p:sp>
      <p:sp>
        <p:nvSpPr>
          <p:cNvPr id="27" name="Rectangle 26"/>
          <p:cNvSpPr/>
          <p:nvPr/>
        </p:nvSpPr>
        <p:spPr>
          <a:xfrm>
            <a:off x="4188317" y="1074910"/>
            <a:ext cx="2382964" cy="584775"/>
          </a:xfrm>
          <a:prstGeom prst="rect">
            <a:avLst/>
          </a:prstGeom>
        </p:spPr>
        <p:txBody>
          <a:bodyPr wrap="square">
            <a:spAutoFit/>
          </a:bodyPr>
          <a:lstStyle/>
          <a:p>
            <a:r>
              <a:rPr lang="vi-VN" altLang="en-US" sz="3200" b="1" dirty="0">
                <a:solidFill>
                  <a:srgbClr val="0070C0"/>
                </a:solidFill>
                <a:latin typeface="Cambria" panose="02040503050406030204" pitchFamily="18" charset="0"/>
                <a:ea typeface="Cambria" panose="02040503050406030204" pitchFamily="18" charset="0"/>
              </a:rPr>
              <a:t>Chuẩn bị:</a:t>
            </a:r>
            <a:endParaRPr lang="en-US" sz="3200" b="1" dirty="0">
              <a:solidFill>
                <a:srgbClr val="0070C0"/>
              </a:solidFill>
              <a:latin typeface="Cambria" panose="02040503050406030204" pitchFamily="18" charset="0"/>
              <a:ea typeface="Cambria" panose="02040503050406030204" pitchFamily="18" charset="0"/>
            </a:endParaRPr>
          </a:p>
        </p:txBody>
      </p:sp>
      <p:grpSp>
        <p:nvGrpSpPr>
          <p:cNvPr id="6" name="Group 5"/>
          <p:cNvGrpSpPr/>
          <p:nvPr/>
        </p:nvGrpSpPr>
        <p:grpSpPr>
          <a:xfrm>
            <a:off x="3401008" y="1842589"/>
            <a:ext cx="6026212" cy="685631"/>
            <a:chOff x="3401008" y="1842589"/>
            <a:chExt cx="6026212" cy="685631"/>
          </a:xfrm>
        </p:grpSpPr>
        <p:sp>
          <p:nvSpPr>
            <p:cNvPr id="31" name="Google Shape;634;p33"/>
            <p:cNvSpPr/>
            <p:nvPr/>
          </p:nvSpPr>
          <p:spPr>
            <a:xfrm flipH="1">
              <a:off x="3401008" y="1842589"/>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Rectangle 27"/>
            <p:cNvSpPr/>
            <p:nvPr/>
          </p:nvSpPr>
          <p:spPr>
            <a:xfrm>
              <a:off x="3723578" y="1842589"/>
              <a:ext cx="5703642" cy="553998"/>
            </a:xfrm>
            <a:prstGeom prst="rect">
              <a:avLst/>
            </a:prstGeom>
          </p:spPr>
          <p:txBody>
            <a:bodyPr wrap="square">
              <a:spAutoFit/>
            </a:bodyPr>
            <a:lstStyle/>
            <a:p>
              <a:pPr algn="just">
                <a:spcBef>
                  <a:spcPct val="0"/>
                </a:spcBef>
              </a:pPr>
              <a:r>
                <a:rPr lang="vi-VN" altLang="en-US" sz="3000" dirty="0" err="1">
                  <a:solidFill>
                    <a:srgbClr val="002060"/>
                  </a:solidFill>
                  <a:latin typeface="Calibri" panose="020F0502020204030204" pitchFamily="34" charset="0"/>
                  <a:cs typeface="Calibri" panose="020F0502020204030204" pitchFamily="34" charset="0"/>
                </a:rPr>
                <a:t>B</a:t>
              </a:r>
              <a:r>
                <a:rPr lang="en-US" altLang="en-US" sz="3000" dirty="0" err="1">
                  <a:solidFill>
                    <a:srgbClr val="002060"/>
                  </a:solidFill>
                  <a:latin typeface="Calibri" panose="020F0502020204030204" pitchFamily="34" charset="0"/>
                  <a:cs typeface="Calibri" panose="020F0502020204030204" pitchFamily="34" charset="0"/>
                </a:rPr>
                <a:t>ánh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kẹo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hoa</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quả</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chén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đĩa</a:t>
              </a:r>
              <a:r>
                <a:rPr lang="vi-VN" altLang="en-US" sz="3000" dirty="0">
                  <a:solidFill>
                    <a:srgbClr val="002060"/>
                  </a:solidFill>
                  <a:latin typeface="Calibri" panose="020F0502020204030204" pitchFamily="34" charset="0"/>
                  <a:cs typeface="Calibri" panose="020F0502020204030204" pitchFamily="34" charset="0"/>
                </a:rPr>
                <a:t>,...</a:t>
              </a:r>
              <a:endParaRPr lang="en-US" altLang="en-US" sz="3000" dirty="0">
                <a:solidFill>
                  <a:srgbClr val="002060"/>
                </a:solidFill>
                <a:latin typeface="Calibri" panose="020F0502020204030204" pitchFamily="34" charset="0"/>
                <a:cs typeface="Calibri" panose="020F0502020204030204" pitchFamily="34" charset="0"/>
              </a:endParaRPr>
            </a:p>
          </p:txBody>
        </p:sp>
      </p:grpSp>
      <p:grpSp>
        <p:nvGrpSpPr>
          <p:cNvPr id="36" name="Group 35"/>
          <p:cNvGrpSpPr/>
          <p:nvPr/>
        </p:nvGrpSpPr>
        <p:grpSpPr>
          <a:xfrm>
            <a:off x="3401007" y="2748754"/>
            <a:ext cx="5435081" cy="685631"/>
            <a:chOff x="3401007" y="2748754"/>
            <a:chExt cx="5435081" cy="685631"/>
          </a:xfrm>
        </p:grpSpPr>
        <p:sp>
          <p:nvSpPr>
            <p:cNvPr id="33" name="Google Shape;634;p33"/>
            <p:cNvSpPr/>
            <p:nvPr/>
          </p:nvSpPr>
          <p:spPr>
            <a:xfrm flipH="1">
              <a:off x="3401007" y="2748754"/>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Rectangle 28"/>
            <p:cNvSpPr/>
            <p:nvPr/>
          </p:nvSpPr>
          <p:spPr>
            <a:xfrm>
              <a:off x="3627063" y="2780590"/>
              <a:ext cx="4005378" cy="553998"/>
            </a:xfrm>
            <a:prstGeom prst="rect">
              <a:avLst/>
            </a:prstGeom>
          </p:spPr>
          <p:txBody>
            <a:bodyPr wrap="square">
              <a:spAutoFit/>
            </a:bodyPr>
            <a:lstStyle/>
            <a:p>
              <a:pPr algn="just">
                <a:spcBef>
                  <a:spcPct val="0"/>
                </a:spcBef>
              </a:pPr>
              <a:r>
                <a:rPr lang="en-US" altLang="en-US" sz="3000" dirty="0">
                  <a:solidFill>
                    <a:srgbClr val="002060"/>
                  </a:solidFill>
                  <a:latin typeface="Calibri" panose="020F0502020204030204" pitchFamily="34" charset="0"/>
                  <a:cs typeface="Calibri" panose="020F0502020204030204" pitchFamily="34" charset="0"/>
                </a:rPr>
                <a:t> </a:t>
              </a:r>
              <a:r>
                <a:rPr lang="vi-VN" altLang="en-US" sz="3000" dirty="0" err="1">
                  <a:solidFill>
                    <a:srgbClr val="002060"/>
                  </a:solidFill>
                  <a:latin typeface="Calibri" panose="020F0502020204030204" pitchFamily="34" charset="0"/>
                  <a:cs typeface="Calibri" panose="020F0502020204030204" pitchFamily="34" charset="0"/>
                </a:rPr>
                <a:t>L</a:t>
              </a:r>
              <a:r>
                <a:rPr lang="en-US" altLang="en-US" sz="3000" dirty="0" err="1">
                  <a:solidFill>
                    <a:srgbClr val="002060"/>
                  </a:solidFill>
                  <a:latin typeface="Calibri" panose="020F0502020204030204" pitchFamily="34" charset="0"/>
                  <a:cs typeface="Calibri" panose="020F0502020204030204" pitchFamily="34" charset="0"/>
                </a:rPr>
                <a:t>àm</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báo</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tường</a:t>
              </a:r>
              <a:r>
                <a:rPr lang="vi-VN" altLang="en-US" sz="3000" dirty="0">
                  <a:solidFill>
                    <a:srgbClr val="002060"/>
                  </a:solidFill>
                  <a:latin typeface="Calibri" panose="020F0502020204030204" pitchFamily="34" charset="0"/>
                  <a:cs typeface="Calibri" panose="020F0502020204030204" pitchFamily="34" charset="0"/>
                </a:rPr>
                <a:t>.</a:t>
              </a:r>
              <a:r>
                <a:rPr lang="en-US" altLang="en-US" sz="3000" dirty="0">
                  <a:solidFill>
                    <a:srgbClr val="002060"/>
                  </a:solidFill>
                  <a:latin typeface="Calibri" panose="020F0502020204030204" pitchFamily="34" charset="0"/>
                  <a:cs typeface="Calibri" panose="020F0502020204030204" pitchFamily="34" charset="0"/>
                </a:rPr>
                <a:t> </a:t>
              </a:r>
            </a:p>
          </p:txBody>
        </p:sp>
      </p:grpSp>
      <p:grpSp>
        <p:nvGrpSpPr>
          <p:cNvPr id="37" name="Group 36"/>
          <p:cNvGrpSpPr/>
          <p:nvPr/>
        </p:nvGrpSpPr>
        <p:grpSpPr>
          <a:xfrm>
            <a:off x="3401007" y="3654919"/>
            <a:ext cx="6000343" cy="685631"/>
            <a:chOff x="3401006" y="3563290"/>
            <a:chExt cx="6000343" cy="685631"/>
          </a:xfrm>
        </p:grpSpPr>
        <p:sp>
          <p:nvSpPr>
            <p:cNvPr id="32" name="Google Shape;634;p33"/>
            <p:cNvSpPr/>
            <p:nvPr/>
          </p:nvSpPr>
          <p:spPr>
            <a:xfrm flipH="1">
              <a:off x="3401006" y="3563290"/>
              <a:ext cx="5435081" cy="685631"/>
            </a:xfrm>
            <a:prstGeom prst="roundRect">
              <a:avLst>
                <a:gd name="adj" fmla="val 11401"/>
              </a:avLst>
            </a:prstGeom>
            <a:solidFill>
              <a:schemeClr val="accent4">
                <a:lumMod val="90000"/>
              </a:schemeClr>
            </a:solidFill>
            <a:ln w="19050" cap="flat" cmpd="sng">
              <a:no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Rectangle 29"/>
            <p:cNvSpPr/>
            <p:nvPr/>
          </p:nvSpPr>
          <p:spPr>
            <a:xfrm>
              <a:off x="3723578" y="3578136"/>
              <a:ext cx="5677771" cy="553998"/>
            </a:xfrm>
            <a:prstGeom prst="rect">
              <a:avLst/>
            </a:prstGeom>
          </p:spPr>
          <p:txBody>
            <a:bodyPr wrap="square">
              <a:spAutoFit/>
            </a:bodyPr>
            <a:lstStyle/>
            <a:p>
              <a:pPr algn="just">
                <a:spcBef>
                  <a:spcPct val="0"/>
                </a:spcBef>
              </a:pPr>
              <a:r>
                <a:rPr lang="vi-VN" altLang="en-US" sz="3000" dirty="0">
                  <a:solidFill>
                    <a:srgbClr val="002060"/>
                  </a:solidFill>
                  <a:latin typeface="Calibri" panose="020F0502020204030204" pitchFamily="34" charset="0"/>
                  <a:cs typeface="Calibri" panose="020F0502020204030204" pitchFamily="34" charset="0"/>
                </a:rPr>
                <a:t>C</a:t>
              </a:r>
              <a:r>
                <a:rPr lang="en-US" altLang="en-US" sz="3000" dirty="0" err="1">
                  <a:solidFill>
                    <a:srgbClr val="002060"/>
                  </a:solidFill>
                  <a:latin typeface="Calibri" panose="020F0502020204030204" pitchFamily="34" charset="0"/>
                  <a:cs typeface="Calibri" panose="020F0502020204030204" pitchFamily="34" charset="0"/>
                </a:rPr>
                <a:t>hương</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trình</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văn</a:t>
              </a:r>
              <a:r>
                <a:rPr lang="en-US" altLang="en-US" sz="3000" dirty="0">
                  <a:solidFill>
                    <a:srgbClr val="002060"/>
                  </a:solidFill>
                  <a:latin typeface="Calibri" panose="020F0502020204030204" pitchFamily="34" charset="0"/>
                  <a:cs typeface="Calibri" panose="020F0502020204030204" pitchFamily="34" charset="0"/>
                </a:rPr>
                <a:t> </a:t>
              </a:r>
              <a:r>
                <a:rPr lang="en-US" altLang="en-US" sz="3000" dirty="0" err="1">
                  <a:solidFill>
                    <a:srgbClr val="002060"/>
                  </a:solidFill>
                  <a:latin typeface="Calibri" panose="020F0502020204030204" pitchFamily="34" charset="0"/>
                  <a:cs typeface="Calibri" panose="020F0502020204030204" pitchFamily="34" charset="0"/>
                </a:rPr>
                <a:t>nghệ</a:t>
              </a:r>
              <a:r>
                <a:rPr lang="en-US" altLang="en-US" sz="3000" dirty="0">
                  <a:solidFill>
                    <a:srgbClr val="002060"/>
                  </a:solidFill>
                  <a:latin typeface="Calibri" panose="020F0502020204030204" pitchFamily="34" charset="0"/>
                  <a:cs typeface="Calibri" panose="020F0502020204030204" pitchFamily="34" charset="0"/>
                </a:rPr>
                <a:t>.</a:t>
              </a:r>
            </a:p>
          </p:txBody>
        </p:sp>
      </p:grpSp>
      <p:pic>
        <p:nvPicPr>
          <p:cNvPr id="3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7" y="0"/>
            <a:ext cx="884591" cy="918529"/>
          </a:xfrm>
          <a:prstGeom prst="rect">
            <a:avLst/>
          </a:prstGeom>
        </p:spPr>
      </p:pic>
    </p:spTree>
    <p:custDataLst>
      <p:tags r:id="rId1"/>
    </p:custDataLst>
    <p:extLst>
      <p:ext uri="{BB962C8B-B14F-4D97-AF65-F5344CB8AC3E}">
        <p14:creationId xmlns:p14="http://schemas.microsoft.com/office/powerpoint/2010/main" val="15325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anim calcmode="lin" valueType="num">
                                      <p:cBhvr>
                                        <p:cTn id="29" dur="500" fill="hold"/>
                                        <p:tgtEl>
                                          <p:spTgt spid="36"/>
                                        </p:tgtEl>
                                        <p:attrNameLst>
                                          <p:attrName>ppt_x</p:attrName>
                                        </p:attrNameLst>
                                      </p:cBhvr>
                                      <p:tavLst>
                                        <p:tav tm="0">
                                          <p:val>
                                            <p:fltVal val="0.5"/>
                                          </p:val>
                                        </p:tav>
                                        <p:tav tm="100000">
                                          <p:val>
                                            <p:strVal val="#ppt_x"/>
                                          </p:val>
                                        </p:tav>
                                      </p:tavLst>
                                    </p:anim>
                                    <p:anim calcmode="lin" valueType="num">
                                      <p:cBhvr>
                                        <p:cTn id="30" dur="500" fill="hold"/>
                                        <p:tgtEl>
                                          <p:spTgt spid="36"/>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fltVal val="0.5"/>
                                          </p:val>
                                        </p:tav>
                                        <p:tav tm="100000">
                                          <p:val>
                                            <p:strVal val="#ppt_x"/>
                                          </p:val>
                                        </p:tav>
                                      </p:tavLst>
                                    </p:anim>
                                    <p:anim calcmode="lin" valueType="num">
                                      <p:cBhvr>
                                        <p:cTn id="39"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06577840"/>
</p:tagLst>
</file>

<file path=ppt/tags/tag10.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1.xml><?xml version="1.0" encoding="utf-8"?>
<p:tagLst xmlns:a="http://schemas.openxmlformats.org/drawingml/2006/main" xmlns:r="http://schemas.openxmlformats.org/officeDocument/2006/relationships" xmlns:p="http://schemas.openxmlformats.org/presentationml/2006/main">
  <p:tag name="TIMING" val="|0.3|0.3|0.2|0.3|0.4|0.3|0.3"/>
</p:tagLst>
</file>

<file path=ppt/tags/tag12.xml><?xml version="1.0" encoding="utf-8"?>
<p:tagLst xmlns:a="http://schemas.openxmlformats.org/drawingml/2006/main" xmlns:r="http://schemas.openxmlformats.org/officeDocument/2006/relationships" xmlns:p="http://schemas.openxmlformats.org/presentationml/2006/main">
  <p:tag name="TIMING" val="|0.3|0.3|0.3"/>
</p:tagLst>
</file>

<file path=ppt/tags/tag2.xml><?xml version="1.0" encoding="utf-8"?>
<p:tagLst xmlns:a="http://schemas.openxmlformats.org/drawingml/2006/main" xmlns:r="http://schemas.openxmlformats.org/officeDocument/2006/relationships" xmlns:p="http://schemas.openxmlformats.org/presentationml/2006/main">
  <p:tag name="TIMING" val="|0.3|0.3|0.2|0.3|0.4|0.3|0.3"/>
</p:tagLst>
</file>

<file path=ppt/tags/tag3.xml><?xml version="1.0" encoding="utf-8"?>
<p:tagLst xmlns:a="http://schemas.openxmlformats.org/drawingml/2006/main" xmlns:r="http://schemas.openxmlformats.org/officeDocument/2006/relationships" xmlns:p="http://schemas.openxmlformats.org/presentationml/2006/main">
  <p:tag name="TIMING" val="|0|0.3|0.3|0.3"/>
</p:tagLst>
</file>

<file path=ppt/tags/tag4.xml><?xml version="1.0" encoding="utf-8"?>
<p:tagLst xmlns:a="http://schemas.openxmlformats.org/drawingml/2006/main" xmlns:r="http://schemas.openxmlformats.org/officeDocument/2006/relationships" xmlns:p="http://schemas.openxmlformats.org/presentationml/2006/main">
  <p:tag name="TIMING" val="|0|0.3|0.3|0.3"/>
</p:tagLst>
</file>

<file path=ppt/tags/tag5.xml><?xml version="1.0" encoding="utf-8"?>
<p:tagLst xmlns:a="http://schemas.openxmlformats.org/drawingml/2006/main" xmlns:r="http://schemas.openxmlformats.org/officeDocument/2006/relationships" xmlns:p="http://schemas.openxmlformats.org/presentationml/2006/main">
  <p:tag name="TIMING" val="|0.5|0.2|0.2|0.2|0.2|0.4|0.3"/>
</p:tagLst>
</file>

<file path=ppt/tags/tag6.xml><?xml version="1.0" encoding="utf-8"?>
<p:tagLst xmlns:a="http://schemas.openxmlformats.org/drawingml/2006/main" xmlns:r="http://schemas.openxmlformats.org/officeDocument/2006/relationships" xmlns:p="http://schemas.openxmlformats.org/presentationml/2006/main">
  <p:tag name="TIMING" val="|0.3|0.3|0.2|0.3|0.4|0.3|0.3"/>
</p:tagLst>
</file>

<file path=ppt/tags/tag7.xml><?xml version="1.0" encoding="utf-8"?>
<p:tagLst xmlns:a="http://schemas.openxmlformats.org/drawingml/2006/main" xmlns:r="http://schemas.openxmlformats.org/officeDocument/2006/relationships" xmlns:p="http://schemas.openxmlformats.org/presentationml/2006/main">
  <p:tag name="TIMING" val="|0.3|0.3|0.2|0.3|0.4|0.3|0.3"/>
</p:tagLst>
</file>

<file path=ppt/tags/tag8.xml><?xml version="1.0" encoding="utf-8"?>
<p:tagLst xmlns:a="http://schemas.openxmlformats.org/drawingml/2006/main" xmlns:r="http://schemas.openxmlformats.org/officeDocument/2006/relationships" xmlns:p="http://schemas.openxmlformats.org/presentationml/2006/main">
  <p:tag name="TIMING" val="|0|0.3|0.3|0.3"/>
</p:tagLst>
</file>

<file path=ppt/tags/tag9.xml><?xml version="1.0" encoding="utf-8"?>
<p:tagLst xmlns:a="http://schemas.openxmlformats.org/drawingml/2006/main" xmlns:r="http://schemas.openxmlformats.org/officeDocument/2006/relationships" xmlns:p="http://schemas.openxmlformats.org/presentationml/2006/main">
  <p:tag name="TIMING" val="|0.2|0.3|0.3|0.4"/>
</p:tagLst>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1362</TotalTime>
  <Words>1603</Words>
  <Application>Microsoft Office PowerPoint</Application>
  <PresentationFormat>On-screen Show (16:9)</PresentationFormat>
  <Paragraphs>134</Paragraphs>
  <Slides>27</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.VnVogue</vt:lpstr>
      <vt:lpstr>.VnMonotype corsiva</vt:lpstr>
      <vt:lpstr>Itim</vt:lpstr>
      <vt:lpstr>UVF Cider Script</vt:lpstr>
      <vt:lpstr>Cambria</vt:lpstr>
      <vt:lpstr>UVN Banh Mi</vt:lpstr>
      <vt:lpstr>Fredoka One</vt:lpstr>
      <vt:lpstr>Calibri</vt:lpstr>
      <vt:lpstr>Arial</vt:lpstr>
      <vt:lpstr>Englebert</vt:lpstr>
      <vt:lpstr>UVF Lobster12</vt:lpstr>
      <vt:lpstr>Dancing Script</vt:lpstr>
      <vt:lpstr>#9Slide05 Shaqila</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Tiếng Việt</dc:title>
  <dc:creator>Admin</dc:creator>
  <cp:lastModifiedBy>My Hà</cp:lastModifiedBy>
  <cp:revision>99</cp:revision>
  <dcterms:modified xsi:type="dcterms:W3CDTF">2023-01-29T06:47:25Z</dcterms:modified>
</cp:coreProperties>
</file>