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22.svg" ContentType="image/svg+xml"/>
  <Override PartName="/ppt/media/image23.svg" ContentType="image/svg+xml"/>
  <Override PartName="/ppt/media/image24.svg" ContentType="image/svg+xml"/>
  <Override PartName="/ppt/media/image25.svg" ContentType="image/svg+xml"/>
  <Override PartName="/ppt/media/image26.svg" ContentType="image/svg+xml"/>
  <Override PartName="/ppt/media/image27.svg" ContentType="image/svg+xml"/>
  <Override PartName="/ppt/media/image28.svg" ContentType="image/svg+xml"/>
  <Override PartName="/ppt/media/image29.svg" ContentType="image/svg+xml"/>
  <Override PartName="/ppt/media/image3.svg" ContentType="image/svg+xml"/>
  <Override PartName="/ppt/media/image30.svg" ContentType="image/svg+xml"/>
  <Override PartName="/ppt/media/image4.svg" ContentType="image/svg+xml"/>
  <Override PartName="/ppt/media/image5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93" r:id="rId3"/>
    <p:sldId id="256" r:id="rId4"/>
    <p:sldId id="271" r:id="rId5"/>
    <p:sldId id="297" r:id="rId6"/>
    <p:sldId id="298" r:id="rId7"/>
    <p:sldId id="299" r:id="rId8"/>
    <p:sldId id="276" r:id="rId10"/>
    <p:sldId id="306" r:id="rId11"/>
    <p:sldId id="272" r:id="rId12"/>
    <p:sldId id="303" r:id="rId13"/>
    <p:sldId id="305" r:id="rId14"/>
    <p:sldId id="274" r:id="rId15"/>
    <p:sldId id="308" r:id="rId16"/>
    <p:sldId id="279" r:id="rId17"/>
    <p:sldId id="278" r:id="rId18"/>
    <p:sldId id="261" r:id="rId19"/>
    <p:sldId id="302" r:id="rId20"/>
    <p:sldId id="307" r:id="rId21"/>
    <p:sldId id="314" r:id="rId22"/>
    <p:sldId id="311" r:id="rId23"/>
  </p:sldIdLst>
  <p:sldSz cx="18288000" cy="10287000"/>
  <p:notesSz cx="6858000" cy="9144000"/>
  <p:embeddedFontLst>
    <p:embeddedFont>
      <p:font typeface="Calibri" panose="020F050202020403020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2E6"/>
    <a:srgbClr val="0E5B3E"/>
    <a:srgbClr val="FD7671"/>
    <a:srgbClr val="FFD6D5"/>
    <a:srgbClr val="FFBBB9"/>
    <a:srgbClr val="FFCCFF"/>
    <a:srgbClr val="FE726E"/>
    <a:srgbClr val="EEEAE6"/>
    <a:srgbClr val="6B3F6E"/>
    <a:srgbClr val="E468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4" autoAdjust="0"/>
    <p:restoredTop sz="94364" autoAdjust="0"/>
  </p:normalViewPr>
  <p:slideViewPr>
    <p:cSldViewPr>
      <p:cViewPr varScale="1">
        <p:scale>
          <a:sx n="41" d="100"/>
          <a:sy n="41" d="100"/>
        </p:scale>
        <p:origin x="948" y="28"/>
      </p:cViewPr>
      <p:guideLst>
        <p:guide orient="horz" pos="2160"/>
        <p:guide pos="2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BF40B-1A38-402F-BB9D-6A374917EA3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37F00-0790-4C9C-8E69-54EA76AD3F6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37F00-0790-4C9C-8E69-54EA76AD3F6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Muốn</a:t>
            </a:r>
            <a:r>
              <a:rPr lang="en-GB" baseline="0" dirty="0"/>
              <a:t> </a:t>
            </a:r>
            <a:r>
              <a:rPr lang="en-GB" baseline="0" dirty="0" err="1"/>
              <a:t>chuyển</a:t>
            </a:r>
            <a:r>
              <a:rPr lang="en-GB" baseline="0" dirty="0"/>
              <a:t> qua slide 28 </a:t>
            </a:r>
            <a:r>
              <a:rPr lang="en-GB" baseline="0" dirty="0" err="1"/>
              <a:t>thì</a:t>
            </a:r>
            <a:r>
              <a:rPr lang="en-GB" baseline="0" dirty="0"/>
              <a:t> </a:t>
            </a:r>
            <a:r>
              <a:rPr lang="en-GB" baseline="0" dirty="0" err="1"/>
              <a:t>mình</a:t>
            </a:r>
            <a:r>
              <a:rPr lang="en-GB" baseline="0" dirty="0"/>
              <a:t> </a:t>
            </a:r>
            <a:r>
              <a:rPr lang="en-GB" baseline="0" dirty="0" err="1"/>
              <a:t>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màn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nền</a:t>
            </a:r>
            <a:r>
              <a:rPr lang="en-GB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37F00-0790-4C9C-8E69-54EA76AD3F6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7" name="Picture 6" descr="Diagram, logo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0" y="-24245"/>
            <a:ext cx="1579977" cy="14418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8.png"/><Relationship Id="rId3" Type="http://schemas.openxmlformats.org/officeDocument/2006/relationships/image" Target="../media/image47.jpeg"/><Relationship Id="rId2" Type="http://schemas.openxmlformats.org/officeDocument/2006/relationships/image" Target="../media/image25.svg"/><Relationship Id="rId1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png"/><Relationship Id="rId2" Type="http://schemas.openxmlformats.org/officeDocument/2006/relationships/image" Target="../media/image25.svg"/><Relationship Id="rId1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svg"/><Relationship Id="rId8" Type="http://schemas.openxmlformats.org/officeDocument/2006/relationships/image" Target="../media/image60.png"/><Relationship Id="rId7" Type="http://schemas.openxmlformats.org/officeDocument/2006/relationships/image" Target="../media/image28.svg"/><Relationship Id="rId6" Type="http://schemas.openxmlformats.org/officeDocument/2006/relationships/image" Target="../media/image59.png"/><Relationship Id="rId5" Type="http://schemas.openxmlformats.org/officeDocument/2006/relationships/image" Target="../media/image27.svg"/><Relationship Id="rId4" Type="http://schemas.openxmlformats.org/officeDocument/2006/relationships/image" Target="../media/image58.png"/><Relationship Id="rId3" Type="http://schemas.openxmlformats.org/officeDocument/2006/relationships/image" Target="../media/image26.svg"/><Relationship Id="rId2" Type="http://schemas.openxmlformats.org/officeDocument/2006/relationships/image" Target="../media/image57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64.png"/><Relationship Id="rId13" Type="http://schemas.openxmlformats.org/officeDocument/2006/relationships/image" Target="../media/image63.png"/><Relationship Id="rId12" Type="http://schemas.openxmlformats.org/officeDocument/2006/relationships/image" Target="../media/image62.png"/><Relationship Id="rId11" Type="http://schemas.openxmlformats.org/officeDocument/2006/relationships/slide" Target="slide7.xml"/><Relationship Id="rId10" Type="http://schemas.openxmlformats.org/officeDocument/2006/relationships/image" Target="../media/image61.png"/><Relationship Id="rId1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slide" Target="slide7.xml"/><Relationship Id="rId4" Type="http://schemas.openxmlformats.org/officeDocument/2006/relationships/image" Target="../media/image61.png"/><Relationship Id="rId3" Type="http://schemas.openxmlformats.org/officeDocument/2006/relationships/image" Target="../media/image66.png"/><Relationship Id="rId2" Type="http://schemas.openxmlformats.org/officeDocument/2006/relationships/image" Target="../media/image30.svg"/><Relationship Id="rId1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9.png"/><Relationship Id="rId3" Type="http://schemas.openxmlformats.org/officeDocument/2006/relationships/image" Target="../media/image68.jpeg"/><Relationship Id="rId2" Type="http://schemas.openxmlformats.org/officeDocument/2006/relationships/image" Target="../media/image25.svg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svg"/><Relationship Id="rId8" Type="http://schemas.openxmlformats.org/officeDocument/2006/relationships/image" Target="../media/image12.png"/><Relationship Id="rId7" Type="http://schemas.openxmlformats.org/officeDocument/2006/relationships/image" Target="../media/image2.svg"/><Relationship Id="rId6" Type="http://schemas.openxmlformats.org/officeDocument/2006/relationships/image" Target="../media/image11.png"/><Relationship Id="rId5" Type="http://schemas.openxmlformats.org/officeDocument/2006/relationships/image" Target="../media/image1.sv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0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9" Type="http://schemas.openxmlformats.org/officeDocument/2006/relationships/audio" Target="../media/audio8.wav"/><Relationship Id="rId18" Type="http://schemas.openxmlformats.org/officeDocument/2006/relationships/audio" Target="../media/audio7.wav"/><Relationship Id="rId17" Type="http://schemas.openxmlformats.org/officeDocument/2006/relationships/audio" Target="../media/audio6.wav"/><Relationship Id="rId16" Type="http://schemas.openxmlformats.org/officeDocument/2006/relationships/image" Target="../media/image5.svg"/><Relationship Id="rId15" Type="http://schemas.openxmlformats.org/officeDocument/2006/relationships/image" Target="../media/image17.png"/><Relationship Id="rId14" Type="http://schemas.openxmlformats.org/officeDocument/2006/relationships/image" Target="../media/image16.png"/><Relationship Id="rId13" Type="http://schemas.microsoft.com/office/2007/relationships/hdphoto" Target="../media/image15.wdp"/><Relationship Id="rId12" Type="http://schemas.openxmlformats.org/officeDocument/2006/relationships/image" Target="../media/image14.png"/><Relationship Id="rId11" Type="http://schemas.openxmlformats.org/officeDocument/2006/relationships/image" Target="../media/image4.svg"/><Relationship Id="rId10" Type="http://schemas.openxmlformats.org/officeDocument/2006/relationships/image" Target="../media/image13.png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1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11.svg"/><Relationship Id="rId7" Type="http://schemas.openxmlformats.org/officeDocument/2006/relationships/image" Target="../media/image21.png"/><Relationship Id="rId6" Type="http://schemas.openxmlformats.org/officeDocument/2006/relationships/image" Target="../media/image10.svg"/><Relationship Id="rId5" Type="http://schemas.openxmlformats.org/officeDocument/2006/relationships/image" Target="../media/image20.png"/><Relationship Id="rId4" Type="http://schemas.openxmlformats.org/officeDocument/2006/relationships/image" Target="../media/image7.jpeg"/><Relationship Id="rId3" Type="http://schemas.openxmlformats.org/officeDocument/2006/relationships/image" Target="../media/image9.svg"/><Relationship Id="rId27" Type="http://schemas.openxmlformats.org/officeDocument/2006/relationships/slideLayout" Target="../slideLayouts/slideLayout7.xml"/><Relationship Id="rId26" Type="http://schemas.openxmlformats.org/officeDocument/2006/relationships/audio" Target="../media/audio17.wav"/><Relationship Id="rId25" Type="http://schemas.openxmlformats.org/officeDocument/2006/relationships/audio" Target="../media/audio16.wav"/><Relationship Id="rId24" Type="http://schemas.openxmlformats.org/officeDocument/2006/relationships/image" Target="../media/image29.png"/><Relationship Id="rId23" Type="http://schemas.openxmlformats.org/officeDocument/2006/relationships/image" Target="../media/image28.png"/><Relationship Id="rId22" Type="http://schemas.microsoft.com/office/2007/relationships/media" Target="../media/media1.mp4"/><Relationship Id="rId21" Type="http://schemas.openxmlformats.org/officeDocument/2006/relationships/video" Target="../media/media1.mp4"/><Relationship Id="rId20" Type="http://schemas.openxmlformats.org/officeDocument/2006/relationships/image" Target="../media/image15.svg"/><Relationship Id="rId2" Type="http://schemas.openxmlformats.org/officeDocument/2006/relationships/image" Target="../media/image19.png"/><Relationship Id="rId19" Type="http://schemas.openxmlformats.org/officeDocument/2006/relationships/image" Target="../media/image27.png"/><Relationship Id="rId18" Type="http://schemas.openxmlformats.org/officeDocument/2006/relationships/image" Target="../media/image2.svg"/><Relationship Id="rId17" Type="http://schemas.openxmlformats.org/officeDocument/2006/relationships/image" Target="../media/image11.png"/><Relationship Id="rId16" Type="http://schemas.openxmlformats.org/officeDocument/2006/relationships/image" Target="../media/image14.svg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13.svg"/><Relationship Id="rId11" Type="http://schemas.openxmlformats.org/officeDocument/2006/relationships/image" Target="../media/image23.png"/><Relationship Id="rId10" Type="http://schemas.openxmlformats.org/officeDocument/2006/relationships/image" Target="../media/image12.svg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11.svg"/><Relationship Id="rId7" Type="http://schemas.openxmlformats.org/officeDocument/2006/relationships/image" Target="../media/image21.png"/><Relationship Id="rId6" Type="http://schemas.openxmlformats.org/officeDocument/2006/relationships/image" Target="../media/image10.svg"/><Relationship Id="rId5" Type="http://schemas.openxmlformats.org/officeDocument/2006/relationships/image" Target="../media/image20.png"/><Relationship Id="rId4" Type="http://schemas.openxmlformats.org/officeDocument/2006/relationships/image" Target="../media/image7.jpeg"/><Relationship Id="rId3" Type="http://schemas.openxmlformats.org/officeDocument/2006/relationships/image" Target="../media/image9.svg"/><Relationship Id="rId27" Type="http://schemas.openxmlformats.org/officeDocument/2006/relationships/slideLayout" Target="../slideLayouts/slideLayout7.xml"/><Relationship Id="rId26" Type="http://schemas.openxmlformats.org/officeDocument/2006/relationships/audio" Target="../media/audio17.wav"/><Relationship Id="rId25" Type="http://schemas.openxmlformats.org/officeDocument/2006/relationships/audio" Target="../media/audio16.wav"/><Relationship Id="rId24" Type="http://schemas.openxmlformats.org/officeDocument/2006/relationships/image" Target="../media/image29.png"/><Relationship Id="rId23" Type="http://schemas.openxmlformats.org/officeDocument/2006/relationships/image" Target="../media/image28.png"/><Relationship Id="rId22" Type="http://schemas.microsoft.com/office/2007/relationships/media" Target="../media/media1.mp4"/><Relationship Id="rId21" Type="http://schemas.openxmlformats.org/officeDocument/2006/relationships/video" Target="../media/media1.mp4"/><Relationship Id="rId20" Type="http://schemas.openxmlformats.org/officeDocument/2006/relationships/image" Target="../media/image15.svg"/><Relationship Id="rId2" Type="http://schemas.openxmlformats.org/officeDocument/2006/relationships/image" Target="../media/image19.png"/><Relationship Id="rId19" Type="http://schemas.openxmlformats.org/officeDocument/2006/relationships/image" Target="../media/image27.png"/><Relationship Id="rId18" Type="http://schemas.openxmlformats.org/officeDocument/2006/relationships/image" Target="../media/image2.svg"/><Relationship Id="rId17" Type="http://schemas.openxmlformats.org/officeDocument/2006/relationships/image" Target="../media/image11.png"/><Relationship Id="rId16" Type="http://schemas.openxmlformats.org/officeDocument/2006/relationships/image" Target="../media/image14.svg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13.svg"/><Relationship Id="rId11" Type="http://schemas.openxmlformats.org/officeDocument/2006/relationships/image" Target="../media/image23.png"/><Relationship Id="rId10" Type="http://schemas.openxmlformats.org/officeDocument/2006/relationships/image" Target="../media/image12.svg"/><Relationship Id="rId1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11.svg"/><Relationship Id="rId7" Type="http://schemas.openxmlformats.org/officeDocument/2006/relationships/image" Target="../media/image21.png"/><Relationship Id="rId6" Type="http://schemas.openxmlformats.org/officeDocument/2006/relationships/image" Target="../media/image10.svg"/><Relationship Id="rId5" Type="http://schemas.openxmlformats.org/officeDocument/2006/relationships/image" Target="../media/image20.png"/><Relationship Id="rId4" Type="http://schemas.openxmlformats.org/officeDocument/2006/relationships/image" Target="../media/image7.jpeg"/><Relationship Id="rId3" Type="http://schemas.openxmlformats.org/officeDocument/2006/relationships/image" Target="../media/image9.svg"/><Relationship Id="rId28" Type="http://schemas.openxmlformats.org/officeDocument/2006/relationships/slideLayout" Target="../slideLayouts/slideLayout7.xml"/><Relationship Id="rId27" Type="http://schemas.openxmlformats.org/officeDocument/2006/relationships/audio" Target="../media/audio16.wav"/><Relationship Id="rId26" Type="http://schemas.openxmlformats.org/officeDocument/2006/relationships/audio" Target="../media/audio17.wav"/><Relationship Id="rId25" Type="http://schemas.openxmlformats.org/officeDocument/2006/relationships/image" Target="../media/image30.png"/><Relationship Id="rId24" Type="http://schemas.openxmlformats.org/officeDocument/2006/relationships/image" Target="../media/image29.png"/><Relationship Id="rId23" Type="http://schemas.openxmlformats.org/officeDocument/2006/relationships/image" Target="../media/image28.png"/><Relationship Id="rId22" Type="http://schemas.microsoft.com/office/2007/relationships/media" Target="../media/media1.mp4"/><Relationship Id="rId21" Type="http://schemas.openxmlformats.org/officeDocument/2006/relationships/video" Target="../media/media1.mp4"/><Relationship Id="rId20" Type="http://schemas.openxmlformats.org/officeDocument/2006/relationships/image" Target="../media/image24.png"/><Relationship Id="rId2" Type="http://schemas.openxmlformats.org/officeDocument/2006/relationships/image" Target="../media/image19.png"/><Relationship Id="rId19" Type="http://schemas.openxmlformats.org/officeDocument/2006/relationships/image" Target="../media/image2.svg"/><Relationship Id="rId18" Type="http://schemas.openxmlformats.org/officeDocument/2006/relationships/image" Target="../media/image11.png"/><Relationship Id="rId17" Type="http://schemas.openxmlformats.org/officeDocument/2006/relationships/image" Target="../media/image15.svg"/><Relationship Id="rId16" Type="http://schemas.openxmlformats.org/officeDocument/2006/relationships/image" Target="../media/image27.png"/><Relationship Id="rId15" Type="http://schemas.openxmlformats.org/officeDocument/2006/relationships/image" Target="../media/image14.sv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13.svg"/><Relationship Id="rId11" Type="http://schemas.openxmlformats.org/officeDocument/2006/relationships/image" Target="../media/image23.png"/><Relationship Id="rId10" Type="http://schemas.openxmlformats.org/officeDocument/2006/relationships/image" Target="../media/image12.svg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11.svg"/><Relationship Id="rId7" Type="http://schemas.openxmlformats.org/officeDocument/2006/relationships/image" Target="../media/image21.png"/><Relationship Id="rId6" Type="http://schemas.openxmlformats.org/officeDocument/2006/relationships/image" Target="../media/image10.svg"/><Relationship Id="rId5" Type="http://schemas.openxmlformats.org/officeDocument/2006/relationships/image" Target="../media/image20.png"/><Relationship Id="rId4" Type="http://schemas.openxmlformats.org/officeDocument/2006/relationships/image" Target="../media/image9.svg"/><Relationship Id="rId3" Type="http://schemas.openxmlformats.org/officeDocument/2006/relationships/image" Target="../media/image19.png"/><Relationship Id="rId28" Type="http://schemas.openxmlformats.org/officeDocument/2006/relationships/notesSlide" Target="../notesSlides/notesSlide1.xml"/><Relationship Id="rId27" Type="http://schemas.openxmlformats.org/officeDocument/2006/relationships/slideLayout" Target="../slideLayouts/slideLayout7.xml"/><Relationship Id="rId26" Type="http://schemas.openxmlformats.org/officeDocument/2006/relationships/audio" Target="../media/audio16.wav"/><Relationship Id="rId25" Type="http://schemas.openxmlformats.org/officeDocument/2006/relationships/audio" Target="../media/audio17.wav"/><Relationship Id="rId24" Type="http://schemas.openxmlformats.org/officeDocument/2006/relationships/image" Target="../media/image29.png"/><Relationship Id="rId23" Type="http://schemas.openxmlformats.org/officeDocument/2006/relationships/image" Target="../media/image28.png"/><Relationship Id="rId22" Type="http://schemas.microsoft.com/office/2007/relationships/media" Target="../media/media1.mp4"/><Relationship Id="rId21" Type="http://schemas.openxmlformats.org/officeDocument/2006/relationships/video" Target="../media/media1.mp4"/><Relationship Id="rId20" Type="http://schemas.openxmlformats.org/officeDocument/2006/relationships/image" Target="../media/image15.svg"/><Relationship Id="rId2" Type="http://schemas.openxmlformats.org/officeDocument/2006/relationships/image" Target="../media/image7.jpeg"/><Relationship Id="rId19" Type="http://schemas.openxmlformats.org/officeDocument/2006/relationships/image" Target="../media/image31.png"/><Relationship Id="rId18" Type="http://schemas.openxmlformats.org/officeDocument/2006/relationships/image" Target="../media/image2.svg"/><Relationship Id="rId17" Type="http://schemas.openxmlformats.org/officeDocument/2006/relationships/image" Target="../media/image11.png"/><Relationship Id="rId16" Type="http://schemas.openxmlformats.org/officeDocument/2006/relationships/image" Target="../media/image14.svg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13.svg"/><Relationship Id="rId11" Type="http://schemas.openxmlformats.org/officeDocument/2006/relationships/image" Target="../media/image23.png"/><Relationship Id="rId10" Type="http://schemas.openxmlformats.org/officeDocument/2006/relationships/image" Target="../media/image12.svg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svg"/><Relationship Id="rId8" Type="http://schemas.openxmlformats.org/officeDocument/2006/relationships/image" Target="../media/image35.png"/><Relationship Id="rId7" Type="http://schemas.openxmlformats.org/officeDocument/2006/relationships/image" Target="../media/image20.svg"/><Relationship Id="rId6" Type="http://schemas.openxmlformats.org/officeDocument/2006/relationships/image" Target="../media/image34.png"/><Relationship Id="rId5" Type="http://schemas.openxmlformats.org/officeDocument/2006/relationships/image" Target="../media/image19.svg"/><Relationship Id="rId4" Type="http://schemas.openxmlformats.org/officeDocument/2006/relationships/image" Target="../media/image33.png"/><Relationship Id="rId31" Type="http://schemas.openxmlformats.org/officeDocument/2006/relationships/notesSlide" Target="../notesSlides/notesSlide2.xml"/><Relationship Id="rId30" Type="http://schemas.openxmlformats.org/officeDocument/2006/relationships/slideLayout" Target="../slideLayouts/slideLayout7.xml"/><Relationship Id="rId3" Type="http://schemas.openxmlformats.org/officeDocument/2006/relationships/image" Target="../media/image18.svg"/><Relationship Id="rId29" Type="http://schemas.openxmlformats.org/officeDocument/2006/relationships/image" Target="../media/image41.png"/><Relationship Id="rId28" Type="http://schemas.openxmlformats.org/officeDocument/2006/relationships/image" Target="../media/image40.png"/><Relationship Id="rId27" Type="http://schemas.openxmlformats.org/officeDocument/2006/relationships/slide" Target="slide19.xml"/><Relationship Id="rId26" Type="http://schemas.openxmlformats.org/officeDocument/2006/relationships/image" Target="../media/image23.svg"/><Relationship Id="rId25" Type="http://schemas.openxmlformats.org/officeDocument/2006/relationships/image" Target="../media/image39.png"/><Relationship Id="rId24" Type="http://schemas.openxmlformats.org/officeDocument/2006/relationships/image" Target="../media/image38.png"/><Relationship Id="rId23" Type="http://schemas.openxmlformats.org/officeDocument/2006/relationships/image" Target="../media/image22.svg"/><Relationship Id="rId22" Type="http://schemas.openxmlformats.org/officeDocument/2006/relationships/image" Target="../media/image37.png"/><Relationship Id="rId21" Type="http://schemas.openxmlformats.org/officeDocument/2006/relationships/slide" Target="slide18.xml"/><Relationship Id="rId20" Type="http://schemas.openxmlformats.org/officeDocument/2006/relationships/slide" Target="slide17.xml"/><Relationship Id="rId2" Type="http://schemas.openxmlformats.org/officeDocument/2006/relationships/image" Target="../media/image32.png"/><Relationship Id="rId19" Type="http://schemas.openxmlformats.org/officeDocument/2006/relationships/slide" Target="slide16.xml"/><Relationship Id="rId18" Type="http://schemas.openxmlformats.org/officeDocument/2006/relationships/slide" Target="slide15.xml"/><Relationship Id="rId17" Type="http://schemas.openxmlformats.org/officeDocument/2006/relationships/slide" Target="slide14.xml"/><Relationship Id="rId16" Type="http://schemas.openxmlformats.org/officeDocument/2006/relationships/slide" Target="slide13.xml"/><Relationship Id="rId15" Type="http://schemas.openxmlformats.org/officeDocument/2006/relationships/slide" Target="slide12.xml"/><Relationship Id="rId14" Type="http://schemas.openxmlformats.org/officeDocument/2006/relationships/slide" Target="slide11.xml"/><Relationship Id="rId13" Type="http://schemas.openxmlformats.org/officeDocument/2006/relationships/slide" Target="slide10.xml"/><Relationship Id="rId12" Type="http://schemas.openxmlformats.org/officeDocument/2006/relationships/slide" Target="slide9.xml"/><Relationship Id="rId11" Type="http://schemas.openxmlformats.org/officeDocument/2006/relationships/slide" Target="slide8.xml"/><Relationship Id="rId10" Type="http://schemas.openxmlformats.org/officeDocument/2006/relationships/image" Target="../media/image36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png"/><Relationship Id="rId2" Type="http://schemas.openxmlformats.org/officeDocument/2006/relationships/image" Target="../media/image24.svg"/><Relationship Id="rId1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0"/>
            <a:ext cx="18287664" cy="10286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46" b="82433" l="29079" r="3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23" t="59235" r="62396" b="22161"/>
          <a:stretch>
            <a:fillRect/>
          </a:stretch>
        </p:blipFill>
        <p:spPr>
          <a:xfrm flipH="1">
            <a:off x="1062681" y="1409700"/>
            <a:ext cx="156519" cy="160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89691" l="9653" r="89961">
                        <a14:foregroundMark x1="44402" y1="24742" x2="44402" y2="24742"/>
                        <a14:backgroundMark x1="52124" y1="46392" x2="52124" y2="46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71" t="16139" r="37997" b="58570"/>
          <a:stretch>
            <a:fillRect/>
          </a:stretch>
        </p:blipFill>
        <p:spPr>
          <a:xfrm>
            <a:off x="3733799" y="308300"/>
            <a:ext cx="457201" cy="377687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71900" y="354267"/>
            <a:ext cx="9718710" cy="23862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7153" tIns="38577" rIns="77153" bIns="38577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71525">
              <a:defRPr/>
            </a:pP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QUẬN LONG BIÊN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71525">
              <a:defRPr/>
            </a:pP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771525">
              <a:defRPr/>
            </a:pP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         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5671705" y="-575723"/>
            <a:ext cx="6716852" cy="1305044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849148" y="2986913"/>
            <a:ext cx="1118447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000" i="1">
                <a:solidFill>
                  <a:srgbClr val="0E5B3E"/>
                </a:solidFill>
              </a:rPr>
              <a:t>(Hàng ngang gồm 7 chữ cái) </a:t>
            </a:r>
            <a:endParaRPr lang="vi-VN" sz="4000" b="1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8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1947,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dirty="0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791" y="4615086"/>
            <a:ext cx="5277189" cy="41425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723" y="1209629"/>
            <a:ext cx="595630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"/>
          <p:cNvGrpSpPr/>
          <p:nvPr/>
        </p:nvGrpSpPr>
        <p:grpSpPr>
          <a:xfrm>
            <a:off x="693233" y="2421179"/>
            <a:ext cx="16811825" cy="5352917"/>
            <a:chOff x="0" y="0"/>
            <a:chExt cx="12573026" cy="4320406"/>
          </a:xfrm>
        </p:grpSpPr>
        <p:sp>
          <p:nvSpPr>
            <p:cNvPr id="31" name="Freeform 4"/>
            <p:cNvSpPr/>
            <p:nvPr/>
          </p:nvSpPr>
          <p:spPr>
            <a:xfrm>
              <a:off x="0" y="-4073"/>
              <a:ext cx="12579417" cy="4327009"/>
            </a:xfrm>
            <a:custGeom>
              <a:avLst/>
              <a:gdLst/>
              <a:ahLst/>
              <a:cxnLst/>
              <a:rect l="l" t="t" r="r" b="b"/>
              <a:pathLst>
                <a:path w="12579417" h="4327009">
                  <a:moveTo>
                    <a:pt x="11951639" y="4272531"/>
                  </a:moveTo>
                  <a:cubicBezTo>
                    <a:pt x="11951639" y="4272531"/>
                    <a:pt x="11220764" y="4327009"/>
                    <a:pt x="9514655" y="4324387"/>
                  </a:cubicBezTo>
                  <a:cubicBezTo>
                    <a:pt x="4625319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73802" y="15681"/>
                    <a:pt x="7711793" y="7673"/>
                  </a:cubicBezTo>
                  <a:cubicBezTo>
                    <a:pt x="11001836" y="0"/>
                    <a:pt x="11718570" y="6979"/>
                    <a:pt x="11718570" y="6979"/>
                  </a:cubicBezTo>
                  <a:cubicBezTo>
                    <a:pt x="12086878" y="14458"/>
                    <a:pt x="12225138" y="42638"/>
                    <a:pt x="12422877" y="165219"/>
                  </a:cubicBezTo>
                  <a:cubicBezTo>
                    <a:pt x="12573895" y="258836"/>
                    <a:pt x="12579417" y="476157"/>
                    <a:pt x="12570276" y="3206214"/>
                  </a:cubicBezTo>
                  <a:lnTo>
                    <a:pt x="12570276" y="3206247"/>
                  </a:lnTo>
                  <a:cubicBezTo>
                    <a:pt x="12570275" y="4073881"/>
                    <a:pt x="12527491" y="4222469"/>
                    <a:pt x="11951639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1156060" y="3382885"/>
            <a:ext cx="9443226" cy="3013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4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44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355" y="1382704"/>
            <a:ext cx="4685907" cy="59245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314" y="540008"/>
            <a:ext cx="4834547" cy="2291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58890" y="2974640"/>
            <a:ext cx="16589852" cy="4484571"/>
            <a:chOff x="0" y="0"/>
            <a:chExt cx="12573026" cy="4320406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12579417" cy="4327009"/>
            </a:xfrm>
            <a:custGeom>
              <a:avLst/>
              <a:gdLst/>
              <a:ahLst/>
              <a:cxnLst/>
              <a:rect l="l" t="t" r="r" b="b"/>
              <a:pathLst>
                <a:path w="12579417" h="4327009">
                  <a:moveTo>
                    <a:pt x="11951639" y="4272531"/>
                  </a:moveTo>
                  <a:cubicBezTo>
                    <a:pt x="11951639" y="4272531"/>
                    <a:pt x="11220764" y="4327009"/>
                    <a:pt x="9514655" y="4324387"/>
                  </a:cubicBezTo>
                  <a:cubicBezTo>
                    <a:pt x="4625319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73802" y="15681"/>
                    <a:pt x="7711793" y="7673"/>
                  </a:cubicBezTo>
                  <a:cubicBezTo>
                    <a:pt x="11001836" y="0"/>
                    <a:pt x="11718570" y="6979"/>
                    <a:pt x="11718570" y="6979"/>
                  </a:cubicBezTo>
                  <a:cubicBezTo>
                    <a:pt x="12086878" y="14458"/>
                    <a:pt x="12225138" y="42638"/>
                    <a:pt x="12422877" y="165219"/>
                  </a:cubicBezTo>
                  <a:cubicBezTo>
                    <a:pt x="12573895" y="258836"/>
                    <a:pt x="12579417" y="476157"/>
                    <a:pt x="12570276" y="3206214"/>
                  </a:cubicBezTo>
                  <a:lnTo>
                    <a:pt x="12570276" y="3206247"/>
                  </a:lnTo>
                  <a:cubicBezTo>
                    <a:pt x="12570275" y="4073881"/>
                    <a:pt x="12527491" y="4222469"/>
                    <a:pt x="11951639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01324" y="3191896"/>
            <a:ext cx="10392423" cy="4029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44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(Hàng ngang gồm </a:t>
            </a:r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vi-VN" sz="44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chữ cái)</a:t>
            </a:r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nào</a:t>
            </a:r>
            <a:endParaRPr lang="vi-VN" sz="44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b="1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</a:t>
            </a:r>
            <a:r>
              <a:rPr lang="vi-VN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en-US" sz="4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268" y="981516"/>
            <a:ext cx="4458667" cy="616276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458" y="676032"/>
            <a:ext cx="7419475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4"/>
          <p:cNvGrpSpPr/>
          <p:nvPr/>
        </p:nvGrpSpPr>
        <p:grpSpPr>
          <a:xfrm>
            <a:off x="782941" y="3468652"/>
            <a:ext cx="16722117" cy="4484571"/>
            <a:chOff x="0" y="0"/>
            <a:chExt cx="12956587" cy="4320406"/>
          </a:xfrm>
        </p:grpSpPr>
        <p:sp>
          <p:nvSpPr>
            <p:cNvPr id="34" name="Freeform 5"/>
            <p:cNvSpPr/>
            <p:nvPr/>
          </p:nvSpPr>
          <p:spPr>
            <a:xfrm>
              <a:off x="0" y="-4073"/>
              <a:ext cx="12962978" cy="4327009"/>
            </a:xfrm>
            <a:custGeom>
              <a:avLst/>
              <a:gdLst/>
              <a:ahLst/>
              <a:cxnLst/>
              <a:rect l="l" t="t" r="r" b="b"/>
              <a:pathLst>
                <a:path w="12962978" h="4327009">
                  <a:moveTo>
                    <a:pt x="12335201" y="4272531"/>
                  </a:moveTo>
                  <a:cubicBezTo>
                    <a:pt x="12335201" y="4272531"/>
                    <a:pt x="11604326" y="4327009"/>
                    <a:pt x="9843168" y="4324387"/>
                  </a:cubicBezTo>
                  <a:cubicBezTo>
                    <a:pt x="4754291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619048" y="15681"/>
                    <a:pt x="7966728" y="7673"/>
                  </a:cubicBezTo>
                  <a:cubicBezTo>
                    <a:pt x="11385398" y="0"/>
                    <a:pt x="12102131" y="6979"/>
                    <a:pt x="12102131" y="6979"/>
                  </a:cubicBezTo>
                  <a:cubicBezTo>
                    <a:pt x="12470439" y="14458"/>
                    <a:pt x="12608699" y="42638"/>
                    <a:pt x="12806438" y="165219"/>
                  </a:cubicBezTo>
                  <a:cubicBezTo>
                    <a:pt x="12957456" y="258836"/>
                    <a:pt x="12962978" y="476157"/>
                    <a:pt x="12953837" y="3206214"/>
                  </a:cubicBezTo>
                  <a:lnTo>
                    <a:pt x="12953837" y="3206247"/>
                  </a:lnTo>
                  <a:cubicBezTo>
                    <a:pt x="12953836" y="4073881"/>
                    <a:pt x="12911053" y="4222469"/>
                    <a:pt x="12335201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6" name="Rectangle 5"/>
          <p:cNvSpPr/>
          <p:nvPr/>
        </p:nvSpPr>
        <p:spPr>
          <a:xfrm>
            <a:off x="1281475" y="4439268"/>
            <a:ext cx="1018489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4400" i="1" dirty="0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vi-VN" sz="4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là một trong những người đầu tiên xây dựng và là </a:t>
            </a:r>
            <a:r>
              <a:rPr lang="nl-NL" sz="4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 đốc Xưởng Quân giới ở chiến khu Việt Bắc</a:t>
            </a:r>
            <a:r>
              <a:rPr lang="nl-NL" sz="4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en-US" sz="4400" b="1" dirty="0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21293" y="2006530"/>
            <a:ext cx="6846401" cy="25666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6206" y="2906719"/>
            <a:ext cx="5400675" cy="4343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6089996" y="-1178769"/>
            <a:ext cx="6716852" cy="13050441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784305" y="3572493"/>
            <a:ext cx="11904905" cy="319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nl-NL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àng ngang gồm 8 chữ cái) </a:t>
            </a:r>
            <a:endParaRPr lang="en-GB" sz="4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nl-NL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1950, chiến thắng nào tạo chuyển biến cơ bản cho cuộc kháng chiến</a:t>
            </a:r>
            <a:r>
              <a:rPr lang="nl-NL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nl-NL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ừ </a:t>
            </a:r>
            <a:r>
              <a:rPr lang="nl-NL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 ta nắm </a:t>
            </a:r>
            <a:r>
              <a:rPr lang="nl-NL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 “</a:t>
            </a:r>
            <a:r>
              <a:rPr lang="vi-VN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nl-NL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hủ </a:t>
            </a:r>
            <a:r>
              <a:rPr lang="nl-NL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trên chiến trường?”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266" y="469457"/>
            <a:ext cx="7809653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1145462">
            <a:off x="14898183" y="5811883"/>
            <a:ext cx="1883391" cy="349585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419546" y="2400579"/>
            <a:ext cx="13448908" cy="4484571"/>
            <a:chOff x="0" y="0"/>
            <a:chExt cx="12956587" cy="4320406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962978" cy="4327009"/>
            </a:xfrm>
            <a:custGeom>
              <a:avLst/>
              <a:gdLst/>
              <a:ahLst/>
              <a:cxnLst/>
              <a:rect l="l" t="t" r="r" b="b"/>
              <a:pathLst>
                <a:path w="12962978" h="4327009">
                  <a:moveTo>
                    <a:pt x="12335201" y="4272531"/>
                  </a:moveTo>
                  <a:cubicBezTo>
                    <a:pt x="12335201" y="4272531"/>
                    <a:pt x="11604326" y="4327009"/>
                    <a:pt x="9843168" y="4324387"/>
                  </a:cubicBezTo>
                  <a:cubicBezTo>
                    <a:pt x="4754291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619048" y="15681"/>
                    <a:pt x="7966728" y="7673"/>
                  </a:cubicBezTo>
                  <a:cubicBezTo>
                    <a:pt x="11385398" y="0"/>
                    <a:pt x="12102131" y="6979"/>
                    <a:pt x="12102131" y="6979"/>
                  </a:cubicBezTo>
                  <a:cubicBezTo>
                    <a:pt x="12470439" y="14458"/>
                    <a:pt x="12608699" y="42638"/>
                    <a:pt x="12806438" y="165219"/>
                  </a:cubicBezTo>
                  <a:cubicBezTo>
                    <a:pt x="12957456" y="258836"/>
                    <a:pt x="12962978" y="476157"/>
                    <a:pt x="12953837" y="3206214"/>
                  </a:cubicBezTo>
                  <a:lnTo>
                    <a:pt x="12953837" y="3206247"/>
                  </a:lnTo>
                  <a:cubicBezTo>
                    <a:pt x="12953836" y="4073881"/>
                    <a:pt x="12911053" y="4222469"/>
                    <a:pt x="12335201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7941" y="1231419"/>
            <a:ext cx="649938" cy="596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38126" y="1231419"/>
            <a:ext cx="649938" cy="5963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7897" y="9683678"/>
            <a:ext cx="11408768" cy="6417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66922" y="9683678"/>
            <a:ext cx="11408768" cy="64174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15176887" y="-456189"/>
            <a:ext cx="4967953" cy="168910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59169">
            <a:off x="17198693" y="8427086"/>
            <a:ext cx="1251379" cy="68939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645" y="8427086"/>
            <a:ext cx="1251379" cy="68939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428114" y="3239648"/>
            <a:ext cx="13455542" cy="2381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sz="4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(Hàng ngang gồm </a:t>
            </a:r>
            <a:r>
              <a:rPr lang="en-US" sz="4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vi-VN" sz="4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chữ cái)</a:t>
            </a:r>
            <a:r>
              <a:rPr lang="en-US" sz="4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hùng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lấp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en-US" sz="4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6" b="28048"/>
          <a:stretch>
            <a:fillRect/>
          </a:stretch>
        </p:blipFill>
        <p:spPr>
          <a:xfrm flipH="1">
            <a:off x="15661587" y="8023352"/>
            <a:ext cx="2515303" cy="2112264"/>
          </a:xfrm>
          <a:prstGeom prst="rect">
            <a:avLst/>
          </a:prstGeom>
        </p:spPr>
      </p:pic>
      <p:sp>
        <p:nvSpPr>
          <p:cNvPr id="22" name="Right Arrow 11">
            <a:hlinkClick r:id="rId11" action="ppaction://hlinksldjump"/>
          </p:cNvPr>
          <p:cNvSpPr/>
          <p:nvPr/>
        </p:nvSpPr>
        <p:spPr>
          <a:xfrm>
            <a:off x="16191623" y="8492082"/>
            <a:ext cx="2151932" cy="120065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Trở về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0268" y="419570"/>
            <a:ext cx="10565284" cy="30787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34648" y="5859005"/>
            <a:ext cx="3147390" cy="41090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17909" y="5858687"/>
            <a:ext cx="7258990" cy="41094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424837">
            <a:off x="16819117" y="8248869"/>
            <a:ext cx="1453636" cy="22024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12440" flipH="1">
            <a:off x="-3025354" y="4882060"/>
            <a:ext cx="4822950" cy="539150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12130" y="3520518"/>
            <a:ext cx="13507108" cy="3767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8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8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8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8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8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8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800" i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4800" i="1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vi-VN" sz="480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từ thích hợp vào chỗ chấm:</a:t>
            </a:r>
            <a:r>
              <a:rPr lang="en-US" sz="480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dirty="0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1947 </a:t>
            </a: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54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5400" b="1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</a:t>
            </a:r>
            <a:r>
              <a:rPr lang="en-US" sz="54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chôn</a:t>
            </a:r>
            <a:r>
              <a:rPr lang="vi-VN" sz="54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..................</a:t>
            </a:r>
            <a:r>
              <a:rPr lang="en-US" sz="54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…”?</a:t>
            </a:r>
            <a:endParaRPr lang="en-US" sz="5400" b="1" dirty="0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6" b="28048"/>
          <a:stretch>
            <a:fillRect/>
          </a:stretch>
        </p:blipFill>
        <p:spPr>
          <a:xfrm flipH="1">
            <a:off x="15661587" y="8023352"/>
            <a:ext cx="2515303" cy="2112264"/>
          </a:xfrm>
          <a:prstGeom prst="rect">
            <a:avLst/>
          </a:prstGeom>
        </p:spPr>
      </p:pic>
      <p:sp>
        <p:nvSpPr>
          <p:cNvPr id="10" name="Right Arrow 11">
            <a:hlinkClick r:id="rId5" action="ppaction://hlinksldjump"/>
          </p:cNvPr>
          <p:cNvSpPr/>
          <p:nvPr/>
        </p:nvSpPr>
        <p:spPr>
          <a:xfrm>
            <a:off x="16191623" y="8492082"/>
            <a:ext cx="2151932" cy="1200651"/>
          </a:xfrm>
          <a:prstGeom prst="rightArrow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tx1"/>
                </a:solidFill>
              </a:rPr>
              <a:t>Trở về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741" y="243386"/>
            <a:ext cx="10931075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 isContent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59086" t="9333" b="31146"/>
          <a:stretch>
            <a:fillRect/>
          </a:stretch>
        </p:blipFill>
        <p:spPr>
          <a:xfrm rot="5400000">
            <a:off x="5654479" y="-2451517"/>
            <a:ext cx="6716852" cy="164927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44952" y="3075063"/>
            <a:ext cx="11300651" cy="30947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i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i="1" dirty="0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44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</a:t>
            </a:r>
            <a:r>
              <a:rPr lang="vi-VN" sz="48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48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8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800" b="1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4800" b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4800" b="1" dirty="0">
                <a:solidFill>
                  <a:srgbClr val="0E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dirty="0">
              <a:solidFill>
                <a:srgbClr val="0E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hiến thắng lịch sử Điện Biên Phủ (7/5/1954) | Hồ sơ - Sự kiện - Nhân chứ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146" y="380871"/>
            <a:ext cx="4705896" cy="74696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20" y="164684"/>
            <a:ext cx="519424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"/>
          <p:cNvGrpSpPr/>
          <p:nvPr/>
        </p:nvGrpSpPr>
        <p:grpSpPr>
          <a:xfrm>
            <a:off x="2844646" y="1895166"/>
            <a:ext cx="13050772" cy="4484571"/>
            <a:chOff x="0" y="0"/>
            <a:chExt cx="12573026" cy="4320406"/>
          </a:xfrm>
        </p:grpSpPr>
        <p:sp>
          <p:nvSpPr>
            <p:cNvPr id="31" name="Freeform 4"/>
            <p:cNvSpPr/>
            <p:nvPr/>
          </p:nvSpPr>
          <p:spPr>
            <a:xfrm>
              <a:off x="0" y="-4073"/>
              <a:ext cx="12579417" cy="4327009"/>
            </a:xfrm>
            <a:custGeom>
              <a:avLst/>
              <a:gdLst/>
              <a:ahLst/>
              <a:cxnLst/>
              <a:rect l="l" t="t" r="r" b="b"/>
              <a:pathLst>
                <a:path w="12579417" h="4327009">
                  <a:moveTo>
                    <a:pt x="11951639" y="4272531"/>
                  </a:moveTo>
                  <a:cubicBezTo>
                    <a:pt x="11951639" y="4272531"/>
                    <a:pt x="11220764" y="4327009"/>
                    <a:pt x="9514655" y="4324387"/>
                  </a:cubicBezTo>
                  <a:cubicBezTo>
                    <a:pt x="4625319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73802" y="15681"/>
                    <a:pt x="7711793" y="7673"/>
                  </a:cubicBezTo>
                  <a:cubicBezTo>
                    <a:pt x="11001836" y="0"/>
                    <a:pt x="11718570" y="6979"/>
                    <a:pt x="11718570" y="6979"/>
                  </a:cubicBezTo>
                  <a:cubicBezTo>
                    <a:pt x="12086878" y="14458"/>
                    <a:pt x="12225138" y="42638"/>
                    <a:pt x="12422877" y="165219"/>
                  </a:cubicBezTo>
                  <a:cubicBezTo>
                    <a:pt x="12573895" y="258836"/>
                    <a:pt x="12579417" y="476157"/>
                    <a:pt x="12570276" y="3206214"/>
                  </a:cubicBezTo>
                  <a:lnTo>
                    <a:pt x="12570276" y="3206247"/>
                  </a:lnTo>
                  <a:cubicBezTo>
                    <a:pt x="12570275" y="4073881"/>
                    <a:pt x="12527491" y="4222469"/>
                    <a:pt x="11951639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8" name="Rectangle 7"/>
          <p:cNvSpPr/>
          <p:nvPr/>
        </p:nvSpPr>
        <p:spPr>
          <a:xfrm>
            <a:off x="3033085" y="2706540"/>
            <a:ext cx="128689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40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4000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4000" b="1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vi-VN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.............. </a:t>
            </a:r>
            <a:r>
              <a:rPr lang="en-US" sz="40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4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2385" y="379965"/>
            <a:ext cx="596240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2628900"/>
            <a:ext cx="731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Từ khóa:</a:t>
            </a:r>
            <a:endParaRPr lang="en-US" sz="8800" b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4888112"/>
            <a:ext cx="1524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b="1" dirty="0">
                <a:ln w="38100">
                  <a:solidFill>
                    <a:srgbClr val="0E5B3E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ĐIỆN BIÊN PHỦ</a:t>
            </a:r>
            <a:endParaRPr lang="en-US" sz="11500" b="1" dirty="0">
              <a:ln w="38100">
                <a:solidFill>
                  <a:srgbClr val="0E5B3E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1" name="Rectangle: Rounded Corners 40"/>
          <p:cNvSpPr/>
          <p:nvPr/>
        </p:nvSpPr>
        <p:spPr>
          <a:xfrm>
            <a:off x="1676400" y="1873782"/>
            <a:ext cx="15442039" cy="1445084"/>
          </a:xfrm>
          <a:custGeom>
            <a:avLst/>
            <a:gdLst>
              <a:gd name="connsiteX0" fmla="*/ 0 w 15442039"/>
              <a:gd name="connsiteY0" fmla="*/ 332130 h 1992740"/>
              <a:gd name="connsiteX1" fmla="*/ 332130 w 15442039"/>
              <a:gd name="connsiteY1" fmla="*/ 0 h 1992740"/>
              <a:gd name="connsiteX2" fmla="*/ 15109909 w 15442039"/>
              <a:gd name="connsiteY2" fmla="*/ 0 h 1992740"/>
              <a:gd name="connsiteX3" fmla="*/ 15442039 w 15442039"/>
              <a:gd name="connsiteY3" fmla="*/ 332130 h 1992740"/>
              <a:gd name="connsiteX4" fmla="*/ 15442039 w 15442039"/>
              <a:gd name="connsiteY4" fmla="*/ 1660610 h 1992740"/>
              <a:gd name="connsiteX5" fmla="*/ 15109909 w 15442039"/>
              <a:gd name="connsiteY5" fmla="*/ 1992740 h 1992740"/>
              <a:gd name="connsiteX6" fmla="*/ 332130 w 15442039"/>
              <a:gd name="connsiteY6" fmla="*/ 1992740 h 1992740"/>
              <a:gd name="connsiteX7" fmla="*/ 0 w 15442039"/>
              <a:gd name="connsiteY7" fmla="*/ 1660610 h 1992740"/>
              <a:gd name="connsiteX8" fmla="*/ 0 w 15442039"/>
              <a:gd name="connsiteY8" fmla="*/ 332130 h 199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42039" h="1992740" extrusionOk="0">
                <a:moveTo>
                  <a:pt x="0" y="332130"/>
                </a:moveTo>
                <a:cubicBezTo>
                  <a:pt x="5378" y="162952"/>
                  <a:pt x="172753" y="-6202"/>
                  <a:pt x="332130" y="0"/>
                </a:cubicBezTo>
                <a:cubicBezTo>
                  <a:pt x="4914393" y="-49308"/>
                  <a:pt x="8664426" y="-46842"/>
                  <a:pt x="15109909" y="0"/>
                </a:cubicBezTo>
                <a:cubicBezTo>
                  <a:pt x="15284024" y="10847"/>
                  <a:pt x="15432934" y="132742"/>
                  <a:pt x="15442039" y="332130"/>
                </a:cubicBezTo>
                <a:cubicBezTo>
                  <a:pt x="15415732" y="908757"/>
                  <a:pt x="15433582" y="1172196"/>
                  <a:pt x="15442039" y="1660610"/>
                </a:cubicBezTo>
                <a:cubicBezTo>
                  <a:pt x="15467271" y="1837417"/>
                  <a:pt x="15286688" y="1977195"/>
                  <a:pt x="15109909" y="1992740"/>
                </a:cubicBezTo>
                <a:cubicBezTo>
                  <a:pt x="8955387" y="2084126"/>
                  <a:pt x="5596744" y="2137420"/>
                  <a:pt x="332130" y="1992740"/>
                </a:cubicBezTo>
                <a:cubicBezTo>
                  <a:pt x="155068" y="2021211"/>
                  <a:pt x="3650" y="1850155"/>
                  <a:pt x="0" y="1660610"/>
                </a:cubicBezTo>
                <a:cubicBezTo>
                  <a:pt x="-94839" y="1170481"/>
                  <a:pt x="87064" y="698174"/>
                  <a:pt x="0" y="332130"/>
                </a:cubicBezTo>
                <a:close/>
              </a:path>
            </a:pathLst>
          </a:custGeom>
          <a:noFill/>
          <a:ln w="76200" cap="rnd">
            <a:solidFill>
              <a:srgbClr val="9D9B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2545" r="12545"/>
          <a:stretch>
            <a:fillRect/>
          </a:stretch>
        </p:blipFill>
        <p:spPr>
          <a:xfrm rot="-558566">
            <a:off x="8956597" y="-4555457"/>
            <a:ext cx="10486607" cy="67253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15714">
            <a:off x="-934529" y="-4791919"/>
            <a:ext cx="14564973" cy="69972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03860" y="-190229"/>
            <a:ext cx="2828337" cy="27894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0309" y="9385591"/>
            <a:ext cx="3787133" cy="18320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32100" y="9404641"/>
            <a:ext cx="3787133" cy="18320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20951" y="8703341"/>
            <a:ext cx="4638208" cy="22437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84831" y="7629731"/>
            <a:ext cx="838087" cy="94699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388089">
            <a:off x="16933750" y="6238360"/>
            <a:ext cx="1265282" cy="495042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38412" y="8549564"/>
            <a:ext cx="3787133" cy="1832026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14184" y="9213153"/>
            <a:ext cx="3787133" cy="1832026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67700" y="8802230"/>
            <a:ext cx="3787133" cy="1832026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67691" y="9370987"/>
            <a:ext cx="3787133" cy="1832026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154270" y="9718243"/>
            <a:ext cx="3787133" cy="183202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076715" y="1982186"/>
            <a:ext cx="148842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31775" algn="ctr">
              <a:defRPr/>
            </a:pPr>
            <a:r>
              <a:rPr lang="vi-VN" sz="5400" b="1" dirty="0">
                <a:solidFill>
                  <a:srgbClr val="C00000"/>
                </a:solidFill>
              </a:rPr>
              <a:t>Nêu ý nghĩa của chiến thắng Điện Biên Phủ.</a:t>
            </a:r>
            <a:endParaRPr lang="vi-VN" sz="5400" b="1" dirty="0">
              <a:solidFill>
                <a:srgbClr val="C00000"/>
              </a:solidFill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309722" y="5609212"/>
            <a:ext cx="9264565" cy="3296009"/>
          </a:xfrm>
          <a:custGeom>
            <a:avLst/>
            <a:gdLst>
              <a:gd name="connsiteX0" fmla="*/ 0 w 9264565"/>
              <a:gd name="connsiteY0" fmla="*/ 549346 h 3296009"/>
              <a:gd name="connsiteX1" fmla="*/ 549346 w 9264565"/>
              <a:gd name="connsiteY1" fmla="*/ 0 h 3296009"/>
              <a:gd name="connsiteX2" fmla="*/ 8715219 w 9264565"/>
              <a:gd name="connsiteY2" fmla="*/ 0 h 3296009"/>
              <a:gd name="connsiteX3" fmla="*/ 9264565 w 9264565"/>
              <a:gd name="connsiteY3" fmla="*/ 549346 h 3296009"/>
              <a:gd name="connsiteX4" fmla="*/ 9264565 w 9264565"/>
              <a:gd name="connsiteY4" fmla="*/ 2746663 h 3296009"/>
              <a:gd name="connsiteX5" fmla="*/ 8715219 w 9264565"/>
              <a:gd name="connsiteY5" fmla="*/ 3296009 h 3296009"/>
              <a:gd name="connsiteX6" fmla="*/ 549346 w 9264565"/>
              <a:gd name="connsiteY6" fmla="*/ 3296009 h 3296009"/>
              <a:gd name="connsiteX7" fmla="*/ 0 w 9264565"/>
              <a:gd name="connsiteY7" fmla="*/ 2746663 h 3296009"/>
              <a:gd name="connsiteX8" fmla="*/ 0 w 9264565"/>
              <a:gd name="connsiteY8" fmla="*/ 549346 h 329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64565" h="3296009" fill="none" extrusionOk="0">
                <a:moveTo>
                  <a:pt x="0" y="549346"/>
                </a:moveTo>
                <a:cubicBezTo>
                  <a:pt x="25408" y="299575"/>
                  <a:pt x="219072" y="26562"/>
                  <a:pt x="549346" y="0"/>
                </a:cubicBezTo>
                <a:cubicBezTo>
                  <a:pt x="2291540" y="-156924"/>
                  <a:pt x="7762084" y="-107845"/>
                  <a:pt x="8715219" y="0"/>
                </a:cubicBezTo>
                <a:cubicBezTo>
                  <a:pt x="9008827" y="5427"/>
                  <a:pt x="9299729" y="264261"/>
                  <a:pt x="9264565" y="549346"/>
                </a:cubicBezTo>
                <a:cubicBezTo>
                  <a:pt x="9384915" y="1156403"/>
                  <a:pt x="9280207" y="1740662"/>
                  <a:pt x="9264565" y="2746663"/>
                </a:cubicBezTo>
                <a:cubicBezTo>
                  <a:pt x="9297804" y="3068596"/>
                  <a:pt x="8977875" y="3270487"/>
                  <a:pt x="8715219" y="3296009"/>
                </a:cubicBezTo>
                <a:cubicBezTo>
                  <a:pt x="4933923" y="3222176"/>
                  <a:pt x="2197429" y="3167611"/>
                  <a:pt x="549346" y="3296009"/>
                </a:cubicBezTo>
                <a:cubicBezTo>
                  <a:pt x="201942" y="3268309"/>
                  <a:pt x="32576" y="3080265"/>
                  <a:pt x="0" y="2746663"/>
                </a:cubicBezTo>
                <a:cubicBezTo>
                  <a:pt x="107056" y="2147525"/>
                  <a:pt x="63499" y="1593959"/>
                  <a:pt x="0" y="549346"/>
                </a:cubicBezTo>
                <a:close/>
              </a:path>
              <a:path w="9264565" h="3296009" stroke="0" extrusionOk="0">
                <a:moveTo>
                  <a:pt x="0" y="549346"/>
                </a:moveTo>
                <a:cubicBezTo>
                  <a:pt x="10427" y="249415"/>
                  <a:pt x="248423" y="-34127"/>
                  <a:pt x="549346" y="0"/>
                </a:cubicBezTo>
                <a:cubicBezTo>
                  <a:pt x="4001832" y="-121431"/>
                  <a:pt x="6964690" y="21085"/>
                  <a:pt x="8715219" y="0"/>
                </a:cubicBezTo>
                <a:cubicBezTo>
                  <a:pt x="8992911" y="-19139"/>
                  <a:pt x="9249430" y="241526"/>
                  <a:pt x="9264565" y="549346"/>
                </a:cubicBezTo>
                <a:cubicBezTo>
                  <a:pt x="9362874" y="1515443"/>
                  <a:pt x="9168671" y="2253276"/>
                  <a:pt x="9264565" y="2746663"/>
                </a:cubicBezTo>
                <a:cubicBezTo>
                  <a:pt x="9312722" y="3025751"/>
                  <a:pt x="9017376" y="3292413"/>
                  <a:pt x="8715219" y="3296009"/>
                </a:cubicBezTo>
                <a:cubicBezTo>
                  <a:pt x="5757536" y="3362651"/>
                  <a:pt x="2268650" y="3326339"/>
                  <a:pt x="549346" y="3296009"/>
                </a:cubicBezTo>
                <a:cubicBezTo>
                  <a:pt x="196286" y="3304669"/>
                  <a:pt x="-35015" y="3081713"/>
                  <a:pt x="0" y="2746663"/>
                </a:cubicBezTo>
                <a:cubicBezTo>
                  <a:pt x="-104296" y="2488933"/>
                  <a:pt x="-163990" y="1002268"/>
                  <a:pt x="0" y="549346"/>
                </a:cubicBezTo>
                <a:close/>
              </a:path>
            </a:pathLst>
          </a:custGeom>
          <a:solidFill>
            <a:srgbClr val="C0E2E6"/>
          </a:solidFill>
          <a:ln w="76200">
            <a:solidFill>
              <a:srgbClr val="C0E2E6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Phủ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mốc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lọi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xâm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5969408" y="666620"/>
            <a:ext cx="1905000" cy="1642660"/>
            <a:chOff x="1828800" y="209550"/>
            <a:chExt cx="5048250" cy="43530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593" b="86667" l="3000" r="98800">
                          <a14:foregroundMark x1="23800" y1="19815" x2="23800" y2="19815"/>
                          <a14:foregroundMark x1="78000" y1="21111" x2="73800" y2="15370"/>
                          <a14:foregroundMark x1="71700" y1="77037" x2="70400" y2="77685"/>
                          <a14:foregroundMark x1="55100" y1="40463" x2="64800" y2="33333"/>
                          <a14:foregroundMark x1="39800" y1="39815" x2="51600" y2="46852"/>
                          <a14:foregroundMark x1="30100" y1="17963" x2="21800" y2="21759"/>
                          <a14:foregroundMark x1="28000" y1="77685" x2="30800" y2="750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8" r="3091" b="15759"/>
            <a:stretch>
              <a:fillRect/>
            </a:stretch>
          </p:blipFill>
          <p:spPr>
            <a:xfrm>
              <a:off x="1828800" y="209550"/>
              <a:ext cx="5048250" cy="435305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3091926" y="1123950"/>
              <a:ext cx="2662175" cy="26621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600">
                <a:solidFill>
                  <a:schemeClr val="tx1"/>
                </a:solidFill>
              </a:endParaRPr>
            </a:p>
          </p:txBody>
        </p:sp>
      </p:grpSp>
      <p:sp>
        <p:nvSpPr>
          <p:cNvPr id="30" name="Oval 29"/>
          <p:cNvSpPr/>
          <p:nvPr/>
        </p:nvSpPr>
        <p:spPr>
          <a:xfrm>
            <a:off x="16446058" y="1011677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10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6446059" y="1011677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</a:rPr>
              <a:t>9</a:t>
            </a:r>
            <a:endParaRPr lang="en-US" sz="9600">
              <a:solidFill>
                <a:schemeClr val="tx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16446059" y="1011677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</a:rPr>
              <a:t>8</a:t>
            </a:r>
            <a:endParaRPr lang="en-US" sz="9600">
              <a:solidFill>
                <a:schemeClr val="tx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16446059" y="1011677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</a:rPr>
              <a:t>7</a:t>
            </a:r>
            <a:endParaRPr lang="en-US" sz="9600">
              <a:solidFill>
                <a:schemeClr val="tx1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16446059" y="1011677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</a:rPr>
              <a:t>6</a:t>
            </a:r>
            <a:endParaRPr lang="en-US" sz="960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6446059" y="1011677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</a:rPr>
              <a:t>5</a:t>
            </a:r>
            <a:endParaRPr lang="en-US" sz="9600">
              <a:solidFill>
                <a:schemeClr val="tx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16446059" y="1011677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</a:rPr>
              <a:t>4</a:t>
            </a:r>
            <a:endParaRPr lang="en-US" sz="960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6446059" y="1011677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</a:rPr>
              <a:t>3</a:t>
            </a:r>
            <a:endParaRPr lang="en-US" sz="960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16446059" y="1011677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</a:rPr>
              <a:t>2</a:t>
            </a:r>
            <a:endParaRPr lang="en-US" sz="9600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6446059" y="1011677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chemeClr val="tx1"/>
                </a:solidFill>
              </a:rPr>
              <a:t>1</a:t>
            </a:r>
            <a:endParaRPr lang="en-US" sz="960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16446059" y="1011677"/>
            <a:ext cx="1004594" cy="100459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0</a:t>
            </a:r>
            <a:endParaRPr lang="en-US" sz="96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61277" y="3788916"/>
            <a:ext cx="8137905" cy="5425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5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563216" flipH="1">
            <a:off x="4052211" y="4602388"/>
            <a:ext cx="1156552" cy="11247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het 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aphicFrame>
        <p:nvGraphicFramePr>
          <p:cNvPr id="27" name="Group 2"/>
          <p:cNvGraphicFramePr>
            <a:graphicFrameLocks noGrp="1"/>
          </p:cNvGraphicFramePr>
          <p:nvPr/>
        </p:nvGraphicFramePr>
        <p:xfrm>
          <a:off x="1752600" y="1445648"/>
          <a:ext cx="15163800" cy="83547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182915"/>
                <a:gridCol w="10980885"/>
              </a:tblGrid>
              <a:tr h="753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kumimoji="0" lang="en-US" sz="4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gian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kumimoji="0" lang="en-US" sz="4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kiện</a:t>
                      </a:r>
                      <a:r>
                        <a:rPr kumimoji="0" lang="en-US" sz="4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lịch</a:t>
                      </a:r>
                      <a:r>
                        <a:rPr kumimoji="0" lang="en-US" sz="4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kumimoji="0" lang="en-US" sz="4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kumimoji="0" lang="en-US" sz="44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3065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1945</a:t>
                      </a:r>
                      <a:r>
                        <a:rPr kumimoji="0" lang="vi-VN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vi-VN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1946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Đẩy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lùi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giặc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đói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giặc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dốt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giặc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ngoại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xâm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4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20/12/1946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Kêu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gọi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kháng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065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Cuối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1946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loạt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nổ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kumimoji="0" lang="vi-VN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ú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Pháp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3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1947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Việt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Bắc</a:t>
                      </a:r>
                      <a:r>
                        <a:rPr kumimoji="0" lang="en-US" sz="44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44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kumimoji="0" lang="en-US" sz="44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 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531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1950   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kumimoji="0" lang="en-US" sz="44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vi-VN" sz="44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kumimoji="0" lang="en-US" sz="440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iới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225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1951</a:t>
                      </a:r>
                      <a:r>
                        <a:rPr kumimoji="0" lang="vi-VN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kumimoji="0" lang="vi-VN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1953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kumimoji="0" lang="vi-VN" sz="4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hội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sĩ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đua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quốc</a:t>
                      </a: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269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7/5/1954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Chiến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dịch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Phủ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44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thắng</a:t>
                      </a:r>
                      <a:r>
                        <a:rPr kumimoji="0" lang="en-US" sz="440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0" marB="4571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9" y="186330"/>
            <a:ext cx="18283489" cy="107298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/>
          <p:cNvPicPr>
            <a:picLocks noChangeAspect="1"/>
          </p:cNvPicPr>
          <p:nvPr/>
        </p:nvPicPr>
        <p:blipFill>
          <a:blip r:embed="rId1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7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54" b="15476"/>
          <a:stretch>
            <a:fillRect/>
          </a:stretch>
        </p:blipFill>
        <p:spPr>
          <a:xfrm>
            <a:off x="-1619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5369"/>
          <a:stretch>
            <a:fillRect/>
          </a:stretch>
        </p:blipFill>
        <p:spPr>
          <a:xfrm>
            <a:off x="2441634" y="868802"/>
            <a:ext cx="13401497" cy="3787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38694" y="1245639"/>
            <a:ext cx="286416" cy="295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52557" y="1178964"/>
            <a:ext cx="286416" cy="2952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258" b="3258"/>
          <a:stretch>
            <a:fillRect/>
          </a:stretch>
        </p:blipFill>
        <p:spPr>
          <a:xfrm rot="-5400000">
            <a:off x="3668656" y="-540424"/>
            <a:ext cx="3585058" cy="20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1339"/>
          <a:stretch>
            <a:fillRect/>
          </a:stretch>
        </p:blipFill>
        <p:spPr>
          <a:xfrm rot="-5209166">
            <a:off x="11250041" y="-253352"/>
            <a:ext cx="3178531" cy="20614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01281" flipH="1">
            <a:off x="16960049" y="4838465"/>
            <a:ext cx="1651430" cy="26317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1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285780" flipH="1">
            <a:off x="76842" y="-702942"/>
            <a:ext cx="1606816" cy="2560663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041033">
            <a:off x="-2535555" y="9304468"/>
            <a:ext cx="9737729" cy="3511669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630543">
            <a:off x="14179484" y="-1361513"/>
            <a:ext cx="5798707" cy="2091159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133416" flipH="1">
            <a:off x="17326480" y="6794825"/>
            <a:ext cx="1224503" cy="1951399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-2642203" y="5830015"/>
            <a:ext cx="4799346" cy="4817411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5160431" y="8994220"/>
            <a:ext cx="4116139" cy="1991182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1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987042">
            <a:off x="-552163" y="793053"/>
            <a:ext cx="1365047" cy="2175373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3282852" y="1770362"/>
            <a:ext cx="1225431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nghèo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endParaRPr lang="vi-VN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00767" y="4851808"/>
            <a:ext cx="7443634" cy="824178"/>
            <a:chOff x="4900767" y="4851808"/>
            <a:chExt cx="7443634" cy="824178"/>
          </a:xfrm>
        </p:grpSpPr>
        <p:sp>
          <p:nvSpPr>
            <p:cNvPr id="81" name="Rounded Rectangle 80"/>
            <p:cNvSpPr/>
            <p:nvPr/>
          </p:nvSpPr>
          <p:spPr>
            <a:xfrm>
              <a:off x="4900767" y="4878682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273166" y="4851808"/>
              <a:ext cx="681468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/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Nghìn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treo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sợi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tóc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00767" y="8295155"/>
            <a:ext cx="7443634" cy="875183"/>
            <a:chOff x="4900767" y="8295155"/>
            <a:chExt cx="7443634" cy="875183"/>
          </a:xfrm>
        </p:grpSpPr>
        <p:sp>
          <p:nvSpPr>
            <p:cNvPr id="82" name="Rounded Rectangle 81"/>
            <p:cNvSpPr/>
            <p:nvPr/>
          </p:nvSpPr>
          <p:spPr>
            <a:xfrm>
              <a:off x="4900767" y="8373034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273166" y="8295155"/>
              <a:ext cx="667916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>
                <a:buFont typeface="+mj-lt"/>
                <a:buAutoNum type="alphaUcPeriod" startAt="4"/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Vô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khốn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khổ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00767" y="5994499"/>
            <a:ext cx="7443634" cy="846271"/>
            <a:chOff x="4900767" y="5994499"/>
            <a:chExt cx="7443634" cy="846271"/>
          </a:xfrm>
        </p:grpSpPr>
        <p:sp>
          <p:nvSpPr>
            <p:cNvPr id="79" name="Rounded Rectangle 78"/>
            <p:cNvSpPr/>
            <p:nvPr/>
          </p:nvSpPr>
          <p:spPr>
            <a:xfrm>
              <a:off x="4900767" y="6043466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273166" y="5994499"/>
              <a:ext cx="569098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2"/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Cực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kì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nguy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0767" y="7152464"/>
            <a:ext cx="7443634" cy="853090"/>
            <a:chOff x="4900767" y="7152464"/>
            <a:chExt cx="7443634" cy="853090"/>
          </a:xfrm>
        </p:grpSpPr>
        <p:sp>
          <p:nvSpPr>
            <p:cNvPr id="80" name="Rounded Rectangle 79"/>
            <p:cNvSpPr/>
            <p:nvPr/>
          </p:nvSpPr>
          <p:spPr>
            <a:xfrm>
              <a:off x="4900767" y="7208250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273166" y="7152464"/>
              <a:ext cx="490551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3"/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Rất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nguy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4195573" y="4732173"/>
            <a:ext cx="1149557" cy="1057593"/>
          </a:xfrm>
          <a:prstGeom prst="rect">
            <a:avLst/>
          </a:prstGeom>
        </p:spPr>
      </p:pic>
      <p:pic>
        <p:nvPicPr>
          <p:cNvPr id="10" name="10 Second Countdown - After Effects (1)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4016688" y="6154345"/>
            <a:ext cx="3222858" cy="1812858"/>
          </a:xfrm>
          <a:prstGeom prst="rect">
            <a:avLst/>
          </a:prstGeom>
        </p:spPr>
      </p:pic>
      <p:pic>
        <p:nvPicPr>
          <p:cNvPr id="12" name="Picture 11" descr="Tired Doggo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121" y="4763591"/>
            <a:ext cx="2132847" cy="2132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31800">
                <p:cTn id="5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/>
          <p:cNvPicPr>
            <a:picLocks noChangeAspect="1"/>
          </p:cNvPicPr>
          <p:nvPr/>
        </p:nvPicPr>
        <p:blipFill>
          <a:blip r:embed="rId1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7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54" b="15476"/>
          <a:stretch>
            <a:fillRect/>
          </a:stretch>
        </p:blipFill>
        <p:spPr>
          <a:xfrm>
            <a:off x="-1619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5369"/>
          <a:stretch>
            <a:fillRect/>
          </a:stretch>
        </p:blipFill>
        <p:spPr>
          <a:xfrm>
            <a:off x="2441634" y="868802"/>
            <a:ext cx="13401497" cy="3787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38694" y="1245639"/>
            <a:ext cx="286416" cy="295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52557" y="1178964"/>
            <a:ext cx="286416" cy="2952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258" b="3258"/>
          <a:stretch>
            <a:fillRect/>
          </a:stretch>
        </p:blipFill>
        <p:spPr>
          <a:xfrm rot="-5400000">
            <a:off x="3668656" y="-540424"/>
            <a:ext cx="3585058" cy="20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1339"/>
          <a:stretch>
            <a:fillRect/>
          </a:stretch>
        </p:blipFill>
        <p:spPr>
          <a:xfrm rot="-5209166">
            <a:off x="11250041" y="-253352"/>
            <a:ext cx="3178531" cy="20614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01281" flipH="1">
            <a:off x="16960049" y="4838465"/>
            <a:ext cx="1651430" cy="26317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1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285780" flipH="1">
            <a:off x="76842" y="-702942"/>
            <a:ext cx="1606816" cy="2560663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041033">
            <a:off x="-2535555" y="9304468"/>
            <a:ext cx="9737729" cy="3511669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630543">
            <a:off x="14179484" y="-1361513"/>
            <a:ext cx="5798707" cy="2091159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133416" flipH="1">
            <a:off x="17326480" y="6794825"/>
            <a:ext cx="1224503" cy="1951399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-2642203" y="5830015"/>
            <a:ext cx="4799346" cy="4817411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5160431" y="8994220"/>
            <a:ext cx="4116139" cy="1991182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1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987042">
            <a:off x="-552163" y="793053"/>
            <a:ext cx="1365047" cy="2175373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3015225" y="1767404"/>
            <a:ext cx="1225431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giặc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vi-VN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cách mạng tháng Tám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00766" y="4851808"/>
            <a:ext cx="9806777" cy="824178"/>
            <a:chOff x="4900766" y="4851808"/>
            <a:chExt cx="9806777" cy="824178"/>
          </a:xfrm>
        </p:grpSpPr>
        <p:sp>
          <p:nvSpPr>
            <p:cNvPr id="81" name="Rounded Rectangle 80"/>
            <p:cNvSpPr/>
            <p:nvPr/>
          </p:nvSpPr>
          <p:spPr>
            <a:xfrm>
              <a:off x="4900766" y="4878682"/>
              <a:ext cx="9806777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273166" y="4851808"/>
              <a:ext cx="743985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dốt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00766" y="8295155"/>
            <a:ext cx="9933414" cy="875183"/>
            <a:chOff x="4900766" y="8295155"/>
            <a:chExt cx="9933414" cy="875183"/>
          </a:xfrm>
        </p:grpSpPr>
        <p:sp>
          <p:nvSpPr>
            <p:cNvPr id="82" name="Rounded Rectangle 81"/>
            <p:cNvSpPr/>
            <p:nvPr/>
          </p:nvSpPr>
          <p:spPr>
            <a:xfrm>
              <a:off x="4900766" y="8373034"/>
              <a:ext cx="9806777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273165" y="8295155"/>
              <a:ext cx="95610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>
                <a:buFont typeface="+mj-lt"/>
                <a:buAutoNum type="alphaUcPeriod" startAt="4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dốt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xâm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00766" y="5994499"/>
            <a:ext cx="9806777" cy="846271"/>
            <a:chOff x="4900766" y="5994499"/>
            <a:chExt cx="9806777" cy="846271"/>
          </a:xfrm>
        </p:grpSpPr>
        <p:sp>
          <p:nvSpPr>
            <p:cNvPr id="79" name="Rounded Rectangle 78"/>
            <p:cNvSpPr/>
            <p:nvPr/>
          </p:nvSpPr>
          <p:spPr>
            <a:xfrm>
              <a:off x="4900766" y="6043466"/>
              <a:ext cx="9806777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273166" y="5994499"/>
              <a:ext cx="89226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2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xâm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0766" y="7152464"/>
            <a:ext cx="9806777" cy="853090"/>
            <a:chOff x="4900766" y="7152464"/>
            <a:chExt cx="9806777" cy="853090"/>
          </a:xfrm>
        </p:grpSpPr>
        <p:sp>
          <p:nvSpPr>
            <p:cNvPr id="80" name="Rounded Rectangle 79"/>
            <p:cNvSpPr/>
            <p:nvPr/>
          </p:nvSpPr>
          <p:spPr>
            <a:xfrm>
              <a:off x="4900766" y="7208250"/>
              <a:ext cx="9806777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273166" y="7152464"/>
              <a:ext cx="895148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3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đói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dốt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giặc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ngoại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xâm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4031816" y="7097800"/>
            <a:ext cx="1149557" cy="1057593"/>
          </a:xfrm>
          <a:prstGeom prst="rect">
            <a:avLst/>
          </a:prstGeom>
        </p:spPr>
      </p:pic>
      <p:pic>
        <p:nvPicPr>
          <p:cNvPr id="33" name="10 Second Countdown - After Effects (1)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01585" y="4296564"/>
            <a:ext cx="3222858" cy="1812858"/>
          </a:xfrm>
          <a:prstGeom prst="rect">
            <a:avLst/>
          </a:prstGeom>
        </p:spPr>
      </p:pic>
      <p:pic>
        <p:nvPicPr>
          <p:cNvPr id="34" name="Picture 33" descr="Tired Doggo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18" y="2905810"/>
            <a:ext cx="2132847" cy="2132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31800">
                <p:cTn id="62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/>
          <p:cNvPicPr>
            <a:picLocks noChangeAspect="1"/>
          </p:cNvPicPr>
          <p:nvPr/>
        </p:nvPicPr>
        <p:blipFill>
          <a:blip r:embed="rId1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7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54" b="15476"/>
          <a:stretch>
            <a:fillRect/>
          </a:stretch>
        </p:blipFill>
        <p:spPr>
          <a:xfrm>
            <a:off x="-1619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5369"/>
          <a:stretch>
            <a:fillRect/>
          </a:stretch>
        </p:blipFill>
        <p:spPr>
          <a:xfrm>
            <a:off x="2441634" y="868802"/>
            <a:ext cx="13401497" cy="3787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38694" y="1245639"/>
            <a:ext cx="286416" cy="295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52557" y="1178964"/>
            <a:ext cx="286416" cy="2952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258" b="3258"/>
          <a:stretch>
            <a:fillRect/>
          </a:stretch>
        </p:blipFill>
        <p:spPr>
          <a:xfrm rot="-5400000">
            <a:off x="3668656" y="-540424"/>
            <a:ext cx="3585058" cy="20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1339"/>
          <a:stretch>
            <a:fillRect/>
          </a:stretch>
        </p:blipFill>
        <p:spPr>
          <a:xfrm rot="-5209166">
            <a:off x="11250041" y="-253352"/>
            <a:ext cx="3178531" cy="20614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01281" flipH="1">
            <a:off x="16960049" y="4838465"/>
            <a:ext cx="1651430" cy="26317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1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285780" flipH="1">
            <a:off x="76842" y="-702942"/>
            <a:ext cx="1606816" cy="2560663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30543">
            <a:off x="14179484" y="-1361513"/>
            <a:ext cx="5798707" cy="2091159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133416" flipH="1">
            <a:off x="17326480" y="6794825"/>
            <a:ext cx="1224503" cy="1951399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-2642203" y="5830015"/>
            <a:ext cx="4799346" cy="4817411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1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987042">
            <a:off x="-552163" y="793053"/>
            <a:ext cx="1365047" cy="2175373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2884693" y="1330543"/>
            <a:ext cx="122543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endParaRPr lang="en-US" sz="4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nhành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40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vàng!”</a:t>
            </a:r>
            <a:endParaRPr lang="en-US" sz="4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thời gian chín năm được nói đến trong câu thơ trên là: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00767" y="4851808"/>
            <a:ext cx="7443634" cy="824178"/>
            <a:chOff x="4900767" y="4851808"/>
            <a:chExt cx="7443634" cy="824178"/>
          </a:xfrm>
        </p:grpSpPr>
        <p:sp>
          <p:nvSpPr>
            <p:cNvPr id="81" name="Rounded Rectangle 80"/>
            <p:cNvSpPr/>
            <p:nvPr/>
          </p:nvSpPr>
          <p:spPr>
            <a:xfrm>
              <a:off x="4900767" y="4878682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273166" y="4851808"/>
              <a:ext cx="44069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/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1956 – 1965.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00767" y="8295155"/>
            <a:ext cx="7443634" cy="875183"/>
            <a:chOff x="4900767" y="8295155"/>
            <a:chExt cx="7443634" cy="875183"/>
          </a:xfrm>
        </p:grpSpPr>
        <p:sp>
          <p:nvSpPr>
            <p:cNvPr id="82" name="Rounded Rectangle 81"/>
            <p:cNvSpPr/>
            <p:nvPr/>
          </p:nvSpPr>
          <p:spPr>
            <a:xfrm>
              <a:off x="4900767" y="8373034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273166" y="8295155"/>
              <a:ext cx="667916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>
                <a:buFont typeface="+mj-lt"/>
                <a:buAutoNum type="alphaUcPeriod" startAt="4"/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1965 – 1974. 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00767" y="5994499"/>
            <a:ext cx="7443634" cy="846271"/>
            <a:chOff x="4900767" y="5994499"/>
            <a:chExt cx="7443634" cy="846271"/>
          </a:xfrm>
        </p:grpSpPr>
        <p:sp>
          <p:nvSpPr>
            <p:cNvPr id="79" name="Rounded Rectangle 78"/>
            <p:cNvSpPr/>
            <p:nvPr/>
          </p:nvSpPr>
          <p:spPr>
            <a:xfrm>
              <a:off x="4900767" y="6043466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273166" y="5994499"/>
              <a:ext cx="4406976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2"/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1945 – 1954.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0767" y="7152464"/>
            <a:ext cx="7443634" cy="853090"/>
            <a:chOff x="4900767" y="7152464"/>
            <a:chExt cx="7443634" cy="853090"/>
          </a:xfrm>
        </p:grpSpPr>
        <p:sp>
          <p:nvSpPr>
            <p:cNvPr id="80" name="Rounded Rectangle 79"/>
            <p:cNvSpPr/>
            <p:nvPr/>
          </p:nvSpPr>
          <p:spPr>
            <a:xfrm>
              <a:off x="4900767" y="7208250"/>
              <a:ext cx="7443634" cy="797304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273166" y="7152464"/>
              <a:ext cx="456407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 startAt="3"/>
              </a:pP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1954 – 1963. 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4134145" y="5915236"/>
            <a:ext cx="1149557" cy="1057593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5160431" y="8994220"/>
            <a:ext cx="4116139" cy="1991182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 rot="1041033">
            <a:off x="-2535555" y="9304468"/>
            <a:ext cx="9737729" cy="3511669"/>
          </a:xfrm>
          <a:prstGeom prst="rect">
            <a:avLst/>
          </a:prstGeom>
        </p:spPr>
      </p:pic>
      <p:pic>
        <p:nvPicPr>
          <p:cNvPr id="35" name="10 Second Countdown - After Effects (1)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4482015" y="3765513"/>
            <a:ext cx="3222858" cy="1812858"/>
          </a:xfrm>
          <a:prstGeom prst="rect">
            <a:avLst/>
          </a:prstGeom>
        </p:spPr>
      </p:pic>
      <p:pic>
        <p:nvPicPr>
          <p:cNvPr id="36" name="Picture 35" descr="Tired Doggo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3448" y="2374759"/>
            <a:ext cx="2132847" cy="213284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048867" y="7137190"/>
            <a:ext cx="13794264" cy="2810668"/>
            <a:chOff x="2048867" y="7137190"/>
            <a:chExt cx="13794264" cy="2810668"/>
          </a:xfrm>
        </p:grpSpPr>
        <p:sp>
          <p:nvSpPr>
            <p:cNvPr id="10" name="Rounded Rectangle 9"/>
            <p:cNvSpPr/>
            <p:nvPr/>
          </p:nvSpPr>
          <p:spPr>
            <a:xfrm>
              <a:off x="2048867" y="7137190"/>
              <a:ext cx="13794264" cy="281066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219839" y="7288918"/>
              <a:ext cx="13546486" cy="261541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31800">
                <p:cTn id="69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/>
          <p:cNvPicPr>
            <a:picLocks noChangeAspect="1"/>
          </p:cNvPicPr>
          <p:nvPr/>
        </p:nvPicPr>
        <p:blipFill>
          <a:blip r:embed="rId1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-1619" y="0"/>
            <a:ext cx="18288000" cy="10287000"/>
          </a:xfrm>
          <a:prstGeom prst="rect">
            <a:avLst/>
          </a:prstGeom>
        </p:spPr>
      </p:pic>
      <p:pic>
        <p:nvPicPr>
          <p:cNvPr id="76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27574" y="658593"/>
            <a:ext cx="2748661" cy="934545"/>
          </a:xfrm>
          <a:prstGeom prst="rect">
            <a:avLst/>
          </a:prstGeom>
        </p:spPr>
      </p:pic>
      <p:pic>
        <p:nvPicPr>
          <p:cNvPr id="7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951190" y="1396430"/>
            <a:ext cx="3164183" cy="10758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5369"/>
          <a:stretch>
            <a:fillRect/>
          </a:stretch>
        </p:blipFill>
        <p:spPr>
          <a:xfrm>
            <a:off x="2441634" y="868802"/>
            <a:ext cx="13401497" cy="37879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38694" y="1245639"/>
            <a:ext cx="286416" cy="2952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52557" y="1178964"/>
            <a:ext cx="286416" cy="2952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258" b="3258"/>
          <a:stretch>
            <a:fillRect/>
          </a:stretch>
        </p:blipFill>
        <p:spPr>
          <a:xfrm rot="-5400000">
            <a:off x="3668656" y="-540424"/>
            <a:ext cx="3585058" cy="2061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1339"/>
          <a:stretch>
            <a:fillRect/>
          </a:stretch>
        </p:blipFill>
        <p:spPr>
          <a:xfrm rot="-5209166">
            <a:off x="11250041" y="-253352"/>
            <a:ext cx="3178531" cy="206141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01281" flipH="1">
            <a:off x="16960049" y="4838465"/>
            <a:ext cx="1651430" cy="26317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11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285780" flipH="1">
            <a:off x="76842" y="-702942"/>
            <a:ext cx="1606816" cy="2560663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041033">
            <a:off x="-2535555" y="9304468"/>
            <a:ext cx="9737729" cy="3511669"/>
          </a:xfrm>
          <a:prstGeom prst="rect">
            <a:avLst/>
          </a:prstGeom>
        </p:spPr>
      </p:pic>
      <p:pic>
        <p:nvPicPr>
          <p:cNvPr id="61" name="Picture 6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630543">
            <a:off x="14179484" y="-1361513"/>
            <a:ext cx="5798707" cy="2091159"/>
          </a:xfrm>
          <a:prstGeom prst="rect">
            <a:avLst/>
          </a:prstGeom>
        </p:spPr>
      </p:pic>
      <p:pic>
        <p:nvPicPr>
          <p:cNvPr id="62" name="Picture 62"/>
          <p:cNvPicPr>
            <a:picLocks noChangeAspect="1"/>
          </p:cNvPicPr>
          <p:nvPr/>
        </p:nvPicPr>
        <p:blipFill>
          <a:blip r:embed="rId11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133416" flipH="1">
            <a:off x="17326480" y="6794825"/>
            <a:ext cx="1224503" cy="1951399"/>
          </a:xfrm>
          <a:prstGeom prst="rect">
            <a:avLst/>
          </a:prstGeom>
        </p:spPr>
      </p:pic>
      <p:pic>
        <p:nvPicPr>
          <p:cNvPr id="63" name="Pictur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-2642203" y="5830015"/>
            <a:ext cx="4799346" cy="4817411"/>
          </a:xfrm>
          <a:prstGeom prst="rect">
            <a:avLst/>
          </a:prstGeom>
        </p:spPr>
      </p:pic>
      <p:pic>
        <p:nvPicPr>
          <p:cNvPr id="64" name="Picture 6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5160431" y="8994220"/>
            <a:ext cx="4116139" cy="1991182"/>
          </a:xfrm>
          <a:prstGeom prst="rect">
            <a:avLst/>
          </a:prstGeom>
        </p:spPr>
      </p:pic>
      <p:pic>
        <p:nvPicPr>
          <p:cNvPr id="65" name="Picture 65"/>
          <p:cNvPicPr>
            <a:picLocks noChangeAspect="1"/>
          </p:cNvPicPr>
          <p:nvPr/>
        </p:nvPicPr>
        <p:blipFill>
          <a:blip r:embed="rId11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987042">
            <a:off x="-552163" y="793053"/>
            <a:ext cx="1365047" cy="217537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693271" y="4769235"/>
            <a:ext cx="13149860" cy="866165"/>
            <a:chOff x="2693271" y="4769235"/>
            <a:chExt cx="13149860" cy="866165"/>
          </a:xfrm>
        </p:grpSpPr>
        <p:sp>
          <p:nvSpPr>
            <p:cNvPr id="81" name="Rounded Rectangle 80"/>
            <p:cNvSpPr/>
            <p:nvPr/>
          </p:nvSpPr>
          <p:spPr>
            <a:xfrm>
              <a:off x="2693271" y="4769235"/>
              <a:ext cx="13149860" cy="866165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240356" y="4901213"/>
              <a:ext cx="101890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00" indent="-914400">
                <a:buFont typeface="+mj-lt"/>
                <a:buAutoNum type="alphaUcPeriod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mọi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quyền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đẳng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93271" y="5900408"/>
            <a:ext cx="13257115" cy="1148165"/>
            <a:chOff x="2693271" y="5900408"/>
            <a:chExt cx="13257115" cy="1148165"/>
          </a:xfrm>
        </p:grpSpPr>
        <p:sp>
          <p:nvSpPr>
            <p:cNvPr id="30" name="Rounded Rectangle 29"/>
            <p:cNvSpPr/>
            <p:nvPr/>
          </p:nvSpPr>
          <p:spPr>
            <a:xfrm>
              <a:off x="2693271" y="5900408"/>
              <a:ext cx="13149860" cy="1148165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240356" y="5907604"/>
              <a:ext cx="1271003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>
                <a:buFont typeface="+mj-lt"/>
                <a:buAutoNum type="alphaUcPeriod" startAt="2"/>
                <a:defRPr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hi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nô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lệ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505804" y="1955957"/>
            <a:ext cx="1128552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tịch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 đã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28334" y="7284450"/>
            <a:ext cx="14310407" cy="866165"/>
            <a:chOff x="2728334" y="7284450"/>
            <a:chExt cx="14310407" cy="866165"/>
          </a:xfrm>
        </p:grpSpPr>
        <p:sp>
          <p:nvSpPr>
            <p:cNvPr id="31" name="Rounded Rectangle 30"/>
            <p:cNvSpPr/>
            <p:nvPr/>
          </p:nvSpPr>
          <p:spPr>
            <a:xfrm>
              <a:off x="2728334" y="7284450"/>
              <a:ext cx="13149860" cy="866165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240356" y="7408999"/>
              <a:ext cx="137983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>
                <a:buFont typeface="+mj-lt"/>
                <a:buAutoNum type="alphaUcPeriod" startAt="3"/>
                <a:defRPr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quyền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hưởng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do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728334" y="8506057"/>
            <a:ext cx="13149860" cy="866165"/>
            <a:chOff x="2728334" y="8506057"/>
            <a:chExt cx="13149860" cy="866165"/>
          </a:xfrm>
        </p:grpSpPr>
        <p:sp>
          <p:nvSpPr>
            <p:cNvPr id="32" name="Rounded Rectangle 31"/>
            <p:cNvSpPr/>
            <p:nvPr/>
          </p:nvSpPr>
          <p:spPr>
            <a:xfrm>
              <a:off x="2728334" y="8506057"/>
              <a:ext cx="13149860" cy="866165"/>
            </a:xfrm>
            <a:prstGeom prst="roundRect">
              <a:avLst/>
            </a:prstGeom>
            <a:solidFill>
              <a:srgbClr val="F6E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3240356" y="8680862"/>
              <a:ext cx="997575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indent="-742950">
                <a:buFont typeface="+mj-lt"/>
                <a:buAutoNum type="alphaUcPeriod" startAt="4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Mọi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quyền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mưu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hạnh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1850138" y="5856200"/>
            <a:ext cx="1314848" cy="1209661"/>
          </a:xfrm>
          <a:prstGeom prst="rect">
            <a:avLst/>
          </a:prstGeom>
        </p:spPr>
      </p:pic>
      <p:pic>
        <p:nvPicPr>
          <p:cNvPr id="34" name="10 Second Countdown - After Effects (1)">
            <a:hlinkClick r:id="" action="ppaction://media"/>
          </p:cNvPr>
          <p:cNvPicPr>
            <a:picLocks noChangeAspect="1"/>
          </p:cNvPicPr>
          <p:nvPr>
            <a:vide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4037413" y="2086265"/>
            <a:ext cx="3222858" cy="1812858"/>
          </a:xfrm>
          <a:prstGeom prst="rect">
            <a:avLst/>
          </a:prstGeom>
        </p:spPr>
      </p:pic>
      <p:pic>
        <p:nvPicPr>
          <p:cNvPr id="35" name="Picture 34" descr="Tired Doggo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846" y="695511"/>
            <a:ext cx="2132847" cy="2132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31800">
                <p:cTn id="64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1"/>
          <a:srcRect l="7929" t="14522" r="8438" b="1491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37513" flipH="1" flipV="1">
            <a:off x="7964986" y="-1425805"/>
            <a:ext cx="2189334" cy="19465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9903" y="138276"/>
            <a:ext cx="2283889" cy="5849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18671911" y="155371"/>
            <a:ext cx="466293" cy="4740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623458" y="9661820"/>
            <a:ext cx="627249" cy="63768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90328">
            <a:off x="22384800" y="4744586"/>
            <a:ext cx="503726" cy="5121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725991" y="1108337"/>
            <a:ext cx="1684116" cy="14973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66812" flipH="1">
            <a:off x="-1124966" y="3429091"/>
            <a:ext cx="1904946" cy="16936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604882" y="-884427"/>
            <a:ext cx="1121109" cy="94733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465128" y="-449827"/>
            <a:ext cx="1377315" cy="116383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9244">
            <a:off x="14848391" y="562197"/>
            <a:ext cx="992623" cy="83876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421546" flipV="1">
            <a:off x="17096001" y="9287578"/>
            <a:ext cx="1507538" cy="12738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88216">
            <a:off x="1275848" y="9665533"/>
            <a:ext cx="1302525" cy="11006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813815" y="108247"/>
            <a:ext cx="1588201" cy="1680636"/>
          </a:xfrm>
          <a:prstGeom prst="rect">
            <a:avLst/>
          </a:prstGeom>
        </p:spPr>
      </p:pic>
      <p:sp>
        <p:nvSpPr>
          <p:cNvPr id="110" name="Flowchart: Alternate Process 109">
            <a:hlinkClick r:id="rId11" action="ppaction://hlinksldjump"/>
          </p:cNvPr>
          <p:cNvSpPr/>
          <p:nvPr/>
        </p:nvSpPr>
        <p:spPr>
          <a:xfrm>
            <a:off x="1060630" y="178750"/>
            <a:ext cx="935347" cy="740182"/>
          </a:xfrm>
          <a:prstGeom prst="flowChartAlternateProcess">
            <a:avLst/>
          </a:prstGeom>
          <a:solidFill>
            <a:srgbClr val="FE7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Flowchart: Alternate Process 110">
            <a:hlinkClick r:id="rId12" action="ppaction://hlinksldjump"/>
          </p:cNvPr>
          <p:cNvSpPr/>
          <p:nvPr/>
        </p:nvSpPr>
        <p:spPr>
          <a:xfrm>
            <a:off x="1060630" y="1097682"/>
            <a:ext cx="935347" cy="740182"/>
          </a:xfrm>
          <a:prstGeom prst="flowChartAlternateProcess">
            <a:avLst/>
          </a:prstGeom>
          <a:solidFill>
            <a:srgbClr val="FE7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Flowchart: Alternate Process 111">
            <a:hlinkClick r:id="rId13" action="ppaction://hlinksldjump"/>
          </p:cNvPr>
          <p:cNvSpPr/>
          <p:nvPr/>
        </p:nvSpPr>
        <p:spPr>
          <a:xfrm>
            <a:off x="1060630" y="2016614"/>
            <a:ext cx="935347" cy="740182"/>
          </a:xfrm>
          <a:prstGeom prst="flowChartAlternateProcess">
            <a:avLst/>
          </a:prstGeom>
          <a:solidFill>
            <a:srgbClr val="FE7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Flowchart: Alternate Process 112">
            <a:hlinkClick r:id="rId14" action="ppaction://hlinksldjump"/>
          </p:cNvPr>
          <p:cNvSpPr/>
          <p:nvPr/>
        </p:nvSpPr>
        <p:spPr>
          <a:xfrm>
            <a:off x="1060630" y="2935546"/>
            <a:ext cx="935347" cy="740182"/>
          </a:xfrm>
          <a:prstGeom prst="flowChartAlternateProcess">
            <a:avLst/>
          </a:prstGeom>
          <a:solidFill>
            <a:srgbClr val="FE7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Flowchart: Alternate Process 113">
            <a:hlinkClick r:id="rId15" action="ppaction://hlinksldjump"/>
          </p:cNvPr>
          <p:cNvSpPr/>
          <p:nvPr/>
        </p:nvSpPr>
        <p:spPr>
          <a:xfrm>
            <a:off x="1060630" y="3854478"/>
            <a:ext cx="935347" cy="740182"/>
          </a:xfrm>
          <a:prstGeom prst="flowChartAlternateProcess">
            <a:avLst/>
          </a:prstGeom>
          <a:solidFill>
            <a:srgbClr val="FE7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Flowchart: Alternate Process 114">
            <a:hlinkClick r:id="rId16" action="ppaction://hlinksldjump"/>
          </p:cNvPr>
          <p:cNvSpPr/>
          <p:nvPr/>
        </p:nvSpPr>
        <p:spPr>
          <a:xfrm>
            <a:off x="1060630" y="4773410"/>
            <a:ext cx="935347" cy="740182"/>
          </a:xfrm>
          <a:prstGeom prst="flowChartAlternateProcess">
            <a:avLst/>
          </a:prstGeom>
          <a:solidFill>
            <a:srgbClr val="FE7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Flowchart: Alternate Process 115">
            <a:hlinkClick r:id="rId17" action="ppaction://hlinksldjump"/>
          </p:cNvPr>
          <p:cNvSpPr/>
          <p:nvPr/>
        </p:nvSpPr>
        <p:spPr>
          <a:xfrm>
            <a:off x="1060630" y="5692342"/>
            <a:ext cx="935347" cy="740182"/>
          </a:xfrm>
          <a:prstGeom prst="flowChartAlternateProcess">
            <a:avLst/>
          </a:prstGeom>
          <a:solidFill>
            <a:srgbClr val="FE7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Flowchart: Alternate Process 116">
            <a:hlinkClick r:id="rId18" action="ppaction://hlinksldjump"/>
          </p:cNvPr>
          <p:cNvSpPr/>
          <p:nvPr/>
        </p:nvSpPr>
        <p:spPr>
          <a:xfrm>
            <a:off x="1060630" y="6611274"/>
            <a:ext cx="935347" cy="740182"/>
          </a:xfrm>
          <a:prstGeom prst="flowChartAlternateProcess">
            <a:avLst/>
          </a:prstGeom>
          <a:solidFill>
            <a:srgbClr val="FE7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Flowchart: Alternate Process 117">
            <a:hlinkClick r:id="rId19" action="ppaction://hlinksldjump"/>
          </p:cNvPr>
          <p:cNvSpPr/>
          <p:nvPr/>
        </p:nvSpPr>
        <p:spPr>
          <a:xfrm>
            <a:off x="1060630" y="7530206"/>
            <a:ext cx="935347" cy="740182"/>
          </a:xfrm>
          <a:prstGeom prst="flowChartAlternateProcess">
            <a:avLst/>
          </a:prstGeom>
          <a:solidFill>
            <a:srgbClr val="FE7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Flowchart: Alternate Process 118">
            <a:hlinkClick r:id="rId20" action="ppaction://hlinksldjump"/>
          </p:cNvPr>
          <p:cNvSpPr/>
          <p:nvPr/>
        </p:nvSpPr>
        <p:spPr>
          <a:xfrm>
            <a:off x="1060630" y="8449138"/>
            <a:ext cx="935347" cy="740182"/>
          </a:xfrm>
          <a:prstGeom prst="flowChartAlternateProcess">
            <a:avLst/>
          </a:prstGeom>
          <a:solidFill>
            <a:srgbClr val="FE7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Flowchart: Alternate Process 119">
            <a:hlinkClick r:id="rId21" action="ppaction://hlinksldjump"/>
          </p:cNvPr>
          <p:cNvSpPr/>
          <p:nvPr/>
        </p:nvSpPr>
        <p:spPr>
          <a:xfrm>
            <a:off x="1060630" y="9368070"/>
            <a:ext cx="935347" cy="740182"/>
          </a:xfrm>
          <a:prstGeom prst="flowChartAlternateProcess">
            <a:avLst/>
          </a:prstGeom>
          <a:solidFill>
            <a:srgbClr val="FE7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122692" y="167689"/>
            <a:ext cx="5232475" cy="732362"/>
            <a:chOff x="8122692" y="167689"/>
            <a:chExt cx="5232475" cy="732362"/>
          </a:xfrm>
        </p:grpSpPr>
        <p:sp>
          <p:nvSpPr>
            <p:cNvPr id="6" name="Rectangle 5"/>
            <p:cNvSpPr/>
            <p:nvPr/>
          </p:nvSpPr>
          <p:spPr>
            <a:xfrm>
              <a:off x="9902059" y="167689"/>
              <a:ext cx="751264" cy="732362"/>
            </a:xfrm>
            <a:prstGeom prst="rect">
              <a:avLst/>
            </a:prstGeom>
            <a:solidFill>
              <a:srgbClr val="FFD6D5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9010983" y="167689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1712855" y="167689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821779" y="167689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2603903" y="167689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122692" y="167689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010983" y="1108337"/>
            <a:ext cx="6140845" cy="746941"/>
            <a:chOff x="9010983" y="1108337"/>
            <a:chExt cx="6140845" cy="74694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-1790328">
              <a:off x="10055584" y="1140218"/>
              <a:ext cx="503726" cy="512106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9902059" y="1120179"/>
              <a:ext cx="751264" cy="732362"/>
            </a:xfrm>
            <a:prstGeom prst="rect">
              <a:avLst/>
            </a:prstGeom>
            <a:solidFill>
              <a:srgbClr val="FFD6D5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9010983" y="1122916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0827562" y="1108337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1712855" y="1108337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2603903" y="1108337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3499958" y="1108337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4400564" y="1108840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22692" y="2024405"/>
            <a:ext cx="6128530" cy="732362"/>
            <a:chOff x="8122692" y="2024405"/>
            <a:chExt cx="6128530" cy="732362"/>
          </a:xfrm>
        </p:grpSpPr>
        <p:sp>
          <p:nvSpPr>
            <p:cNvPr id="54" name="Rectangle 53"/>
            <p:cNvSpPr/>
            <p:nvPr/>
          </p:nvSpPr>
          <p:spPr>
            <a:xfrm>
              <a:off x="9902059" y="2024405"/>
              <a:ext cx="751264" cy="732362"/>
            </a:xfrm>
            <a:prstGeom prst="rect">
              <a:avLst/>
            </a:prstGeom>
            <a:solidFill>
              <a:srgbClr val="FFD6D5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9010983" y="2024405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122692" y="2024405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0827562" y="2024405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1712855" y="2024405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2603903" y="2024405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3499958" y="2024405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342426" y="2900202"/>
            <a:ext cx="7012741" cy="753192"/>
            <a:chOff x="6342426" y="2900202"/>
            <a:chExt cx="7012741" cy="753192"/>
          </a:xfrm>
        </p:grpSpPr>
        <p:sp>
          <p:nvSpPr>
            <p:cNvPr id="55" name="Rectangle 54"/>
            <p:cNvSpPr/>
            <p:nvPr/>
          </p:nvSpPr>
          <p:spPr>
            <a:xfrm>
              <a:off x="9902059" y="2921032"/>
              <a:ext cx="751264" cy="732362"/>
            </a:xfrm>
            <a:prstGeom prst="rect">
              <a:avLst/>
            </a:prstGeom>
            <a:solidFill>
              <a:srgbClr val="FFD6D5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342426" y="290020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227719" y="290020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118767" y="290020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9014822" y="290020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1712855" y="2916033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0821779" y="2916033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2603903" y="2916033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902059" y="3873294"/>
            <a:ext cx="7009295" cy="735880"/>
            <a:chOff x="9902059" y="3873294"/>
            <a:chExt cx="7009295" cy="735880"/>
          </a:xfrm>
        </p:grpSpPr>
        <p:sp>
          <p:nvSpPr>
            <p:cNvPr id="58" name="Rectangle 57"/>
            <p:cNvSpPr/>
            <p:nvPr/>
          </p:nvSpPr>
          <p:spPr>
            <a:xfrm>
              <a:off x="9902059" y="3873294"/>
              <a:ext cx="751264" cy="732362"/>
            </a:xfrm>
            <a:prstGeom prst="rect">
              <a:avLst/>
            </a:prstGeom>
            <a:solidFill>
              <a:srgbClr val="FFD6D5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1712855" y="3873294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0821779" y="3873294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2603903" y="3873294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3487694" y="387681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4372987" y="387681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15264035" y="387681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6160090" y="387681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38587" y="4776673"/>
            <a:ext cx="8785664" cy="741716"/>
            <a:chOff x="6338587" y="4776673"/>
            <a:chExt cx="8785664" cy="741716"/>
          </a:xfrm>
        </p:grpSpPr>
        <p:sp>
          <p:nvSpPr>
            <p:cNvPr id="59" name="Rectangle 58"/>
            <p:cNvSpPr/>
            <p:nvPr/>
          </p:nvSpPr>
          <p:spPr>
            <a:xfrm>
              <a:off x="9902059" y="4776673"/>
              <a:ext cx="751264" cy="732362"/>
            </a:xfrm>
            <a:prstGeom prst="rect">
              <a:avLst/>
            </a:prstGeom>
            <a:solidFill>
              <a:srgbClr val="FFD6D5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6338587" y="4777319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223880" y="4777319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114928" y="4777319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9010983" y="4777319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1712855" y="4782509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0821779" y="4782509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12603903" y="4782509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13487694" y="4786027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14372987" y="4786027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108736" y="5686458"/>
            <a:ext cx="7009323" cy="741070"/>
            <a:chOff x="8108736" y="5686458"/>
            <a:chExt cx="7009323" cy="741070"/>
          </a:xfrm>
        </p:grpSpPr>
        <p:sp>
          <p:nvSpPr>
            <p:cNvPr id="60" name="Rectangle 59"/>
            <p:cNvSpPr/>
            <p:nvPr/>
          </p:nvSpPr>
          <p:spPr>
            <a:xfrm>
              <a:off x="9902059" y="5690328"/>
              <a:ext cx="751264" cy="732362"/>
            </a:xfrm>
            <a:prstGeom prst="rect">
              <a:avLst/>
            </a:prstGeom>
            <a:solidFill>
              <a:srgbClr val="FFD6D5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8108736" y="5686458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9004791" y="5686458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11706663" y="5691648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0815587" y="5691648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12597711" y="5691648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13481502" y="5695166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14366795" y="5695166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34005" y="6593601"/>
            <a:ext cx="10577862" cy="766216"/>
            <a:chOff x="4534005" y="6593601"/>
            <a:chExt cx="10577862" cy="766216"/>
          </a:xfrm>
        </p:grpSpPr>
        <p:sp>
          <p:nvSpPr>
            <p:cNvPr id="61" name="Rectangle 60"/>
            <p:cNvSpPr/>
            <p:nvPr/>
          </p:nvSpPr>
          <p:spPr>
            <a:xfrm>
              <a:off x="9902059" y="6627455"/>
              <a:ext cx="751264" cy="732362"/>
            </a:xfrm>
            <a:prstGeom prst="rect">
              <a:avLst/>
            </a:prstGeom>
            <a:solidFill>
              <a:srgbClr val="FFD6D5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8102544" y="6595597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8998599" y="6595597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1700471" y="6600787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0809395" y="6600787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12591519" y="6600787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3475310" y="6604305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14360603" y="6604305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4534005" y="6593601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5419298" y="6593601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10346" y="6593601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7206401" y="6593601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21456" y="7520502"/>
            <a:ext cx="7030326" cy="739665"/>
            <a:chOff x="6321456" y="7520502"/>
            <a:chExt cx="7030326" cy="739665"/>
          </a:xfrm>
        </p:grpSpPr>
        <p:sp>
          <p:nvSpPr>
            <p:cNvPr id="63" name="Rectangle 62"/>
            <p:cNvSpPr/>
            <p:nvPr/>
          </p:nvSpPr>
          <p:spPr>
            <a:xfrm>
              <a:off x="9902059" y="7527805"/>
              <a:ext cx="751264" cy="732362"/>
            </a:xfrm>
            <a:prstGeom prst="rect">
              <a:avLst/>
            </a:prstGeom>
            <a:solidFill>
              <a:srgbClr val="FFD6D5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6321456" y="7527805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7206749" y="7527805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8097797" y="7527805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8993852" y="7527805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11709470" y="752050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10818394" y="752050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12600518" y="752050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537048" y="8430542"/>
            <a:ext cx="8814734" cy="741875"/>
            <a:chOff x="4537048" y="8430542"/>
            <a:chExt cx="8814734" cy="741875"/>
          </a:xfrm>
        </p:grpSpPr>
        <p:sp>
          <p:nvSpPr>
            <p:cNvPr id="64" name="Rectangle 63"/>
            <p:cNvSpPr/>
            <p:nvPr/>
          </p:nvSpPr>
          <p:spPr>
            <a:xfrm>
              <a:off x="9902059" y="8440055"/>
              <a:ext cx="751264" cy="732362"/>
            </a:xfrm>
            <a:prstGeom prst="rect">
              <a:avLst/>
            </a:prstGeom>
            <a:solidFill>
              <a:srgbClr val="FFD6D5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8102544" y="843418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8998599" y="843418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11709470" y="843054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10818394" y="843054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2600518" y="8430542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419298" y="8432186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310346" y="8432186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7206401" y="8432186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4537048" y="8438658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638914" y="9358958"/>
            <a:ext cx="7014409" cy="749294"/>
            <a:chOff x="3638914" y="9358958"/>
            <a:chExt cx="7014409" cy="749294"/>
          </a:xfrm>
        </p:grpSpPr>
        <p:sp>
          <p:nvSpPr>
            <p:cNvPr id="65" name="Rectangle 64"/>
            <p:cNvSpPr/>
            <p:nvPr/>
          </p:nvSpPr>
          <p:spPr>
            <a:xfrm>
              <a:off x="9902059" y="9358958"/>
              <a:ext cx="751264" cy="732362"/>
            </a:xfrm>
            <a:prstGeom prst="rect">
              <a:avLst/>
            </a:prstGeom>
            <a:solidFill>
              <a:srgbClr val="FFD6D5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8097797" y="9375890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8993852" y="9375890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29258" y="9373894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5414551" y="9373894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6305599" y="9373894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7201654" y="9373894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3638914" y="9375890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41641" y="196974"/>
            <a:ext cx="720301" cy="720301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41641" y="1114249"/>
            <a:ext cx="720301" cy="720301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41641" y="2031524"/>
            <a:ext cx="720301" cy="720301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41641" y="2948799"/>
            <a:ext cx="720301" cy="720301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41641" y="3866074"/>
            <a:ext cx="720301" cy="720301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41641" y="4783349"/>
            <a:ext cx="720301" cy="720301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41641" y="5700624"/>
            <a:ext cx="720301" cy="720301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41641" y="6617899"/>
            <a:ext cx="720301" cy="720301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41641" y="7535174"/>
            <a:ext cx="720301" cy="720301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41641" y="8452449"/>
            <a:ext cx="720301" cy="720301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41641" y="9369724"/>
            <a:ext cx="720301" cy="720301"/>
          </a:xfrm>
          <a:prstGeom prst="rect">
            <a:avLst/>
          </a:prstGeom>
        </p:spPr>
      </p:pic>
      <p:grpSp>
        <p:nvGrpSpPr>
          <p:cNvPr id="213" name="Group 212"/>
          <p:cNvGrpSpPr/>
          <p:nvPr/>
        </p:nvGrpSpPr>
        <p:grpSpPr>
          <a:xfrm>
            <a:off x="8123387" y="205278"/>
            <a:ext cx="5232475" cy="732362"/>
            <a:chOff x="8122692" y="167689"/>
            <a:chExt cx="5232475" cy="732362"/>
          </a:xfrm>
          <a:noFill/>
        </p:grpSpPr>
        <p:sp>
          <p:nvSpPr>
            <p:cNvPr id="214" name="Rectangle 213"/>
            <p:cNvSpPr/>
            <p:nvPr/>
          </p:nvSpPr>
          <p:spPr>
            <a:xfrm>
              <a:off x="9902059" y="16768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9010983" y="16768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11712855" y="16768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10821779" y="16768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12603903" y="16768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8122692" y="16768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9012903" y="1111747"/>
            <a:ext cx="6140845" cy="746941"/>
            <a:chOff x="9010983" y="1108337"/>
            <a:chExt cx="6140845" cy="746941"/>
          </a:xfrm>
          <a:noFill/>
        </p:grpSpPr>
        <p:pic>
          <p:nvPicPr>
            <p:cNvPr id="221" name="Picture 13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/>
            <a:stretch>
              <a:fillRect/>
            </a:stretch>
          </p:blipFill>
          <p:spPr>
            <a:xfrm rot="-1790328">
              <a:off x="10055584" y="1140218"/>
              <a:ext cx="503726" cy="512106"/>
            </a:xfrm>
            <a:prstGeom prst="rect">
              <a:avLst/>
            </a:prstGeom>
          </p:spPr>
        </p:pic>
        <p:sp>
          <p:nvSpPr>
            <p:cNvPr id="222" name="Rectangle 221"/>
            <p:cNvSpPr/>
            <p:nvPr/>
          </p:nvSpPr>
          <p:spPr>
            <a:xfrm>
              <a:off x="9902059" y="112017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9010983" y="1122916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10827562" y="1108337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Ặ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11712855" y="1108337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12603903" y="1108337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13499958" y="1108337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Ó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14400564" y="1108840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8140849" y="2023926"/>
            <a:ext cx="6128530" cy="732362"/>
            <a:chOff x="8122692" y="2024405"/>
            <a:chExt cx="6128530" cy="732362"/>
          </a:xfrm>
          <a:noFill/>
        </p:grpSpPr>
        <p:sp>
          <p:nvSpPr>
            <p:cNvPr id="230" name="Rectangle 229"/>
            <p:cNvSpPr/>
            <p:nvPr/>
          </p:nvSpPr>
          <p:spPr>
            <a:xfrm>
              <a:off x="9902059" y="20244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Ệ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9010983" y="20244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8122692" y="20244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10827562" y="20244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11712855" y="20244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12603903" y="20244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Ắ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13499958" y="20244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7" name="Group 236"/>
          <p:cNvGrpSpPr/>
          <p:nvPr/>
        </p:nvGrpSpPr>
        <p:grpSpPr>
          <a:xfrm>
            <a:off x="6339041" y="2900202"/>
            <a:ext cx="7012741" cy="753192"/>
            <a:chOff x="6342426" y="2900202"/>
            <a:chExt cx="7012741" cy="753192"/>
          </a:xfrm>
          <a:noFill/>
        </p:grpSpPr>
        <p:sp>
          <p:nvSpPr>
            <p:cNvPr id="238" name="Rectangle 237"/>
            <p:cNvSpPr/>
            <p:nvPr/>
          </p:nvSpPr>
          <p:spPr>
            <a:xfrm>
              <a:off x="9902059" y="292103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6342426" y="290020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7227719" y="290020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8118767" y="290020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9014822" y="290020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11712855" y="2916033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Ầ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10821779" y="2916033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12603903" y="2916033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9935625" y="3878472"/>
            <a:ext cx="7009295" cy="735880"/>
            <a:chOff x="9902059" y="3873294"/>
            <a:chExt cx="7009295" cy="735880"/>
          </a:xfrm>
          <a:noFill/>
        </p:grpSpPr>
        <p:sp>
          <p:nvSpPr>
            <p:cNvPr id="247" name="Rectangle 246"/>
            <p:cNvSpPr/>
            <p:nvPr/>
          </p:nvSpPr>
          <p:spPr>
            <a:xfrm>
              <a:off x="9902059" y="3873294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11712855" y="3873294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10821779" y="3873294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2603903" y="3873294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13487694" y="387681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14372987" y="387681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15264035" y="387681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16160090" y="387681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6338587" y="4795643"/>
            <a:ext cx="8785664" cy="741716"/>
            <a:chOff x="6338587" y="4776673"/>
            <a:chExt cx="8785664" cy="741716"/>
          </a:xfrm>
          <a:noFill/>
        </p:grpSpPr>
        <p:sp>
          <p:nvSpPr>
            <p:cNvPr id="256" name="Rectangle 255"/>
            <p:cNvSpPr/>
            <p:nvPr/>
          </p:nvSpPr>
          <p:spPr>
            <a:xfrm>
              <a:off x="9902059" y="4776673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6338587" y="477731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7223880" y="477731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8114928" y="477731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9010983" y="477731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11712855" y="478250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10821779" y="478250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12603903" y="4782509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13487694" y="4786027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14372987" y="4786027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6" name="Group 265"/>
          <p:cNvGrpSpPr/>
          <p:nvPr/>
        </p:nvGrpSpPr>
        <p:grpSpPr>
          <a:xfrm>
            <a:off x="8108736" y="5686458"/>
            <a:ext cx="7009323" cy="741070"/>
            <a:chOff x="8108736" y="5686458"/>
            <a:chExt cx="7009323" cy="741070"/>
          </a:xfrm>
        </p:grpSpPr>
        <p:sp>
          <p:nvSpPr>
            <p:cNvPr id="267" name="Rectangle 266"/>
            <p:cNvSpPr/>
            <p:nvPr/>
          </p:nvSpPr>
          <p:spPr>
            <a:xfrm>
              <a:off x="9902059" y="5690328"/>
              <a:ext cx="751264" cy="732362"/>
            </a:xfrm>
            <a:prstGeom prst="rect">
              <a:avLst/>
            </a:prstGeom>
            <a:solidFill>
              <a:srgbClr val="FFD6D5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Ê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8108736" y="5686458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9004791" y="5686458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11706663" y="5691648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10815587" y="5691648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12597711" y="5691648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13481502" y="5695166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14366795" y="5695166"/>
              <a:ext cx="751264" cy="73236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E72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5" name="Group 274"/>
          <p:cNvGrpSpPr/>
          <p:nvPr/>
        </p:nvGrpSpPr>
        <p:grpSpPr>
          <a:xfrm>
            <a:off x="4529258" y="6593521"/>
            <a:ext cx="10577862" cy="766216"/>
            <a:chOff x="4534005" y="6593601"/>
            <a:chExt cx="10577862" cy="766216"/>
          </a:xfrm>
          <a:noFill/>
        </p:grpSpPr>
        <p:sp>
          <p:nvSpPr>
            <p:cNvPr id="276" name="Rectangle 275"/>
            <p:cNvSpPr/>
            <p:nvPr/>
          </p:nvSpPr>
          <p:spPr>
            <a:xfrm>
              <a:off x="9902059" y="662745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8102544" y="6595597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8998599" y="6595597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11700471" y="6600787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10809395" y="6600787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12591519" y="6600787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13475310" y="66043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Ó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14360603" y="66043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4534005" y="6593601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5419298" y="6593601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6310346" y="6593601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7206401" y="6593601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6320291" y="7519646"/>
            <a:ext cx="7030326" cy="739665"/>
            <a:chOff x="6321456" y="7520502"/>
            <a:chExt cx="7030326" cy="739665"/>
          </a:xfrm>
          <a:noFill/>
        </p:grpSpPr>
        <p:sp>
          <p:nvSpPr>
            <p:cNvPr id="289" name="Rectangle 288"/>
            <p:cNvSpPr/>
            <p:nvPr/>
          </p:nvSpPr>
          <p:spPr>
            <a:xfrm>
              <a:off x="9902059" y="75278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6321456" y="75278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7206749" y="75278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8097797" y="75278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Ặ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8993852" y="752780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11709470" y="752050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10818394" y="752050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12600518" y="752050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4539513" y="8429721"/>
            <a:ext cx="8814734" cy="741875"/>
            <a:chOff x="4537048" y="8430542"/>
            <a:chExt cx="8814734" cy="741875"/>
          </a:xfrm>
          <a:noFill/>
        </p:grpSpPr>
        <p:sp>
          <p:nvSpPr>
            <p:cNvPr id="309" name="Rectangle 308"/>
            <p:cNvSpPr/>
            <p:nvPr/>
          </p:nvSpPr>
          <p:spPr>
            <a:xfrm>
              <a:off x="9902059" y="8440055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8102544" y="843418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8998599" y="843418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11709470" y="843054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10818394" y="843054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12600518" y="8430542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5419298" y="8432186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6310346" y="8432186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7206401" y="8432186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4537048" y="8438658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3638914" y="9360495"/>
            <a:ext cx="7014409" cy="749294"/>
            <a:chOff x="3638914" y="9358958"/>
            <a:chExt cx="7014409" cy="749294"/>
          </a:xfrm>
          <a:noFill/>
        </p:grpSpPr>
        <p:sp>
          <p:nvSpPr>
            <p:cNvPr id="320" name="Rectangle 319"/>
            <p:cNvSpPr/>
            <p:nvPr/>
          </p:nvSpPr>
          <p:spPr>
            <a:xfrm>
              <a:off x="9902059" y="9358958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8097797" y="9375890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8993852" y="9375890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529258" y="9373894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414551" y="9373894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6305599" y="9373894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7201654" y="9373894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3638914" y="9375890"/>
              <a:ext cx="751264" cy="7323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Oval 35">
            <a:hlinkClick r:id="rId27" action="ppaction://hlinksldjump"/>
          </p:cNvPr>
          <p:cNvSpPr/>
          <p:nvPr/>
        </p:nvSpPr>
        <p:spPr>
          <a:xfrm>
            <a:off x="13896526" y="7825220"/>
            <a:ext cx="3560354" cy="2262024"/>
          </a:xfrm>
          <a:custGeom>
            <a:avLst/>
            <a:gdLst>
              <a:gd name="connsiteX0" fmla="*/ 0 w 3560354"/>
              <a:gd name="connsiteY0" fmla="*/ 1131012 h 2262024"/>
              <a:gd name="connsiteX1" fmla="*/ 1780177 w 3560354"/>
              <a:gd name="connsiteY1" fmla="*/ 0 h 2262024"/>
              <a:gd name="connsiteX2" fmla="*/ 3560354 w 3560354"/>
              <a:gd name="connsiteY2" fmla="*/ 1131012 h 2262024"/>
              <a:gd name="connsiteX3" fmla="*/ 1780177 w 3560354"/>
              <a:gd name="connsiteY3" fmla="*/ 2262024 h 2262024"/>
              <a:gd name="connsiteX4" fmla="*/ 0 w 3560354"/>
              <a:gd name="connsiteY4" fmla="*/ 1131012 h 226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0354" h="2262024" fill="none" extrusionOk="0">
                <a:moveTo>
                  <a:pt x="0" y="1131012"/>
                </a:moveTo>
                <a:cubicBezTo>
                  <a:pt x="21248" y="510284"/>
                  <a:pt x="967835" y="60916"/>
                  <a:pt x="1780177" y="0"/>
                </a:cubicBezTo>
                <a:cubicBezTo>
                  <a:pt x="2836112" y="-95729"/>
                  <a:pt x="3607307" y="565765"/>
                  <a:pt x="3560354" y="1131012"/>
                </a:cubicBezTo>
                <a:cubicBezTo>
                  <a:pt x="3550110" y="1735663"/>
                  <a:pt x="2884134" y="2206615"/>
                  <a:pt x="1780177" y="2262024"/>
                </a:cubicBezTo>
                <a:cubicBezTo>
                  <a:pt x="867993" y="2163526"/>
                  <a:pt x="83354" y="1722614"/>
                  <a:pt x="0" y="1131012"/>
                </a:cubicBezTo>
                <a:close/>
              </a:path>
              <a:path w="3560354" h="2262024" stroke="0" extrusionOk="0">
                <a:moveTo>
                  <a:pt x="0" y="1131012"/>
                </a:moveTo>
                <a:cubicBezTo>
                  <a:pt x="-62473" y="618299"/>
                  <a:pt x="807376" y="9373"/>
                  <a:pt x="1780177" y="0"/>
                </a:cubicBezTo>
                <a:cubicBezTo>
                  <a:pt x="2776898" y="31318"/>
                  <a:pt x="3581745" y="494166"/>
                  <a:pt x="3560354" y="1131012"/>
                </a:cubicBezTo>
                <a:cubicBezTo>
                  <a:pt x="3653954" y="1750036"/>
                  <a:pt x="2743080" y="2234438"/>
                  <a:pt x="1780177" y="2262024"/>
                </a:cubicBezTo>
                <a:cubicBezTo>
                  <a:pt x="729298" y="2284086"/>
                  <a:pt x="23043" y="1757755"/>
                  <a:pt x="0" y="1131012"/>
                </a:cubicBezTo>
                <a:close/>
              </a:path>
            </a:pathLst>
          </a:custGeom>
          <a:solidFill>
            <a:srgbClr val="FFD6D5"/>
          </a:solidFill>
          <a:ln w="76200">
            <a:solidFill>
              <a:srgbClr val="FF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 rot="452594">
            <a:off x="16024554" y="7786944"/>
            <a:ext cx="2046094" cy="250286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845306" y="8485986"/>
            <a:ext cx="3127519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419546" y="1394739"/>
            <a:ext cx="13448908" cy="4484571"/>
            <a:chOff x="0" y="0"/>
            <a:chExt cx="12956587" cy="4320406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2962978" cy="4327009"/>
            </a:xfrm>
            <a:custGeom>
              <a:avLst/>
              <a:gdLst/>
              <a:ahLst/>
              <a:cxnLst/>
              <a:rect l="l" t="t" r="r" b="b"/>
              <a:pathLst>
                <a:path w="12962978" h="4327009">
                  <a:moveTo>
                    <a:pt x="12335201" y="4272531"/>
                  </a:moveTo>
                  <a:cubicBezTo>
                    <a:pt x="12335201" y="4272531"/>
                    <a:pt x="11604326" y="4327009"/>
                    <a:pt x="9843168" y="4324387"/>
                  </a:cubicBezTo>
                  <a:cubicBezTo>
                    <a:pt x="4754291" y="4322225"/>
                    <a:pt x="1057074" y="4314400"/>
                    <a:pt x="1057074" y="4314400"/>
                  </a:cubicBezTo>
                  <a:cubicBezTo>
                    <a:pt x="812932" y="4305566"/>
                    <a:pt x="449110" y="4284335"/>
                    <a:pt x="282371" y="4226158"/>
                  </a:cubicBezTo>
                  <a:cubicBezTo>
                    <a:pt x="4469" y="4129195"/>
                    <a:pt x="0" y="3955916"/>
                    <a:pt x="0" y="3206247"/>
                  </a:cubicBezTo>
                  <a:lnTo>
                    <a:pt x="0" y="320621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619048" y="15681"/>
                    <a:pt x="7966728" y="7673"/>
                  </a:cubicBezTo>
                  <a:cubicBezTo>
                    <a:pt x="11385398" y="0"/>
                    <a:pt x="12102131" y="6979"/>
                    <a:pt x="12102131" y="6979"/>
                  </a:cubicBezTo>
                  <a:cubicBezTo>
                    <a:pt x="12470439" y="14458"/>
                    <a:pt x="12608699" y="42638"/>
                    <a:pt x="12806438" y="165219"/>
                  </a:cubicBezTo>
                  <a:cubicBezTo>
                    <a:pt x="12957456" y="258836"/>
                    <a:pt x="12962978" y="476157"/>
                    <a:pt x="12953837" y="3206214"/>
                  </a:cubicBezTo>
                  <a:lnTo>
                    <a:pt x="12953837" y="3206247"/>
                  </a:lnTo>
                  <a:cubicBezTo>
                    <a:pt x="12953836" y="4073881"/>
                    <a:pt x="12911053" y="4222469"/>
                    <a:pt x="12335201" y="427253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Rectangle 10"/>
          <p:cNvSpPr/>
          <p:nvPr/>
        </p:nvSpPr>
        <p:spPr>
          <a:xfrm>
            <a:off x="3145865" y="1975755"/>
            <a:ext cx="12280736" cy="3112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4000" i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(Hàng ngang gồm 6 </a:t>
            </a:r>
            <a:r>
              <a:rPr lang="vi-VN" sz="4000" i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chữ cái) </a:t>
            </a:r>
            <a:endParaRPr lang="en-GB" sz="4000" i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4800" b="1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charset="0"/>
              </a:rPr>
              <a:t>Ngày 2/9/1945, Chủ </a:t>
            </a:r>
            <a:r>
              <a:rPr lang="vi-VN" sz="48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charset="0"/>
              </a:rPr>
              <a:t>tịch Hồ Chí Minh đọc </a:t>
            </a:r>
            <a:r>
              <a:rPr lang="vi-VN" sz="4800" b="1">
                <a:solidFill>
                  <a:schemeClr val="accent1">
                    <a:lumMod val="75000"/>
                  </a:schemeClr>
                </a:solidFill>
                <a:latin typeface="+mj-lt"/>
                <a:cs typeface="Calibri" panose="020F0502020204030204" charset="0"/>
              </a:rPr>
              <a:t>Tuyên ngôn độc lập tại đâu?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+mj-lt"/>
              <a:cs typeface="Calibri" panose="020F050202020403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606" y="6104140"/>
            <a:ext cx="4892291" cy="33573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458" y="141433"/>
            <a:ext cx="4115157" cy="2133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r="15369"/>
          <a:stretch>
            <a:fillRect/>
          </a:stretch>
        </p:blipFill>
        <p:spPr>
          <a:xfrm>
            <a:off x="1635768" y="1242214"/>
            <a:ext cx="15016463" cy="695200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68011" y="3129392"/>
            <a:ext cx="13782250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vi-VN" sz="4400" i="1" dirty="0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(Hàng ngang gồm 7 chữ cái)</a:t>
            </a:r>
            <a:endParaRPr lang="en-GB" sz="4400" i="1" dirty="0">
              <a:solidFill>
                <a:srgbClr val="C00000"/>
              </a:solidFill>
              <a:latin typeface="+mj-lt"/>
              <a:cs typeface="Calibri" panose="020F0502020204030204" charset="0"/>
            </a:endParaRPr>
          </a:p>
          <a:p>
            <a:pPr algn="ctr">
              <a:lnSpc>
                <a:spcPct val="120000"/>
              </a:lnSpc>
              <a:defRPr/>
            </a:pPr>
            <a:r>
              <a:rPr lang="en-US" sz="4400" b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Tìm </a:t>
            </a:r>
            <a:r>
              <a:rPr lang="en-US" sz="4400" b="1" dirty="0" err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từ</a:t>
            </a:r>
            <a:r>
              <a:rPr lang="en-US" sz="4400" b="1" dirty="0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còn</a:t>
            </a:r>
            <a:r>
              <a:rPr lang="en-US" sz="4400" b="1" dirty="0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thiếu</a:t>
            </a:r>
            <a:r>
              <a:rPr lang="en-US" sz="4400" b="1" dirty="0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trong</a:t>
            </a:r>
            <a:r>
              <a:rPr lang="en-US" sz="4400" b="1" dirty="0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câu</a:t>
            </a:r>
            <a:r>
              <a:rPr lang="en-US" sz="4400" b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: </a:t>
            </a:r>
            <a:endParaRPr lang="vi-VN" sz="4400" b="1">
              <a:solidFill>
                <a:srgbClr val="C00000"/>
              </a:solidFill>
              <a:latin typeface="+mj-lt"/>
              <a:cs typeface="Calibri" panose="020F050202020403020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sz="4400" b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“</a:t>
            </a:r>
            <a:r>
              <a:rPr lang="nl-NL" sz="4400" b="1" dirty="0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Sau Cách </a:t>
            </a:r>
            <a:r>
              <a:rPr lang="nl-NL" sz="4400" b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mạng </a:t>
            </a:r>
            <a:r>
              <a:rPr lang="vi-VN" sz="4400" b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t</a:t>
            </a:r>
            <a:r>
              <a:rPr lang="nl-NL" sz="4400" b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háng </a:t>
            </a:r>
            <a:r>
              <a:rPr lang="vi-VN" sz="4400" b="1" dirty="0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T</a:t>
            </a:r>
            <a:r>
              <a:rPr lang="nl-NL" sz="4400" b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ám</a:t>
            </a:r>
            <a:r>
              <a:rPr lang="nl-NL" sz="4400" b="1" dirty="0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, nhân dân ta phải đương đầu </a:t>
            </a:r>
            <a:r>
              <a:rPr lang="nl-NL" sz="4400" b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với </a:t>
            </a:r>
            <a:r>
              <a:rPr lang="vi-VN" sz="4400" b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....</a:t>
            </a:r>
            <a:r>
              <a:rPr lang="nl-NL" sz="4400" b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..</a:t>
            </a:r>
            <a:r>
              <a:rPr lang="vi-VN" sz="4400" b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...</a:t>
            </a:r>
            <a:r>
              <a:rPr lang="nl-NL" sz="4400" b="1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., </a:t>
            </a:r>
            <a:r>
              <a:rPr lang="nl-NL" sz="4400" b="1" dirty="0">
                <a:solidFill>
                  <a:srgbClr val="C00000"/>
                </a:solidFill>
                <a:latin typeface="+mj-lt"/>
                <a:cs typeface="Calibri" panose="020F0502020204030204" charset="0"/>
              </a:rPr>
              <a:t>giặc dốt và giặc ngoại xâm”.</a:t>
            </a:r>
            <a:endParaRPr lang="en-US" sz="4400" b="1" dirty="0">
              <a:solidFill>
                <a:srgbClr val="C00000"/>
              </a:solidFill>
              <a:latin typeface="+mj-lt"/>
              <a:cs typeface="Calibri" panose="020F050202020403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413" y="1047456"/>
            <a:ext cx="6645216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3177</Words>
  <Application>WPS Presentation</Application>
  <PresentationFormat>Custom</PresentationFormat>
  <Paragraphs>361</Paragraphs>
  <Slides>20</Slides>
  <Notes>3</Notes>
  <HiddenSlides>0</HiddenSlides>
  <MMClips>6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animal</dc:title>
  <dc:creator>Administrator</dc:creator>
  <cp:lastModifiedBy>HUONG GIANG</cp:lastModifiedBy>
  <cp:revision>45</cp:revision>
  <dcterms:created xsi:type="dcterms:W3CDTF">2006-08-16T00:00:00Z</dcterms:created>
  <dcterms:modified xsi:type="dcterms:W3CDTF">2023-01-31T01:46:24Z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7EF1D7A1BA544D588A04B060521ACE40</vt:lpwstr>
  </property>
  <property fmtid="{D5CDD505-2E9C-101B-9397-08002B2CF9AE}" pid="3" name="KSOProductBuildVer">
    <vt:lpwstr>1033-11.2.0.11440</vt:lpwstr>
  </property>
</Properties>
</file>