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35" r:id="rId3"/>
    <p:sldId id="261" r:id="rId4"/>
    <p:sldId id="304" r:id="rId5"/>
    <p:sldId id="305" r:id="rId6"/>
    <p:sldId id="309" r:id="rId7"/>
    <p:sldId id="310" r:id="rId8"/>
    <p:sldId id="274" r:id="rId9"/>
    <p:sldId id="329" r:id="rId10"/>
    <p:sldId id="314" r:id="rId11"/>
    <p:sldId id="313" r:id="rId12"/>
    <p:sldId id="315" r:id="rId13"/>
    <p:sldId id="318" r:id="rId14"/>
    <p:sldId id="317" r:id="rId15"/>
    <p:sldId id="319" r:id="rId16"/>
    <p:sldId id="325" r:id="rId17"/>
    <p:sldId id="316" r:id="rId18"/>
    <p:sldId id="307" r:id="rId19"/>
    <p:sldId id="320" r:id="rId20"/>
    <p:sldId id="321" r:id="rId21"/>
    <p:sldId id="322" r:id="rId22"/>
    <p:sldId id="330" r:id="rId23"/>
    <p:sldId id="308" r:id="rId24"/>
    <p:sldId id="276" r:id="rId25"/>
    <p:sldId id="331" r:id="rId26"/>
    <p:sldId id="326" r:id="rId27"/>
    <p:sldId id="333" r:id="rId28"/>
    <p:sldId id="334" r:id="rId29"/>
    <p:sldId id="327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ACCCB-D598-4F30-8181-7A4521D74D36}" v="13" dt="2023-01-29T05:53:31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554ACCCB-D598-4F30-8181-7A4521D74D36}"/>
    <pc:docChg chg="addSld modSld sldOrd">
      <pc:chgData name="Ha Nguyen" userId="7e36c6dd258c56d1" providerId="LiveId" clId="{554ACCCB-D598-4F30-8181-7A4521D74D36}" dt="2023-01-29T05:53:38.139" v="15"/>
      <pc:docMkLst>
        <pc:docMk/>
      </pc:docMkLst>
      <pc:sldChg chg="ord">
        <pc:chgData name="Ha Nguyen" userId="7e36c6dd258c56d1" providerId="LiveId" clId="{554ACCCB-D598-4F30-8181-7A4521D74D36}" dt="2023-01-29T05:53:38.139" v="15"/>
        <pc:sldMkLst>
          <pc:docMk/>
          <pc:sldMk cId="163582298" sldId="261"/>
        </pc:sldMkLst>
      </pc:sldChg>
      <pc:sldChg chg="modSp add mod modAnim">
        <pc:chgData name="Ha Nguyen" userId="7e36c6dd258c56d1" providerId="LiveId" clId="{554ACCCB-D598-4F30-8181-7A4521D74D36}" dt="2023-01-29T05:53:35.201" v="13" actId="1076"/>
        <pc:sldMkLst>
          <pc:docMk/>
          <pc:sldMk cId="140862303" sldId="335"/>
        </pc:sldMkLst>
        <pc:spChg chg="mod">
          <ac:chgData name="Ha Nguyen" userId="7e36c6dd258c56d1" providerId="LiveId" clId="{554ACCCB-D598-4F30-8181-7A4521D74D36}" dt="2023-01-29T05:53:35.201" v="13" actId="1076"/>
          <ac:spMkLst>
            <pc:docMk/>
            <pc:sldMk cId="140862303" sldId="335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22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 rot="1736611">
            <a:off x="-1328615" y="4301277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3748181" y="1300891"/>
            <a:ext cx="5410082" cy="433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9123713" y="549654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3429000"/>
            <a:ext cx="2488533" cy="3505198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C3A14ED-4592-479E-A710-A2D7DE5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414" y="-13272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7545" y="3205760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LÍ</a:t>
            </a:r>
            <a:endParaRPr lang="en-US" sz="3200" dirty="0">
              <a:solidFill>
                <a:srgbClr val="00206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2F9A1E-9EF8-6F3B-A0E5-C99F160E97FD}"/>
              </a:ext>
            </a:extLst>
          </p:cNvPr>
          <p:cNvSpPr txBox="1"/>
          <p:nvPr/>
        </p:nvSpPr>
        <p:spPr>
          <a:xfrm>
            <a:off x="1455174" y="4303760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1F68B5-398D-E746-1C43-27D80E23DA32}"/>
              </a:ext>
            </a:extLst>
          </p:cNvPr>
          <p:cNvSpPr txBox="1"/>
          <p:nvPr/>
        </p:nvSpPr>
        <p:spPr>
          <a:xfrm>
            <a:off x="2700472" y="505401"/>
            <a:ext cx="7157884" cy="90886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 </a:t>
            </a: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PHÒNG GIÁO DỤC VÀ ĐÀO TẠO QUẬN LONG BIÊN</a:t>
            </a:r>
            <a:endParaRPr lang="vi-VN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TRƯỜNG TIỂU HỌC PHÚC LỢI</a:t>
            </a:r>
            <a:endParaRPr lang="vi-VN" b="0" dirty="0">
              <a:effectLst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0F10C7-513F-0975-8D1D-68E5F5C1916F}"/>
              </a:ext>
            </a:extLst>
          </p:cNvPr>
          <p:cNvSpPr txBox="1"/>
          <p:nvPr/>
        </p:nvSpPr>
        <p:spPr>
          <a:xfrm>
            <a:off x="2874280" y="6370372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NĂM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2022 - 2023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230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3114</TotalTime>
  <Words>1261</Words>
  <Application>Microsoft Office PowerPoint</Application>
  <PresentationFormat>Màn hình rộng</PresentationFormat>
  <Paragraphs>162</Paragraphs>
  <Slides>28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28</vt:i4>
      </vt:variant>
    </vt:vector>
  </HeadingPairs>
  <TitlesOfParts>
    <vt:vector size="48" baseType="lpstr">
      <vt:lpstr>微软雅黑</vt:lpstr>
      <vt:lpstr>#9Slide04 Tinos Bold</vt:lpstr>
      <vt:lpstr>#9Slide07 Itim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LNTH-marlon regular</vt:lpstr>
      <vt:lpstr>LNTH-TraiTimBongBongLNTH</vt:lpstr>
      <vt:lpstr>Montserrat</vt:lpstr>
      <vt:lpstr>Open Sans</vt:lpstr>
      <vt:lpstr>Roboto</vt:lpstr>
      <vt:lpstr>Times New Roman</vt:lpstr>
      <vt:lpstr>Office Theme</vt:lpstr>
      <vt:lpstr>Science Education Center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Ha Nguyen</cp:lastModifiedBy>
  <cp:revision>46</cp:revision>
  <dcterms:created xsi:type="dcterms:W3CDTF">2021-11-30T15:16:18Z</dcterms:created>
  <dcterms:modified xsi:type="dcterms:W3CDTF">2023-01-29T05:53:42Z</dcterms:modified>
  <cp:category>9Slide.vn</cp:category>
</cp:coreProperties>
</file>