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68" r:id="rId3"/>
    <p:sldId id="256" r:id="rId4"/>
    <p:sldId id="300" r:id="rId5"/>
    <p:sldId id="264" r:id="rId6"/>
    <p:sldId id="272" r:id="rId7"/>
    <p:sldId id="271" r:id="rId8"/>
    <p:sldId id="274" r:id="rId9"/>
    <p:sldId id="276" r:id="rId10"/>
    <p:sldId id="273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CCFB-0ACF-4921-8A9D-E4C981C9E4F5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7C43-FFE6-47AA-9577-786D1D0C9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C43-FFE6-47AA-9577-786D1D0C91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B9A327-85F2-4B44-8B78-A65BF1A1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8F0313-7FCA-4C7A-80FB-4DBAB630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16CCB2-515C-4A1B-ADB1-E30AD010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D0D2-870D-4312-9AF3-1DFA645E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0052-F217-46FF-91A9-A81662E8B546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1">
            <a:extLst>
              <a:ext uri="{FF2B5EF4-FFF2-40B4-BE49-F238E27FC236}">
                <a16:creationId xmlns:a16="http://schemas.microsoft.com/office/drawing/2014/main" id="{5932E298-60D5-4045-B40F-61FA903B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3E52E-88D0-47FA-A785-3459DB574D71}"/>
              </a:ext>
            </a:extLst>
          </p:cNvPr>
          <p:cNvSpPr txBox="1"/>
          <p:nvPr/>
        </p:nvSpPr>
        <p:spPr>
          <a:xfrm>
            <a:off x="1485900" y="2414917"/>
            <a:ext cx="5829300" cy="6409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DE67E-20F0-40F7-8FD4-7F03A3EF7374}"/>
              </a:ext>
            </a:extLst>
          </p:cNvPr>
          <p:cNvSpPr/>
          <p:nvPr/>
        </p:nvSpPr>
        <p:spPr>
          <a:xfrm>
            <a:off x="1885950" y="1790270"/>
            <a:ext cx="4972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  VÀ  ĐÀO TẠO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18363" y="61168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3667" y="533400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137" y="1066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1,2 x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0937" y="9906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6612" y="3301198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1412" y="3301198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43,18 + 18,82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0937" y="1473926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6262" y="19313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12 : 0,8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6737" y="2388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8212" y="23123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10937" y="3760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2912" y="4141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25 : 1,6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72912" y="45983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15,625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4778" y="458707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0937" y="147411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8687" y="1931313"/>
            <a:ext cx="222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210 : 8,4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9537" y="3698986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62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5337" y="4156186"/>
            <a:ext cx="3000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62 : 6,2</a:t>
            </a:r>
          </a:p>
        </p:txBody>
      </p:sp>
    </p:spTree>
    <p:extLst>
      <p:ext uri="{BB962C8B-B14F-4D97-AF65-F5344CB8AC3E}">
        <p14:creationId xmlns:p14="http://schemas.microsoft.com/office/powerpoint/2010/main" val="1645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  <p:bldP spid="19" grpId="0"/>
      <p:bldP spid="22" grpId="0"/>
      <p:bldP spid="24" grpId="0"/>
      <p:bldP spid="29" grpId="0"/>
      <p:bldP spid="30" grpId="0"/>
      <p:bldP spid="32" grpId="0"/>
      <p:bldP spid="34" grpId="0"/>
      <p:bldP spid="35" grpId="0"/>
      <p:bldP spid="17" grpId="0"/>
      <p:bldP spid="20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609600"/>
            <a:ext cx="3352800" cy="4495800"/>
            <a:chOff x="3115" y="0"/>
            <a:chExt cx="2170" cy="2486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3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3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9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5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9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7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5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1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9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7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5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1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1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7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3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9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7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733425" y="2152650"/>
            <a:ext cx="79533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456977">
            <a:off x="2381095" y="4911661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619" y="2057400"/>
            <a:ext cx="45711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THẦY CÔ MẠNH KHOẺ !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NGOAN – HỌC GIỎI</a:t>
            </a:r>
          </a:p>
        </p:txBody>
      </p:sp>
      <p:sp>
        <p:nvSpPr>
          <p:cNvPr id="9" name="Rectangle 8"/>
          <p:cNvSpPr/>
          <p:nvPr/>
        </p:nvSpPr>
        <p:spPr>
          <a:xfrm rot="574101">
            <a:off x="3152539" y="5048164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</a:p>
        </p:txBody>
      </p:sp>
      <p:sp>
        <p:nvSpPr>
          <p:cNvPr id="11" name="Rectangle 10"/>
          <p:cNvSpPr/>
          <p:nvPr/>
        </p:nvSpPr>
        <p:spPr>
          <a:xfrm rot="411016">
            <a:off x="3992227" y="5197212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thành </a:t>
            </a:r>
          </a:p>
        </p:txBody>
      </p:sp>
      <p:sp>
        <p:nvSpPr>
          <p:cNvPr id="12" name="Rectangle 11"/>
          <p:cNvSpPr/>
          <p:nvPr/>
        </p:nvSpPr>
        <p:spPr>
          <a:xfrm rot="292587">
            <a:off x="5216465" y="5295762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ảm</a:t>
            </a:r>
            <a:endParaRPr lang="vi-VN" sz="32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77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ơn!</a:t>
            </a:r>
          </a:p>
        </p:txBody>
      </p:sp>
    </p:spTree>
    <p:extLst>
      <p:ext uri="{BB962C8B-B14F-4D97-AF65-F5344CB8AC3E}">
        <p14:creationId xmlns:p14="http://schemas.microsoft.com/office/powerpoint/2010/main" val="461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72" name="Hình Chữ nhật 8"/>
          <p:cNvSpPr>
            <a:spLocks noChangeArrowheads="1"/>
          </p:cNvSpPr>
          <p:nvPr/>
        </p:nvSpPr>
        <p:spPr bwMode="auto">
          <a:xfrm>
            <a:off x="2209800" y="1828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 tính rồi tính: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0502" y="1895475"/>
            <a:ext cx="1407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17,55 : 3,9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8550" y="2524125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17,5,5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1348" y="2524125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10100" y="2514600"/>
            <a:ext cx="723900" cy="838200"/>
            <a:chOff x="4457700" y="2819400"/>
            <a:chExt cx="7239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57700" y="28194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700" y="3238500"/>
              <a:ext cx="7239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029075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850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2375" y="2921913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1 9 5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7157" y="2902863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0715" y="328386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1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2" grpId="0"/>
      <p:bldP spid="2" grpId="0"/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2603A763-ED5D-489C-97D6-D99F92683DB3}"/>
              </a:ext>
            </a:extLst>
          </p:cNvPr>
          <p:cNvSpPr/>
          <p:nvPr/>
        </p:nvSpPr>
        <p:spPr>
          <a:xfrm>
            <a:off x="12700" y="874713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171" name="图片 23">
            <a:extLst>
              <a:ext uri="{FF2B5EF4-FFF2-40B4-BE49-F238E27FC236}">
                <a16:creationId xmlns:a16="http://schemas.microsoft.com/office/drawing/2014/main" id="{92209D44-D9FC-462F-BBFE-DE3DC7A2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-179388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2">
            <a:extLst>
              <a:ext uri="{FF2B5EF4-FFF2-40B4-BE49-F238E27FC236}">
                <a16:creationId xmlns:a16="http://schemas.microsoft.com/office/drawing/2014/main" id="{E4CFE3C3-3034-4635-951E-EC1ED99A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613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6A3EC314-BEA5-43BA-B305-477272FF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2038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id="{931D9516-513C-419B-89AA-DFEF0081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429000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74D205C7-1F90-4872-A697-3402DD6F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63613"/>
            <a:ext cx="9556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: 圆角 56">
            <a:extLst>
              <a:ext uri="{FF2B5EF4-FFF2-40B4-BE49-F238E27FC236}">
                <a16:creationId xmlns:a16="http://schemas.microsoft.com/office/drawing/2014/main" id="{1E68117F-B38C-430E-A5CF-4D32A6BCB902}"/>
              </a:ext>
            </a:extLst>
          </p:cNvPr>
          <p:cNvSpPr/>
          <p:nvPr/>
        </p:nvSpPr>
        <p:spPr>
          <a:xfrm>
            <a:off x="4749800" y="5270500"/>
            <a:ext cx="1676400" cy="225425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A2E3C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177" name="WordArt 6">
            <a:extLst>
              <a:ext uri="{FF2B5EF4-FFF2-40B4-BE49-F238E27FC236}">
                <a16:creationId xmlns:a16="http://schemas.microsoft.com/office/drawing/2014/main" id="{10828FF8-DFE3-45C3-809D-ACD2205C47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3275" y="2074863"/>
            <a:ext cx="2813050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89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A5B913F-C5E7-4CAB-B791-0BF12A98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9337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4814-B4A9-4482-92FD-AF72DA0861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47800" y="2362200"/>
            <a:ext cx="1428750" cy="16383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EA76C-D5B6-498E-B4DD-4B33B417B600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105150" y="3048000"/>
            <a:ext cx="5029200" cy="16383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buFontTx/>
              <a:buNone/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buNone/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buNone/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1840527"/>
            <a:ext cx="29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400 + 50 + 0,07 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9675" y="2464713"/>
            <a:ext cx="2659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30 + 0,5 + 0,04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1836063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35 +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906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1820" y="2112288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9238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631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870" y="2112288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4963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18478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032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1" grpId="0"/>
      <p:bldP spid="40" grpId="0"/>
      <p:bldP spid="51" grpId="0"/>
      <p:bldP spid="12" grpId="0"/>
      <p:bldP spid="13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840527"/>
            <a:ext cx="2582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400 + 50 + 0,07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6930" y="2362200"/>
            <a:ext cx="2584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30 + 0,5 + 0,04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2950488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35 +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86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620" y="3226713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0618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011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6670" y="3226713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343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296227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515" y="2962275"/>
            <a:ext cx="234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 + 0,5 + 0,03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5791" y="2962275"/>
            <a:ext cx="189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35,5 + 0,03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18865" y="2962275"/>
            <a:ext cx="114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35,53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2522" y="2362200"/>
            <a:ext cx="2040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30,5 + 0,04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6547" y="2362200"/>
            <a:ext cx="1230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30,54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83832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450 + 0,07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242" y="1838325"/>
            <a:ext cx="179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450,07 </a:t>
            </a:r>
          </a:p>
        </p:txBody>
      </p:sp>
    </p:spTree>
    <p:extLst>
      <p:ext uri="{BB962C8B-B14F-4D97-AF65-F5344CB8AC3E}">
        <p14:creationId xmlns:p14="http://schemas.microsoft.com/office/powerpoint/2010/main" val="26944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1824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310" y="1256211"/>
            <a:ext cx="408670" cy="1754326"/>
          </a:xfrm>
          <a:prstGeom prst="rect">
            <a:avLst/>
          </a:prstGeom>
          <a:noFill/>
          <a:ln w="254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7755" y="1924050"/>
            <a:ext cx="40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i="1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710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480" y="1912263"/>
            <a:ext cx="357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0460" y="18573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595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0885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8979" y="19122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210" y="18573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0885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4500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54210" y="26955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4860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8425" y="1645563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2189" y="1641931"/>
            <a:ext cx="781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4,35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3040" y="1647825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9765" y="1655088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819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248602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9389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3004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2714" y="26955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2486025"/>
            <a:ext cx="55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6900" y="2486025"/>
            <a:ext cx="937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14,09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03965" y="24479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0825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57340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2965" y="2438400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619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21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56211"/>
            <a:ext cx="7876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dư của phép chia, nếu chỉ lấy đến hai chữ số ở phần thập phân của thương: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972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6,251 :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9450" y="24003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33,14 : 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40339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375,23 : 69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845713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0,89; số dư 0,021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4986" y="2850059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0,57; số dư 0,08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5336" y="2854405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5,43; số dư 0,56      </a:t>
            </a:r>
          </a:p>
        </p:txBody>
      </p:sp>
    </p:spTree>
    <p:extLst>
      <p:ext uri="{BB962C8B-B14F-4D97-AF65-F5344CB8AC3E}">
        <p14:creationId xmlns:p14="http://schemas.microsoft.com/office/powerpoint/2010/main" val="20961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8" y="-240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1,2 x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475" y="2362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8275" y="2362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43,18 + 18,82</a:t>
            </a:r>
          </a:p>
        </p:txBody>
      </p:sp>
    </p:spTree>
    <p:extLst>
      <p:ext uri="{BB962C8B-B14F-4D97-AF65-F5344CB8AC3E}">
        <p14:creationId xmlns:p14="http://schemas.microsoft.com/office/powerpoint/2010/main" val="32071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6" grpId="0"/>
      <p:bldP spid="14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45&quot;&gt;&lt;property id=&quot;20148&quot; value=&quot;5&quot;/&gt;&lt;property id=&quot;20300&quot; value=&quot;Slide 7&quot;/&gt;&lt;property id=&quot;20307&quot; value=&quot;276&quot;/&gt;&lt;/object&gt;&lt;/object&gt;&lt;object type=&quot;8&quot; unique_id=&quot;10022&quot;&gt;&lt;/object&gt;&lt;/object&gt;&lt;/database&gt;"/>
  <p:tag name="SECTOMILLISECCONVERTED" val="1"/>
  <p:tag name="ISPRING_RESOURCE_PATHS_HASH_PRESENTER" val="15acc4b05bab9e81e13e7967599cc86c1f60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382</Words>
  <Application>Microsoft Office PowerPoint</Application>
  <PresentationFormat>Trình chiếu Trên màn hình (4:3)</PresentationFormat>
  <Paragraphs>120</Paragraphs>
  <Slides>11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Ha Nguyen</cp:lastModifiedBy>
  <cp:revision>89</cp:revision>
  <dcterms:created xsi:type="dcterms:W3CDTF">2013-10-28T11:28:06Z</dcterms:created>
  <dcterms:modified xsi:type="dcterms:W3CDTF">2021-12-11T07:39:10Z</dcterms:modified>
</cp:coreProperties>
</file>