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331" r:id="rId3"/>
    <p:sldId id="256" r:id="rId4"/>
    <p:sldId id="282" r:id="rId5"/>
    <p:sldId id="266" r:id="rId6"/>
    <p:sldId id="267" r:id="rId7"/>
    <p:sldId id="273" r:id="rId8"/>
    <p:sldId id="274" r:id="rId9"/>
    <p:sldId id="281" r:id="rId10"/>
    <p:sldId id="275" r:id="rId11"/>
    <p:sldId id="276" r:id="rId12"/>
    <p:sldId id="277" r:id="rId13"/>
    <p:sldId id="278" r:id="rId14"/>
    <p:sldId id="279" r:id="rId15"/>
    <p:sldId id="28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36" autoAdjust="0"/>
  </p:normalViewPr>
  <p:slideViewPr>
    <p:cSldViewPr snapToGrid="0">
      <p:cViewPr varScale="1">
        <p:scale>
          <a:sx n="52" d="100"/>
          <a:sy n="52" d="100"/>
        </p:scale>
        <p:origin x="119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6460-91D2-4F54-8A22-22F1AC3D7CCA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BCBD-B9A6-41C8-8825-24C81F9F1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7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2022/12/5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599B-40ED-4D25-A85B-A560BC88ACA4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0BB5F0-8458-4B7F-8970-9F36B853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186" y="844164"/>
            <a:ext cx="6479140" cy="15908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58C36-91FF-4B1C-9916-7A345838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67" y="2295035"/>
            <a:ext cx="7162800" cy="2267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8095" y="1149560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28888" y="2372946"/>
            <a:ext cx="8216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4,2 x 1,25 …….4,2 x 10 : 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5,25                  5,25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50" y="3050844"/>
            <a:ext cx="2949491" cy="3029434"/>
          </a:xfrm>
          <a:prstGeom prst="rect">
            <a:avLst/>
          </a:prstGeom>
        </p:spPr>
      </p:pic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9226728" y="2959932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6238" y="2252046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97803" y="2360614"/>
            <a:ext cx="599394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arenR" startAt="3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0,24 x 2,5 ……0,24 x 10 : 4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0,6                        0,6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80" y="3898232"/>
            <a:ext cx="1952926" cy="295976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4888990" y="3956036"/>
            <a:ext cx="2414039" cy="346674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56607" y="2360614"/>
            <a:ext cx="478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1097" y="428999"/>
            <a:ext cx="10264346" cy="5465845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1645448" y="3788667"/>
            <a:ext cx="1800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=… m 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=… m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1738993" y="603050"/>
            <a:ext cx="8323112" cy="11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24m,chiều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4028287" y="2011104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m</a:t>
            </a:r>
          </a:p>
        </p:txBody>
      </p:sp>
      <p:sp>
        <p:nvSpPr>
          <p:cNvPr id="45" name="AutoShape 44"/>
          <p:cNvSpPr>
            <a:spLocks/>
          </p:cNvSpPr>
          <p:nvPr/>
        </p:nvSpPr>
        <p:spPr bwMode="auto">
          <a:xfrm rot="5400000">
            <a:off x="4165605" y="721261"/>
            <a:ext cx="360363" cy="3600450"/>
          </a:xfrm>
          <a:prstGeom prst="leftBrace">
            <a:avLst>
              <a:gd name="adj1" fmla="val 121976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74217" y="251896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</a:p>
        </p:txBody>
      </p:sp>
      <p:grpSp>
        <p:nvGrpSpPr>
          <p:cNvPr id="47" name="Group 74"/>
          <p:cNvGrpSpPr>
            <a:grpSpLocks/>
          </p:cNvGrpSpPr>
          <p:nvPr/>
        </p:nvGrpSpPr>
        <p:grpSpPr bwMode="auto">
          <a:xfrm>
            <a:off x="2528100" y="2688967"/>
            <a:ext cx="3617912" cy="71437"/>
            <a:chOff x="3098" y="2178"/>
            <a:chExt cx="2279" cy="45"/>
          </a:xfrm>
        </p:grpSpPr>
        <p:grpSp>
          <p:nvGrpSpPr>
            <p:cNvPr id="48" name="Group 38"/>
            <p:cNvGrpSpPr>
              <a:grpSpLocks/>
            </p:cNvGrpSpPr>
            <p:nvPr/>
          </p:nvGrpSpPr>
          <p:grpSpPr bwMode="auto">
            <a:xfrm>
              <a:off x="3558" y="2178"/>
              <a:ext cx="456" cy="44"/>
              <a:chOff x="839" y="1616"/>
              <a:chExt cx="726" cy="90"/>
            </a:xfrm>
          </p:grpSpPr>
          <p:sp>
            <p:nvSpPr>
              <p:cNvPr id="65" name="Line 3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58"/>
            <p:cNvGrpSpPr>
              <a:grpSpLocks/>
            </p:cNvGrpSpPr>
            <p:nvPr/>
          </p:nvGrpSpPr>
          <p:grpSpPr bwMode="auto">
            <a:xfrm>
              <a:off x="4014" y="2178"/>
              <a:ext cx="456" cy="44"/>
              <a:chOff x="839" y="1616"/>
              <a:chExt cx="726" cy="90"/>
            </a:xfrm>
          </p:grpSpPr>
          <p:sp>
            <p:nvSpPr>
              <p:cNvPr id="62" name="Line 5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4468" y="2178"/>
              <a:ext cx="456" cy="44"/>
              <a:chOff x="839" y="1616"/>
              <a:chExt cx="726" cy="90"/>
            </a:xfrm>
          </p:grpSpPr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6"/>
            <p:cNvGrpSpPr>
              <a:grpSpLocks/>
            </p:cNvGrpSpPr>
            <p:nvPr/>
          </p:nvGrpSpPr>
          <p:grpSpPr bwMode="auto">
            <a:xfrm>
              <a:off x="4921" y="2179"/>
              <a:ext cx="456" cy="44"/>
              <a:chOff x="839" y="1616"/>
              <a:chExt cx="726" cy="90"/>
            </a:xfrm>
          </p:grpSpPr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Line 68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Line 69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Group 70"/>
            <p:cNvGrpSpPr>
              <a:grpSpLocks/>
            </p:cNvGrpSpPr>
            <p:nvPr/>
          </p:nvGrpSpPr>
          <p:grpSpPr bwMode="auto">
            <a:xfrm>
              <a:off x="3098" y="2178"/>
              <a:ext cx="456" cy="44"/>
              <a:chOff x="839" y="1616"/>
              <a:chExt cx="726" cy="90"/>
            </a:xfrm>
          </p:grpSpPr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Line 7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Line 7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8" name="AutoShape 107"/>
          <p:cNvSpPr>
            <a:spLocks/>
          </p:cNvSpPr>
          <p:nvPr/>
        </p:nvSpPr>
        <p:spPr bwMode="auto">
          <a:xfrm rot="5400000">
            <a:off x="3138946" y="2652988"/>
            <a:ext cx="144462" cy="1368425"/>
          </a:xfrm>
          <a:prstGeom prst="leftBrace">
            <a:avLst>
              <a:gd name="adj1" fmla="val 115644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108"/>
          <p:cNvSpPr txBox="1">
            <a:spLocks noChangeArrowheads="1"/>
          </p:cNvSpPr>
          <p:nvPr/>
        </p:nvSpPr>
        <p:spPr bwMode="auto">
          <a:xfrm>
            <a:off x="1546343" y="3138091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Group 109"/>
          <p:cNvGrpSpPr>
            <a:grpSpLocks/>
          </p:cNvGrpSpPr>
          <p:nvPr/>
        </p:nvGrpSpPr>
        <p:grpSpPr bwMode="auto">
          <a:xfrm>
            <a:off x="2513001" y="3439994"/>
            <a:ext cx="1368425" cy="69850"/>
            <a:chOff x="1474" y="3158"/>
            <a:chExt cx="916" cy="44"/>
          </a:xfrm>
        </p:grpSpPr>
        <p:grpSp>
          <p:nvGrpSpPr>
            <p:cNvPr id="71" name="Group 110"/>
            <p:cNvGrpSpPr>
              <a:grpSpLocks/>
            </p:cNvGrpSpPr>
            <p:nvPr/>
          </p:nvGrpSpPr>
          <p:grpSpPr bwMode="auto">
            <a:xfrm>
              <a:off x="1934" y="3158"/>
              <a:ext cx="456" cy="44"/>
              <a:chOff x="839" y="1616"/>
              <a:chExt cx="726" cy="90"/>
            </a:xfrm>
          </p:grpSpPr>
          <p:sp>
            <p:nvSpPr>
              <p:cNvPr id="76" name="Line 11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Line 11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Line 11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Group 114"/>
            <p:cNvGrpSpPr>
              <a:grpSpLocks/>
            </p:cNvGrpSpPr>
            <p:nvPr/>
          </p:nvGrpSpPr>
          <p:grpSpPr bwMode="auto">
            <a:xfrm>
              <a:off x="1474" y="3158"/>
              <a:ext cx="456" cy="44"/>
              <a:chOff x="839" y="1616"/>
              <a:chExt cx="726" cy="90"/>
            </a:xfrm>
          </p:grpSpPr>
          <p:sp>
            <p:nvSpPr>
              <p:cNvPr id="73" name="Line 115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Line 116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Line 117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833660"/>
              </p:ext>
            </p:extLst>
          </p:nvPr>
        </p:nvGraphicFramePr>
        <p:xfrm>
          <a:off x="2833863" y="1164459"/>
          <a:ext cx="3603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3808" imgH="362070" progId="Equation.3">
                  <p:embed/>
                </p:oleObj>
              </mc:Choice>
              <mc:Fallback>
                <p:oleObj name="Equation" r:id="rId3" imgW="123808" imgH="3620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863" y="1164459"/>
                        <a:ext cx="3603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439" y="3509844"/>
            <a:ext cx="3275346" cy="3234910"/>
          </a:xfrm>
          <a:prstGeom prst="rect">
            <a:avLst/>
          </a:prstGeom>
        </p:spPr>
      </p:pic>
      <p:sp>
        <p:nvSpPr>
          <p:cNvPr id="116" name="Rectangle 1"/>
          <p:cNvSpPr>
            <a:spLocks noChangeArrowheads="1"/>
          </p:cNvSpPr>
          <p:nvPr/>
        </p:nvSpPr>
        <p:spPr bwMode="auto">
          <a:xfrm>
            <a:off x="6829478" y="2011104"/>
            <a:ext cx="4572000" cy="31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: 5 x 2 = 9,6 (m)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(24 + 9,6) x 2 = 67,2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x 9,6 = 230,4 (m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67,2 m ; 230,4 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Action Button: Forward or Next 116">
            <a:hlinkClick r:id="rId6" action="ppaction://hlinksldjump" highlightClick="1"/>
          </p:cNvPr>
          <p:cNvSpPr/>
          <p:nvPr/>
        </p:nvSpPr>
        <p:spPr>
          <a:xfrm>
            <a:off x="3718404" y="3848096"/>
            <a:ext cx="2961423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 animBg="1"/>
      <p:bldP spid="46" grpId="0"/>
      <p:bldP spid="68" grpId="0" animBg="1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93448" y="500286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35522" y="60572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591661" y="1793756"/>
            <a:ext cx="5143500" cy="31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93 : 3 = 31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103 : 2 = 51,5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51,5 – 31 = 20,5 (km)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20,5 km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0" y="4407971"/>
            <a:ext cx="2976814" cy="2368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69562" y="2320220"/>
            <a:ext cx="4768586" cy="1834148"/>
            <a:chOff x="669562" y="2320220"/>
            <a:chExt cx="4768586" cy="1834148"/>
          </a:xfrm>
        </p:grpSpPr>
        <p:cxnSp>
          <p:nvCxnSpPr>
            <p:cNvPr id="57" name="Straight Connector 8"/>
            <p:cNvCxnSpPr>
              <a:cxnSpLocks noChangeShapeType="1"/>
            </p:cNvCxnSpPr>
            <p:nvPr/>
          </p:nvCxnSpPr>
          <p:spPr bwMode="auto">
            <a:xfrm>
              <a:off x="4376508" y="3168706"/>
              <a:ext cx="0" cy="95309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Group 62"/>
            <p:cNvGrpSpPr/>
            <p:nvPr/>
          </p:nvGrpSpPr>
          <p:grpSpPr>
            <a:xfrm>
              <a:off x="669562" y="2320220"/>
              <a:ext cx="4768586" cy="1834148"/>
              <a:chOff x="669562" y="2320220"/>
              <a:chExt cx="4768586" cy="1834148"/>
            </a:xfrm>
          </p:grpSpPr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669562" y="2632687"/>
                <a:ext cx="1943100" cy="885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4008" tIns="32004" rIns="64008" bIns="32004" anchor="ctr">
                <a:spAutoFit/>
              </a:bodyPr>
              <a:lstStyle>
                <a:lvl1pPr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eaLnBrk="1" hangingPunct="1">
                  <a:spcBef>
                    <a:spcPts val="425"/>
                  </a:spcBef>
                </a:pP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</p:txBody>
          </p:sp>
          <p:sp>
            <p:nvSpPr>
              <p:cNvPr id="40" name="Left Brace 16"/>
              <p:cNvSpPr>
                <a:spLocks/>
              </p:cNvSpPr>
              <p:nvPr/>
            </p:nvSpPr>
            <p:spPr bwMode="auto">
              <a:xfrm rot="16200000" flipH="1">
                <a:off x="3148230" y="1820951"/>
                <a:ext cx="180975" cy="1747838"/>
              </a:xfrm>
              <a:prstGeom prst="leftBrace">
                <a:avLst>
                  <a:gd name="adj1" fmla="val 58484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17"/>
              <p:cNvSpPr txBox="1">
                <a:spLocks noChangeArrowheads="1"/>
              </p:cNvSpPr>
              <p:nvPr/>
            </p:nvSpPr>
            <p:spPr bwMode="auto">
              <a:xfrm>
                <a:off x="2871212" y="2320220"/>
                <a:ext cx="996950" cy="40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93km</a:t>
                </a:r>
              </a:p>
            </p:txBody>
          </p:sp>
          <p:sp>
            <p:nvSpPr>
              <p:cNvPr id="42" name="TextBox 18"/>
              <p:cNvSpPr txBox="1">
                <a:spLocks noChangeArrowheads="1"/>
              </p:cNvSpPr>
              <p:nvPr/>
            </p:nvSpPr>
            <p:spPr bwMode="auto">
              <a:xfrm>
                <a:off x="3031549" y="3455282"/>
                <a:ext cx="904875" cy="40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103km</a:t>
                </a:r>
              </a:p>
            </p:txBody>
          </p:sp>
          <p:grpSp>
            <p:nvGrpSpPr>
              <p:cNvPr id="43" name="Group 5"/>
              <p:cNvGrpSpPr>
                <a:grpSpLocks/>
              </p:cNvGrpSpPr>
              <p:nvPr/>
            </p:nvGrpSpPr>
            <p:grpSpPr bwMode="auto">
              <a:xfrm>
                <a:off x="2402747" y="2852521"/>
                <a:ext cx="1771650" cy="95250"/>
                <a:chOff x="1762125" y="3429000"/>
                <a:chExt cx="1771650" cy="127000"/>
              </a:xfrm>
            </p:grpSpPr>
            <p:cxnSp>
              <p:nvCxnSpPr>
                <p:cNvPr id="44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501008"/>
                  <a:ext cx="1771650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24"/>
                <p:cNvCxnSpPr>
                  <a:cxnSpLocks noChangeShapeType="1"/>
                </p:cNvCxnSpPr>
                <p:nvPr/>
              </p:nvCxnSpPr>
              <p:spPr bwMode="auto">
                <a:xfrm>
                  <a:off x="35242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29527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23336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9" name="Left Brace 37"/>
              <p:cNvSpPr>
                <a:spLocks/>
              </p:cNvSpPr>
              <p:nvPr/>
            </p:nvSpPr>
            <p:spPr bwMode="auto">
              <a:xfrm rot="5400000" flipH="1">
                <a:off x="3304945" y="2390068"/>
                <a:ext cx="142875" cy="2000250"/>
              </a:xfrm>
              <a:prstGeom prst="leftBrace">
                <a:avLst>
                  <a:gd name="adj1" fmla="val 58852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0" name="Group 7"/>
              <p:cNvGrpSpPr>
                <a:grpSpLocks/>
              </p:cNvGrpSpPr>
              <p:nvPr/>
            </p:nvGrpSpPr>
            <p:grpSpPr bwMode="auto">
              <a:xfrm>
                <a:off x="2364799" y="3168707"/>
                <a:ext cx="2011709" cy="95309"/>
                <a:chOff x="1762125" y="3937000"/>
                <a:chExt cx="2011363" cy="127000"/>
              </a:xfrm>
            </p:grpSpPr>
            <p:cxnSp>
              <p:nvCxnSpPr>
                <p:cNvPr id="52" name="Straight Connector 11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4000500"/>
                  <a:ext cx="2011363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762250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793447" y="3705014"/>
                <a:ext cx="4644701" cy="449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km</a:t>
                </a:r>
              </a:p>
            </p:txBody>
          </p:sp>
        </p:grpSp>
      </p:grpSp>
      <p:sp>
        <p:nvSpPr>
          <p:cNvPr id="61" name="Action Button: Forward or Next 60">
            <a:hlinkClick r:id="rId4" action="ppaction://hlinksldjump" highlightClick="1"/>
          </p:cNvPr>
          <p:cNvSpPr/>
          <p:nvPr/>
        </p:nvSpPr>
        <p:spPr>
          <a:xfrm>
            <a:off x="1069947" y="4245558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4936" y="539098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3085" y="1287543"/>
            <a:ext cx="8182199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4274" y="2238588"/>
            <a:ext cx="8182199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08524" y="3112352"/>
            <a:ext cx="8043155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08524" y="3643282"/>
            <a:ext cx="9572638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94274" y="4249640"/>
            <a:ext cx="9251767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04" y="3334871"/>
            <a:ext cx="2452166" cy="3935811"/>
          </a:xfrm>
          <a:prstGeom prst="rect">
            <a:avLst/>
          </a:prstGeom>
        </p:spPr>
      </p:pic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10176676" y="3473232"/>
            <a:ext cx="2145959" cy="37974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67530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dirty="0">
              <a:solidFill>
                <a:schemeClr val="tx2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217402"/>
            <a:ext cx="4610356" cy="36866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3CD7F6C-B010-4A76-A0C5-6E1AC54F2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2" y="473019"/>
            <a:ext cx="12192000" cy="46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930158"/>
          </a:xfrm>
          <a:prstGeom prst="roundRect">
            <a:avLst/>
          </a:prstGeom>
          <a:solidFill>
            <a:schemeClr val="bg1">
              <a:alpha val="94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YÊU CẦU CẦN ĐẠT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err="1">
                <a:solidFill>
                  <a:srgbClr val="0070C0"/>
                </a:solidFill>
                <a:latin typeface="+mj-lt"/>
              </a:rPr>
              <a:t>Củng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cố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quy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tắc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rèn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kĩ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năng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phép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tinh chia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cho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mà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thương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tìm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phân.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589306"/>
            <a:ext cx="4145267" cy="33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"/>
            <a:ext cx="12192000" cy="68579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89028" y="2008854"/>
            <a:ext cx="3509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5,9 : 2 + 13,06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66314" y="1973069"/>
            <a:ext cx="6415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a)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189908" y="3537279"/>
            <a:ext cx="20537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16,01</a:t>
            </a:r>
          </a:p>
        </p:txBody>
      </p:sp>
      <p:sp>
        <p:nvSpPr>
          <p:cNvPr id="14" name="AutoShape 22"/>
          <p:cNvSpPr>
            <a:spLocks/>
          </p:cNvSpPr>
          <p:nvPr/>
        </p:nvSpPr>
        <p:spPr bwMode="auto">
          <a:xfrm rot="16200000">
            <a:off x="5296291" y="2062233"/>
            <a:ext cx="222971" cy="1238960"/>
          </a:xfrm>
          <a:prstGeom prst="leftBrace">
            <a:avLst>
              <a:gd name="adj1" fmla="val 924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178565" y="2761924"/>
            <a:ext cx="206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2,95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6096000" y="2723525"/>
            <a:ext cx="1911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+ 13,06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82231" y="1457992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93705" y="4311316"/>
            <a:ext cx="2546684" cy="2546684"/>
            <a:chOff x="9793705" y="4311316"/>
            <a:chExt cx="2546684" cy="2546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705" y="4311316"/>
              <a:ext cx="2546684" cy="2546684"/>
            </a:xfrm>
            <a:prstGeom prst="rect">
              <a:avLst/>
            </a:prstGeom>
          </p:spPr>
        </p:pic>
        <p:sp>
          <p:nvSpPr>
            <p:cNvPr id="18" name="Action Button: Forward or Next 17">
              <a:hlinkClick r:id="rId4" action="ppaction://hlinksldjump" highlightClick="1"/>
            </p:cNvPr>
            <p:cNvSpPr/>
            <p:nvPr/>
          </p:nvSpPr>
          <p:spPr>
            <a:xfrm>
              <a:off x="10310327" y="4363142"/>
              <a:ext cx="1881673" cy="244303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0" y="3741575"/>
            <a:ext cx="3284376" cy="328437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05929" y="2075585"/>
            <a:ext cx="3963649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0798" y="2755771"/>
            <a:ext cx="4444197" cy="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8,76 – 6,87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570798" y="3594578"/>
            <a:ext cx="3386568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    1,89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21804" y="1395399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647868" y="3741574"/>
            <a:ext cx="2722088" cy="311642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2947737"/>
            <a:ext cx="2134352" cy="391026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05987" y="2202488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54006" y="2968582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494429" y="3590393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02204" y="1468633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9703398" y="3469279"/>
            <a:ext cx="2289809" cy="357698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369" y="1319464"/>
            <a:ext cx="3553326" cy="3553326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344128" y="1957932"/>
            <a:ext cx="3352157" cy="7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8,76 x 4 : 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4838" y="2687263"/>
            <a:ext cx="5126444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	  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35,04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94838" y="3466116"/>
            <a:ext cx="2963375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=  		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4,38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55256" y="1407070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252513" y="1874611"/>
            <a:ext cx="2779444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4097765"/>
            <a:ext cx="2134352" cy="2760235"/>
          </a:xfrm>
          <a:prstGeom prst="rect">
            <a:avLst/>
          </a:prstGeom>
          <a:ln>
            <a:noFill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6844" y="2205995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4863" y="2972089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55286" y="3593900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		1,67 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6822391" y="2177869"/>
            <a:ext cx="5523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167 : 25 : 4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64667" y="2798133"/>
            <a:ext cx="40078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	167 : (25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429160" y="3477501"/>
            <a:ext cx="34596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	167 :    100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471675" y="4097765"/>
            <a:ext cx="3158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		1,67 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000560" y="5681234"/>
            <a:ext cx="39608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b : c = a : (	b 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6325" y="1418160"/>
            <a:ext cx="1404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kern="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ction Button: Forward or Next 17">
            <a:hlinkClick r:id="rId4" action="ppaction://hlinksldjump" highlightClick="1"/>
          </p:cNvPr>
          <p:cNvSpPr/>
          <p:nvPr/>
        </p:nvSpPr>
        <p:spPr>
          <a:xfrm>
            <a:off x="9672427" y="4097765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495" y="120554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745338" y="1503948"/>
            <a:ext cx="8505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8,3 x 0,4 ………8,3 x 10 :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3,32                      3,32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06" y="1503948"/>
            <a:ext cx="3188368" cy="3188368"/>
          </a:xfrm>
          <a:prstGeom prst="rect">
            <a:avLst/>
          </a:prstGeom>
        </p:spPr>
      </p:pic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10310327" y="1997665"/>
            <a:ext cx="1881673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01594" y="1334670"/>
            <a:ext cx="5357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667</Words>
  <Application>Microsoft Office PowerPoint</Application>
  <PresentationFormat>Widescreen</PresentationFormat>
  <Paragraphs>84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Arial</vt:lpstr>
      <vt:lpstr>Times New Roman</vt:lpstr>
      <vt:lpstr>Calibri Light</vt:lpstr>
      <vt:lpstr>UTM A&amp;S Graceland</vt:lpstr>
      <vt:lpstr>Office Theme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Swift3</cp:lastModifiedBy>
  <cp:revision>27</cp:revision>
  <dcterms:created xsi:type="dcterms:W3CDTF">2021-11-10T19:33:16Z</dcterms:created>
  <dcterms:modified xsi:type="dcterms:W3CDTF">2022-12-05T01:37:21Z</dcterms:modified>
</cp:coreProperties>
</file>