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  <p:sldMasterId id="2147483708" r:id="rId3"/>
  </p:sldMasterIdLst>
  <p:notesMasterIdLst>
    <p:notesMasterId r:id="rId28"/>
  </p:notesMasterIdLst>
  <p:sldIdLst>
    <p:sldId id="331" r:id="rId4"/>
    <p:sldId id="258" r:id="rId5"/>
    <p:sldId id="260" r:id="rId6"/>
    <p:sldId id="267" r:id="rId7"/>
    <p:sldId id="268" r:id="rId8"/>
    <p:sldId id="269" r:id="rId9"/>
    <p:sldId id="279" r:id="rId10"/>
    <p:sldId id="303" r:id="rId11"/>
    <p:sldId id="263" r:id="rId12"/>
    <p:sldId id="304" r:id="rId13"/>
    <p:sldId id="259" r:id="rId14"/>
    <p:sldId id="270" r:id="rId15"/>
    <p:sldId id="271" r:id="rId16"/>
    <p:sldId id="273" r:id="rId17"/>
    <p:sldId id="264" r:id="rId18"/>
    <p:sldId id="305" r:id="rId19"/>
    <p:sldId id="261" r:id="rId20"/>
    <p:sldId id="274" r:id="rId21"/>
    <p:sldId id="275" r:id="rId22"/>
    <p:sldId id="277" r:id="rId23"/>
    <p:sldId id="278" r:id="rId24"/>
    <p:sldId id="307" r:id="rId25"/>
    <p:sldId id="308" r:id="rId26"/>
    <p:sldId id="257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5E016-F9AD-42D3-99EA-F560E3C4BB7C}" type="datetimeFigureOut">
              <a:rPr lang="en-US" smtClean="0"/>
              <a:t>05-Dec-22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F364D-80A4-452A-855F-E2FB4F405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1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0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4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90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2C19C-F38A-4175-96AD-757E23AA6C4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73F84-2BF0-4A73-B3DD-523121A00BB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27280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FEF0A-BC0D-4649-A295-F7FCA0ACEB0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BF791-DA32-444E-B3F9-9D2FF788E14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7599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C9FF-9B7F-4BC7-AA07-BEFDEA2EAF8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99CE0-9026-4148-A039-A0EED6BDC1E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886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1736-F063-4C52-B5B8-7552E7947D6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90FA-50B6-4936-8CD7-7DED5D67A11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806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2C237-3E39-4A33-AAC8-757FA4FB10C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4B74-8011-4FAB-A44A-A2EC42C9BF7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049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78AF-4316-49A4-926F-8B7D767CA22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C2F1-2475-410D-9555-7D546CE6FBE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98468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84A55-C173-4B57-BC74-C3F4DF3C566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A70E-1400-4B78-BE9C-1CBFC135C19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19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CCCB6-5067-49C5-9A3F-13473A50974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1DC11-298B-4FF8-B10D-C5CEA094F3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572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02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BFF7-1437-4F52-8B25-C1E2D98E34D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304FC-C8F0-452E-8E55-E4B9436F0D0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4950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FD80-F827-4301-8D21-407B2F376A3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80F2A-9C08-4BA0-9A18-4FD02C7DFA7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882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C0510-BD0D-4664-9680-DA57D608312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AA43-50E8-4454-973D-8B4A74C0D59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34097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086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DFF-A870-4B88-8489-A09E747DD5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93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941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488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24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474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5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96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307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312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680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97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87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9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5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7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7EA6E-F47E-49C8-9E96-0AFD7BAD17A4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7ADE29-DC3F-4A73-B01F-678C3689DA4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BC1167-510C-489F-94FA-340B6763B0B5}" type="slidenum">
              <a:rPr lang="es-E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993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0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2.w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28.png"/><Relationship Id="rId21" Type="http://schemas.openxmlformats.org/officeDocument/2006/relationships/image" Target="../media/image36.wmf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34.wmf"/><Relationship Id="rId25" Type="http://schemas.openxmlformats.org/officeDocument/2006/relationships/image" Target="../media/image38.wmf"/><Relationship Id="rId2" Type="http://schemas.openxmlformats.org/officeDocument/2006/relationships/image" Target="../media/image27.png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1.wmf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29.wmf"/><Relationship Id="rId15" Type="http://schemas.openxmlformats.org/officeDocument/2006/relationships/image" Target="../media/image33.wmf"/><Relationship Id="rId23" Type="http://schemas.openxmlformats.org/officeDocument/2006/relationships/image" Target="../media/image37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35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C6ABF1-5C97-4AAF-BAB1-9AAC82E6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94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0BB5F0-8458-4B7F-8970-9F36B8533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186" y="844164"/>
            <a:ext cx="6479140" cy="15908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514350"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858C36-91FF-4B1C-9916-7A345838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867" y="2295035"/>
            <a:ext cx="7162800" cy="22679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</p:spTree>
    <p:extLst>
      <p:ext uri="{BB962C8B-B14F-4D97-AF65-F5344CB8AC3E}">
        <p14:creationId xmlns:p14="http://schemas.microsoft.com/office/powerpoint/2010/main" val="35117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580" y="3946555"/>
            <a:ext cx="2592110" cy="2303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5319552"/>
            <a:ext cx="12247519" cy="1619376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271063" y="95041"/>
            <a:ext cx="194308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90538" indent="-490538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90538" marR="0" lvl="0" indent="-490538" algn="ctr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366539" y="127699"/>
            <a:ext cx="1043219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chu vi 27 m.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3095810" y="1121928"/>
            <a:ext cx="595475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chia: 27 : 4 = ? (m)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227C2A68-26EC-46C3-9ACB-1C138D625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24" y="1897067"/>
            <a:ext cx="2438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27  :  4  = </a:t>
            </a: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1D70A252-834D-4F70-947D-6B8117D5E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929" y="5098333"/>
            <a:ext cx="9008341" cy="105560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Hãy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27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2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phép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4F5D86ED-BEC9-4DD3-8F98-D90ACECC5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579" y="1913085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27,00  :  4</a:t>
            </a: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6BE172F7-120F-4A57-941F-8C0B85D25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68" y="2778812"/>
            <a:ext cx="63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27</a:t>
            </a:r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id="{9735FF90-1A43-4165-B1BB-D2120DD83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68" y="2824850"/>
            <a:ext cx="22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43" name="Text Box 9">
            <a:extLst>
              <a:ext uri="{FF2B5EF4-FFF2-40B4-BE49-F238E27FC236}">
                <a16:creationId xmlns:a16="http://schemas.microsoft.com/office/drawing/2014/main" id="{6DCE4CF8-0903-4702-B4E2-42BBDE43C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68" y="27788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C6447876-EC05-48A0-A651-A8DB7623B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68" y="2778812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 Box 11">
            <a:extLst>
              <a:ext uri="{FF2B5EF4-FFF2-40B4-BE49-F238E27FC236}">
                <a16:creationId xmlns:a16="http://schemas.microsoft.com/office/drawing/2014/main" id="{288C8618-4E58-4DE5-97B3-C5D00C7B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68" y="2778812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 Box 12">
            <a:extLst>
              <a:ext uri="{FF2B5EF4-FFF2-40B4-BE49-F238E27FC236}">
                <a16:creationId xmlns:a16="http://schemas.microsoft.com/office/drawing/2014/main" id="{F11A2492-B6E3-4012-B8E8-9FF7C4B97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Text Box 13">
            <a:extLst>
              <a:ext uri="{FF2B5EF4-FFF2-40B4-BE49-F238E27FC236}">
                <a16:creationId xmlns:a16="http://schemas.microsoft.com/office/drawing/2014/main" id="{BB774850-FBF8-4D52-809C-F3050F9A7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1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Text Box 14">
            <a:extLst>
              <a:ext uri="{FF2B5EF4-FFF2-40B4-BE49-F238E27FC236}">
                <a16:creationId xmlns:a16="http://schemas.microsoft.com/office/drawing/2014/main" id="{2521B696-DE1B-4B8D-A713-CF07EA155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 Box 15">
            <a:extLst>
              <a:ext uri="{FF2B5EF4-FFF2-40B4-BE49-F238E27FC236}">
                <a16:creationId xmlns:a16="http://schemas.microsoft.com/office/drawing/2014/main" id="{7CFF15C4-3F52-42F5-AFE7-B3898C55E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68" y="3236012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50" name="Text Box 16">
            <a:extLst>
              <a:ext uri="{FF2B5EF4-FFF2-40B4-BE49-F238E27FC236}">
                <a16:creationId xmlns:a16="http://schemas.microsoft.com/office/drawing/2014/main" id="{F0AB83A2-0555-4A8B-A4A4-DD6FCB018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43" y="326776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 Box 17">
            <a:extLst>
              <a:ext uri="{FF2B5EF4-FFF2-40B4-BE49-F238E27FC236}">
                <a16:creationId xmlns:a16="http://schemas.microsoft.com/office/drawing/2014/main" id="{200252CD-1AC2-463C-8515-98F19FFAB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68" y="4198037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id="{8CA17A48-CFCE-433F-B9F8-C41B7B706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68" y="3737662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19">
            <a:extLst>
              <a:ext uri="{FF2B5EF4-FFF2-40B4-BE49-F238E27FC236}">
                <a16:creationId xmlns:a16="http://schemas.microsoft.com/office/drawing/2014/main" id="{9E0B61A9-3BE6-4B19-A5C3-EBCE41DFB5D7}"/>
              </a:ext>
            </a:extLst>
          </p:cNvPr>
          <p:cNvGrpSpPr>
            <a:grpSpLocks/>
          </p:cNvGrpSpPr>
          <p:nvPr/>
        </p:nvGrpSpPr>
        <p:grpSpPr bwMode="auto">
          <a:xfrm>
            <a:off x="6408719" y="2840724"/>
            <a:ext cx="1104900" cy="838200"/>
            <a:chOff x="1764" y="1208"/>
            <a:chExt cx="696" cy="528"/>
          </a:xfrm>
        </p:grpSpPr>
        <p:sp>
          <p:nvSpPr>
            <p:cNvPr id="54" name="Line 20">
              <a:extLst>
                <a:ext uri="{FF2B5EF4-FFF2-40B4-BE49-F238E27FC236}">
                  <a16:creationId xmlns:a16="http://schemas.microsoft.com/office/drawing/2014/main" id="{996285E5-C4DC-4764-9729-95AF615C51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4" y="1477"/>
              <a:ext cx="696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5" name="Line 21">
              <a:extLst>
                <a:ext uri="{FF2B5EF4-FFF2-40B4-BE49-F238E27FC236}">
                  <a16:creationId xmlns:a16="http://schemas.microsoft.com/office/drawing/2014/main" id="{BAD86776-7C00-458C-B7C9-98CADD229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208"/>
              <a:ext cx="0" cy="52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688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0.071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4.79167E-6 0.1379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6" grpId="0"/>
      <p:bldP spid="39" grpId="0" animBg="1"/>
      <p:bldP spid="39" grpId="1" animBg="1"/>
      <p:bldP spid="40" grpId="0"/>
      <p:bldP spid="41" grpId="0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F45A40A-3A00-489E-B993-D8D3EBF18B94}"/>
              </a:ext>
            </a:extLst>
          </p:cNvPr>
          <p:cNvSpPr/>
          <p:nvPr/>
        </p:nvSpPr>
        <p:spPr>
          <a:xfrm>
            <a:off x="4648200" y="68924"/>
            <a:ext cx="2667000" cy="6364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92" y="4102192"/>
            <a:ext cx="2426168" cy="2156086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5303520"/>
            <a:ext cx="12247519" cy="1619376"/>
          </a:xfrm>
          <a:prstGeom prst="rect">
            <a:avLst/>
          </a:prstGeom>
        </p:spPr>
      </p:pic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4982369" y="101624"/>
            <a:ext cx="492918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27 : 4 = ? (m)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39BE059A-4D5F-4DB5-BF25-CD38DAE01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" y="1095375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333FF"/>
                </a:solidFill>
                <a:cs typeface="Arial" panose="020B0604020202020204" pitchFamily="34" charset="0"/>
              </a:rPr>
              <a:t>27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D754C1C5-6E17-450B-A3D3-1CAB35F31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080" y="1123950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E65AE7FD-ED0D-478D-BEEF-C8ADB0D69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793" y="1552575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D806911F-6236-44EA-A821-0509EF20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593" y="1548607"/>
            <a:ext cx="533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C0BEF4D4-993C-4D87-9F45-D186BFB02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381" y="1555749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6FD049AF-C91F-4A5E-9B28-44110AEF4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80" y="1519239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id="{8D2204F3-D9AD-4A5E-B9CD-C281A952F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" y="1929987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D5C33A7F-9D9F-44CB-8150-5BD5D970A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" y="1524000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23B273C9-0B4D-4AFF-974A-330DAA9A5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80" y="2328672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C903A638-B0C9-42D9-B3FF-36C33145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80" y="193548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 Box 14">
            <a:extLst>
              <a:ext uri="{FF2B5EF4-FFF2-40B4-BE49-F238E27FC236}">
                <a16:creationId xmlns:a16="http://schemas.microsoft.com/office/drawing/2014/main" id="{4E3619D6-8B3F-4247-80C5-67CAA642F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104" y="1552575"/>
            <a:ext cx="300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,</a:t>
            </a:r>
          </a:p>
        </p:txBody>
      </p:sp>
      <p:grpSp>
        <p:nvGrpSpPr>
          <p:cNvPr id="47" name="Group 15">
            <a:extLst>
              <a:ext uri="{FF2B5EF4-FFF2-40B4-BE49-F238E27FC236}">
                <a16:creationId xmlns:a16="http://schemas.microsoft.com/office/drawing/2014/main" id="{2DA7F093-68D5-47E8-AEEC-4A5DADC2868C}"/>
              </a:ext>
            </a:extLst>
          </p:cNvPr>
          <p:cNvGrpSpPr>
            <a:grpSpLocks/>
          </p:cNvGrpSpPr>
          <p:nvPr/>
        </p:nvGrpSpPr>
        <p:grpSpPr bwMode="auto">
          <a:xfrm>
            <a:off x="2035493" y="1179070"/>
            <a:ext cx="1371600" cy="990600"/>
            <a:chOff x="1629" y="1370"/>
            <a:chExt cx="864" cy="624"/>
          </a:xfrm>
        </p:grpSpPr>
        <p:sp>
          <p:nvSpPr>
            <p:cNvPr id="48" name="Line 16">
              <a:extLst>
                <a:ext uri="{FF2B5EF4-FFF2-40B4-BE49-F238E27FC236}">
                  <a16:creationId xmlns:a16="http://schemas.microsoft.com/office/drawing/2014/main" id="{2434FB98-790C-4D8D-AD84-F5DD42772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" y="1370"/>
              <a:ext cx="0" cy="62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9" name="Line 17">
              <a:extLst>
                <a:ext uri="{FF2B5EF4-FFF2-40B4-BE49-F238E27FC236}">
                  <a16:creationId xmlns:a16="http://schemas.microsoft.com/office/drawing/2014/main" id="{8DCA5883-E3F9-48AA-85B5-EE62E6E57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" y="1644"/>
              <a:ext cx="864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50" name="Text Box 18">
            <a:extLst>
              <a:ext uri="{FF2B5EF4-FFF2-40B4-BE49-F238E27FC236}">
                <a16:creationId xmlns:a16="http://schemas.microsoft.com/office/drawing/2014/main" id="{5C6A7590-6638-45B5-B83D-E7094F18C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447801"/>
            <a:ext cx="74355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- 6 nhân 4 bằng 24; 27 trừ 24 bằng 3, viết 3.</a:t>
            </a:r>
          </a:p>
        </p:txBody>
      </p:sp>
      <p:sp>
        <p:nvSpPr>
          <p:cNvPr id="51" name="Text Box 19">
            <a:extLst>
              <a:ext uri="{FF2B5EF4-FFF2-40B4-BE49-F238E27FC236}">
                <a16:creationId xmlns:a16="http://schemas.microsoft.com/office/drawing/2014/main" id="{50BD7AAD-81E2-48EC-AFC8-44DC884E8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958508"/>
            <a:ext cx="7848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-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dấu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phẩy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6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0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3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30.</a:t>
            </a:r>
          </a:p>
        </p:txBody>
      </p:sp>
      <p:sp>
        <p:nvSpPr>
          <p:cNvPr id="52" name="Text Box 20">
            <a:extLst>
              <a:ext uri="{FF2B5EF4-FFF2-40B4-BE49-F238E27FC236}">
                <a16:creationId xmlns:a16="http://schemas.microsoft.com/office/drawing/2014/main" id="{830BC447-77F1-42AC-A898-801EDD38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849" y="3777805"/>
            <a:ext cx="6400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-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2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20;</a:t>
            </a:r>
          </a:p>
        </p:txBody>
      </p:sp>
      <p:sp>
        <p:nvSpPr>
          <p:cNvPr id="53" name="Text Box 21">
            <a:extLst>
              <a:ext uri="{FF2B5EF4-FFF2-40B4-BE49-F238E27FC236}">
                <a16:creationId xmlns:a16="http://schemas.microsoft.com/office/drawing/2014/main" id="{078C4CF0-B542-4740-903F-5225EEA07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032" y="158591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(m)</a:t>
            </a:r>
          </a:p>
        </p:txBody>
      </p:sp>
      <p:sp>
        <p:nvSpPr>
          <p:cNvPr id="54" name="Text Box 22">
            <a:extLst>
              <a:ext uri="{FF2B5EF4-FFF2-40B4-BE49-F238E27FC236}">
                <a16:creationId xmlns:a16="http://schemas.microsoft.com/office/drawing/2014/main" id="{B98253B7-F267-4023-BAB7-7E697A07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04" y="333949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Vậy: 27 : 4 = </a:t>
            </a:r>
          </a:p>
        </p:txBody>
      </p:sp>
      <p:sp>
        <p:nvSpPr>
          <p:cNvPr id="55" name="Text Box 23">
            <a:extLst>
              <a:ext uri="{FF2B5EF4-FFF2-40B4-BE49-F238E27FC236}">
                <a16:creationId xmlns:a16="http://schemas.microsoft.com/office/drawing/2014/main" id="{2B1D073F-8F9B-403D-A18E-A1D502BA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504" y="333949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 Box 24">
            <a:extLst>
              <a:ext uri="{FF2B5EF4-FFF2-40B4-BE49-F238E27FC236}">
                <a16:creationId xmlns:a16="http://schemas.microsoft.com/office/drawing/2014/main" id="{53D0384A-1A19-47CF-A27F-C275C846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104" y="3326798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6,75(m)</a:t>
            </a:r>
          </a:p>
        </p:txBody>
      </p:sp>
      <p:sp>
        <p:nvSpPr>
          <p:cNvPr id="57" name="Rectangle 60">
            <a:extLst>
              <a:ext uri="{FF2B5EF4-FFF2-40B4-BE49-F238E27FC236}">
                <a16:creationId xmlns:a16="http://schemas.microsoft.com/office/drawing/2014/main" id="{7ACE5713-A033-4E03-BF02-FA31BF678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0" y="275304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- 30 chia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7,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7;</a:t>
            </a:r>
          </a:p>
        </p:txBody>
      </p:sp>
      <p:sp>
        <p:nvSpPr>
          <p:cNvPr id="58" name="Rectangle 62">
            <a:extLst>
              <a:ext uri="{FF2B5EF4-FFF2-40B4-BE49-F238E27FC236}">
                <a16:creationId xmlns:a16="http://schemas.microsoft.com/office/drawing/2014/main" id="{1932E71B-6A54-42E6-8BB2-A29885CD0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0" y="990600"/>
            <a:ext cx="609299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- 27 chia 4 được 6, viết 6;</a:t>
            </a:r>
          </a:p>
        </p:txBody>
      </p:sp>
      <p:sp>
        <p:nvSpPr>
          <p:cNvPr id="59" name="Rectangle 68">
            <a:extLst>
              <a:ext uri="{FF2B5EF4-FFF2-40B4-BE49-F238E27FC236}">
                <a16:creationId xmlns:a16="http://schemas.microsoft.com/office/drawing/2014/main" id="{99A3F07C-6141-4BF2-9487-F7EB86FF5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1" y="3286440"/>
            <a:ext cx="6411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- 7 nhân 4 bằng 28; 30 trừ 28 bằng 2, viết 2.</a:t>
            </a:r>
          </a:p>
        </p:txBody>
      </p:sp>
      <p:sp>
        <p:nvSpPr>
          <p:cNvPr id="60" name="Rectangle 70">
            <a:extLst>
              <a:ext uri="{FF2B5EF4-FFF2-40B4-BE49-F238E27FC236}">
                <a16:creationId xmlns:a16="http://schemas.microsoft.com/office/drawing/2014/main" id="{6A0A38A1-6C0B-4AC1-9819-193DF3481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679" y="4295132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- 20 chia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5,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5;</a:t>
            </a:r>
          </a:p>
        </p:txBody>
      </p:sp>
      <p:sp>
        <p:nvSpPr>
          <p:cNvPr id="61" name="Rectangle 71">
            <a:extLst>
              <a:ext uri="{FF2B5EF4-FFF2-40B4-BE49-F238E27FC236}">
                <a16:creationId xmlns:a16="http://schemas.microsoft.com/office/drawing/2014/main" id="{8B5BEACB-7929-49AB-8E17-72D8B1FA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680" y="4752332"/>
            <a:ext cx="666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- 5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20; 20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trừ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20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0,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0.</a:t>
            </a:r>
            <a:r>
              <a:rPr lang="en-US" altLang="en-US" sz="2400" b="1" dirty="0"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3545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2" grpId="0"/>
      <p:bldP spid="53" grpId="0"/>
      <p:bldP spid="54" grpId="0"/>
      <p:bldP spid="55" grpId="0"/>
      <p:bldP spid="55" grpId="1"/>
      <p:bldP spid="55" grpId="2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4560570"/>
            <a:ext cx="12247519" cy="23623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19" y="4292600"/>
            <a:ext cx="3110180" cy="1855533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DA95C37F-94D9-4457-B737-DA9999C1D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03" y="274137"/>
            <a:ext cx="11749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Khi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mà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dư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6B58ED7-1F3A-4690-B102-2E0149483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8996" y="889297"/>
            <a:ext cx="105952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          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muốn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, ta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3159EBD-293D-4C5D-9016-3FB3C3A24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913191"/>
            <a:ext cx="62439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ta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tục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A6540B1-CC02-4D20-8BE2-99D32452F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2050172"/>
            <a:ext cx="105106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dấu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phẩy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thương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9E062430-00A2-456D-BD90-86D8EC1A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2890391"/>
            <a:ext cx="10718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5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5842" y="2539471"/>
            <a:ext cx="7005713" cy="1926771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2149DE0C-3DFF-4AB6-AEF6-B496FFFDA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62376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3300"/>
                </a:solidFill>
                <a:cs typeface="Arial" panose="020B0604020202020204" pitchFamily="34" charset="0"/>
              </a:rPr>
              <a:t>b) Ví dụ 2: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F208CDF-626F-4AB9-84EE-2A1885D7F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87776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Đặt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43 : 52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52E7C13-7B8F-4768-81C7-F02D06EE5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4" y="1693933"/>
            <a:ext cx="604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43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7D1526C-5EC0-4F6C-ABBD-12D23567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715" y="166694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52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5E46533-8E56-4023-AEC7-BAB2F95C8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2130495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151C0B13-F48F-408C-A005-D0F90422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5" y="213049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087245DA-A7D6-4988-96C9-189CB39C2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3728" y="212255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AFC486DA-768A-4F30-A900-6F714984A7EE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693934"/>
            <a:ext cx="990600" cy="925513"/>
            <a:chOff x="2064" y="669"/>
            <a:chExt cx="624" cy="583"/>
          </a:xfrm>
        </p:grpSpPr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E42F1A4A-253D-460E-ADC2-893039EB27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669"/>
              <a:ext cx="0" cy="58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F3A052B7-B36C-4D17-B215-D5BCD4ECA5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926"/>
              <a:ext cx="624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Text Box 12">
            <a:extLst>
              <a:ext uri="{FF2B5EF4-FFF2-40B4-BE49-F238E27FC236}">
                <a16:creationId xmlns:a16="http://schemas.microsoft.com/office/drawing/2014/main" id="{3056F399-C1D4-4C60-8766-D49C06399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313" y="2136845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E370C228-1030-4445-BB4E-1F8AACB7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038" y="212255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E8AD191E-6460-4B83-BC5F-E904F68ED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212255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9C9BE56F-A0E7-4CB4-8F61-E9B602DA7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442" y="2117795"/>
            <a:ext cx="34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EC38043C-9D39-4C3E-A4B0-C0E8B1127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2568645"/>
            <a:ext cx="31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5C841733-591D-4D20-BD68-2479012DC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256864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AA27D591-4790-41C7-8D64-2AA81A53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4065047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Nếu còn dư nữa, 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AA33203A-122A-4815-A28A-25904B649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4065047"/>
            <a:ext cx="372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ta làm như thế nào?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766D4EF4-BF9C-4D4B-9A10-AEF2DC0BE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880" y="4045996"/>
            <a:ext cx="852932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                             ta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DA0AEB37-5F55-4246-91B1-232F69F41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98895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Vậy:  43 : 52 =  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922C3324-3514-4FC1-B6E8-570ED62E9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225" y="330842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 Box 23">
            <a:extLst>
              <a:ext uri="{FF2B5EF4-FFF2-40B4-BE49-F238E27FC236}">
                <a16:creationId xmlns:a16="http://schemas.microsoft.com/office/drawing/2014/main" id="{8A33351A-8909-43CA-BDE1-B905CE488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3298895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0,82</a:t>
            </a:r>
          </a:p>
        </p:txBody>
      </p:sp>
      <p:sp>
        <p:nvSpPr>
          <p:cNvPr id="29" name="Text Box 24">
            <a:extLst>
              <a:ext uri="{FF2B5EF4-FFF2-40B4-BE49-F238E27FC236}">
                <a16:creationId xmlns:a16="http://schemas.microsoft.com/office/drawing/2014/main" id="{F01FC7DF-4809-4063-88CC-D9013E01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3286195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b="1" dirty="0" err="1">
                <a:solidFill>
                  <a:srgbClr val="FF33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0,36)</a:t>
            </a:r>
          </a:p>
        </p:txBody>
      </p:sp>
      <p:sp>
        <p:nvSpPr>
          <p:cNvPr id="30" name="Text Box 25">
            <a:extLst>
              <a:ext uri="{FF2B5EF4-FFF2-40B4-BE49-F238E27FC236}">
                <a16:creationId xmlns:a16="http://schemas.microsoft.com/office/drawing/2014/main" id="{7D0C5533-39E6-4315-BD77-6C7F7C7DD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1698695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id="{32E21F7C-88AD-4558-A467-D393D4D51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116" y="1693286"/>
            <a:ext cx="34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id="{75FE193C-5353-42BA-B5FA-AB6BAB7BA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275" y="4053541"/>
            <a:ext cx="7010400" cy="105560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Hãy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43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mà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17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9" grpId="1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6" grpId="0"/>
      <p:bldP spid="27" grpId="0"/>
      <p:bldP spid="27" grpId="1"/>
      <p:bldP spid="28" grpId="0"/>
      <p:bldP spid="29" grpId="0"/>
      <p:bldP spid="30" grpId="0"/>
      <p:bldP spid="31" grpId="0"/>
      <p:bldP spid="31" grpId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0485C930-83D9-4F31-BB48-01BAA1C36B01}"/>
              </a:ext>
            </a:extLst>
          </p:cNvPr>
          <p:cNvGrpSpPr>
            <a:grpSpLocks/>
          </p:cNvGrpSpPr>
          <p:nvPr/>
        </p:nvGrpSpPr>
        <p:grpSpPr bwMode="auto">
          <a:xfrm>
            <a:off x="1435629" y="121219"/>
            <a:ext cx="9067800" cy="1257422"/>
            <a:chOff x="157" y="2795"/>
            <a:chExt cx="5040" cy="855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D5D68BBB-17A7-4ACE-99AA-98ECDBE70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" y="2795"/>
              <a:ext cx="5040" cy="855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A505D444-8682-43B4-AB46-51A2B51D0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" y="2873"/>
              <a:ext cx="4681" cy="68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Khi chia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tự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nhiên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cho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tự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nhiên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mà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còn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dư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thì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ta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tiếp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tục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chia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như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thế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nào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id="{D351103A-A89D-4B5C-AC9E-6EA805699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14" y="1378640"/>
            <a:ext cx="6464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Quy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tắc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thực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phép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chia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31525C20-C984-49B7-B02A-43568216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2155373"/>
            <a:ext cx="11405507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Khi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mà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, ta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dấu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phẩy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thương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Nếu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nữa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, ta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chia,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cứ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1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E919139-991F-4AC8-ADFF-B5EEC7F03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6" y="1049025"/>
            <a:ext cx="991905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7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820806" y="579629"/>
            <a:ext cx="2147317" cy="816428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1845772" y="-84434"/>
            <a:ext cx="2027811" cy="770991"/>
          </a:xfrm>
          <a:prstGeom prst="rect">
            <a:avLst/>
          </a:prstGeom>
        </p:spPr>
      </p:pic>
      <p:pic>
        <p:nvPicPr>
          <p:cNvPr id="13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9251323" y="-84434"/>
            <a:ext cx="2027811" cy="77099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89991" y="2539471"/>
            <a:ext cx="7005713" cy="1926771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017540" y="4678214"/>
            <a:ext cx="1573753" cy="2513494"/>
            <a:chOff x="1559385" y="1344012"/>
            <a:chExt cx="2692063" cy="3949206"/>
          </a:xfrm>
        </p:grpSpPr>
        <p:sp>
          <p:nvSpPr>
            <p:cNvPr id="19" name="Flowchart: Connector 18"/>
            <p:cNvSpPr/>
            <p:nvPr/>
          </p:nvSpPr>
          <p:spPr>
            <a:xfrm>
              <a:off x="2220686" y="1923074"/>
              <a:ext cx="1191985" cy="103496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385" y="1344012"/>
              <a:ext cx="2692063" cy="3949206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7752" y="975843"/>
            <a:ext cx="4953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06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rồi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59" name="Text Box 8">
            <a:extLst>
              <a:ext uri="{FF2B5EF4-FFF2-40B4-BE49-F238E27FC236}">
                <a16:creationId xmlns:a16="http://schemas.microsoft.com/office/drawing/2014/main" id="{48A15532-A839-459D-83C2-C89B725A8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252" y="2221060"/>
            <a:ext cx="809187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5D31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 :  5                                    b) 15  :  8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23  :  4                                        75  :  12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882  :  36                                     81  :  4</a:t>
            </a:r>
          </a:p>
        </p:txBody>
      </p:sp>
    </p:spTree>
    <p:extLst>
      <p:ext uri="{BB962C8B-B14F-4D97-AF65-F5344CB8AC3E}">
        <p14:creationId xmlns:p14="http://schemas.microsoft.com/office/powerpoint/2010/main" val="418643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820806" y="579629"/>
            <a:ext cx="2147317" cy="816428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1845772" y="-84434"/>
            <a:ext cx="2027811" cy="770991"/>
          </a:xfrm>
          <a:prstGeom prst="rect">
            <a:avLst/>
          </a:prstGeom>
        </p:spPr>
      </p:pic>
      <p:pic>
        <p:nvPicPr>
          <p:cNvPr id="13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9251323" y="-84434"/>
            <a:ext cx="2027811" cy="77099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9471" y="2539472"/>
            <a:ext cx="7005713" cy="1926771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333121" y="4530254"/>
            <a:ext cx="1827583" cy="2581647"/>
            <a:chOff x="1559385" y="1344012"/>
            <a:chExt cx="2692063" cy="3949206"/>
          </a:xfrm>
        </p:grpSpPr>
        <p:sp>
          <p:nvSpPr>
            <p:cNvPr id="19" name="Flowchart: Connector 18"/>
            <p:cNvSpPr/>
            <p:nvPr/>
          </p:nvSpPr>
          <p:spPr>
            <a:xfrm>
              <a:off x="2220686" y="1923074"/>
              <a:ext cx="1191985" cy="103496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385" y="1344012"/>
              <a:ext cx="2692063" cy="3949206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97083" y="857879"/>
            <a:ext cx="4953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9" name="Text Box 2">
            <a:extLst>
              <a:ext uri="{FF2B5EF4-FFF2-40B4-BE49-F238E27FC236}">
                <a16:creationId xmlns:a16="http://schemas.microsoft.com/office/drawing/2014/main" id="{71E7B6F8-BDFD-4751-B664-788E2C2D3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555" y="1981204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cs typeface="Arial" panose="020B0604020202020204" pitchFamily="34" charset="0"/>
              </a:rPr>
              <a:t>12  :  5                      23  :  4                 882 :  36</a:t>
            </a:r>
          </a:p>
        </p:txBody>
      </p:sp>
      <p:sp>
        <p:nvSpPr>
          <p:cNvPr id="60" name="Text Box 3">
            <a:extLst>
              <a:ext uri="{FF2B5EF4-FFF2-40B4-BE49-F238E27FC236}">
                <a16:creationId xmlns:a16="http://schemas.microsoft.com/office/drawing/2014/main" id="{E2C0D4DF-AA8F-4594-AF09-B3AD08291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955" y="1981204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61" name="Group 4">
            <a:extLst>
              <a:ext uri="{FF2B5EF4-FFF2-40B4-BE49-F238E27FC236}">
                <a16:creationId xmlns:a16="http://schemas.microsoft.com/office/drawing/2014/main" id="{64EA2B5E-3208-45EA-ACE0-AF44107207A8}"/>
              </a:ext>
            </a:extLst>
          </p:cNvPr>
          <p:cNvGrpSpPr>
            <a:grpSpLocks/>
          </p:cNvGrpSpPr>
          <p:nvPr/>
        </p:nvGrpSpPr>
        <p:grpSpPr bwMode="auto">
          <a:xfrm>
            <a:off x="2977469" y="2905129"/>
            <a:ext cx="903287" cy="900113"/>
            <a:chOff x="1047" y="1737"/>
            <a:chExt cx="777" cy="576"/>
          </a:xfrm>
        </p:grpSpPr>
        <p:sp>
          <p:nvSpPr>
            <p:cNvPr id="62" name="Line 5">
              <a:extLst>
                <a:ext uri="{FF2B5EF4-FFF2-40B4-BE49-F238E27FC236}">
                  <a16:creationId xmlns:a16="http://schemas.microsoft.com/office/drawing/2014/main" id="{79284FD1-8905-493B-BCB6-231296230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3ED96FEC-54C0-4125-9043-3318B781C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4" name="Group 7">
            <a:extLst>
              <a:ext uri="{FF2B5EF4-FFF2-40B4-BE49-F238E27FC236}">
                <a16:creationId xmlns:a16="http://schemas.microsoft.com/office/drawing/2014/main" id="{24226443-1FDB-4FCE-A0BA-5E921F76DB2B}"/>
              </a:ext>
            </a:extLst>
          </p:cNvPr>
          <p:cNvGrpSpPr>
            <a:grpSpLocks/>
          </p:cNvGrpSpPr>
          <p:nvPr/>
        </p:nvGrpSpPr>
        <p:grpSpPr bwMode="auto">
          <a:xfrm>
            <a:off x="6390594" y="2900366"/>
            <a:ext cx="903287" cy="900112"/>
            <a:chOff x="1047" y="1737"/>
            <a:chExt cx="777" cy="576"/>
          </a:xfrm>
        </p:grpSpPr>
        <p:sp>
          <p:nvSpPr>
            <p:cNvPr id="65" name="Line 8">
              <a:extLst>
                <a:ext uri="{FF2B5EF4-FFF2-40B4-BE49-F238E27FC236}">
                  <a16:creationId xmlns:a16="http://schemas.microsoft.com/office/drawing/2014/main" id="{6CB12C84-7C46-42A6-A60D-9D5568132E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Line 9">
              <a:extLst>
                <a:ext uri="{FF2B5EF4-FFF2-40B4-BE49-F238E27FC236}">
                  <a16:creationId xmlns:a16="http://schemas.microsoft.com/office/drawing/2014/main" id="{FD75A553-E1A6-4D0D-8D8B-19BD443E6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7" name="Group 10">
            <a:extLst>
              <a:ext uri="{FF2B5EF4-FFF2-40B4-BE49-F238E27FC236}">
                <a16:creationId xmlns:a16="http://schemas.microsoft.com/office/drawing/2014/main" id="{77430002-CA9C-46F8-9662-CEA5981CAB60}"/>
              </a:ext>
            </a:extLst>
          </p:cNvPr>
          <p:cNvGrpSpPr>
            <a:grpSpLocks/>
          </p:cNvGrpSpPr>
          <p:nvPr/>
        </p:nvGrpSpPr>
        <p:grpSpPr bwMode="auto">
          <a:xfrm>
            <a:off x="9503680" y="2895604"/>
            <a:ext cx="903288" cy="900113"/>
            <a:chOff x="1047" y="1737"/>
            <a:chExt cx="777" cy="576"/>
          </a:xfrm>
        </p:grpSpPr>
        <p:sp>
          <p:nvSpPr>
            <p:cNvPr id="68" name="Line 11">
              <a:extLst>
                <a:ext uri="{FF2B5EF4-FFF2-40B4-BE49-F238E27FC236}">
                  <a16:creationId xmlns:a16="http://schemas.microsoft.com/office/drawing/2014/main" id="{DADF1835-E73B-4F01-8DE7-16B5726438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9" name="Line 12">
              <a:extLst>
                <a:ext uri="{FF2B5EF4-FFF2-40B4-BE49-F238E27FC236}">
                  <a16:creationId xmlns:a16="http://schemas.microsoft.com/office/drawing/2014/main" id="{AC5A1A50-D625-47C9-B390-D5A68CBF9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0" name="Text Box 13">
            <a:extLst>
              <a:ext uri="{FF2B5EF4-FFF2-40B4-BE49-F238E27FC236}">
                <a16:creationId xmlns:a16="http://schemas.microsoft.com/office/drawing/2014/main" id="{49F04B5B-50DF-4A06-AD33-D15DCF49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555" y="294322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Text Box 14">
            <a:extLst>
              <a:ext uri="{FF2B5EF4-FFF2-40B4-BE49-F238E27FC236}">
                <a16:creationId xmlns:a16="http://schemas.microsoft.com/office/drawing/2014/main" id="{0FB22100-FB0E-44D4-B881-1E706EF6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480" y="29527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72" name="Text Box 15">
            <a:extLst>
              <a:ext uri="{FF2B5EF4-FFF2-40B4-BE49-F238E27FC236}">
                <a16:creationId xmlns:a16="http://schemas.microsoft.com/office/drawing/2014/main" id="{5B4A6692-790D-4984-9BDA-400288AD7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568" y="38528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Text Box 16">
            <a:extLst>
              <a:ext uri="{FF2B5EF4-FFF2-40B4-BE49-F238E27FC236}">
                <a16:creationId xmlns:a16="http://schemas.microsoft.com/office/drawing/2014/main" id="{D2DF3C8D-ED00-4223-A206-6FB46541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505" y="2938466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4" name="Text Box 17">
            <a:extLst>
              <a:ext uri="{FF2B5EF4-FFF2-40B4-BE49-F238E27FC236}">
                <a16:creationId xmlns:a16="http://schemas.microsoft.com/office/drawing/2014/main" id="{024C6724-54D1-490F-A329-D362CD371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218" y="2933704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882</a:t>
            </a:r>
          </a:p>
        </p:txBody>
      </p:sp>
      <p:sp>
        <p:nvSpPr>
          <p:cNvPr id="75" name="Text Box 18">
            <a:extLst>
              <a:ext uri="{FF2B5EF4-FFF2-40B4-BE49-F238E27FC236}">
                <a16:creationId xmlns:a16="http://schemas.microsoft.com/office/drawing/2014/main" id="{619F233C-4170-40A3-91FD-B116DC0F7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3953" y="2933703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36</a:t>
            </a:r>
          </a:p>
        </p:txBody>
      </p:sp>
      <p:sp>
        <p:nvSpPr>
          <p:cNvPr id="76" name="Text Box 19">
            <a:extLst>
              <a:ext uri="{FF2B5EF4-FFF2-40B4-BE49-F238E27FC236}">
                <a16:creationId xmlns:a16="http://schemas.microsoft.com/office/drawing/2014/main" id="{BB28BF29-5245-40E2-BE65-7192024FA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280" y="29527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23</a:t>
            </a:r>
          </a:p>
        </p:txBody>
      </p:sp>
      <p:sp>
        <p:nvSpPr>
          <p:cNvPr id="77" name="Text Box 20">
            <a:extLst>
              <a:ext uri="{FF2B5EF4-FFF2-40B4-BE49-F238E27FC236}">
                <a16:creationId xmlns:a16="http://schemas.microsoft.com/office/drawing/2014/main" id="{8BBE5132-A2EC-4C61-9A6A-964570789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907" y="3401115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8" name="Text Box 21">
            <a:extLst>
              <a:ext uri="{FF2B5EF4-FFF2-40B4-BE49-F238E27FC236}">
                <a16:creationId xmlns:a16="http://schemas.microsoft.com/office/drawing/2014/main" id="{FDC383C3-D54F-4A5D-B399-1C2C8BBC3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55" y="3395666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Text Box 22">
            <a:extLst>
              <a:ext uri="{FF2B5EF4-FFF2-40B4-BE49-F238E27FC236}">
                <a16:creationId xmlns:a16="http://schemas.microsoft.com/office/drawing/2014/main" id="{8180CDE2-4D26-43A8-B416-ABCA15C12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793" y="3409954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Text Box 23">
            <a:extLst>
              <a:ext uri="{FF2B5EF4-FFF2-40B4-BE49-F238E27FC236}">
                <a16:creationId xmlns:a16="http://schemas.microsoft.com/office/drawing/2014/main" id="{BB6E446A-45FD-4D38-A28F-7B06985D8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755" y="341471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1" name="Text Box 24">
            <a:extLst>
              <a:ext uri="{FF2B5EF4-FFF2-40B4-BE49-F238E27FC236}">
                <a16:creationId xmlns:a16="http://schemas.microsoft.com/office/drawing/2014/main" id="{C5987306-E73E-49B2-BCB7-6F311E87A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205" y="341947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Text Box 25">
            <a:extLst>
              <a:ext uri="{FF2B5EF4-FFF2-40B4-BE49-F238E27FC236}">
                <a16:creationId xmlns:a16="http://schemas.microsoft.com/office/drawing/2014/main" id="{60E7FF04-3B52-4257-85F2-1A0827EC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843" y="38528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3" name="Text Box 26">
            <a:extLst>
              <a:ext uri="{FF2B5EF4-FFF2-40B4-BE49-F238E27FC236}">
                <a16:creationId xmlns:a16="http://schemas.microsoft.com/office/drawing/2014/main" id="{A9EAFDFE-D908-4783-BEBF-C79334915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3705" y="34099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84" name="Text Box 27">
            <a:extLst>
              <a:ext uri="{FF2B5EF4-FFF2-40B4-BE49-F238E27FC236}">
                <a16:creationId xmlns:a16="http://schemas.microsoft.com/office/drawing/2014/main" id="{C09BF71F-DCC0-4288-B10A-1925254BE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9424" y="3415991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5" name="Text Box 28">
            <a:extLst>
              <a:ext uri="{FF2B5EF4-FFF2-40B4-BE49-F238E27FC236}">
                <a16:creationId xmlns:a16="http://schemas.microsoft.com/office/drawing/2014/main" id="{911F106A-2DFD-41BF-A1A7-6626EDF1E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343" y="4319591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 Box 29">
            <a:extLst>
              <a:ext uri="{FF2B5EF4-FFF2-40B4-BE49-F238E27FC236}">
                <a16:creationId xmlns:a16="http://schemas.microsoft.com/office/drawing/2014/main" id="{99DB1369-FD98-4674-A769-CDBEA8FEC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330" y="33956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Text Box 30">
            <a:extLst>
              <a:ext uri="{FF2B5EF4-FFF2-40B4-BE49-F238E27FC236}">
                <a16:creationId xmlns:a16="http://schemas.microsoft.com/office/drawing/2014/main" id="{E273AFA3-D5FB-4759-A528-36CE561F2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605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88" name="Text Box 31">
            <a:extLst>
              <a:ext uri="{FF2B5EF4-FFF2-40B4-BE49-F238E27FC236}">
                <a16:creationId xmlns:a16="http://schemas.microsoft.com/office/drawing/2014/main" id="{3350B8B1-83CB-49A7-96E0-F23323358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843" y="33956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 Box 32">
            <a:extLst>
              <a:ext uri="{FF2B5EF4-FFF2-40B4-BE49-F238E27FC236}">
                <a16:creationId xmlns:a16="http://schemas.microsoft.com/office/drawing/2014/main" id="{8876DEB3-5FDD-4BEC-8340-10D5FCF21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293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90" name="Text Box 33">
            <a:extLst>
              <a:ext uri="{FF2B5EF4-FFF2-40B4-BE49-F238E27FC236}">
                <a16:creationId xmlns:a16="http://schemas.microsoft.com/office/drawing/2014/main" id="{9952A8DD-017D-4714-AFB5-2473D92D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205" y="3409954"/>
            <a:ext cx="4197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91" name="Text Box 34">
            <a:extLst>
              <a:ext uri="{FF2B5EF4-FFF2-40B4-BE49-F238E27FC236}">
                <a16:creationId xmlns:a16="http://schemas.microsoft.com/office/drawing/2014/main" id="{DAB0CF07-5155-4330-8863-51588EC84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768" y="339090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92" name="Text Box 35">
            <a:extLst>
              <a:ext uri="{FF2B5EF4-FFF2-40B4-BE49-F238E27FC236}">
                <a16:creationId xmlns:a16="http://schemas.microsoft.com/office/drawing/2014/main" id="{6E541E7F-6BB7-489A-A9CE-49CCC6A2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255" y="3405191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93" name="Text Box 36">
            <a:extLst>
              <a:ext uri="{FF2B5EF4-FFF2-40B4-BE49-F238E27FC236}">
                <a16:creationId xmlns:a16="http://schemas.microsoft.com/office/drawing/2014/main" id="{626208BF-D72F-43C9-A0C2-4BD2F888E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4355" y="3864433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Text Box 37">
            <a:extLst>
              <a:ext uri="{FF2B5EF4-FFF2-40B4-BE49-F238E27FC236}">
                <a16:creationId xmlns:a16="http://schemas.microsoft.com/office/drawing/2014/main" id="{80987FBC-21BC-4FC7-B07A-4C299F7FB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643" y="43243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 Box 38">
            <a:extLst>
              <a:ext uri="{FF2B5EF4-FFF2-40B4-BE49-F238E27FC236}">
                <a16:creationId xmlns:a16="http://schemas.microsoft.com/office/drawing/2014/main" id="{171D7E1A-E66C-4B2D-BD52-8285386FF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793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 Box 39">
            <a:extLst>
              <a:ext uri="{FF2B5EF4-FFF2-40B4-BE49-F238E27FC236}">
                <a16:creationId xmlns:a16="http://schemas.microsoft.com/office/drawing/2014/main" id="{1D24AAEC-9A0D-43D4-BABA-C848074B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980" y="34099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Text Box 40">
            <a:extLst>
              <a:ext uri="{FF2B5EF4-FFF2-40B4-BE49-F238E27FC236}">
                <a16:creationId xmlns:a16="http://schemas.microsoft.com/office/drawing/2014/main" id="{50FC16F3-44AA-402A-A2E4-1B44D9BC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0718" y="38671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18</a:t>
            </a:r>
          </a:p>
        </p:txBody>
      </p:sp>
      <p:sp>
        <p:nvSpPr>
          <p:cNvPr id="98" name="Text Box 41">
            <a:extLst>
              <a:ext uri="{FF2B5EF4-FFF2-40B4-BE49-F238E27FC236}">
                <a16:creationId xmlns:a16="http://schemas.microsoft.com/office/drawing/2014/main" id="{94136D9C-1DD6-4291-BBA6-AA897B756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218" y="340042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16</a:t>
            </a:r>
          </a:p>
        </p:txBody>
      </p:sp>
      <p:sp>
        <p:nvSpPr>
          <p:cNvPr id="99" name="Text Box 42">
            <a:extLst>
              <a:ext uri="{FF2B5EF4-FFF2-40B4-BE49-F238E27FC236}">
                <a16:creationId xmlns:a16="http://schemas.microsoft.com/office/drawing/2014/main" id="{8428E8C8-A375-4E28-BE97-48D7D7822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9818" y="3880762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78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93283" y="2465614"/>
            <a:ext cx="7005713" cy="1926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92" y="4805215"/>
            <a:ext cx="2622170" cy="2052785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465614"/>
            <a:ext cx="7005713" cy="1926771"/>
          </a:xfrm>
          <a:prstGeom prst="rect">
            <a:avLst/>
          </a:prstGeom>
        </p:spPr>
      </p:pic>
      <p:sp>
        <p:nvSpPr>
          <p:cNvPr id="65" name="Text Box 2">
            <a:extLst>
              <a:ext uri="{FF2B5EF4-FFF2-40B4-BE49-F238E27FC236}">
                <a16:creationId xmlns:a16="http://schemas.microsoft.com/office/drawing/2014/main" id="{ADA09D7B-E9EC-4779-9059-CA332714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719" y="136921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66" name="Text Box 3">
            <a:extLst>
              <a:ext uri="{FF2B5EF4-FFF2-40B4-BE49-F238E27FC236}">
                <a16:creationId xmlns:a16="http://schemas.microsoft.com/office/drawing/2014/main" id="{413E6B7D-D849-495F-8D03-3D6362B4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120" y="2071688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09554625-F2CA-4023-862C-2E82951D6368}"/>
              </a:ext>
            </a:extLst>
          </p:cNvPr>
          <p:cNvGrpSpPr>
            <a:grpSpLocks/>
          </p:cNvGrpSpPr>
          <p:nvPr/>
        </p:nvGrpSpPr>
        <p:grpSpPr bwMode="auto">
          <a:xfrm>
            <a:off x="3221513" y="2082484"/>
            <a:ext cx="903288" cy="900112"/>
            <a:chOff x="1047" y="1737"/>
            <a:chExt cx="777" cy="576"/>
          </a:xfrm>
        </p:grpSpPr>
        <p:sp>
          <p:nvSpPr>
            <p:cNvPr id="68" name="Line 5">
              <a:extLst>
                <a:ext uri="{FF2B5EF4-FFF2-40B4-BE49-F238E27FC236}">
                  <a16:creationId xmlns:a16="http://schemas.microsoft.com/office/drawing/2014/main" id="{5E69B559-2DCE-4DA1-8D15-3C4650F775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A22EB353-44B4-48B3-8338-41A837679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0" name="Group 7">
            <a:extLst>
              <a:ext uri="{FF2B5EF4-FFF2-40B4-BE49-F238E27FC236}">
                <a16:creationId xmlns:a16="http://schemas.microsoft.com/office/drawing/2014/main" id="{2FC95CC2-1712-4255-9105-35F8AF6C85E5}"/>
              </a:ext>
            </a:extLst>
          </p:cNvPr>
          <p:cNvGrpSpPr>
            <a:grpSpLocks/>
          </p:cNvGrpSpPr>
          <p:nvPr/>
        </p:nvGrpSpPr>
        <p:grpSpPr bwMode="auto">
          <a:xfrm>
            <a:off x="6188550" y="2114842"/>
            <a:ext cx="903288" cy="900113"/>
            <a:chOff x="1047" y="1737"/>
            <a:chExt cx="777" cy="576"/>
          </a:xfrm>
        </p:grpSpPr>
        <p:sp>
          <p:nvSpPr>
            <p:cNvPr id="71" name="Line 8">
              <a:extLst>
                <a:ext uri="{FF2B5EF4-FFF2-40B4-BE49-F238E27FC236}">
                  <a16:creationId xmlns:a16="http://schemas.microsoft.com/office/drawing/2014/main" id="{B5E1F318-5066-4069-B376-A1A948550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Line 9">
              <a:extLst>
                <a:ext uri="{FF2B5EF4-FFF2-40B4-BE49-F238E27FC236}">
                  <a16:creationId xmlns:a16="http://schemas.microsoft.com/office/drawing/2014/main" id="{FF413500-A4B2-4830-98C3-9AE2A8658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3" name="Group 10">
            <a:extLst>
              <a:ext uri="{FF2B5EF4-FFF2-40B4-BE49-F238E27FC236}">
                <a16:creationId xmlns:a16="http://schemas.microsoft.com/office/drawing/2014/main" id="{29C7D665-767A-42DD-B4FA-633A200465EC}"/>
              </a:ext>
            </a:extLst>
          </p:cNvPr>
          <p:cNvGrpSpPr>
            <a:grpSpLocks/>
          </p:cNvGrpSpPr>
          <p:nvPr/>
        </p:nvGrpSpPr>
        <p:grpSpPr bwMode="auto">
          <a:xfrm>
            <a:off x="9211923" y="2070101"/>
            <a:ext cx="1182710" cy="900112"/>
            <a:chOff x="1047" y="1737"/>
            <a:chExt cx="777" cy="576"/>
          </a:xfrm>
        </p:grpSpPr>
        <p:sp>
          <p:nvSpPr>
            <p:cNvPr id="74" name="Line 11">
              <a:extLst>
                <a:ext uri="{FF2B5EF4-FFF2-40B4-BE49-F238E27FC236}">
                  <a16:creationId xmlns:a16="http://schemas.microsoft.com/office/drawing/2014/main" id="{DA24756F-0CEC-4446-A2D9-3AA202CBE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5" name="Line 12">
              <a:extLst>
                <a:ext uri="{FF2B5EF4-FFF2-40B4-BE49-F238E27FC236}">
                  <a16:creationId xmlns:a16="http://schemas.microsoft.com/office/drawing/2014/main" id="{92715040-1F0E-4624-84B4-94097F61E1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6" name="Text Box 13">
            <a:extLst>
              <a:ext uri="{FF2B5EF4-FFF2-40B4-BE49-F238E27FC236}">
                <a16:creationId xmlns:a16="http://schemas.microsoft.com/office/drawing/2014/main" id="{8618FDE3-E131-417F-8926-15746D779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95" y="2085976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77" name="Text Box 14">
            <a:extLst>
              <a:ext uri="{FF2B5EF4-FFF2-40B4-BE49-F238E27FC236}">
                <a16:creationId xmlns:a16="http://schemas.microsoft.com/office/drawing/2014/main" id="{7E8534B4-D345-4E45-BC63-68F949DDE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21" y="2071688"/>
            <a:ext cx="561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 Box 15">
            <a:extLst>
              <a:ext uri="{FF2B5EF4-FFF2-40B4-BE49-F238E27FC236}">
                <a16:creationId xmlns:a16="http://schemas.microsoft.com/office/drawing/2014/main" id="{09821EA2-C6A2-473E-951D-88194D8E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640" y="2579026"/>
            <a:ext cx="137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1,875</a:t>
            </a:r>
          </a:p>
        </p:txBody>
      </p:sp>
      <p:sp>
        <p:nvSpPr>
          <p:cNvPr id="79" name="Text Box 16">
            <a:extLst>
              <a:ext uri="{FF2B5EF4-FFF2-40B4-BE49-F238E27FC236}">
                <a16:creationId xmlns:a16="http://schemas.microsoft.com/office/drawing/2014/main" id="{4ED0ACCD-C803-42B0-BF3C-7431B6678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708" y="25288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 Box 17">
            <a:extLst>
              <a:ext uri="{FF2B5EF4-FFF2-40B4-BE49-F238E27FC236}">
                <a16:creationId xmlns:a16="http://schemas.microsoft.com/office/drawing/2014/main" id="{4934DA08-C8D4-4BDC-842F-6176D0BB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258" y="29860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1" name="Text Box 18">
            <a:extLst>
              <a:ext uri="{FF2B5EF4-FFF2-40B4-BE49-F238E27FC236}">
                <a16:creationId xmlns:a16="http://schemas.microsoft.com/office/drawing/2014/main" id="{396B773A-7484-4F22-BC72-03E8A7DE7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333" y="3459163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2" name="Text Box 19">
            <a:extLst>
              <a:ext uri="{FF2B5EF4-FFF2-40B4-BE49-F238E27FC236}">
                <a16:creationId xmlns:a16="http://schemas.microsoft.com/office/drawing/2014/main" id="{B4D91BA4-05BE-433F-9D50-D68E33ABD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595" y="39766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3" name="Text Box 20">
            <a:extLst>
              <a:ext uri="{FF2B5EF4-FFF2-40B4-BE49-F238E27FC236}">
                <a16:creationId xmlns:a16="http://schemas.microsoft.com/office/drawing/2014/main" id="{D917EA17-FF48-4696-AA02-A8B543242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170" y="2130426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75</a:t>
            </a:r>
          </a:p>
        </p:txBody>
      </p:sp>
      <p:sp>
        <p:nvSpPr>
          <p:cNvPr id="84" name="Text Box 21">
            <a:extLst>
              <a:ext uri="{FF2B5EF4-FFF2-40B4-BE49-F238E27FC236}">
                <a16:creationId xmlns:a16="http://schemas.microsoft.com/office/drawing/2014/main" id="{32A30AC1-777A-4F28-9FD7-7D748E90E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158" y="2111376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85" name="Text Box 22">
            <a:extLst>
              <a:ext uri="{FF2B5EF4-FFF2-40B4-BE49-F238E27FC236}">
                <a16:creationId xmlns:a16="http://schemas.microsoft.com/office/drawing/2014/main" id="{A353E733-13A4-4E39-9DFA-3D617EF20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395" y="2579026"/>
            <a:ext cx="106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6,25</a:t>
            </a:r>
          </a:p>
        </p:txBody>
      </p:sp>
      <p:sp>
        <p:nvSpPr>
          <p:cNvPr id="86" name="Text Box 23">
            <a:extLst>
              <a:ext uri="{FF2B5EF4-FFF2-40B4-BE49-F238E27FC236}">
                <a16:creationId xmlns:a16="http://schemas.microsoft.com/office/drawing/2014/main" id="{8E20EBDA-4514-45A2-A3F4-BFDC1B9E1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483" y="253523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Text Box 24">
            <a:extLst>
              <a:ext uri="{FF2B5EF4-FFF2-40B4-BE49-F238E27FC236}">
                <a16:creationId xmlns:a16="http://schemas.microsoft.com/office/drawing/2014/main" id="{219F4FDB-174E-4D32-9D9A-D0C8A92F7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795" y="30051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6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Text Box 25">
            <a:extLst>
              <a:ext uri="{FF2B5EF4-FFF2-40B4-BE49-F238E27FC236}">
                <a16:creationId xmlns:a16="http://schemas.microsoft.com/office/drawing/2014/main" id="{477D4DD3-47F9-49A0-A714-D27267001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820" y="3443288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19FBB4BB-A5DA-4A91-A4AF-4E57A8920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233" y="2070101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81</a:t>
            </a:r>
          </a:p>
        </p:txBody>
      </p:sp>
      <p:sp>
        <p:nvSpPr>
          <p:cNvPr id="90" name="Text Box 27">
            <a:extLst>
              <a:ext uri="{FF2B5EF4-FFF2-40B4-BE49-F238E27FC236}">
                <a16:creationId xmlns:a16="http://schemas.microsoft.com/office/drawing/2014/main" id="{9305A92F-AAC2-4905-AC33-1C0D75696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9270" y="2079626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91" name="Text Box 28">
            <a:extLst>
              <a:ext uri="{FF2B5EF4-FFF2-40B4-BE49-F238E27FC236}">
                <a16:creationId xmlns:a16="http://schemas.microsoft.com/office/drawing/2014/main" id="{B645E33B-4390-4531-B7EE-94394599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346" y="2553496"/>
            <a:ext cx="1447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20,25</a:t>
            </a:r>
          </a:p>
        </p:txBody>
      </p:sp>
      <p:sp>
        <p:nvSpPr>
          <p:cNvPr id="92" name="Text Box 29">
            <a:extLst>
              <a:ext uri="{FF2B5EF4-FFF2-40B4-BE49-F238E27FC236}">
                <a16:creationId xmlns:a16="http://schemas.microsoft.com/office/drawing/2014/main" id="{785E701A-71A0-4080-A820-AFC33DB6C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996" y="2474913"/>
            <a:ext cx="809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01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3" name="Text Box 30">
            <a:extLst>
              <a:ext uri="{FF2B5EF4-FFF2-40B4-BE49-F238E27FC236}">
                <a16:creationId xmlns:a16="http://schemas.microsoft.com/office/drawing/2014/main" id="{FAF4F632-81B9-40C2-99DC-77C4313E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2995" y="2938463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Text Box 31">
            <a:extLst>
              <a:ext uri="{FF2B5EF4-FFF2-40B4-BE49-F238E27FC236}">
                <a16:creationId xmlns:a16="http://schemas.microsoft.com/office/drawing/2014/main" id="{DAFBAF95-DC6F-41D2-B6BB-8FFF320FF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308" y="33670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 Box 32">
            <a:extLst>
              <a:ext uri="{FF2B5EF4-FFF2-40B4-BE49-F238E27FC236}">
                <a16:creationId xmlns:a16="http://schemas.microsoft.com/office/drawing/2014/main" id="{67634C16-5C22-4506-B7DB-B21121173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439" y="1386681"/>
            <a:ext cx="76819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15  :  8                 75  :  12                  81  :  4</a:t>
            </a:r>
          </a:p>
        </p:txBody>
      </p:sp>
    </p:spTree>
    <p:extLst>
      <p:ext uri="{BB962C8B-B14F-4D97-AF65-F5344CB8AC3E}">
        <p14:creationId xmlns:p14="http://schemas.microsoft.com/office/powerpoint/2010/main" val="28079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366682"/>
            <a:ext cx="12247519" cy="152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6186"/>
            <a:ext cx="1718100" cy="1801814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96442"/>
            <a:ext cx="1179127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May 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70 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789074" y="2272612"/>
            <a:ext cx="401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175079" y="2766325"/>
            <a:ext cx="546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1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18407" y="3385712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70 : 25 = 2,8 (m)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175079" y="3942610"/>
            <a:ext cx="568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060411" y="4499001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2,8 × 6 = 16,8 (m)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8260248" y="5056186"/>
            <a:ext cx="300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16,8 m</a:t>
            </a:r>
          </a:p>
        </p:txBody>
      </p:sp>
      <p:sp>
        <p:nvSpPr>
          <p:cNvPr id="14" name="Text Box 44">
            <a:extLst>
              <a:ext uri="{FF2B5EF4-FFF2-40B4-BE49-F238E27FC236}">
                <a16:creationId xmlns:a16="http://schemas.microsoft.com/office/drawing/2014/main" id="{4133F839-7602-456F-A7EC-870445C17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54" y="1333419"/>
            <a:ext cx="373380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70m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…m?</a:t>
            </a:r>
          </a:p>
        </p:txBody>
      </p:sp>
    </p:spTree>
    <p:extLst>
      <p:ext uri="{BB962C8B-B14F-4D97-AF65-F5344CB8AC3E}">
        <p14:creationId xmlns:p14="http://schemas.microsoft.com/office/powerpoint/2010/main" val="39445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545701" y="3677772"/>
            <a:ext cx="4334276" cy="2573064"/>
            <a:chOff x="7477805" y="1283866"/>
            <a:chExt cx="5324475" cy="4257675"/>
          </a:xfrm>
        </p:grpSpPr>
        <p:sp>
          <p:nvSpPr>
            <p:cNvPr id="19" name="Rectangle 18"/>
            <p:cNvSpPr/>
            <p:nvPr/>
          </p:nvSpPr>
          <p:spPr>
            <a:xfrm>
              <a:off x="8752114" y="2906486"/>
              <a:ext cx="2514600" cy="2155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805" y="1283866"/>
              <a:ext cx="5324475" cy="4257675"/>
            </a:xfrm>
            <a:prstGeom prst="rect">
              <a:avLst/>
            </a:prstGeom>
          </p:spPr>
        </p:pic>
      </p:grpSp>
      <p:pic>
        <p:nvPicPr>
          <p:cNvPr id="28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27760" y="4964304"/>
            <a:ext cx="12247519" cy="1893696"/>
          </a:xfrm>
          <a:prstGeom prst="rect">
            <a:avLst/>
          </a:prstGeom>
        </p:spPr>
      </p:pic>
      <p:pic>
        <p:nvPicPr>
          <p:cNvPr id="2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6871611" y="394640"/>
            <a:ext cx="2147317" cy="81642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1" t="-1" r="9133" b="45035"/>
          <a:stretch>
            <a:fillRect/>
          </a:stretch>
        </p:blipFill>
        <p:spPr>
          <a:xfrm>
            <a:off x="10949931" y="8912"/>
            <a:ext cx="1573763" cy="3769567"/>
          </a:xfrm>
          <a:prstGeom prst="rect">
            <a:avLst/>
          </a:prstGeom>
        </p:spPr>
      </p:pic>
      <p:pic>
        <p:nvPicPr>
          <p:cNvPr id="31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9564" y="64790"/>
            <a:ext cx="2027811" cy="770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DDB567E-A909-4AAF-98C2-9E083085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0550" y="-235903"/>
            <a:ext cx="12900269" cy="40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07438" y="127517"/>
            <a:ext cx="8958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5" name="Object 2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4807934"/>
              </p:ext>
            </p:extLst>
          </p:nvPr>
        </p:nvGraphicFramePr>
        <p:xfrm>
          <a:off x="2159300" y="2187551"/>
          <a:ext cx="3333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334" imgH="393529" progId="Equation.DSMT4">
                  <p:embed/>
                </p:oleObj>
              </mc:Choice>
              <mc:Fallback>
                <p:oleObj name="Equation" r:id="rId4" imgW="152334" imgH="39352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300" y="2187551"/>
                        <a:ext cx="333375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188250" y="2738131"/>
            <a:ext cx="1809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</a:endParaRP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47272"/>
              </p:ext>
            </p:extLst>
          </p:nvPr>
        </p:nvGraphicFramePr>
        <p:xfrm>
          <a:off x="2149775" y="34866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334" imgH="393529" progId="Equation.DSMT4">
                  <p:embed/>
                </p:oleObj>
              </mc:Choice>
              <mc:Fallback>
                <p:oleObj name="Equation" r:id="rId6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775" y="34866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507564"/>
              </p:ext>
            </p:extLst>
          </p:nvPr>
        </p:nvGraphicFramePr>
        <p:xfrm>
          <a:off x="4886569" y="883664"/>
          <a:ext cx="45402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334" imgH="393529" progId="Equation.DSMT4">
                  <p:embed/>
                </p:oleObj>
              </mc:Choice>
              <mc:Fallback>
                <p:oleObj name="Equation" r:id="rId7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569" y="883664"/>
                        <a:ext cx="454025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365050"/>
              </p:ext>
            </p:extLst>
          </p:nvPr>
        </p:nvGraphicFramePr>
        <p:xfrm>
          <a:off x="2087862" y="858813"/>
          <a:ext cx="47625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334" imgH="393529" progId="Equation.DSMT4">
                  <p:embed/>
                </p:oleObj>
              </mc:Choice>
              <mc:Fallback>
                <p:oleObj name="Equation" r:id="rId9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862" y="858813"/>
                        <a:ext cx="47625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810037"/>
              </p:ext>
            </p:extLst>
          </p:nvPr>
        </p:nvGraphicFramePr>
        <p:xfrm>
          <a:off x="7947845" y="915712"/>
          <a:ext cx="36512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112" imgH="393529" progId="Equation.DSMT4">
                  <p:embed/>
                </p:oleObj>
              </mc:Choice>
              <mc:Fallback>
                <p:oleObj name="Equation" r:id="rId10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845" y="915712"/>
                        <a:ext cx="365125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448225" y="2503464"/>
            <a:ext cx="2286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2 : 5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0,4</a:t>
            </a:r>
          </a:p>
        </p:txBody>
      </p:sp>
      <p:graphicFrame>
        <p:nvGraphicFramePr>
          <p:cNvPr id="22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078543"/>
              </p:ext>
            </p:extLst>
          </p:nvPr>
        </p:nvGraphicFramePr>
        <p:xfrm>
          <a:off x="2768900" y="3486629"/>
          <a:ext cx="4762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3112" imgH="393529" progId="Equation.DSMT4">
                  <p:embed/>
                </p:oleObj>
              </mc:Choice>
              <mc:Fallback>
                <p:oleObj name="Equation" r:id="rId12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900" y="3486629"/>
                        <a:ext cx="4762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2483150" y="3802542"/>
            <a:ext cx="381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  <a:endParaRPr lang="en-US" altLang="en-US" sz="400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3189588" y="37898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0,4</a:t>
            </a:r>
          </a:p>
        </p:txBody>
      </p:sp>
      <p:graphicFrame>
        <p:nvGraphicFramePr>
          <p:cNvPr id="2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035409"/>
              </p:ext>
            </p:extLst>
          </p:nvPr>
        </p:nvGraphicFramePr>
        <p:xfrm>
          <a:off x="4956475" y="2258989"/>
          <a:ext cx="38417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334" imgH="393529" progId="Equation.DSMT4">
                  <p:embed/>
                </p:oleObj>
              </mc:Choice>
              <mc:Fallback>
                <p:oleObj name="Equation" r:id="rId14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475" y="2258989"/>
                        <a:ext cx="38417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5250163" y="2547914"/>
            <a:ext cx="24669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3 : 4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0,75</a:t>
            </a:r>
          </a:p>
        </p:txBody>
      </p:sp>
      <p:graphicFrame>
        <p:nvGraphicFramePr>
          <p:cNvPr id="27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20416"/>
              </p:ext>
            </p:extLst>
          </p:nvPr>
        </p:nvGraphicFramePr>
        <p:xfrm>
          <a:off x="7920338" y="2258989"/>
          <a:ext cx="45720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3112" imgH="393529" progId="Equation.DSMT4">
                  <p:embed/>
                </p:oleObj>
              </mc:Choice>
              <mc:Fallback>
                <p:oleObj name="Equation" r:id="rId16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338" y="2258989"/>
                        <a:ext cx="457200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8352138" y="2533626"/>
            <a:ext cx="24844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18 : 5 =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3,6</a:t>
            </a:r>
          </a:p>
        </p:txBody>
      </p:sp>
      <p:graphicFrame>
        <p:nvGraphicFramePr>
          <p:cNvPr id="29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999554"/>
              </p:ext>
            </p:extLst>
          </p:nvPr>
        </p:nvGraphicFramePr>
        <p:xfrm>
          <a:off x="4804075" y="34231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52334" imgH="393529" progId="Equation.DSMT4">
                  <p:embed/>
                </p:oleObj>
              </mc:Choice>
              <mc:Fallback>
                <p:oleObj name="Equation" r:id="rId18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4075" y="34231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97987"/>
              </p:ext>
            </p:extLst>
          </p:nvPr>
        </p:nvGraphicFramePr>
        <p:xfrm>
          <a:off x="5493050" y="3408842"/>
          <a:ext cx="887413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79279" imgH="393529" progId="Equation.DSMT4">
                  <p:embed/>
                </p:oleObj>
              </mc:Choice>
              <mc:Fallback>
                <p:oleObj name="Equation" r:id="rId20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050" y="3408842"/>
                        <a:ext cx="887413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56"/>
          <p:cNvSpPr txBox="1">
            <a:spLocks noChangeArrowheads="1"/>
          </p:cNvSpPr>
          <p:nvPr/>
        </p:nvSpPr>
        <p:spPr bwMode="auto">
          <a:xfrm>
            <a:off x="516761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2" name="Text Box 57"/>
          <p:cNvSpPr txBox="1">
            <a:spLocks noChangeArrowheads="1"/>
          </p:cNvSpPr>
          <p:nvPr/>
        </p:nvSpPr>
        <p:spPr bwMode="auto">
          <a:xfrm>
            <a:off x="6358238" y="3754917"/>
            <a:ext cx="15621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0,75</a:t>
            </a:r>
          </a:p>
        </p:txBody>
      </p:sp>
      <p:graphicFrame>
        <p:nvGraphicFramePr>
          <p:cNvPr id="33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590060"/>
              </p:ext>
            </p:extLst>
          </p:nvPr>
        </p:nvGraphicFramePr>
        <p:xfrm>
          <a:off x="7828263" y="3423129"/>
          <a:ext cx="544512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03112" imgH="393529" progId="Equation.DSMT4">
                  <p:embed/>
                </p:oleObj>
              </mc:Choice>
              <mc:Fallback>
                <p:oleObj name="Equation" r:id="rId22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8263" y="3423129"/>
                        <a:ext cx="544512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656344"/>
              </p:ext>
            </p:extLst>
          </p:nvPr>
        </p:nvGraphicFramePr>
        <p:xfrm>
          <a:off x="8650588" y="3423129"/>
          <a:ext cx="6127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15713" imgH="393359" progId="Equation.DSMT4">
                  <p:embed/>
                </p:oleObj>
              </mc:Choice>
              <mc:Fallback>
                <p:oleObj name="Equation" r:id="rId24" imgW="215713" imgH="39335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0588" y="3423129"/>
                        <a:ext cx="6127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60"/>
          <p:cNvSpPr txBox="1">
            <a:spLocks noChangeArrowheads="1"/>
          </p:cNvSpPr>
          <p:nvPr/>
        </p:nvSpPr>
        <p:spPr bwMode="auto">
          <a:xfrm>
            <a:off x="834896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9255425" y="37136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3,6</a:t>
            </a:r>
          </a:p>
        </p:txBody>
      </p:sp>
      <p:grpSp>
        <p:nvGrpSpPr>
          <p:cNvPr id="37" name="Group 10">
            <a:extLst>
              <a:ext uri="{FF2B5EF4-FFF2-40B4-BE49-F238E27FC236}">
                <a16:creationId xmlns:a16="http://schemas.microsoft.com/office/drawing/2014/main" id="{480D0E6F-2AE1-48B3-BE10-3455650148F9}"/>
              </a:ext>
            </a:extLst>
          </p:cNvPr>
          <p:cNvGrpSpPr>
            <a:grpSpLocks/>
          </p:cNvGrpSpPr>
          <p:nvPr/>
        </p:nvGrpSpPr>
        <p:grpSpPr bwMode="auto">
          <a:xfrm>
            <a:off x="2381250" y="5350855"/>
            <a:ext cx="7772400" cy="1275366"/>
            <a:chOff x="1392" y="2688"/>
            <a:chExt cx="3552" cy="1104"/>
          </a:xfrm>
        </p:grpSpPr>
        <p:sp>
          <p:nvSpPr>
            <p:cNvPr id="38" name="AutoShape 11">
              <a:extLst>
                <a:ext uri="{FF2B5EF4-FFF2-40B4-BE49-F238E27FC236}">
                  <a16:creationId xmlns:a16="http://schemas.microsoft.com/office/drawing/2014/main" id="{A6A82447-E204-46BB-A098-DD283BAF7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688"/>
              <a:ext cx="3552" cy="1104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Text Box 12">
              <a:extLst>
                <a:ext uri="{FF2B5EF4-FFF2-40B4-BE49-F238E27FC236}">
                  <a16:creationId xmlns:a16="http://schemas.microsoft.com/office/drawing/2014/main" id="{047F0242-E5E9-4C5E-8B54-563C26909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744"/>
              <a:ext cx="3477" cy="10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80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6" grpId="0"/>
      <p:bldP spid="28" grpId="0"/>
      <p:bldP spid="31" grpId="0"/>
      <p:bldP spid="32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920" y="1747838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1920" y="4227513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Tom and Jerry được làm lại dưới dạng live-action, kể về nguồn gốc cuộc  chiến và tình bạn mèo chuột | Tinh t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02F6A6-7BA1-454B-8E37-1DC821109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50" y="1419224"/>
            <a:ext cx="1098908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Khi chia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DDFEDAB-F0CE-40F1-AC6B-2F838F922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0" y="2443162"/>
            <a:ext cx="1098908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Khi chia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D31FAFC7-4583-497F-87D6-337A05882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50" y="3055143"/>
            <a:ext cx="926434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DE3623D3-F226-4B52-88EA-FBBF7C16F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2" y="3711575"/>
            <a:ext cx="11362779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   - Viết thêm vào 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bên phải số dư </a:t>
            </a: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một chữ số 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 rồi chia tiếp.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31B69816-0439-4FCF-9E76-2A3CC179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2" y="4343399"/>
            <a:ext cx="11362779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4FE0178C-5757-4B1F-9057-6F7F4800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603" y="431799"/>
            <a:ext cx="571279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571500" indent="-5715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40" name="Text Box 2">
            <a:extLst>
              <a:ext uri="{FF2B5EF4-FFF2-40B4-BE49-F238E27FC236}">
                <a16:creationId xmlns:a16="http://schemas.microsoft.com/office/drawing/2014/main" id="{37594804-6A52-47BF-8817-F8F793AF9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Oval 4">
            <a:extLst>
              <a:ext uri="{FF2B5EF4-FFF2-40B4-BE49-F238E27FC236}">
                <a16:creationId xmlns:a16="http://schemas.microsoft.com/office/drawing/2014/main" id="{19FA3CF0-8162-4AFF-9329-4C05C9363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3" name="Oval 5">
            <a:extLst>
              <a:ext uri="{FF2B5EF4-FFF2-40B4-BE49-F238E27FC236}">
                <a16:creationId xmlns:a16="http://schemas.microsoft.com/office/drawing/2014/main" id="{82D7EC7D-2C39-4BE7-98F4-51990445B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05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Oval 6">
            <a:extLst>
              <a:ext uri="{FF2B5EF4-FFF2-40B4-BE49-F238E27FC236}">
                <a16:creationId xmlns:a16="http://schemas.microsoft.com/office/drawing/2014/main" id="{56688576-C816-4CF7-A7CA-3482BBB9A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841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5" name="Oval 7">
            <a:extLst>
              <a:ext uri="{FF2B5EF4-FFF2-40B4-BE49-F238E27FC236}">
                <a16:creationId xmlns:a16="http://schemas.microsoft.com/office/drawing/2014/main" id="{15578F49-A373-4E0B-B6F1-BE2B441C6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6" name="Oval 8">
            <a:extLst>
              <a:ext uri="{FF2B5EF4-FFF2-40B4-BE49-F238E27FC236}">
                <a16:creationId xmlns:a16="http://schemas.microsoft.com/office/drawing/2014/main" id="{E533B46E-A504-41B9-82D0-28D731E16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05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7" name="Oval 9">
            <a:extLst>
              <a:ext uri="{FF2B5EF4-FFF2-40B4-BE49-F238E27FC236}">
                <a16:creationId xmlns:a16="http://schemas.microsoft.com/office/drawing/2014/main" id="{8E9D9B1D-A4D7-4A92-91E9-67FA86F92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8" name="Oval 10">
            <a:extLst>
              <a:ext uri="{FF2B5EF4-FFF2-40B4-BE49-F238E27FC236}">
                <a16:creationId xmlns:a16="http://schemas.microsoft.com/office/drawing/2014/main" id="{408A28B5-B0C3-40AA-BEF7-82AC2F8DF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9" name="Oval 11">
            <a:extLst>
              <a:ext uri="{FF2B5EF4-FFF2-40B4-BE49-F238E27FC236}">
                <a16:creationId xmlns:a16="http://schemas.microsoft.com/office/drawing/2014/main" id="{67235083-E47F-4B3E-B1F6-8ADBAAA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0" name="Oval 12">
            <a:extLst>
              <a:ext uri="{FF2B5EF4-FFF2-40B4-BE49-F238E27FC236}">
                <a16:creationId xmlns:a16="http://schemas.microsoft.com/office/drawing/2014/main" id="{343C957C-818B-48D0-8020-FE924803D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799" y="5841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id="{FC25B05B-B6D1-4E31-9FCD-B166F6D6C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59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52" name="Oval 14">
            <a:extLst>
              <a:ext uri="{FF2B5EF4-FFF2-40B4-BE49-F238E27FC236}">
                <a16:creationId xmlns:a16="http://schemas.microsoft.com/office/drawing/2014/main" id="{D925B448-C0E8-401F-A5EB-0FD3FE687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714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11</a:t>
            </a:r>
          </a:p>
        </p:txBody>
      </p:sp>
      <p:sp>
        <p:nvSpPr>
          <p:cNvPr id="53" name="Oval 15">
            <a:extLst>
              <a:ext uri="{FF2B5EF4-FFF2-40B4-BE49-F238E27FC236}">
                <a16:creationId xmlns:a16="http://schemas.microsoft.com/office/drawing/2014/main" id="{B073F613-40D2-4F8C-B9B6-80AEF051B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54" name="Oval 16">
            <a:extLst>
              <a:ext uri="{FF2B5EF4-FFF2-40B4-BE49-F238E27FC236}">
                <a16:creationId xmlns:a16="http://schemas.microsoft.com/office/drawing/2014/main" id="{A9F8AC5D-1923-46A6-91A8-ED6CFB9CF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13</a:t>
            </a:r>
          </a:p>
        </p:txBody>
      </p:sp>
      <p:sp>
        <p:nvSpPr>
          <p:cNvPr id="55" name="Oval 17">
            <a:extLst>
              <a:ext uri="{FF2B5EF4-FFF2-40B4-BE49-F238E27FC236}">
                <a16:creationId xmlns:a16="http://schemas.microsoft.com/office/drawing/2014/main" id="{268185DE-DC1D-4589-BBF9-FE965A9A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56" name="Oval 18">
            <a:extLst>
              <a:ext uri="{FF2B5EF4-FFF2-40B4-BE49-F238E27FC236}">
                <a16:creationId xmlns:a16="http://schemas.microsoft.com/office/drawing/2014/main" id="{7FEC91A5-8794-48A4-856B-CECD90556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149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57" name="Oval 19">
            <a:extLst>
              <a:ext uri="{FF2B5EF4-FFF2-40B4-BE49-F238E27FC236}">
                <a16:creationId xmlns:a16="http://schemas.microsoft.com/office/drawing/2014/main" id="{62DF86A8-94A8-4942-9F60-4703DBBA2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587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" name="AutoShape 27">
            <a:extLst>
              <a:ext uri="{FF2B5EF4-FFF2-40B4-BE49-F238E27FC236}">
                <a16:creationId xmlns:a16="http://schemas.microsoft.com/office/drawing/2014/main" id="{9B63ECEE-F9F5-417D-8054-3414C12AE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406" y="159961"/>
            <a:ext cx="5710237" cy="1016000"/>
          </a:xfrm>
          <a:prstGeom prst="doubleWav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0" name="Text Box 28">
            <a:extLst>
              <a:ext uri="{FF2B5EF4-FFF2-40B4-BE49-F238E27FC236}">
                <a16:creationId xmlns:a16="http://schemas.microsoft.com/office/drawing/2014/main" id="{5C4316A7-BE11-4DF0-9730-B0C2D5815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62" y="1854862"/>
            <a:ext cx="4683125" cy="64698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đúng</a:t>
            </a:r>
            <a:endParaRPr lang="en-US" altLang="en-US" b="1" dirty="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" name="Rectangle 29">
            <a:extLst>
              <a:ext uri="{FF2B5EF4-FFF2-40B4-BE49-F238E27FC236}">
                <a16:creationId xmlns:a16="http://schemas.microsoft.com/office/drawing/2014/main" id="{74FE3C20-8D70-4770-85CF-CACF5C75E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093" y="2945853"/>
            <a:ext cx="1981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36      27,2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</p:txBody>
      </p:sp>
      <p:sp>
        <p:nvSpPr>
          <p:cNvPr id="62" name="Rectangle 30">
            <a:extLst>
              <a:ext uri="{FF2B5EF4-FFF2-40B4-BE49-F238E27FC236}">
                <a16:creationId xmlns:a16="http://schemas.microsoft.com/office/drawing/2014/main" id="{ADFD444B-38E8-4BC8-85C2-7D150A26E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081" y="2947441"/>
            <a:ext cx="1905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136      5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Rectangle 31">
            <a:extLst>
              <a:ext uri="{FF2B5EF4-FFF2-40B4-BE49-F238E27FC236}">
                <a16:creationId xmlns:a16="http://schemas.microsoft.com/office/drawing/2014/main" id="{0E72396A-801F-4C3D-A26C-A16B10176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031" y="2893465"/>
            <a:ext cx="2286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36       2,72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</p:txBody>
      </p:sp>
      <p:grpSp>
        <p:nvGrpSpPr>
          <p:cNvPr id="64" name="Group 32">
            <a:extLst>
              <a:ext uri="{FF2B5EF4-FFF2-40B4-BE49-F238E27FC236}">
                <a16:creationId xmlns:a16="http://schemas.microsoft.com/office/drawing/2014/main" id="{1AF12C4B-C6C6-4F5B-B230-94622019626F}"/>
              </a:ext>
            </a:extLst>
          </p:cNvPr>
          <p:cNvGrpSpPr>
            <a:grpSpLocks/>
          </p:cNvGrpSpPr>
          <p:nvPr/>
        </p:nvGrpSpPr>
        <p:grpSpPr bwMode="auto">
          <a:xfrm>
            <a:off x="3656806" y="3041104"/>
            <a:ext cx="762000" cy="860425"/>
            <a:chOff x="3640" y="2544"/>
            <a:chExt cx="480" cy="576"/>
          </a:xfrm>
        </p:grpSpPr>
        <p:sp>
          <p:nvSpPr>
            <p:cNvPr id="65" name="Line 33">
              <a:extLst>
                <a:ext uri="{FF2B5EF4-FFF2-40B4-BE49-F238E27FC236}">
                  <a16:creationId xmlns:a16="http://schemas.microsoft.com/office/drawing/2014/main" id="{BC3E6EBF-3CAB-41C4-AA72-B31DA7F59C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Line 34">
              <a:extLst>
                <a:ext uri="{FF2B5EF4-FFF2-40B4-BE49-F238E27FC236}">
                  <a16:creationId xmlns:a16="http://schemas.microsoft.com/office/drawing/2014/main" id="{08330FC4-DDAD-4A3F-941F-1F3780210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0" y="2808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id="{C3CF85DD-618F-4A36-A377-898CC7EDCC55}"/>
              </a:ext>
            </a:extLst>
          </p:cNvPr>
          <p:cNvGrpSpPr>
            <a:grpSpLocks/>
          </p:cNvGrpSpPr>
          <p:nvPr/>
        </p:nvGrpSpPr>
        <p:grpSpPr bwMode="auto">
          <a:xfrm>
            <a:off x="6179343" y="2983954"/>
            <a:ext cx="762000" cy="915987"/>
            <a:chOff x="1816" y="2572"/>
            <a:chExt cx="480" cy="576"/>
          </a:xfrm>
        </p:grpSpPr>
        <p:sp>
          <p:nvSpPr>
            <p:cNvPr id="68" name="Line 36">
              <a:extLst>
                <a:ext uri="{FF2B5EF4-FFF2-40B4-BE49-F238E27FC236}">
                  <a16:creationId xmlns:a16="http://schemas.microsoft.com/office/drawing/2014/main" id="{35816A24-0558-4813-939C-36341B1C1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Line 37">
              <a:extLst>
                <a:ext uri="{FF2B5EF4-FFF2-40B4-BE49-F238E27FC236}">
                  <a16:creationId xmlns:a16="http://schemas.microsoft.com/office/drawing/2014/main" id="{82B6AA1E-DB2C-45A8-9CF4-8F1A2405D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0" name="Group 38">
            <a:extLst>
              <a:ext uri="{FF2B5EF4-FFF2-40B4-BE49-F238E27FC236}">
                <a16:creationId xmlns:a16="http://schemas.microsoft.com/office/drawing/2014/main" id="{AB6C31A8-8E2E-491A-BFF9-DFBDEBE85A00}"/>
              </a:ext>
            </a:extLst>
          </p:cNvPr>
          <p:cNvGrpSpPr>
            <a:grpSpLocks/>
          </p:cNvGrpSpPr>
          <p:nvPr/>
        </p:nvGrpSpPr>
        <p:grpSpPr bwMode="auto">
          <a:xfrm>
            <a:off x="8470106" y="2931565"/>
            <a:ext cx="762000" cy="914400"/>
            <a:chOff x="1816" y="2572"/>
            <a:chExt cx="480" cy="576"/>
          </a:xfrm>
        </p:grpSpPr>
        <p:sp>
          <p:nvSpPr>
            <p:cNvPr id="71" name="Line 39">
              <a:extLst>
                <a:ext uri="{FF2B5EF4-FFF2-40B4-BE49-F238E27FC236}">
                  <a16:creationId xmlns:a16="http://schemas.microsoft.com/office/drawing/2014/main" id="{3A86E289-4DC4-4C47-9916-563156C26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Line 40">
              <a:extLst>
                <a:ext uri="{FF2B5EF4-FFF2-40B4-BE49-F238E27FC236}">
                  <a16:creationId xmlns:a16="http://schemas.microsoft.com/office/drawing/2014/main" id="{BDF48E8D-BE28-40B3-A1F0-00BC148C5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3" name="Oval 41">
            <a:extLst>
              <a:ext uri="{FF2B5EF4-FFF2-40B4-BE49-F238E27FC236}">
                <a16:creationId xmlns:a16="http://schemas.microsoft.com/office/drawing/2014/main" id="{C9D02D6E-32A8-4F49-83F5-4463EFEE4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968" y="4700040"/>
            <a:ext cx="990600" cy="5334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74" name="Oval 42">
            <a:extLst>
              <a:ext uri="{FF2B5EF4-FFF2-40B4-BE49-F238E27FC236}">
                <a16:creationId xmlns:a16="http://schemas.microsoft.com/office/drawing/2014/main" id="{F3C9DDA5-5381-43C9-8DF5-A8ADCA97F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9257" y="4674640"/>
            <a:ext cx="1068387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75" name="Oval 43">
            <a:extLst>
              <a:ext uri="{FF2B5EF4-FFF2-40B4-BE49-F238E27FC236}">
                <a16:creationId xmlns:a16="http://schemas.microsoft.com/office/drawing/2014/main" id="{463E4BD3-1F67-4E9D-A3F6-2A161454F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093" y="4674640"/>
            <a:ext cx="990600" cy="533400"/>
          </a:xfrm>
          <a:prstGeom prst="ellipse">
            <a:avLst/>
          </a:prstGeom>
          <a:ln>
            <a:solidFill>
              <a:srgbClr val="92D05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76" name="Oval 51">
            <a:extLst>
              <a:ext uri="{FF2B5EF4-FFF2-40B4-BE49-F238E27FC236}">
                <a16:creationId xmlns:a16="http://schemas.microsoft.com/office/drawing/2014/main" id="{D6DAF0FB-CC28-4C44-88FE-08D759B4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949" y="258757"/>
            <a:ext cx="1524000" cy="1397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64008" tIns="32004" rIns="64008" bIns="3200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giờ</a:t>
            </a:r>
            <a:endParaRPr lang="en-US" altLang="en-US" b="1" dirty="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7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85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85" decel="100000"/>
                                        <p:tgtEl>
                                          <p:spTgt spid="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38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85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85" decel="100000"/>
                                        <p:tgtEl>
                                          <p:spTgt spid="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38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38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85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85" decel="100000"/>
                                        <p:tgtEl>
                                          <p:spTgt spid="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385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5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85" decel="100000"/>
                                        <p:tgtEl>
                                          <p:spTgt spid="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38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85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85" decel="100000"/>
                                        <p:tgtEl>
                                          <p:spTgt spid="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85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85" decel="100000"/>
                                        <p:tgtEl>
                                          <p:spTgt spid="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385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385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85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85" decel="100000"/>
                                        <p:tgtEl>
                                          <p:spTgt spid="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385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385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85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385" decel="100000"/>
                                        <p:tgtEl>
                                          <p:spTgt spid="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38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38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85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385" decel="100000"/>
                                        <p:tgtEl>
                                          <p:spTgt spid="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4" dur="38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38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000"/>
                            </p:stCondLst>
                            <p:childTnLst>
                              <p:par>
                                <p:cTn id="14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500"/>
                            </p:stCondLst>
                            <p:childTnLst>
                              <p:par>
                                <p:cTn id="16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000"/>
                            </p:stCondLst>
                            <p:childTnLst>
                              <p:par>
                                <p:cTn id="16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500"/>
                            </p:stCondLst>
                            <p:childTnLst>
                              <p:par>
                                <p:cTn id="16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60" grpId="0" animBg="1"/>
      <p:bldP spid="61" grpId="0"/>
      <p:bldP spid="62" grpId="0"/>
      <p:bldP spid="63" grpId="0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39" name="Text Box 4">
            <a:extLst>
              <a:ext uri="{FF2B5EF4-FFF2-40B4-BE49-F238E27FC236}">
                <a16:creationId xmlns:a16="http://schemas.microsoft.com/office/drawing/2014/main" id="{F5FCE1DA-40F2-44B7-8D55-A5F5888FB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914520"/>
            <a:ext cx="1141095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6D1FB223-2B7B-48BA-9D85-EF40A787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100735"/>
            <a:ext cx="5778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</p:txBody>
      </p:sp>
      <p:pic>
        <p:nvPicPr>
          <p:cNvPr id="58" name="Picture 9">
            <a:extLst>
              <a:ext uri="{FF2B5EF4-FFF2-40B4-BE49-F238E27FC236}">
                <a16:creationId xmlns:a16="http://schemas.microsoft.com/office/drawing/2014/main" id="{43B87737-D313-48DB-A51A-D5F2AC88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10">
            <a:extLst>
              <a:ext uri="{FF2B5EF4-FFF2-40B4-BE49-F238E27FC236}">
                <a16:creationId xmlns:a16="http://schemas.microsoft.com/office/drawing/2014/main" id="{93B33E08-FA51-4B46-9DAD-30D9B851216B}"/>
              </a:ext>
            </a:extLst>
          </p:cNvPr>
          <p:cNvSpPr>
            <a:spLocks/>
          </p:cNvSpPr>
          <p:nvPr/>
        </p:nvSpPr>
        <p:spPr bwMode="auto">
          <a:xfrm>
            <a:off x="2366137" y="4565900"/>
            <a:ext cx="8077200" cy="7620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Nhạc phim Tom and Jer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96308" y="7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"/>
    </mc:Choice>
    <mc:Fallback xmlns="">
      <p:transition spd="slow" advTm="5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15C550F-DCA4-4FA8-925D-379BDA3A7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21" y="1017823"/>
            <a:ext cx="1113835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22762"/>
      </p:ext>
    </p:extLst>
  </p:cSld>
  <p:clrMapOvr>
    <a:masterClrMapping/>
  </p:clrMapOvr>
  <p:transition spd="slow" advTm="4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16557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3210</a:t>
            </a:r>
            <a:endParaRPr lang="es-ES" altLang="en-US" sz="4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8663940" y="794820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3,21</a:t>
            </a:r>
            <a:endParaRPr lang="es-ES" altLang="en-US" sz="48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5511722" y="856377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321</a:t>
            </a:r>
            <a:endParaRPr lang="es-ES" altLang="en-US" sz="4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06181" y="218241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32,1 : 10 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  <a:latin typeface="+mj-lt"/>
              </a:rPr>
              <a:t>NEXT</a:t>
            </a:r>
            <a:endParaRPr lang="es-ES" sz="2000" b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18" y="2120711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72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2023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0,2468</a:t>
            </a:r>
            <a:endParaRPr lang="es-ES" altLang="en-US" sz="4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4932046" y="825597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2,468</a:t>
            </a:r>
            <a:endParaRPr lang="es-ES" altLang="en-US" sz="48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938975" y="824843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24,68</a:t>
            </a:r>
            <a:endParaRPr lang="es-ES" altLang="en-US" sz="4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559641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+mj-lt"/>
              </a:rPr>
              <a:t>246,8 : 100</a:t>
            </a:r>
            <a:r>
              <a:rPr lang="vi-VN" altLang="en-US" sz="6600" b="1" dirty="0">
                <a:solidFill>
                  <a:schemeClr val="bg1"/>
                </a:solidFill>
                <a:latin typeface="+mj-lt"/>
              </a:rPr>
              <a:t>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  <a:latin typeface="+mj-lt"/>
              </a:rPr>
              <a:t>NEXT</a:t>
            </a:r>
            <a:endParaRPr lang="es-ES" sz="2000" b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65" y="2133133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97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84664" y="2235756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5340409" y="843741"/>
            <a:ext cx="2073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41,35</a:t>
            </a:r>
            <a:endParaRPr lang="es-ES" altLang="en-US" sz="4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1297188" y="782185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0,4135</a:t>
            </a:r>
            <a:endParaRPr lang="es-ES" altLang="en-US" sz="48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793480" y="812964"/>
            <a:ext cx="21129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4,135</a:t>
            </a:r>
            <a:endParaRPr lang="es-ES" altLang="en-US" sz="44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93480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 sz="6600" b="1" dirty="0">
              <a:solidFill>
                <a:srgbClr val="0000FF"/>
              </a:solidFill>
              <a:latin typeface="+mj-lt"/>
            </a:endParaRPr>
          </a:p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+mj-lt"/>
              </a:rPr>
              <a:t>413,5 : 1000 =</a:t>
            </a:r>
          </a:p>
          <a:p>
            <a:pPr algn="ctr">
              <a:defRPr/>
            </a:pP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16" y="2022157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498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545701" y="3677772"/>
            <a:ext cx="4334276" cy="2573064"/>
            <a:chOff x="7477805" y="1283866"/>
            <a:chExt cx="5324475" cy="4257675"/>
          </a:xfrm>
        </p:grpSpPr>
        <p:sp>
          <p:nvSpPr>
            <p:cNvPr id="19" name="Rectangle 18"/>
            <p:cNvSpPr/>
            <p:nvPr/>
          </p:nvSpPr>
          <p:spPr>
            <a:xfrm>
              <a:off x="8752114" y="2906486"/>
              <a:ext cx="2514600" cy="2155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805" y="1283866"/>
              <a:ext cx="5324475" cy="4257675"/>
            </a:xfrm>
            <a:prstGeom prst="rect">
              <a:avLst/>
            </a:prstGeom>
          </p:spPr>
        </p:pic>
      </p:grpSp>
      <p:pic>
        <p:nvPicPr>
          <p:cNvPr id="28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27760" y="4964304"/>
            <a:ext cx="12247519" cy="1893696"/>
          </a:xfrm>
          <a:prstGeom prst="rect">
            <a:avLst/>
          </a:prstGeom>
        </p:spPr>
      </p:pic>
      <p:pic>
        <p:nvPicPr>
          <p:cNvPr id="2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6871611" y="394640"/>
            <a:ext cx="2147317" cy="81642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1" t="-1" r="9133" b="45035"/>
          <a:stretch>
            <a:fillRect/>
          </a:stretch>
        </p:blipFill>
        <p:spPr>
          <a:xfrm>
            <a:off x="10949931" y="8912"/>
            <a:ext cx="1573763" cy="3769567"/>
          </a:xfrm>
          <a:prstGeom prst="rect">
            <a:avLst/>
          </a:prstGeom>
        </p:spPr>
      </p:pic>
      <p:pic>
        <p:nvPicPr>
          <p:cNvPr id="31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9564" y="64790"/>
            <a:ext cx="2027811" cy="770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DDB567E-A909-4AAF-98C2-9E083085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0550" y="-235903"/>
            <a:ext cx="12900269" cy="40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D73FAE3E-FE9A-4748-BF74-12B9A9179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1">
            <a:extLst>
              <a:ext uri="{FF2B5EF4-FFF2-40B4-BE49-F238E27FC236}">
                <a16:creationId xmlns:a16="http://schemas.microsoft.com/office/drawing/2014/main" id="{254D6A55-5896-481C-B401-0EB83AB1A01E}"/>
              </a:ext>
            </a:extLst>
          </p:cNvPr>
          <p:cNvSpPr/>
          <p:nvPr/>
        </p:nvSpPr>
        <p:spPr bwMode="auto">
          <a:xfrm>
            <a:off x="255812" y="2273300"/>
            <a:ext cx="577229" cy="455612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DF9091B-73DD-453D-B1D4-E5815DDA7DE6}"/>
              </a:ext>
            </a:extLst>
          </p:cNvPr>
          <p:cNvSpPr/>
          <p:nvPr/>
        </p:nvSpPr>
        <p:spPr bwMode="auto">
          <a:xfrm>
            <a:off x="255812" y="3965576"/>
            <a:ext cx="577229" cy="455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0" name="Rectangle 6">
            <a:extLst>
              <a:ext uri="{FF2B5EF4-FFF2-40B4-BE49-F238E27FC236}">
                <a16:creationId xmlns:a16="http://schemas.microsoft.com/office/drawing/2014/main" id="{B2A8A5F7-3920-4F57-B657-5E74D45C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77" y="3902075"/>
            <a:ext cx="104892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đầu thực hiện được phép chia  một số tự nhiên cho một số tự nhiên mà thương tìm  được là một số thập phân.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1" name="Rectangle 7">
            <a:extLst>
              <a:ext uri="{FF2B5EF4-FFF2-40B4-BE49-F238E27FC236}">
                <a16:creationId xmlns:a16="http://schemas.microsoft.com/office/drawing/2014/main" id="{9A18688E-8698-497B-8B56-ED6D7FD44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51" y="2044700"/>
            <a:ext cx="106255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chia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DBDDF0-6342-473B-914A-A6D3876E6D12}"/>
              </a:ext>
            </a:extLst>
          </p:cNvPr>
          <p:cNvSpPr txBox="1">
            <a:spLocks/>
          </p:cNvSpPr>
          <p:nvPr/>
        </p:nvSpPr>
        <p:spPr>
          <a:xfrm>
            <a:off x="3962400" y="838200"/>
            <a:ext cx="4998666" cy="811778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YÊU CẦU CẦN ĐẠT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28AE6E0-5C4F-46EF-98F1-0D4D1276D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02" y="1014775"/>
            <a:ext cx="1037019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5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1675</TotalTime>
  <Words>1184</Words>
  <Application>Microsoft Office PowerPoint</Application>
  <PresentationFormat>Widescreen</PresentationFormat>
  <Paragraphs>227</Paragraphs>
  <Slides>24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Arial</vt:lpstr>
      <vt:lpstr>Times New Roman</vt:lpstr>
      <vt:lpstr>Calibri Light</vt:lpstr>
      <vt:lpstr>Wingdings</vt:lpstr>
      <vt:lpstr>Office Theme</vt:lpstr>
      <vt:lpstr>Tema de Office</vt:lpstr>
      <vt:lpstr>2_Default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Swift3</cp:lastModifiedBy>
  <cp:revision>16</cp:revision>
  <dcterms:created xsi:type="dcterms:W3CDTF">2021-11-11T08:04:55Z</dcterms:created>
  <dcterms:modified xsi:type="dcterms:W3CDTF">2022-12-05T01:35:59Z</dcterms:modified>
</cp:coreProperties>
</file>