
<file path=[Content_Types].xml><?xml version="1.0" encoding="utf-8"?>
<Types xmlns="http://schemas.openxmlformats.org/package/2006/content-types">
  <Default Extension="jpeg" ContentType="image/jpeg"/>
  <Default Extension="JPG" ContentType="image/.jp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77" r:id="rId3"/>
    <p:sldId id="264" r:id="rId4"/>
    <p:sldId id="265" r:id="rId6"/>
    <p:sldId id="266" r:id="rId7"/>
    <p:sldId id="267" r:id="rId8"/>
    <p:sldId id="268" r:id="rId9"/>
    <p:sldId id="269" r:id="rId10"/>
    <p:sldId id="270" r:id="rId11"/>
    <p:sldId id="271" r:id="rId12"/>
    <p:sldId id="272" r:id="rId13"/>
    <p:sldId id="273" r:id="rId14"/>
    <p:sldId id="257" r:id="rId15"/>
    <p:sldId id="258" r:id="rId16"/>
    <p:sldId id="262" r:id="rId17"/>
  </p:sldIdLst>
  <p:sldSz cx="12192000" cy="6858000"/>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gs" Target="tags/tag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18399E-5101-4349-8716-EDF31A930143}"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73D044-4BB6-40D9-8476-2559B7CC0A75}"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defRPr b="1">
                <a:solidFill>
                  <a:schemeClr val="tx1"/>
                </a:solidFill>
                <a:latin typeface="Arial" panose="020B0604020202020204" pitchFamily="34" charset="0"/>
              </a:defRPr>
            </a:lvl1pPr>
            <a:lvl2pPr marL="742950" indent="-285750">
              <a:defRPr b="1">
                <a:solidFill>
                  <a:schemeClr val="tx1"/>
                </a:solidFill>
                <a:latin typeface="Arial" panose="020B0604020202020204" pitchFamily="34" charset="0"/>
              </a:defRPr>
            </a:lvl2pPr>
            <a:lvl3pPr marL="1143000" indent="-228600">
              <a:defRPr b="1">
                <a:solidFill>
                  <a:schemeClr val="tx1"/>
                </a:solidFill>
                <a:latin typeface="Arial" panose="020B0604020202020204" pitchFamily="34" charset="0"/>
              </a:defRPr>
            </a:lvl3pPr>
            <a:lvl4pPr marL="1600200" indent="-228600">
              <a:defRPr b="1">
                <a:solidFill>
                  <a:schemeClr val="tx1"/>
                </a:solidFill>
                <a:latin typeface="Arial" panose="020B0604020202020204" pitchFamily="34" charset="0"/>
              </a:defRPr>
            </a:lvl4pPr>
            <a:lvl5pPr marL="2057400" indent="-228600">
              <a:defRPr b="1">
                <a:solidFill>
                  <a:schemeClr val="tx1"/>
                </a:solidFill>
                <a:latin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defRPr>
            </a:lvl9pPr>
          </a:lstStyle>
          <a:p>
            <a:fld id="{AC6F8B93-7321-4643-8BB4-0D364FC7490C}" type="slidenum">
              <a:rPr lang="en-US" altLang="en-US" b="0"/>
            </a:fld>
            <a:endParaRPr lang="en-US" altLang="en-US" b="0"/>
          </a:p>
        </p:txBody>
      </p:sp>
      <p:sp>
        <p:nvSpPr>
          <p:cNvPr id="14339" name="Rectangle 2"/>
          <p:cNvSpPr>
            <a:spLocks noRot="1" noChangeArrowheads="1" noTextEdit="1"/>
          </p:cNvSpPr>
          <p:nvPr>
            <p:ph type="sldImg"/>
          </p:nvPr>
        </p:nvSpPr>
        <p:spPr>
          <a:xfrm>
            <a:off x="381000" y="685800"/>
            <a:ext cx="6096000" cy="3429000"/>
          </a:xfrm>
        </p:spPr>
      </p:sp>
      <p:sp>
        <p:nvSpPr>
          <p:cNvPr id="14340"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Arial" panose="020B0604020202020204" pitchFamily="34" charset="0"/>
                <a:ea typeface="+mn-ea"/>
                <a:cs typeface="+mn-cs"/>
              </a:rPr>
              <a:t>(Đáy rừng rực lên những chùm thảo quả đỏ chon chót như chứa lửa, chứa nắng, rừng ngập hương thơm, sáng nư có lửa hắt lên từ dưới đáy rừng, say ngây và ấm nóng, thảo quả như những đốm lửa hồng, thắp lên nhiều ngọn lửa mới, nhấp nháy)</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Arial" panose="020B0604020202020204" pitchFamily="34" charset="0"/>
                <a:ea typeface="+mn-ea"/>
                <a:cs typeface="+mn-cs"/>
              </a:rPr>
              <a:t>(Vì bạn yêu rừng, sợ rừng bị tàn phá; vì bạn có ý thức của một công dân; vì rừng là tài sản chung, bảo vệ rừng là trách nhiệm chung)</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Bảo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vệ</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đê</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biển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tăng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nhập</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dân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nhờ</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sản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lượng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hải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sản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nhiều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các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loài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chim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nước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trở</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nên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phong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phú</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Chuỗi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ngọc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chú</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để</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dành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tặng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vợ</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chưa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cưới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của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mình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nhưng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cô</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đã</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mất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vì</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một</a:t>
            </a:r>
            <a:r>
              <a:rPr lang="en-US" sz="1200" kern="1200" dirty="0" smtClean="0">
                <a:solidFill>
                  <a:schemeClr val="tx1"/>
                </a:solidFill>
                <a:effectLst/>
                <a:latin typeface="Arial" panose="020B0604020202020204" pitchFamily="34" charset="0"/>
                <a:ea typeface="+mn-ea"/>
                <a:cs typeface="+mn-cs"/>
              </a:rPr>
              <a:t> tai </a:t>
            </a:r>
            <a:r>
              <a:rPr lang="en-US" sz="1200" kern="1200" dirty="0" err="1" smtClean="0">
                <a:solidFill>
                  <a:schemeClr val="tx1"/>
                </a:solidFill>
                <a:effectLst/>
                <a:latin typeface="Arial" panose="020B0604020202020204" pitchFamily="34" charset="0"/>
                <a:ea typeface="+mn-ea"/>
                <a:cs typeface="+mn-cs"/>
              </a:rPr>
              <a:t>nạn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giao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thông</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Vì</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hạt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gạo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rất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quý</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làm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nên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nhờ</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sức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của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bao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Tây</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Nguyên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rất</a:t>
            </a:r>
            <a:r>
              <a:rPr lang="en-US" sz="1200" kern="1200" dirty="0" smtClean="0">
                <a:solidFill>
                  <a:schemeClr val="tx1"/>
                </a:solidFill>
                <a:effectLst/>
                <a:latin typeface="Arial" panose="020B0604020202020204" pitchFamily="34" charset="0"/>
                <a:ea typeface="+mn-ea"/>
                <a:cs typeface="+mn-cs"/>
              </a:rPr>
              <a:t> ham </a:t>
            </a:r>
            <a:r>
              <a:rPr lang="en-US" sz="1200" kern="1200" dirty="0" err="1" smtClean="0">
                <a:solidFill>
                  <a:schemeClr val="tx1"/>
                </a:solidFill>
                <a:effectLst/>
                <a:latin typeface="Arial" panose="020B0604020202020204" pitchFamily="34" charset="0"/>
                <a:ea typeface="+mn-ea"/>
                <a:cs typeface="+mn-cs"/>
              </a:rPr>
              <a:t>học</a:t>
            </a:r>
            <a:r>
              <a:rPr lang="en-US" sz="1200" kern="1200" dirty="0" smtClean="0">
                <a:solidFill>
                  <a:schemeClr val="tx1"/>
                </a:solidFill>
                <a:effectLst/>
                <a:latin typeface="Arial" panose="020B0604020202020204" pitchFamily="34" charset="0"/>
                <a:ea typeface="+mn-ea"/>
                <a:cs typeface="+mn-cs"/>
              </a:rPr>
              <a:t>, ham </a:t>
            </a:r>
            <a:r>
              <a:rPr lang="en-US" sz="1200" kern="1200" dirty="0" err="1" smtClean="0">
                <a:solidFill>
                  <a:schemeClr val="tx1"/>
                </a:solidFill>
                <a:effectLst/>
                <a:latin typeface="Arial" panose="020B0604020202020204" pitchFamily="34" charset="0"/>
                <a:ea typeface="+mn-ea"/>
                <a:cs typeface="+mn-cs"/>
              </a:rPr>
              <a:t>hiểu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biết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rất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quý</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yêu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chữ</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họ</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hiểu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rằng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chữ</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viết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mang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sự</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hiểu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biết</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ấm</a:t>
            </a:r>
            <a:r>
              <a:rPr lang="en-US" sz="1200" kern="1200" dirty="0" smtClean="0">
                <a:solidFill>
                  <a:schemeClr val="tx1"/>
                </a:solidFill>
                <a:effectLst/>
                <a:latin typeface="Arial" panose="020B0604020202020204" pitchFamily="34" charset="0"/>
                <a:ea typeface="+mn-ea"/>
                <a:cs typeface="+mn-cs"/>
              </a:rPr>
              <a:t> no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mọi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người</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anose="020B0604020202020204" pitchFamily="34" charset="0"/>
                <a:ea typeface="+mn-ea"/>
                <a:cs typeface="+mn-cs"/>
              </a:rPr>
              <a:t>(</a:t>
            </a:r>
            <a:r>
              <a:rPr lang="en-US" sz="1200" kern="1200" dirty="0" err="1" smtClean="0">
                <a:solidFill>
                  <a:schemeClr val="tx1"/>
                </a:solidFill>
                <a:effectLst/>
                <a:latin typeface="Arial" panose="020B0604020202020204" pitchFamily="34" charset="0"/>
                <a:ea typeface="+mn-ea"/>
                <a:cs typeface="+mn-cs"/>
              </a:rPr>
              <a:t>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tự</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tìm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đến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thăm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bệnh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khổ</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ngại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bẩn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tận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tụy</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chăm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sóc</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cháu</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bé</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hàng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tháng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trời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chữa</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khỏi</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bệnh</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không</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lấy</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tiền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mà</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còn</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cho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thêm</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gạo</a:t>
            </a:r>
            <a:r>
              <a:rPr lang="en-US" sz="1200" kern="1200" dirty="0" smtClean="0">
                <a:solidFill>
                  <a:schemeClr val="tx1"/>
                </a:solidFill>
                <a:effectLst/>
                <a:latin typeface="Arial" panose="020B0604020202020204" pitchFamily="34" charset="0"/>
                <a:ea typeface="+mn-ea"/>
                <a:cs typeface="+mn-cs"/>
              </a:rPr>
              <a:t>, </a:t>
            </a:r>
            <a:r>
              <a:rPr lang="en-US" sz="1200" kern="1200" dirty="0" err="1" smtClean="0">
                <a:solidFill>
                  <a:schemeClr val="tx1"/>
                </a:solidFill>
                <a:effectLst/>
                <a:latin typeface="Arial" panose="020B0604020202020204" pitchFamily="34" charset="0"/>
                <a:ea typeface="+mn-ea"/>
                <a:cs typeface="+mn-cs"/>
              </a:rPr>
              <a:t>củi</a:t>
            </a:r>
            <a:r>
              <a:rPr lang="en-US" sz="1200" kern="1200" dirty="0" smtClean="0">
                <a:solidFill>
                  <a:schemeClr val="tx1"/>
                </a:solidFill>
                <a:effectLst/>
                <a:latin typeface="Arial" panose="020B0604020202020204" pitchFamily="34" charset="0"/>
                <a:ea typeface="+mn-ea"/>
                <a:cs typeface="+mn-cs"/>
              </a:rPr>
              <a:t>)</a:t>
            </a:r>
            <a:endParaRPr lang="en-US" dirty="0"/>
          </a:p>
        </p:txBody>
      </p:sp>
      <p:sp>
        <p:nvSpPr>
          <p:cNvPr id="4" name="Slide Number Placeholder 3"/>
          <p:cNvSpPr>
            <a:spLocks noGrp="1"/>
          </p:cNvSpPr>
          <p:nvPr>
            <p:ph type="sldNum" sz="quarter" idx="10"/>
          </p:nvPr>
        </p:nvSpPr>
        <p:spPr/>
        <p:txBody>
          <a:bodyPr/>
          <a:lstStyle/>
          <a:p>
            <a:fld id="{C958CAEE-6B1D-4EA7-9982-6E94670F66F5}" type="slidenum">
              <a:rPr lang="en-US" altLang="en-US" smtClean="0"/>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endParaRPr lang="en-US" smtClean="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C3C83F-9A2C-48A2-A3C8-95FD0B13A280}" type="slidenum">
              <a:rPr lang="en-US" smtClean="0"/>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8CB9861-334C-4F68-91BF-D75EF70E8B7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endParaRPr lang="en-US" smtClean="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8CB9861-334C-4F68-91BF-D75EF70E8B7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endParaRPr lang="en-US" smtClean="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8CB9861-334C-4F68-91BF-D75EF70E8B7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C3C83F-9A2C-48A2-A3C8-95FD0B13A280}" type="slidenum">
              <a:rPr lang="en-US" smtClean="0"/>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C3C83F-9A2C-48A2-A3C8-95FD0B13A280}"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7C3C83F-9A2C-48A2-A3C8-95FD0B13A280}"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8CB9861-334C-4F68-91BF-D75EF70E8B7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68CB9861-334C-4F68-91BF-D75EF70E8B7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68CB9861-334C-4F68-91BF-D75EF70E8B7B}"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7C3C83F-9A2C-48A2-A3C8-95FD0B13A280}"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8CB9861-334C-4F68-91BF-D75EF70E8B7B}"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7C3C83F-9A2C-48A2-A3C8-95FD0B13A280}"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B9861-334C-4F68-91BF-D75EF70E8B7B}"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7C3C83F-9A2C-48A2-A3C8-95FD0B13A280}"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8CB9861-334C-4F68-91BF-D75EF70E8B7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7C3C83F-9A2C-48A2-A3C8-95FD0B13A280}"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8CB9861-334C-4F68-91BF-D75EF70E8B7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7C3C83F-9A2C-48A2-A3C8-95FD0B13A280}"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CB9861-334C-4F68-91BF-D75EF70E8B7B}" type="datetimeFigureOut">
              <a:rPr lang="en-US" smtClean="0"/>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7C3C83F-9A2C-48A2-A3C8-95FD0B13A280}"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panose="05040102010807070707"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panose="05040102010807070707"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panose="05040102010807070707"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panose="05040102010807070707"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slide" Target="slide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slide" Target="slid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GI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slide" Target="slide7.xml"/><Relationship Id="rId5" Type="http://schemas.openxmlformats.org/officeDocument/2006/relationships/slide" Target="slide9.xml"/><Relationship Id="rId4" Type="http://schemas.openxmlformats.org/officeDocument/2006/relationships/slide" Target="slide2.xml"/><Relationship Id="rId3" Type="http://schemas.openxmlformats.org/officeDocument/2006/relationships/slide" Target="slide5.xml"/><Relationship Id="rId2" Type="http://schemas.openxmlformats.org/officeDocument/2006/relationships/slide" Target="slide14.xml"/><Relationship Id="rId1" Type="http://schemas.openxmlformats.org/officeDocument/2006/relationships/slide" Target="slide1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slide" Target="slide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slide" Target="slide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slide" Target="slide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slide" Target="slide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slide" Target="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Text Box 19"/>
          <p:cNvSpPr txBox="1"/>
          <p:nvPr/>
        </p:nvSpPr>
        <p:spPr>
          <a:xfrm>
            <a:off x="2895600" y="304800"/>
            <a:ext cx="6781800" cy="953135"/>
          </a:xfrm>
          <a:prstGeom prst="rect">
            <a:avLst/>
          </a:prstGeom>
          <a:noFill/>
          <a:ln w="9525">
            <a:noFill/>
          </a:ln>
        </p:spPr>
        <p:txBody>
          <a:bodyPr anchor="t" anchorCtr="0">
            <a:spAutoFit/>
          </a:bodyPr>
          <a:p>
            <a:pPr algn="ctr">
              <a:spcBef>
                <a:spcPct val="50000"/>
              </a:spcBef>
              <a:buClrTx/>
              <a:buFontTx/>
            </a:pPr>
            <a:r>
              <a:rPr lang="en-US" altLang="en-US" sz="2000" dirty="0">
                <a:solidFill>
                  <a:srgbClr val="000099"/>
                </a:solidFill>
                <a:latin typeface="Times New Roman" panose="02020603050405020304" pitchFamily="18" charset="0"/>
              </a:rPr>
              <a:t>PHÒNG GIÁO DỤC VÀ ĐÀO TẠO QUẬN LONG BIÊN </a:t>
            </a:r>
            <a:endParaRPr lang="en-US" altLang="en-US" sz="2000" dirty="0">
              <a:solidFill>
                <a:srgbClr val="000099"/>
              </a:solidFill>
              <a:latin typeface="Times New Roman" panose="02020603050405020304" pitchFamily="18" charset="0"/>
            </a:endParaRPr>
          </a:p>
          <a:p>
            <a:pPr algn="ctr">
              <a:spcBef>
                <a:spcPct val="50000"/>
              </a:spcBef>
              <a:buClrTx/>
              <a:buFontTx/>
            </a:pPr>
            <a:r>
              <a:rPr lang="en-US" altLang="en-US" sz="2400" dirty="0">
                <a:solidFill>
                  <a:srgbClr val="000099"/>
                </a:solidFill>
                <a:latin typeface="Times New Roman" panose="02020603050405020304" pitchFamily="18" charset="0"/>
              </a:rPr>
              <a:t>TRƯỜNG TIỂU HỌC PHÚC LỢI</a:t>
            </a:r>
            <a:endParaRPr lang="en-US" altLang="en-US" sz="2400" dirty="0">
              <a:solidFill>
                <a:srgbClr val="000099"/>
              </a:solidFill>
              <a:latin typeface="Times New Roman" panose="02020603050405020304" pitchFamily="18" charset="0"/>
            </a:endParaRPr>
          </a:p>
        </p:txBody>
      </p:sp>
      <p:sp>
        <p:nvSpPr>
          <p:cNvPr id="106518" name="Text Box 22"/>
          <p:cNvSpPr txBox="1"/>
          <p:nvPr/>
        </p:nvSpPr>
        <p:spPr>
          <a:xfrm>
            <a:off x="2705100" y="6248400"/>
            <a:ext cx="7162800" cy="460375"/>
          </a:xfrm>
          <a:prstGeom prst="rect">
            <a:avLst/>
          </a:prstGeom>
          <a:noFill/>
          <a:ln w="9525">
            <a:noFill/>
          </a:ln>
        </p:spPr>
        <p:txBody>
          <a:bodyPr anchor="t" anchorCtr="0">
            <a:spAutoFit/>
          </a:bodyPr>
          <a:p>
            <a:pPr algn="ctr">
              <a:spcBef>
                <a:spcPct val="50000"/>
              </a:spcBef>
              <a:buClrTx/>
              <a:buFontTx/>
            </a:pPr>
            <a:r>
              <a:rPr lang="en-US" altLang="en-US" sz="2400" b="0" i="1" dirty="0">
                <a:solidFill>
                  <a:srgbClr val="000099"/>
                </a:solidFill>
                <a:latin typeface="Times New Roman" panose="02020603050405020304" pitchFamily="18" charset="0"/>
              </a:rPr>
              <a:t>Năm học 2022 - 2023</a:t>
            </a:r>
            <a:endParaRPr lang="en-US" altLang="en-US" sz="2400" b="0" i="1" dirty="0">
              <a:solidFill>
                <a:srgbClr val="000099"/>
              </a:solidFill>
              <a:latin typeface="Times New Roman" panose="02020603050405020304" pitchFamily="18" charset="0"/>
            </a:endParaRPr>
          </a:p>
        </p:txBody>
      </p:sp>
      <p:sp>
        <p:nvSpPr>
          <p:cNvPr id="7" name="TextBox 6"/>
          <p:cNvSpPr txBox="1"/>
          <p:nvPr/>
        </p:nvSpPr>
        <p:spPr>
          <a:xfrm>
            <a:off x="2209907" y="2209800"/>
            <a:ext cx="7986817" cy="2584450"/>
          </a:xfrm>
          <a:prstGeom prst="rect">
            <a:avLst/>
          </a:prstGeom>
          <a:noFill/>
        </p:spPr>
        <p:txBody>
          <a:bodyPr>
            <a:spAutoFit/>
          </a:bodyPr>
          <a:lstStyle/>
          <a:p>
            <a:pPr marR="0" algn="ctr" defTabSz="914400" eaLnBrk="0" hangingPunct="0">
              <a:buClrTx/>
              <a:buSzTx/>
              <a:buFontTx/>
              <a:buNone/>
              <a:defRPr/>
            </a:pPr>
            <a:r>
              <a:rPr kumimoji="0" lang="en-US" sz="5400" kern="10" cap="none" spc="0" normalizeH="0" baseline="0" noProof="0" dirty="0">
                <a:ln w="9525">
                  <a:solidFill>
                    <a:srgbClr val="6600CC"/>
                  </a:solidFill>
                  <a:round/>
                </a:ln>
                <a:solidFill>
                  <a:srgbClr val="FF0000"/>
                </a:solidFill>
                <a:latin typeface="Times New Roman" panose="02020603050405020304"/>
                <a:ea typeface="+mn-ea"/>
                <a:cs typeface="Times New Roman" panose="02020603050405020304"/>
              </a:rPr>
              <a:t>TIẾNG VIỆT 5</a:t>
            </a:r>
            <a:endParaRPr kumimoji="0" lang="en-US" sz="5400" kern="10" cap="none" spc="0" normalizeH="0" baseline="0" noProof="0" dirty="0">
              <a:ln w="9525">
                <a:solidFill>
                  <a:srgbClr val="6600CC"/>
                </a:solidFill>
                <a:round/>
              </a:ln>
              <a:solidFill>
                <a:srgbClr val="FF0000"/>
              </a:solidFill>
              <a:latin typeface="Times New Roman" panose="02020603050405020304"/>
              <a:ea typeface="+mn-ea"/>
              <a:cs typeface="Times New Roman" panose="02020603050405020304"/>
            </a:endParaRPr>
          </a:p>
          <a:p>
            <a:pPr marR="0" algn="ctr" defTabSz="914400" eaLnBrk="0" hangingPunct="0">
              <a:buClrTx/>
              <a:buSzTx/>
              <a:buFontTx/>
              <a:buNone/>
              <a:defRPr/>
            </a:pPr>
            <a:r>
              <a:rPr kumimoji="0" lang="en-US" sz="5400" kern="1200" cap="none" spc="0" normalizeH="0" baseline="0" noProof="0" dirty="0">
                <a:latin typeface="Arial" panose="020B0604020202020204" pitchFamily="34" charset="0"/>
                <a:ea typeface="+mn-ea"/>
                <a:cs typeface="+mn-cs"/>
              </a:rPr>
              <a:t>ÔN TẬP CUỐI HỌC KÌ I</a:t>
            </a:r>
            <a:endParaRPr kumimoji="0" lang="en-US" sz="5400" kern="1200" cap="none" spc="0" normalizeH="0" baseline="0" noProof="0" dirty="0">
              <a:latin typeface="Arial" panose="020B0604020202020204" pitchFamily="34" charset="0"/>
              <a:ea typeface="+mn-ea"/>
              <a:cs typeface="+mn-cs"/>
            </a:endParaRPr>
          </a:p>
          <a:p>
            <a:pPr marR="0" algn="ctr" defTabSz="914400" eaLnBrk="0" hangingPunct="0">
              <a:buClrTx/>
              <a:buSzTx/>
              <a:buFontTx/>
              <a:buNone/>
              <a:defRPr/>
            </a:pPr>
            <a:r>
              <a:rPr kumimoji="0" lang="en-US" sz="5400" kern="1200" cap="none" spc="0" normalizeH="0" baseline="0" noProof="0" dirty="0">
                <a:latin typeface="Arial" panose="020B0604020202020204" pitchFamily="34" charset="0"/>
                <a:ea typeface="+mn-ea"/>
                <a:cs typeface="+mn-cs"/>
              </a:rPr>
              <a:t>(Tiết 3)</a:t>
            </a:r>
            <a:endParaRPr kumimoji="0" lang="en-US" sz="5400" kern="1200" cap="none" spc="0" normalizeH="0" baseline="0" noProof="0" dirty="0">
              <a:latin typeface="Arial" panose="020B0604020202020204" pitchFamily="34" charset="0"/>
              <a:ea typeface="+mn-ea"/>
              <a:cs typeface="+mn-cs"/>
            </a:endParaRPr>
          </a:p>
        </p:txBody>
      </p:sp>
    </p:spTree>
  </p:cSld>
  <p:clrMapOvr>
    <a:masterClrMapping/>
  </p:clrMapOvr>
  <p:transition spd="slow">
    <p:wheel spokes="4"/>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106518"/>
                                        </p:tgtEl>
                                        <p:attrNameLst>
                                          <p:attrName>style.visibility</p:attrName>
                                        </p:attrNameLst>
                                      </p:cBhvr>
                                      <p:to>
                                        <p:strVal val="visible"/>
                                      </p:to>
                                    </p:set>
                                    <p:anim calcmode="discrete" valueType="clr">
                                      <p:cBhvr override="childStyle">
                                        <p:cTn id="7" dur="80"/>
                                        <p:tgtEl>
                                          <p:spTgt spid="10651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06518"/>
                                        </p:tgtEl>
                                        <p:attrNameLst>
                                          <p:attrName>fillcolor</p:attrName>
                                        </p:attrNameLst>
                                      </p:cBhvr>
                                      <p:tavLst>
                                        <p:tav tm="0">
                                          <p:val>
                                            <p:clrVal>
                                              <a:schemeClr val="accent2"/>
                                            </p:clrVal>
                                          </p:val>
                                        </p:tav>
                                        <p:tav tm="50000">
                                          <p:val>
                                            <p:clrVal>
                                              <a:schemeClr val="hlink"/>
                                            </p:clrVal>
                                          </p:val>
                                        </p:tav>
                                      </p:tavLst>
                                    </p:anim>
                                    <p:set>
                                      <p:cBhvr>
                                        <p:cTn id="9" dur="80"/>
                                        <p:tgtEl>
                                          <p:spTgt spid="10651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51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51203"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6</a:t>
            </a:r>
            <a:endParaRPr lang="en-US" sz="2700" kern="10">
              <a:ln w="9525">
                <a:solidFill>
                  <a:srgbClr val="000000"/>
                </a:solidFill>
                <a:round/>
              </a:ln>
              <a:solidFill>
                <a:srgbClr val="FFFFFF"/>
              </a:solidFill>
              <a:latin typeface="Arial Black" panose="020B0A04020102020204"/>
            </a:endParaRPr>
          </a:p>
        </p:txBody>
      </p:sp>
      <p:sp>
        <p:nvSpPr>
          <p:cNvPr id="6" name="Rectangle 3"/>
          <p:cNvSpPr txBox="1">
            <a:spLocks noChangeArrowheads="1"/>
          </p:cNvSpPr>
          <p:nvPr/>
        </p:nvSpPr>
        <p:spPr>
          <a:xfrm>
            <a:off x="1809752" y="1600200"/>
            <a:ext cx="8585597" cy="2628900"/>
          </a:xfrm>
          <a:prstGeom prst="rect">
            <a:avLst/>
          </a:prstGeom>
        </p:spPr>
        <p:txBody>
          <a:bodyPr>
            <a:normAutofit lnSpcReduction="10000"/>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Buôn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Chư</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Lênh</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đón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cô</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giáo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trang</a:t>
            </a:r>
            <a:r>
              <a:rPr lang="en-US" sz="2700" dirty="0">
                <a:solidFill>
                  <a:srgbClr val="FF0000"/>
                </a:solidFill>
                <a:latin typeface="Times New Roman" panose="02020603050405020304" pitchFamily="18" charset="0"/>
                <a:cs typeface="Times New Roman" panose="02020603050405020304" pitchFamily="18" charset="0"/>
              </a:rPr>
              <a:t> 144):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từ</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Già</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Rok</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xoa</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tay</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hết</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bài</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u="sng" dirty="0" err="1">
                <a:solidFill>
                  <a:srgbClr val="00B050"/>
                </a:solidFill>
                <a:latin typeface="Times New Roman" panose="02020603050405020304" pitchFamily="18" charset="0"/>
                <a:cs typeface="Times New Roman" panose="02020603050405020304" pitchFamily="18" charset="0"/>
              </a:rPr>
              <a:t>Trả</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lời</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câu</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hỏi</a:t>
            </a:r>
            <a:r>
              <a:rPr lang="en-US" sz="2700" u="sng" dirty="0">
                <a:solidFill>
                  <a:srgbClr val="00B050"/>
                </a:solidFill>
                <a:latin typeface="Times New Roman" panose="02020603050405020304" pitchFamily="18" charset="0"/>
                <a:cs typeface="Times New Roman" panose="02020603050405020304" pitchFamily="18" charset="0"/>
              </a:rPr>
              <a:t> :</a:t>
            </a:r>
            <a:endParaRPr lang="en-US" sz="2700"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dirty="0" err="1">
                <a:solidFill>
                  <a:srgbClr val="000066"/>
                </a:solidFill>
                <a:latin typeface="Times New Roman" panose="02020603050405020304" pitchFamily="18" charset="0"/>
                <a:cs typeface="Times New Roman" panose="02020603050405020304" pitchFamily="18" charset="0"/>
              </a:rPr>
              <a:t>Tình</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cảm</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của</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người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Tây</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Nguyên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đối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với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cô</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giáo</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và</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với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cái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chữ</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nói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lên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điều</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gì</a:t>
            </a:r>
            <a:r>
              <a:rPr lang="en-US" sz="2700" dirty="0">
                <a:solidFill>
                  <a:srgbClr val="000066"/>
                </a:solidFill>
                <a:latin typeface="Times New Roman" panose="02020603050405020304" pitchFamily="18" charset="0"/>
                <a:cs typeface="Times New Roman" panose="02020603050405020304" pitchFamily="18" charset="0"/>
              </a:rPr>
              <a:t>?</a:t>
            </a:r>
            <a:endParaRPr lang="vi-VN" sz="2700" dirty="0">
              <a:solidFill>
                <a:srgbClr val="000066"/>
              </a:solidFill>
              <a:latin typeface="Times New Roman" panose="02020603050405020304" pitchFamily="18" charset="0"/>
              <a:cs typeface="Times New Roman" panose="02020603050405020304" pitchFamily="18" charset="0"/>
            </a:endParaRPr>
          </a:p>
        </p:txBody>
      </p:sp>
      <p:sp>
        <p:nvSpPr>
          <p:cNvPr id="5" name="Action Button: End 4">
            <a:hlinkClick r:id="rId1" action="ppaction://hlinksldjump" highlightClick="1"/>
          </p:cNvPr>
          <p:cNvSpPr/>
          <p:nvPr/>
        </p:nvSpPr>
        <p:spPr>
          <a:xfrm>
            <a:off x="8439150" y="5600700"/>
            <a:ext cx="914400" cy="4000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53250"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7</a:t>
            </a:r>
            <a:endParaRPr lang="en-US" sz="2700" kern="10">
              <a:ln w="9525">
                <a:solidFill>
                  <a:srgbClr val="000000"/>
                </a:solidFill>
                <a:round/>
              </a:ln>
              <a:solidFill>
                <a:srgbClr val="FFFFFF"/>
              </a:solidFill>
              <a:latin typeface="Arial Black" panose="020B0A04020102020204"/>
            </a:endParaRPr>
          </a:p>
        </p:txBody>
      </p:sp>
      <p:sp>
        <p:nvSpPr>
          <p:cNvPr id="6" name="Rectangle 3"/>
          <p:cNvSpPr txBox="1">
            <a:spLocks noChangeArrowheads="1"/>
          </p:cNvSpPr>
          <p:nvPr/>
        </p:nvSpPr>
        <p:spPr>
          <a:xfrm>
            <a:off x="1752602" y="1600200"/>
            <a:ext cx="8699897"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Thầy</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thuốc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như</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mẹ</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hiền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trang</a:t>
            </a:r>
            <a:r>
              <a:rPr lang="en-US" sz="2700" dirty="0">
                <a:solidFill>
                  <a:srgbClr val="FF0000"/>
                </a:solidFill>
                <a:latin typeface="Times New Roman" panose="02020603050405020304" pitchFamily="18" charset="0"/>
                <a:cs typeface="Times New Roman" panose="02020603050405020304" pitchFamily="18" charset="0"/>
              </a:rPr>
              <a:t> 153):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từ</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đầu</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đến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thêm</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gạo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củi</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u="sng" dirty="0" err="1">
                <a:solidFill>
                  <a:srgbClr val="00B050"/>
                </a:solidFill>
                <a:latin typeface="Times New Roman" panose="02020603050405020304" pitchFamily="18" charset="0"/>
                <a:cs typeface="Times New Roman" panose="02020603050405020304" pitchFamily="18" charset="0"/>
              </a:rPr>
              <a:t>Trả</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lời</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câu</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hỏi</a:t>
            </a:r>
            <a:r>
              <a:rPr lang="en-US" sz="2700" u="sng" dirty="0">
                <a:solidFill>
                  <a:srgbClr val="00B050"/>
                </a:solidFill>
                <a:latin typeface="Times New Roman" panose="02020603050405020304" pitchFamily="18" charset="0"/>
                <a:cs typeface="Times New Roman" panose="02020603050405020304" pitchFamily="18" charset="0"/>
              </a:rPr>
              <a:t> :</a:t>
            </a:r>
            <a:endParaRPr lang="en-US" sz="2700"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dirty="0" err="1">
                <a:solidFill>
                  <a:srgbClr val="000066"/>
                </a:solidFill>
                <a:latin typeface="Times New Roman" panose="02020603050405020304" pitchFamily="18" charset="0"/>
                <a:cs typeface="Times New Roman" panose="02020603050405020304" pitchFamily="18" charset="0"/>
              </a:rPr>
              <a:t>Tìm</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những</a:t>
            </a:r>
            <a:r>
              <a:rPr lang="en-US" sz="2700" dirty="0">
                <a:solidFill>
                  <a:srgbClr val="000066"/>
                </a:solidFill>
                <a:latin typeface="Times New Roman" panose="02020603050405020304" pitchFamily="18" charset="0"/>
                <a:cs typeface="Times New Roman" panose="02020603050405020304" pitchFamily="18" charset="0"/>
              </a:rPr>
              <a:t> chi </a:t>
            </a:r>
            <a:r>
              <a:rPr lang="en-US" sz="2700" dirty="0" err="1">
                <a:solidFill>
                  <a:srgbClr val="000066"/>
                </a:solidFill>
                <a:latin typeface="Times New Roman" panose="02020603050405020304" pitchFamily="18" charset="0"/>
                <a:cs typeface="Times New Roman" panose="02020603050405020304" pitchFamily="18" charset="0"/>
              </a:rPr>
              <a:t>tiết</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nói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lên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tấm</a:t>
            </a:r>
            <a:r>
              <a:rPr lang="en-US" sz="2700" dirty="0">
                <a:solidFill>
                  <a:srgbClr val="000066"/>
                </a:solidFill>
                <a:latin typeface="Times New Roman" panose="02020603050405020304" pitchFamily="18" charset="0"/>
                <a:cs typeface="Times New Roman" panose="02020603050405020304" pitchFamily="18" charset="0"/>
              </a:rPr>
              <a:t> long </a:t>
            </a:r>
            <a:r>
              <a:rPr lang="en-US" sz="2700" dirty="0" err="1">
                <a:solidFill>
                  <a:srgbClr val="000066"/>
                </a:solidFill>
                <a:latin typeface="Times New Roman" panose="02020603050405020304" pitchFamily="18" charset="0"/>
                <a:cs typeface="Times New Roman" panose="02020603050405020304" pitchFamily="18" charset="0"/>
              </a:rPr>
              <a:t>nhân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ái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của</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Lãn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Ông</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trong</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việc</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chữa</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bệnh</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cho</a:t>
            </a:r>
            <a:r>
              <a:rPr lang="en-US" sz="2700" dirty="0">
                <a:solidFill>
                  <a:srgbClr val="000066"/>
                </a:solidFill>
                <a:latin typeface="Times New Roman" panose="02020603050405020304" pitchFamily="18" charset="0"/>
                <a:cs typeface="Times New Roman" panose="02020603050405020304" pitchFamily="18" charset="0"/>
              </a:rPr>
              <a:t> con </a:t>
            </a:r>
            <a:r>
              <a:rPr lang="en-US" sz="2700" dirty="0" err="1">
                <a:solidFill>
                  <a:srgbClr val="000066"/>
                </a:solidFill>
                <a:latin typeface="Times New Roman" panose="02020603050405020304" pitchFamily="18" charset="0"/>
                <a:cs typeface="Times New Roman" panose="02020603050405020304" pitchFamily="18" charset="0"/>
              </a:rPr>
              <a:t>người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thuyền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chài</a:t>
            </a:r>
            <a:r>
              <a:rPr lang="en-US" sz="2700" dirty="0">
                <a:solidFill>
                  <a:srgbClr val="000066"/>
                </a:solidFill>
                <a:latin typeface="Times New Roman" panose="02020603050405020304" pitchFamily="18" charset="0"/>
                <a:cs typeface="Times New Roman" panose="02020603050405020304" pitchFamily="18" charset="0"/>
              </a:rPr>
              <a:t>.</a:t>
            </a:r>
            <a:endParaRPr lang="vi-VN" sz="2700" dirty="0">
              <a:solidFill>
                <a:srgbClr val="000066"/>
              </a:solidFill>
              <a:latin typeface="Times New Roman" panose="02020603050405020304" pitchFamily="18" charset="0"/>
              <a:cs typeface="Times New Roman" panose="02020603050405020304" pitchFamily="18" charset="0"/>
            </a:endParaRPr>
          </a:p>
        </p:txBody>
      </p:sp>
      <p:sp>
        <p:nvSpPr>
          <p:cNvPr id="5" name="Action Button: End 4">
            <a:hlinkClick r:id="rId1" action="ppaction://hlinksldjump" highlightClick="1"/>
          </p:cNvPr>
          <p:cNvSpPr/>
          <p:nvPr/>
        </p:nvSpPr>
        <p:spPr>
          <a:xfrm>
            <a:off x="8610600" y="5657850"/>
            <a:ext cx="914400" cy="3429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133600" y="1295401"/>
          <a:ext cx="8229600" cy="4635333"/>
        </p:xfrm>
        <a:graphic>
          <a:graphicData uri="http://schemas.openxmlformats.org/drawingml/2006/table">
            <a:tbl>
              <a:tblPr firstRow="1" firstCol="1" bandRow="1">
                <a:tableStyleId>{5C22544A-7EE6-4342-B048-85BDC9FD1C3A}</a:tableStyleId>
              </a:tblPr>
              <a:tblGrid>
                <a:gridCol w="1998459"/>
                <a:gridCol w="2538372"/>
                <a:gridCol w="1961987"/>
                <a:gridCol w="1730782"/>
              </a:tblGrid>
              <a:tr h="2060089">
                <a:tc>
                  <a:txBody>
                    <a:bodyPr/>
                    <a:lstStyle/>
                    <a:p>
                      <a:pPr>
                        <a:lnSpc>
                          <a:spcPct val="115000"/>
                        </a:lnSpc>
                        <a:spcAft>
                          <a:spcPts val="1680"/>
                        </a:spcAft>
                      </a:pPr>
                      <a:r>
                        <a:rPr lang="en-US" sz="1900" dirty="0">
                          <a:effectLst/>
                        </a:rPr>
                        <a:t> </a:t>
                      </a:r>
                      <a:endParaRPr lang="en-US" sz="900" dirty="0">
                        <a:effectLst/>
                        <a:latin typeface="Calibri" panose="020F0502020204030204"/>
                        <a:ea typeface="Calibri" panose="020F0502020204030204"/>
                        <a:cs typeface="Times New Roman" panose="02020603050405020304"/>
                      </a:endParaRPr>
                    </a:p>
                  </a:txBody>
                  <a:tcPr marL="37462" marR="37462" marT="37462" marB="37462"/>
                </a:tc>
                <a:tc>
                  <a:txBody>
                    <a:bodyPr/>
                    <a:lstStyle/>
                    <a:p>
                      <a:pPr algn="ctr">
                        <a:lnSpc>
                          <a:spcPct val="115000"/>
                        </a:lnSpc>
                        <a:spcAft>
                          <a:spcPts val="1680"/>
                        </a:spcAft>
                      </a:pPr>
                      <a:r>
                        <a:rPr lang="en-US" sz="2800" dirty="0" err="1">
                          <a:solidFill>
                            <a:srgbClr val="FFFF00"/>
                          </a:solidFill>
                          <a:effectLst/>
                          <a:latin typeface="Times New Roman" panose="02020603050405020304" pitchFamily="18" charset="0"/>
                          <a:cs typeface="Times New Roman" panose="02020603050405020304" pitchFamily="18" charset="0"/>
                        </a:rPr>
                        <a:t>Sinh</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quyển</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môi</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trường</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động</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thực</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vật</a:t>
                      </a:r>
                      <a:r>
                        <a:rPr lang="en-US" sz="2800" dirty="0">
                          <a:solidFill>
                            <a:srgbClr val="FFFF00"/>
                          </a:solidFill>
                          <a:effectLst/>
                          <a:latin typeface="Times New Roman" panose="02020603050405020304" pitchFamily="18" charset="0"/>
                          <a:cs typeface="Times New Roman" panose="02020603050405020304" pitchFamily="18" charset="0"/>
                        </a:rPr>
                        <a:t>)</a:t>
                      </a:r>
                      <a:endParaRPr lang="en-US" sz="28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gn="ctr">
                        <a:lnSpc>
                          <a:spcPct val="115000"/>
                        </a:lnSpc>
                        <a:spcAft>
                          <a:spcPts val="1680"/>
                        </a:spcAft>
                      </a:pPr>
                      <a:r>
                        <a:rPr lang="en-US" sz="2800" dirty="0" err="1">
                          <a:solidFill>
                            <a:srgbClr val="FFFF00"/>
                          </a:solidFill>
                          <a:effectLst/>
                          <a:latin typeface="Times New Roman" panose="02020603050405020304" pitchFamily="18" charset="0"/>
                          <a:cs typeface="Times New Roman" panose="02020603050405020304" pitchFamily="18" charset="0"/>
                        </a:rPr>
                        <a:t>Thủy</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quyển</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môi</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trường</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nước</a:t>
                      </a:r>
                      <a:r>
                        <a:rPr lang="en-US" sz="2800" dirty="0">
                          <a:solidFill>
                            <a:srgbClr val="FFFF00"/>
                          </a:solidFill>
                          <a:effectLst/>
                          <a:latin typeface="Times New Roman" panose="02020603050405020304" pitchFamily="18" charset="0"/>
                          <a:cs typeface="Times New Roman" panose="02020603050405020304" pitchFamily="18" charset="0"/>
                        </a:rPr>
                        <a:t>)</a:t>
                      </a:r>
                      <a:endParaRPr lang="en-US" sz="28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gn="ctr">
                        <a:lnSpc>
                          <a:spcPct val="115000"/>
                        </a:lnSpc>
                        <a:spcAft>
                          <a:spcPts val="1680"/>
                        </a:spcAft>
                      </a:pPr>
                      <a:r>
                        <a:rPr lang="en-US" sz="2800" dirty="0" err="1">
                          <a:solidFill>
                            <a:srgbClr val="FFFF00"/>
                          </a:solidFill>
                          <a:effectLst/>
                          <a:latin typeface="Times New Roman" panose="02020603050405020304" pitchFamily="18" charset="0"/>
                          <a:cs typeface="Times New Roman" panose="02020603050405020304" pitchFamily="18" charset="0"/>
                        </a:rPr>
                        <a:t>Khí</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quyển</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môi</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trường</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không</a:t>
                      </a:r>
                      <a:r>
                        <a:rPr lang="en-US" sz="2800" dirty="0">
                          <a:solidFill>
                            <a:srgbClr val="FFFF00"/>
                          </a:solidFill>
                          <a:effectLst/>
                          <a:latin typeface="Times New Roman" panose="02020603050405020304" pitchFamily="18" charset="0"/>
                          <a:cs typeface="Times New Roman" panose="02020603050405020304" pitchFamily="18" charset="0"/>
                        </a:rPr>
                        <a:t> </a:t>
                      </a:r>
                      <a:r>
                        <a:rPr lang="en-US" sz="2800" dirty="0" err="1">
                          <a:solidFill>
                            <a:srgbClr val="FFFF00"/>
                          </a:solidFill>
                          <a:effectLst/>
                          <a:latin typeface="Times New Roman" panose="02020603050405020304" pitchFamily="18" charset="0"/>
                          <a:cs typeface="Times New Roman" panose="02020603050405020304" pitchFamily="18" charset="0"/>
                        </a:rPr>
                        <a:t>khí</a:t>
                      </a:r>
                      <a:r>
                        <a:rPr lang="en-US" sz="2800" dirty="0">
                          <a:solidFill>
                            <a:srgbClr val="FFFF00"/>
                          </a:solidFill>
                          <a:effectLst/>
                          <a:latin typeface="Times New Roman" panose="02020603050405020304" pitchFamily="18" charset="0"/>
                          <a:cs typeface="Times New Roman" panose="02020603050405020304" pitchFamily="18" charset="0"/>
                        </a:rPr>
                        <a:t>)</a:t>
                      </a:r>
                      <a:endParaRPr lang="en-US" sz="28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r>
              <a:tr h="1067506">
                <a:tc>
                  <a:txBody>
                    <a:bodyPr/>
                    <a:lstStyle/>
                    <a:p>
                      <a:pPr algn="ctr">
                        <a:lnSpc>
                          <a:spcPct val="115000"/>
                        </a:lnSpc>
                        <a:spcAft>
                          <a:spcPts val="1680"/>
                        </a:spcAft>
                      </a:pPr>
                      <a:r>
                        <a:rPr lang="en-US" sz="1900" dirty="0" err="1">
                          <a:solidFill>
                            <a:srgbClr val="FFFF00"/>
                          </a:solidFill>
                          <a:effectLst/>
                          <a:latin typeface="Times New Roman" panose="02020603050405020304" pitchFamily="18" charset="0"/>
                          <a:cs typeface="Times New Roman" panose="02020603050405020304" pitchFamily="18" charset="0"/>
                        </a:rPr>
                        <a:t>Các</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sự</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vật</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trong</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môi</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trường</a:t>
                      </a:r>
                      <a:endParaRPr lang="en-US" sz="9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nSpc>
                          <a:spcPct val="115000"/>
                        </a:lnSpc>
                        <a:spcAft>
                          <a:spcPts val="1680"/>
                        </a:spcAft>
                      </a:pPr>
                      <a:r>
                        <a:rPr lang="en-US" sz="2800" dirty="0">
                          <a:effectLst/>
                          <a:latin typeface="Times New Roman" panose="02020603050405020304" pitchFamily="18" charset="0"/>
                          <a:cs typeface="Times New Roman" panose="02020603050405020304" pitchFamily="18" charset="0"/>
                        </a:rPr>
                        <a:t>M. </a:t>
                      </a:r>
                      <a:r>
                        <a:rPr lang="en-US" sz="2800" dirty="0" err="1">
                          <a:effectLst/>
                          <a:latin typeface="Times New Roman" panose="02020603050405020304" pitchFamily="18" charset="0"/>
                          <a:cs typeface="Times New Roman" panose="02020603050405020304" pitchFamily="18" charset="0"/>
                        </a:rPr>
                        <a:t>rừng</a:t>
                      </a: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nSpc>
                          <a:spcPct val="115000"/>
                        </a:lnSpc>
                        <a:spcAft>
                          <a:spcPts val="1680"/>
                        </a:spcAft>
                      </a:pPr>
                      <a:r>
                        <a:rPr lang="en-US" sz="2800" dirty="0">
                          <a:effectLst/>
                          <a:latin typeface="Times New Roman" panose="02020603050405020304" pitchFamily="18" charset="0"/>
                          <a:cs typeface="Times New Roman" panose="02020603050405020304" pitchFamily="18" charset="0"/>
                        </a:rPr>
                        <a:t>M. </a:t>
                      </a:r>
                      <a:r>
                        <a:rPr lang="en-US" sz="2800" dirty="0" err="1">
                          <a:effectLst/>
                          <a:latin typeface="Times New Roman" panose="02020603050405020304" pitchFamily="18" charset="0"/>
                          <a:cs typeface="Times New Roman" panose="02020603050405020304" pitchFamily="18" charset="0"/>
                        </a:rPr>
                        <a:t>sông</a:t>
                      </a: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nSpc>
                          <a:spcPct val="115000"/>
                        </a:lnSpc>
                        <a:spcAft>
                          <a:spcPts val="1680"/>
                        </a:spcAft>
                      </a:pPr>
                      <a:r>
                        <a:rPr lang="en-US" sz="2800" dirty="0">
                          <a:effectLst/>
                          <a:latin typeface="Times New Roman" panose="02020603050405020304" pitchFamily="18" charset="0"/>
                          <a:cs typeface="Times New Roman" panose="02020603050405020304" pitchFamily="18" charset="0"/>
                        </a:rPr>
                        <a:t>M. </a:t>
                      </a:r>
                      <a:r>
                        <a:rPr lang="en-US" sz="2800" dirty="0" err="1">
                          <a:effectLst/>
                          <a:latin typeface="Times New Roman" panose="02020603050405020304" pitchFamily="18" charset="0"/>
                          <a:cs typeface="Times New Roman" panose="02020603050405020304" pitchFamily="18" charset="0"/>
                        </a:rPr>
                        <a:t>bầu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trời</a:t>
                      </a: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r>
              <a:tr h="1398367">
                <a:tc>
                  <a:txBody>
                    <a:bodyPr/>
                    <a:lstStyle/>
                    <a:p>
                      <a:pPr algn="ctr">
                        <a:lnSpc>
                          <a:spcPct val="115000"/>
                        </a:lnSpc>
                        <a:spcAft>
                          <a:spcPts val="1680"/>
                        </a:spcAft>
                      </a:pPr>
                      <a:r>
                        <a:rPr lang="en-US" sz="1900" dirty="0" err="1">
                          <a:solidFill>
                            <a:srgbClr val="FFFF00"/>
                          </a:solidFill>
                          <a:effectLst/>
                          <a:latin typeface="Times New Roman" panose="02020603050405020304" pitchFamily="18" charset="0"/>
                          <a:cs typeface="Times New Roman" panose="02020603050405020304" pitchFamily="18" charset="0"/>
                        </a:rPr>
                        <a:t>Những</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hành</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động</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bảo</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vệ</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môi</a:t>
                      </a:r>
                      <a:r>
                        <a:rPr lang="en-US" sz="1900" dirty="0">
                          <a:solidFill>
                            <a:srgbClr val="FFFF00"/>
                          </a:solidFill>
                          <a:effectLst/>
                          <a:latin typeface="Times New Roman" panose="02020603050405020304" pitchFamily="18" charset="0"/>
                          <a:cs typeface="Times New Roman" panose="02020603050405020304" pitchFamily="18" charset="0"/>
                        </a:rPr>
                        <a:t> </a:t>
                      </a:r>
                      <a:r>
                        <a:rPr lang="en-US" sz="1900" dirty="0" err="1">
                          <a:solidFill>
                            <a:srgbClr val="FFFF00"/>
                          </a:solidFill>
                          <a:effectLst/>
                          <a:latin typeface="Times New Roman" panose="02020603050405020304" pitchFamily="18" charset="0"/>
                          <a:cs typeface="Times New Roman" panose="02020603050405020304" pitchFamily="18" charset="0"/>
                        </a:rPr>
                        <a:t>trường</a:t>
                      </a:r>
                      <a:endParaRPr lang="en-US" sz="9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nSpc>
                          <a:spcPct val="115000"/>
                        </a:lnSpc>
                        <a:spcAft>
                          <a:spcPts val="1680"/>
                        </a:spcAft>
                      </a:pPr>
                      <a:r>
                        <a:rPr lang="en-US" sz="2800">
                          <a:effectLst/>
                          <a:latin typeface="Times New Roman" panose="02020603050405020304" pitchFamily="18" charset="0"/>
                          <a:cs typeface="Times New Roman" panose="02020603050405020304" pitchFamily="18" charset="0"/>
                        </a:rPr>
                        <a:t>M. trồng rừng, ...</a:t>
                      </a:r>
                      <a:endParaRPr lang="en-US" sz="2800">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nSpc>
                          <a:spcPct val="115000"/>
                        </a:lnSpc>
                        <a:spcAft>
                          <a:spcPts val="1680"/>
                        </a:spcAft>
                      </a:pPr>
                      <a:r>
                        <a:rPr lang="en-US" sz="2800">
                          <a:effectLst/>
                          <a:latin typeface="Times New Roman" panose="02020603050405020304" pitchFamily="18" charset="0"/>
                          <a:cs typeface="Times New Roman" panose="02020603050405020304" pitchFamily="18" charset="0"/>
                        </a:rPr>
                        <a:t>M. giữ sạch nguồn nước,....</a:t>
                      </a:r>
                      <a:endParaRPr lang="en-US" sz="2800">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c>
                  <a:txBody>
                    <a:bodyPr/>
                    <a:lstStyle/>
                    <a:p>
                      <a:pPr>
                        <a:lnSpc>
                          <a:spcPct val="115000"/>
                        </a:lnSpc>
                        <a:spcAft>
                          <a:spcPts val="1680"/>
                        </a:spcAft>
                      </a:pPr>
                      <a:r>
                        <a:rPr lang="en-US" sz="2800" dirty="0">
                          <a:effectLst/>
                          <a:latin typeface="Times New Roman" panose="02020603050405020304" pitchFamily="18" charset="0"/>
                          <a:cs typeface="Times New Roman" panose="02020603050405020304" pitchFamily="18" charset="0"/>
                        </a:rPr>
                        <a:t>M. </a:t>
                      </a:r>
                      <a:r>
                        <a:rPr lang="en-US" sz="2800" dirty="0" err="1">
                          <a:effectLst/>
                          <a:latin typeface="Times New Roman" panose="02020603050405020304" pitchFamily="18" charset="0"/>
                          <a:cs typeface="Times New Roman" panose="02020603050405020304" pitchFamily="18" charset="0"/>
                        </a:rPr>
                        <a:t>lọc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khói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công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nghiệp</a:t>
                      </a: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a:cs typeface="Times New Roman" panose="02020603050405020304" pitchFamily="18" charset="0"/>
                      </a:endParaRPr>
                    </a:p>
                  </a:txBody>
                  <a:tcPr marL="37462" marR="37462" marT="37462" marB="37462"/>
                </a:tc>
              </a:tr>
            </a:tbl>
          </a:graphicData>
        </a:graphic>
      </p:graphicFrame>
      <p:sp>
        <p:nvSpPr>
          <p:cNvPr id="3" name="Rectangle 1"/>
          <p:cNvSpPr>
            <a:spLocks noChangeArrowheads="1"/>
          </p:cNvSpPr>
          <p:nvPr/>
        </p:nvSpPr>
        <p:spPr bwMode="auto">
          <a:xfrm>
            <a:off x="2853827" y="152401"/>
            <a:ext cx="527420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algn="ctr" fontAlgn="base">
              <a:spcBef>
                <a:spcPct val="0"/>
              </a:spcBef>
              <a:spcAft>
                <a:spcPct val="0"/>
              </a:spcAft>
            </a:pP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Điền</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những</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từ</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mà</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em</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biết</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bảng</a:t>
            </a:r>
            <a:r>
              <a:rPr lang="en-US" sz="24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100" dirty="0">
              <a:solidFill>
                <a:srgbClr val="FF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3886200" y="685801"/>
            <a:ext cx="4876800" cy="646331"/>
          </a:xfrm>
          <a:prstGeom prst="rect">
            <a:avLst/>
          </a:prstGeom>
          <a:noFill/>
        </p:spPr>
        <p:txBody>
          <a:bodyPr wrap="square" rtlCol="0">
            <a:spAutoFit/>
          </a:bodyPr>
          <a:lstStyle/>
          <a:p>
            <a:pPr lvl="0"/>
            <a:r>
              <a:rPr lang="en-US"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TỔNG KẾT VỐN TỪ VỀ MÔI TRƯỜNG</a:t>
            </a:r>
            <a:endParaRPr lang="en-US" sz="1400" dirty="0">
              <a:solidFill>
                <a:srgbClr val="FF000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798732"/>
          <a:ext cx="10972800" cy="5450983"/>
        </p:xfrm>
        <a:graphic>
          <a:graphicData uri="http://schemas.openxmlformats.org/drawingml/2006/table">
            <a:tbl>
              <a:tblPr firstRow="1" firstCol="1" bandRow="1">
                <a:tableStyleId>{5940675A-B579-460E-94D1-54222C63F5DA}</a:tableStyleId>
              </a:tblPr>
              <a:tblGrid>
                <a:gridCol w="1665514"/>
                <a:gridCol w="3331029"/>
                <a:gridCol w="3037114"/>
                <a:gridCol w="2939143"/>
              </a:tblGrid>
              <a:tr h="707547">
                <a:tc>
                  <a:txBody>
                    <a:bodyPr/>
                    <a:lstStyle/>
                    <a:p>
                      <a:pPr algn="just">
                        <a:lnSpc>
                          <a:spcPct val="115000"/>
                        </a:lnSpc>
                        <a:spcAft>
                          <a:spcPts val="1680"/>
                        </a:spcAft>
                      </a:pPr>
                      <a:r>
                        <a:rPr lang="en-US" sz="2100" dirty="0">
                          <a:effectLst/>
                          <a:latin typeface="Times New Roman" panose="02020603050405020304" pitchFamily="18" charset="0"/>
                          <a:cs typeface="Times New Roman" panose="02020603050405020304" pitchFamily="18" charset="0"/>
                        </a:rPr>
                        <a:t> </a:t>
                      </a:r>
                      <a:endParaRPr lang="en-US" sz="2100" dirty="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ctr">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Sinh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quyển</a:t>
                      </a:r>
                      <a:r>
                        <a:rPr lang="en-US" sz="2100" dirty="0">
                          <a:effectLst/>
                          <a:latin typeface="Times New Roman" panose="02020603050405020304" pitchFamily="18" charset="0"/>
                          <a:cs typeface="Times New Roman" panose="02020603050405020304" pitchFamily="18" charset="0"/>
                        </a:rPr>
                        <a:t> </a:t>
                      </a:r>
                      <a:endParaRPr lang="en-US" sz="2100" dirty="0" smtClean="0">
                        <a:effectLst/>
                        <a:latin typeface="Times New Roman" panose="02020603050405020304" pitchFamily="18" charset="0"/>
                        <a:cs typeface="Times New Roman" panose="02020603050405020304" pitchFamily="18" charset="0"/>
                      </a:endParaRPr>
                    </a:p>
                    <a:p>
                      <a:pPr algn="ctr">
                        <a:lnSpc>
                          <a:spcPct val="115000"/>
                        </a:lnSpc>
                        <a:spcAft>
                          <a:spcPts val="1680"/>
                        </a:spcAft>
                      </a:pPr>
                      <a:r>
                        <a:rPr lang="en-US" sz="2100" dirty="0" smtClean="0">
                          <a:effectLst/>
                          <a:latin typeface="Times New Roman" panose="02020603050405020304" pitchFamily="18" charset="0"/>
                          <a:cs typeface="Times New Roman" panose="02020603050405020304" pitchFamily="18" charset="0"/>
                        </a:rPr>
                        <a:t>(</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động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thực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vật</a:t>
                      </a:r>
                      <a:r>
                        <a:rPr lang="en-US" sz="2100" dirty="0">
                          <a:effectLst/>
                          <a:latin typeface="Times New Roman" panose="02020603050405020304" pitchFamily="18" charset="0"/>
                          <a:cs typeface="Times New Roman" panose="02020603050405020304" pitchFamily="18" charset="0"/>
                        </a:rPr>
                        <a:t>)</a:t>
                      </a:r>
                      <a:endParaRPr lang="en-US" sz="21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ctr">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Thủy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quyển</a:t>
                      </a:r>
                      <a:r>
                        <a:rPr lang="en-US" sz="2100" dirty="0">
                          <a:effectLst/>
                          <a:latin typeface="Times New Roman" panose="02020603050405020304" pitchFamily="18" charset="0"/>
                          <a:cs typeface="Times New Roman" panose="02020603050405020304" pitchFamily="18" charset="0"/>
                        </a:rPr>
                        <a:t> </a:t>
                      </a:r>
                      <a:endParaRPr lang="en-US" sz="2100" dirty="0" smtClean="0">
                        <a:effectLst/>
                        <a:latin typeface="Times New Roman" panose="02020603050405020304" pitchFamily="18" charset="0"/>
                        <a:cs typeface="Times New Roman" panose="02020603050405020304" pitchFamily="18" charset="0"/>
                      </a:endParaRPr>
                    </a:p>
                    <a:p>
                      <a:pPr algn="ctr">
                        <a:lnSpc>
                          <a:spcPct val="115000"/>
                        </a:lnSpc>
                        <a:spcAft>
                          <a:spcPts val="1680"/>
                        </a:spcAft>
                      </a:pPr>
                      <a:r>
                        <a:rPr lang="en-US" sz="2100" dirty="0" smtClean="0">
                          <a:effectLst/>
                          <a:latin typeface="Times New Roman" panose="02020603050405020304" pitchFamily="18" charset="0"/>
                          <a:cs typeface="Times New Roman" panose="02020603050405020304" pitchFamily="18" charset="0"/>
                        </a:rPr>
                        <a:t>(</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nước</a:t>
                      </a:r>
                      <a:r>
                        <a:rPr lang="en-US" sz="2100" dirty="0">
                          <a:effectLst/>
                          <a:latin typeface="Times New Roman" panose="02020603050405020304" pitchFamily="18" charset="0"/>
                          <a:cs typeface="Times New Roman" panose="02020603050405020304" pitchFamily="18" charset="0"/>
                        </a:rPr>
                        <a:t>)</a:t>
                      </a:r>
                      <a:endParaRPr lang="en-US" sz="21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ctr">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quyển</a:t>
                      </a:r>
                      <a:r>
                        <a:rPr lang="en-US" sz="2100" dirty="0">
                          <a:effectLst/>
                          <a:latin typeface="Times New Roman" panose="02020603050405020304" pitchFamily="18" charset="0"/>
                          <a:cs typeface="Times New Roman" panose="02020603050405020304" pitchFamily="18" charset="0"/>
                        </a:rPr>
                        <a:t> </a:t>
                      </a:r>
                      <a:endParaRPr lang="en-US" sz="2100" dirty="0" smtClean="0">
                        <a:effectLst/>
                        <a:latin typeface="Times New Roman" panose="02020603050405020304" pitchFamily="18" charset="0"/>
                        <a:cs typeface="Times New Roman" panose="02020603050405020304" pitchFamily="18" charset="0"/>
                      </a:endParaRPr>
                    </a:p>
                    <a:p>
                      <a:pPr algn="ctr">
                        <a:lnSpc>
                          <a:spcPct val="115000"/>
                        </a:lnSpc>
                        <a:spcAft>
                          <a:spcPts val="1680"/>
                        </a:spcAft>
                      </a:pPr>
                      <a:r>
                        <a:rPr lang="en-US" sz="2100" dirty="0" smtClean="0">
                          <a:effectLst/>
                          <a:latin typeface="Times New Roman" panose="02020603050405020304" pitchFamily="18" charset="0"/>
                          <a:cs typeface="Times New Roman" panose="02020603050405020304" pitchFamily="18" charset="0"/>
                        </a:rPr>
                        <a:t>(</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a:t>
                      </a:r>
                      <a:endParaRPr lang="en-US" sz="21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r>
              <a:tr h="1804026">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Các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sự</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vật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trong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endParaRPr lang="en-US" sz="21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người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hổ</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gấu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khỉ</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dê</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bò</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lợn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gà</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chim</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chóc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gụ</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sến</a:t>
                      </a:r>
                      <a:r>
                        <a:rPr lang="en-US" sz="2100" dirty="0">
                          <a:effectLst/>
                          <a:latin typeface="Times New Roman" panose="02020603050405020304" pitchFamily="18" charset="0"/>
                          <a:cs typeface="Times New Roman" panose="02020603050405020304" pitchFamily="18" charset="0"/>
                        </a:rPr>
                        <a:t>, cam, </a:t>
                      </a:r>
                      <a:r>
                        <a:rPr lang="en-US" sz="2100" dirty="0" err="1">
                          <a:effectLst/>
                          <a:latin typeface="Times New Roman" panose="02020603050405020304" pitchFamily="18" charset="0"/>
                          <a:cs typeface="Times New Roman" panose="02020603050405020304" pitchFamily="18" charset="0"/>
                        </a:rPr>
                        <a:t>xoài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sầu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riêng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măng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cụt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rau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cỏ</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tranh</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Sông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hồ</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ao</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suối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biển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đại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dương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kênh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mương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khe</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thác</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Mây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trời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vũ</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trụ</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ánh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sáng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hậu</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thời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tiết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gió</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nắng</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r>
              <a:tr h="2681210">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Những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hành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động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bảo</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vệ</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môi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trường</a:t>
                      </a:r>
                      <a:endParaRPr lang="en-US" sz="2100" dirty="0">
                        <a:solidFill>
                          <a:srgbClr val="FFFF00"/>
                        </a:solidFill>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đánh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bắt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sản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bằng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điện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chất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nổ</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khai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bừa</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bãi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phủ</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xanh</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đồi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trọc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trồng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ngập</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mặn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trồng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gây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rừng</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just">
                        <a:lnSpc>
                          <a:spcPct val="115000"/>
                        </a:lnSpc>
                        <a:spcAft>
                          <a:spcPts val="1680"/>
                        </a:spcAft>
                      </a:pPr>
                      <a:r>
                        <a:rPr lang="en-US" sz="2100">
                          <a:effectLst/>
                          <a:latin typeface="Times New Roman" panose="02020603050405020304" pitchFamily="18" charset="0"/>
                          <a:cs typeface="Times New Roman" panose="02020603050405020304" pitchFamily="18" charset="0"/>
                        </a:rPr>
                        <a:t>Tạo nguồn nước sạch, đào giếng; xây dựng nhà máy lọc nước; xử lí tốt nước thải ở các khu công nghiệp...</a:t>
                      </a:r>
                      <a:endParaRPr lang="en-US" sz="210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c>
                  <a:txBody>
                    <a:bodyPr/>
                    <a:lstStyle/>
                    <a:p>
                      <a:pPr algn="just">
                        <a:lnSpc>
                          <a:spcPct val="115000"/>
                        </a:lnSpc>
                        <a:spcAft>
                          <a:spcPts val="1680"/>
                        </a:spcAft>
                      </a:pPr>
                      <a:r>
                        <a:rPr lang="en-US" sz="2100" dirty="0" err="1">
                          <a:effectLst/>
                          <a:latin typeface="Times New Roman" panose="02020603050405020304" pitchFamily="18" charset="0"/>
                          <a:cs typeface="Times New Roman" panose="02020603050405020304" pitchFamily="18" charset="0"/>
                        </a:rPr>
                        <a:t>Thiết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kế</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kĩ</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thuật</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hệ</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thống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ống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khói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các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nhà</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máy</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xử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lí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rác</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thải</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thường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xuyên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không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sử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dụng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phung</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phí</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nguồn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nhiên</a:t>
                      </a:r>
                      <a:r>
                        <a:rPr lang="en-US" sz="2100" dirty="0">
                          <a:effectLst/>
                          <a:latin typeface="Times New Roman" panose="02020603050405020304" pitchFamily="18" charset="0"/>
                          <a:cs typeface="Times New Roman" panose="02020603050405020304" pitchFamily="18" charset="0"/>
                        </a:rPr>
                        <a:t> </a:t>
                      </a:r>
                      <a:r>
                        <a:rPr lang="en-US" sz="2100" dirty="0" err="1">
                          <a:effectLst/>
                          <a:latin typeface="Times New Roman" panose="02020603050405020304" pitchFamily="18" charset="0"/>
                          <a:cs typeface="Times New Roman" panose="02020603050405020304" pitchFamily="18" charset="0"/>
                        </a:rPr>
                        <a:t>liệu</a:t>
                      </a:r>
                      <a:r>
                        <a:rPr lang="en-US" sz="2100" dirty="0">
                          <a:effectLst/>
                          <a:latin typeface="Times New Roman" panose="02020603050405020304" pitchFamily="18" charset="0"/>
                          <a:cs typeface="Times New Roman" panose="02020603050405020304" pitchFamily="18" charset="0"/>
                        </a:rPr>
                        <a:t>.</a:t>
                      </a:r>
                      <a:endParaRPr lang="en-US" sz="2100" dirty="0">
                        <a:effectLst/>
                        <a:latin typeface="Times New Roman" panose="02020603050405020304" pitchFamily="18" charset="0"/>
                        <a:ea typeface="Calibri" panose="020F0502020204030204"/>
                        <a:cs typeface="Times New Roman" panose="02020603050405020304" pitchFamily="18" charset="0"/>
                      </a:endParaRPr>
                    </a:p>
                  </a:txBody>
                  <a:tcPr marL="21641" marR="21641" marT="21641" marB="21641"/>
                </a:tc>
              </a:tr>
            </a:tbl>
          </a:graphicData>
        </a:graphic>
      </p:graphicFrame>
      <p:sp>
        <p:nvSpPr>
          <p:cNvPr id="4" name="TextBox 3"/>
          <p:cNvSpPr txBox="1"/>
          <p:nvPr/>
        </p:nvSpPr>
        <p:spPr>
          <a:xfrm>
            <a:off x="3429000" y="152401"/>
            <a:ext cx="4953000" cy="646331"/>
          </a:xfrm>
          <a:prstGeom prst="rect">
            <a:avLst/>
          </a:prstGeom>
          <a:noFill/>
        </p:spPr>
        <p:txBody>
          <a:bodyPr wrap="square" rtlCol="0">
            <a:spAutoFit/>
          </a:bodyPr>
          <a:lstStyle/>
          <a:p>
            <a:pPr lvl="0"/>
            <a:r>
              <a:rPr lang="en-US"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TỔNG KẾT VỐN TỪ VỀ MÔI TRƯỜNG</a:t>
            </a:r>
            <a:endParaRPr lang="en-US"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0" name="Picture 4" descr="Buombay"/>
          <p:cNvPicPr>
            <a:picLocks noChangeAspect="1" noChangeArrowheads="1" noCrop="1"/>
          </p:cNvPicPr>
          <p:nvPr/>
        </p:nvPicPr>
        <p:blipFill>
          <a:blip r:embed="rId1">
            <a:extLst>
              <a:ext uri="{28A0092B-C50C-407E-A947-70E740481C1C}">
                <a14:useLocalDpi xmlns:a14="http://schemas.microsoft.com/office/drawing/2010/main" val="0"/>
              </a:ext>
            </a:extLst>
          </a:blip>
          <a:srcRect/>
          <a:stretch>
            <a:fillRect/>
          </a:stretch>
        </p:blipFill>
        <p:spPr bwMode="auto">
          <a:xfrm>
            <a:off x="2286000" y="5257800"/>
            <a:ext cx="7391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1" name="WordArt 7"/>
          <p:cNvSpPr>
            <a:spLocks noChangeArrowheads="1" noChangeShapeType="1" noTextEdit="1"/>
          </p:cNvSpPr>
          <p:nvPr/>
        </p:nvSpPr>
        <p:spPr bwMode="auto">
          <a:xfrm>
            <a:off x="3186114" y="1600200"/>
            <a:ext cx="5819775" cy="3581400"/>
          </a:xfrm>
          <a:prstGeom prst="rect">
            <a:avLst/>
          </a:prstGeom>
        </p:spPr>
        <p:txBody>
          <a:bodyPr spcFirstLastPara="1" wrap="none" fromWordArt="1">
            <a:prstTxWarp prst="textArchUp">
              <a:avLst>
                <a:gd name="adj" fmla="val 10800004"/>
              </a:avLst>
            </a:prstTxWarp>
          </a:bodyPr>
          <a:lstStyle/>
          <a:p>
            <a:pPr algn="ctr"/>
            <a:r>
              <a:rPr lang="en-US" sz="3600" kern="10" dirty="0">
                <a:ln w="9525">
                  <a:solidFill>
                    <a:srgbClr val="CC0000"/>
                  </a:solidFill>
                  <a:round/>
                </a:ln>
                <a:solidFill>
                  <a:srgbClr val="FF0000"/>
                </a:solidFill>
                <a:latin typeface="Times New Roman" panose="02020603050405020304"/>
                <a:cs typeface="Times New Roman" panose="02020603050405020304"/>
              </a:rPr>
              <a:t>KÍNH CHÀO QUÝ THẦY CÔ</a:t>
            </a:r>
            <a:endParaRPr lang="en-US" sz="3600" kern="10" dirty="0">
              <a:ln w="9525">
                <a:solidFill>
                  <a:srgbClr val="CC0000"/>
                </a:solidFill>
                <a:round/>
              </a:ln>
              <a:solidFill>
                <a:srgbClr val="FF0000"/>
              </a:solidFill>
              <a:latin typeface="Times New Roman" panose="02020603050405020304"/>
              <a:cs typeface="Times New Roman" panose="02020603050405020304"/>
            </a:endParaRPr>
          </a:p>
        </p:txBody>
      </p:sp>
      <p:sp>
        <p:nvSpPr>
          <p:cNvPr id="21512" name="WordArt 8" descr="Paper bag"/>
          <p:cNvSpPr>
            <a:spLocks noChangeArrowheads="1" noChangeShapeType="1" noTextEdit="1"/>
          </p:cNvSpPr>
          <p:nvPr/>
        </p:nvSpPr>
        <p:spPr bwMode="auto">
          <a:xfrm>
            <a:off x="2319339" y="3429000"/>
            <a:ext cx="7553325" cy="1066800"/>
          </a:xfrm>
          <a:prstGeom prst="rect">
            <a:avLst/>
          </a:prstGeom>
        </p:spPr>
        <p:txBody>
          <a:bodyPr wrap="none" fromWordArt="1">
            <a:prstTxWarp prst="textPlain">
              <a:avLst>
                <a:gd name="adj" fmla="val 50000"/>
              </a:avLst>
            </a:prstTxWarp>
          </a:bodyPr>
          <a:lstStyle/>
          <a:p>
            <a:pPr algn="ctr"/>
            <a:r>
              <a:rPr lang="en-US" sz="3600" kern="10" dirty="0">
                <a:ln w="9525">
                  <a:solidFill>
                    <a:srgbClr val="FF0066"/>
                  </a:solidFill>
                  <a:round/>
                </a:ln>
                <a:solidFill>
                  <a:srgbClr val="FF0000"/>
                </a:solidFill>
                <a:effectLst>
                  <a:outerShdw dist="563972" dir="14049741" sx="125000" sy="125000" algn="tl" rotWithShape="0">
                    <a:srgbClr val="C7DFD3">
                      <a:alpha val="79999"/>
                    </a:srgbClr>
                  </a:outerShdw>
                </a:effectLst>
                <a:latin typeface="Times New Roman" panose="02020603050405020304"/>
                <a:cs typeface="Times New Roman" panose="02020603050405020304"/>
              </a:rPr>
              <a:t>CHÚC CÁC EM HỌC SINH HỌC GIỎI</a:t>
            </a:r>
            <a:endParaRPr lang="en-US" sz="3600" kern="10" dirty="0">
              <a:ln w="9525">
                <a:solidFill>
                  <a:srgbClr val="FF0066"/>
                </a:solidFill>
                <a:round/>
              </a:ln>
              <a:solidFill>
                <a:srgbClr val="FF0000"/>
              </a:solidFill>
              <a:effectLst>
                <a:outerShdw dist="563972" dir="14049741" sx="125000" sy="125000" algn="tl" rotWithShape="0">
                  <a:srgbClr val="C7DFD3">
                    <a:alpha val="79999"/>
                  </a:srgbClr>
                </a:outerShdw>
              </a:effectLst>
              <a:latin typeface="Times New Roman" panose="02020603050405020304"/>
              <a:cs typeface="Times New Roman" panose="02020603050405020304"/>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1511"/>
                                        </p:tgtEl>
                                        <p:attrNameLst>
                                          <p:attrName>style.visibility</p:attrName>
                                        </p:attrNameLst>
                                      </p:cBhvr>
                                      <p:to>
                                        <p:strVal val="visible"/>
                                      </p:to>
                                    </p:set>
                                    <p:animEffect transition="in" filter="fade">
                                      <p:cBhvr>
                                        <p:cTn id="7" dur="1000"/>
                                        <p:tgtEl>
                                          <p:spTgt spid="21511"/>
                                        </p:tgtEl>
                                      </p:cBhvr>
                                    </p:animEffect>
                                    <p:anim calcmode="lin" valueType="num">
                                      <p:cBhvr>
                                        <p:cTn id="8" dur="1000" fill="hold"/>
                                        <p:tgtEl>
                                          <p:spTgt spid="21511"/>
                                        </p:tgtEl>
                                        <p:attrNameLst>
                                          <p:attrName>ppt_x</p:attrName>
                                        </p:attrNameLst>
                                      </p:cBhvr>
                                      <p:tavLst>
                                        <p:tav tm="0">
                                          <p:val>
                                            <p:strVal val="#ppt_x"/>
                                          </p:val>
                                        </p:tav>
                                        <p:tav tm="100000">
                                          <p:val>
                                            <p:strVal val="#ppt_x"/>
                                          </p:val>
                                        </p:tav>
                                      </p:tavLst>
                                    </p:anim>
                                    <p:anim calcmode="lin" valueType="num">
                                      <p:cBhvr>
                                        <p:cTn id="9" dur="900" decel="100000" fill="hold"/>
                                        <p:tgtEl>
                                          <p:spTgt spid="21511"/>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1511"/>
                                        </p:tgtEl>
                                        <p:attrNameLst>
                                          <p:attrName>ppt_y</p:attrName>
                                        </p:attrNameLst>
                                      </p:cBhvr>
                                      <p:tavLst>
                                        <p:tav tm="0">
                                          <p:val>
                                            <p:strVal val="#ppt_y-.03"/>
                                          </p:val>
                                        </p:tav>
                                        <p:tav tm="100000">
                                          <p:val>
                                            <p:strVal val="#ppt_y"/>
                                          </p:val>
                                        </p:tav>
                                      </p:tavLst>
                                    </p:anim>
                                  </p:childTnLst>
                                </p:cTn>
                              </p:par>
                              <p:par>
                                <p:cTn id="11" presetID="12" presetClass="entr" presetSubtype="4" fill="hold" grpId="0" nodeType="withEffect">
                                  <p:stCondLst>
                                    <p:cond delay="0"/>
                                  </p:stCondLst>
                                  <p:childTnLst>
                                    <p:set>
                                      <p:cBhvr>
                                        <p:cTn id="12" dur="1" fill="hold">
                                          <p:stCondLst>
                                            <p:cond delay="0"/>
                                          </p:stCondLst>
                                        </p:cTn>
                                        <p:tgtEl>
                                          <p:spTgt spid="21512"/>
                                        </p:tgtEl>
                                        <p:attrNameLst>
                                          <p:attrName>style.visibility</p:attrName>
                                        </p:attrNameLst>
                                      </p:cBhvr>
                                      <p:to>
                                        <p:strVal val="visible"/>
                                      </p:to>
                                    </p:set>
                                    <p:animEffect transition="in" filter="slide(fromBottom)">
                                      <p:cBhvr>
                                        <p:cTn id="13" dur="500"/>
                                        <p:tgtEl>
                                          <p:spTgt spid="21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1" grpId="0"/>
      <p:bldP spid="215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2934892" y="1085850"/>
            <a:ext cx="5732859" cy="2571750"/>
          </a:xfrm>
        </p:spPr>
        <p:txBody>
          <a:bodyPr anchor="t"/>
          <a:lstStyle/>
          <a:p>
            <a:pPr algn="ctr" eaLnBrk="1" hangingPunct="1">
              <a:lnSpc>
                <a:spcPct val="150000"/>
              </a:lnSpc>
            </a:pPr>
            <a:r>
              <a:rPr lang="en-US" altLang="en-US" sz="2700" b="1" dirty="0">
                <a:solidFill>
                  <a:srgbClr val="FF0000"/>
                </a:solidFill>
                <a:latin typeface="Times New Roman" panose="02020603050405020304" pitchFamily="18" charset="0"/>
                <a:cs typeface="Times New Roman" panose="02020603050405020304" pitchFamily="18" charset="0"/>
              </a:rPr>
              <a:t>  </a:t>
            </a:r>
            <a:r>
              <a:rPr lang="en-US" altLang="en-US" sz="2700" b="1" dirty="0" err="1">
                <a:solidFill>
                  <a:srgbClr val="FF0000"/>
                </a:solidFill>
                <a:latin typeface="Times New Roman" panose="02020603050405020304" pitchFamily="18" charset="0"/>
                <a:cs typeface="Times New Roman" panose="02020603050405020304" pitchFamily="18" charset="0"/>
              </a:rPr>
              <a:t>Tiếng</a:t>
            </a:r>
            <a:r>
              <a:rPr lang="en-US" altLang="en-US" sz="2700" b="1" dirty="0">
                <a:solidFill>
                  <a:srgbClr val="FF0000"/>
                </a:solidFill>
                <a:latin typeface="Times New Roman" panose="02020603050405020304" pitchFamily="18" charset="0"/>
                <a:cs typeface="Times New Roman" panose="02020603050405020304" pitchFamily="18" charset="0"/>
              </a:rPr>
              <a:t> </a:t>
            </a:r>
            <a:r>
              <a:rPr lang="en-US" altLang="en-US" sz="2700" b="1" dirty="0" err="1">
                <a:solidFill>
                  <a:srgbClr val="FF0000"/>
                </a:solidFill>
                <a:latin typeface="Times New Roman" panose="02020603050405020304" pitchFamily="18" charset="0"/>
                <a:cs typeface="Times New Roman" panose="02020603050405020304" pitchFamily="18" charset="0"/>
              </a:rPr>
              <a:t>Việt</a:t>
            </a:r>
            <a:br>
              <a:rPr lang="en-US" altLang="en-US" sz="2700" b="1" dirty="0">
                <a:solidFill>
                  <a:srgbClr val="FF0000"/>
                </a:solidFill>
                <a:latin typeface="Times New Roman" panose="02020603050405020304" pitchFamily="18" charset="0"/>
                <a:cs typeface="Times New Roman" panose="02020603050405020304" pitchFamily="18" charset="0"/>
              </a:rPr>
            </a:br>
            <a:r>
              <a:rPr lang="en-US" altLang="en-US" sz="2700" b="1" dirty="0">
                <a:solidFill>
                  <a:srgbClr val="FF000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Ôn</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tập</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cuối</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học</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err="1">
                <a:solidFill>
                  <a:srgbClr val="002060"/>
                </a:solidFill>
                <a:latin typeface="Times New Roman" panose="02020603050405020304" pitchFamily="18" charset="0"/>
                <a:cs typeface="Times New Roman" panose="02020603050405020304" pitchFamily="18" charset="0"/>
              </a:rPr>
              <a:t>kì</a:t>
            </a:r>
            <a:r>
              <a:rPr lang="en-US" altLang="en-US" sz="2700" b="1" dirty="0">
                <a:solidFill>
                  <a:srgbClr val="002060"/>
                </a:solidFill>
                <a:latin typeface="Times New Roman" panose="02020603050405020304" pitchFamily="18" charset="0"/>
                <a:cs typeface="Times New Roman" panose="02020603050405020304" pitchFamily="18" charset="0"/>
              </a:rPr>
              <a:t> I</a:t>
            </a:r>
            <a:br>
              <a:rPr lang="en-US" altLang="en-US" sz="2700" b="1" dirty="0">
                <a:solidFill>
                  <a:srgbClr val="002060"/>
                </a:solidFill>
                <a:latin typeface="Times New Roman" panose="02020603050405020304" pitchFamily="18" charset="0"/>
                <a:cs typeface="Times New Roman" panose="02020603050405020304" pitchFamily="18" charset="0"/>
              </a:rPr>
            </a:br>
            <a:r>
              <a:rPr lang="en-US" altLang="en-US" sz="2700" b="1" dirty="0" err="1">
                <a:solidFill>
                  <a:srgbClr val="002060"/>
                </a:solidFill>
                <a:latin typeface="Times New Roman" panose="02020603050405020304" pitchFamily="18" charset="0"/>
                <a:cs typeface="Times New Roman" panose="02020603050405020304" pitchFamily="18" charset="0"/>
              </a:rPr>
              <a:t>Tiết</a:t>
            </a:r>
            <a:r>
              <a:rPr lang="en-US" altLang="en-US" sz="2700" b="1" dirty="0">
                <a:solidFill>
                  <a:srgbClr val="002060"/>
                </a:solidFill>
                <a:latin typeface="Times New Roman" panose="02020603050405020304" pitchFamily="18" charset="0"/>
                <a:cs typeface="Times New Roman" panose="02020603050405020304" pitchFamily="18" charset="0"/>
              </a:rPr>
              <a:t> </a:t>
            </a:r>
            <a:r>
              <a:rPr lang="en-US" altLang="en-US" sz="2700" b="1" dirty="0" smtClean="0">
                <a:solidFill>
                  <a:srgbClr val="002060"/>
                </a:solidFill>
                <a:latin typeface="Times New Roman" panose="02020603050405020304" pitchFamily="18" charset="0"/>
                <a:cs typeface="Times New Roman" panose="02020603050405020304" pitchFamily="18" charset="0"/>
              </a:rPr>
              <a:t>3</a:t>
            </a:r>
            <a:endParaRPr lang="en-US" altLang="en-US" sz="2700" b="1"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112642"/>
                                        </p:tgtEl>
                                        <p:attrNameLst>
                                          <p:attrName>style.visibility</p:attrName>
                                        </p:attrNameLst>
                                      </p:cBhvr>
                                      <p:to>
                                        <p:strVal val="visible"/>
                                      </p:to>
                                    </p:set>
                                    <p:anim calcmode="lin" valueType="num">
                                      <p:cBhvr>
                                        <p:cTn id="7" dur="500" fill="hold"/>
                                        <p:tgtEl>
                                          <p:spTgt spid="112642"/>
                                        </p:tgtEl>
                                        <p:attrNameLst>
                                          <p:attrName>ppt_w</p:attrName>
                                        </p:attrNameLst>
                                      </p:cBhvr>
                                      <p:tavLst>
                                        <p:tav tm="0">
                                          <p:val>
                                            <p:fltVal val="0"/>
                                          </p:val>
                                        </p:tav>
                                        <p:tav tm="100000">
                                          <p:val>
                                            <p:strVal val="#ppt_w"/>
                                          </p:val>
                                        </p:tav>
                                      </p:tavLst>
                                    </p:anim>
                                    <p:anim calcmode="lin" valueType="num">
                                      <p:cBhvr>
                                        <p:cTn id="8" dur="500" fill="hold"/>
                                        <p:tgtEl>
                                          <p:spTgt spid="112642"/>
                                        </p:tgtEl>
                                        <p:attrNameLst>
                                          <p:attrName>ppt_h</p:attrName>
                                        </p:attrNameLst>
                                      </p:cBhvr>
                                      <p:tavLst>
                                        <p:tav tm="0">
                                          <p:val>
                                            <p:fltVal val="0"/>
                                          </p:val>
                                        </p:tav>
                                        <p:tav tm="100000">
                                          <p:val>
                                            <p:strVal val="#ppt_h"/>
                                          </p:val>
                                        </p:tav>
                                      </p:tavLst>
                                    </p:anim>
                                    <p:anim calcmode="lin" valueType="num">
                                      <p:cBhvr>
                                        <p:cTn id="9" dur="500" fill="hold"/>
                                        <p:tgtEl>
                                          <p:spTgt spid="112642"/>
                                        </p:tgtEl>
                                        <p:attrNameLst>
                                          <p:attrName>style.rotation</p:attrName>
                                        </p:attrNameLst>
                                      </p:cBhvr>
                                      <p:tavLst>
                                        <p:tav tm="0">
                                          <p:val>
                                            <p:fltVal val="90"/>
                                          </p:val>
                                        </p:tav>
                                        <p:tav tm="100000">
                                          <p:val>
                                            <p:fltVal val="0"/>
                                          </p:val>
                                        </p:tav>
                                      </p:tavLst>
                                    </p:anim>
                                    <p:animEffect transition="in" filter="fade">
                                      <p:cBhvr>
                                        <p:cTn id="10" dur="500"/>
                                        <p:tgtEl>
                                          <p:spTgt spid="1126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266950" y="1714500"/>
            <a:ext cx="7079742" cy="3429000"/>
          </a:xfrm>
          <a:prstGeom prst="rect">
            <a:avLst/>
          </a:prstGeom>
        </p:spPr>
        <p:txBody>
          <a:bodyPr>
            <a:normAutofit/>
          </a:bodyPr>
          <a:lstStyle/>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Mùa</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thảo</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quả</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Người</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gác</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rừng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tí</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hon</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Trồng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rừng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ngập</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mặn</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Chuỗi</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ngọc</a:t>
            </a:r>
            <a:r>
              <a:rPr lang="en-US" sz="2800" dirty="0">
                <a:solidFill>
                  <a:srgbClr val="7030A0"/>
                </a:solidFill>
                <a:latin typeface="Times New Roman" panose="02020603050405020304" pitchFamily="18" charset="0"/>
                <a:cs typeface="Times New Roman" panose="02020603050405020304" pitchFamily="18" charset="0"/>
              </a:rPr>
              <a:t> lam</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Hạt</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gạo</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làng</a:t>
            </a:r>
            <a:r>
              <a:rPr lang="en-US" sz="2800" dirty="0">
                <a:solidFill>
                  <a:srgbClr val="7030A0"/>
                </a:solidFill>
                <a:latin typeface="Times New Roman" panose="02020603050405020304" pitchFamily="18" charset="0"/>
                <a:cs typeface="Times New Roman" panose="02020603050405020304" pitchFamily="18" charset="0"/>
              </a:rPr>
              <a:t> ta</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Buôn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Chư</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Lênh</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đón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cô</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giáo</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Thầy</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thuốc</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như</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mẹ</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hiền</a:t>
            </a:r>
            <a:endParaRPr lang="en-US" sz="2800" dirty="0">
              <a:solidFill>
                <a:srgbClr val="7030A0"/>
              </a:solidFill>
              <a:latin typeface="Times New Roman" panose="02020603050405020304" pitchFamily="18" charset="0"/>
              <a:cs typeface="Times New Roman" panose="02020603050405020304" pitchFamily="18" charset="0"/>
            </a:endParaRPr>
          </a:p>
          <a:p>
            <a:pPr marL="386080" indent="-386080">
              <a:lnSpc>
                <a:spcPct val="80000"/>
              </a:lnSpc>
              <a:spcBef>
                <a:spcPct val="20000"/>
              </a:spcBef>
              <a:buAutoNum type="arabicPeriod"/>
            </a:pPr>
            <a:r>
              <a:rPr lang="en-US" sz="2800" dirty="0" err="1">
                <a:solidFill>
                  <a:srgbClr val="7030A0"/>
                </a:solidFill>
                <a:latin typeface="Times New Roman" panose="02020603050405020304" pitchFamily="18" charset="0"/>
                <a:cs typeface="Times New Roman" panose="02020603050405020304" pitchFamily="18" charset="0"/>
              </a:rPr>
              <a:t>Ngu</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Công</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xã</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Trịnh</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Tường</a:t>
            </a:r>
            <a:endParaRPr lang="en-US" sz="2800" dirty="0">
              <a:solidFill>
                <a:srgbClr val="7030A0"/>
              </a:solidFill>
              <a:latin typeface="Times New Roman" panose="02020603050405020304" pitchFamily="18" charset="0"/>
              <a:cs typeface="Times New Roman" panose="02020603050405020304" pitchFamily="18" charset="0"/>
            </a:endParaRPr>
          </a:p>
        </p:txBody>
      </p:sp>
      <p:sp>
        <p:nvSpPr>
          <p:cNvPr id="11" name="TextBox 10"/>
          <p:cNvSpPr txBox="1"/>
          <p:nvPr/>
        </p:nvSpPr>
        <p:spPr>
          <a:xfrm>
            <a:off x="2438400" y="1200150"/>
            <a:ext cx="5349240" cy="523220"/>
          </a:xfrm>
          <a:prstGeom prst="rect">
            <a:avLst/>
          </a:prstGeom>
          <a:noFill/>
        </p:spPr>
        <p:txBody>
          <a:bodyPr wrap="square" rtlCol="0">
            <a:spAutoFit/>
          </a:bodyPr>
          <a:lstStyle/>
          <a:p>
            <a:pPr algn="ctr"/>
            <a:r>
              <a:rPr lang="en-US" sz="2800" dirty="0" err="1">
                <a:solidFill>
                  <a:srgbClr val="C00000"/>
                </a:solidFill>
                <a:latin typeface="Times New Roman" panose="02020603050405020304" pitchFamily="18" charset="0"/>
                <a:cs typeface="Times New Roman" panose="02020603050405020304" pitchFamily="18" charset="0"/>
              </a:rPr>
              <a:t>Kiểm</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tra</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đọc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các</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bài</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tập</a:t>
            </a:r>
            <a:r>
              <a:rPr lang="en-US" sz="2800" dirty="0">
                <a:solidFill>
                  <a:srgbClr val="C00000"/>
                </a:solidFill>
                <a:latin typeface="Times New Roman" panose="02020603050405020304" pitchFamily="18" charset="0"/>
                <a:cs typeface="Times New Roman" panose="02020603050405020304" pitchFamily="18" charset="0"/>
              </a:rPr>
              <a:t> </a:t>
            </a:r>
            <a:r>
              <a:rPr lang="en-US" sz="2800" dirty="0" err="1">
                <a:solidFill>
                  <a:srgbClr val="C00000"/>
                </a:solidFill>
                <a:latin typeface="Times New Roman" panose="02020603050405020304" pitchFamily="18" charset="0"/>
                <a:cs typeface="Times New Roman" panose="02020603050405020304" pitchFamily="18" charset="0"/>
              </a:rPr>
              <a:t>đọc</a:t>
            </a:r>
            <a:endParaRPr lang="en-US" sz="2800" dirty="0">
              <a:solidFill>
                <a:srgbClr val="C0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Oval 4">
            <a:hlinkClick r:id="rId1" action="ppaction://hlinksldjump"/>
          </p:cNvPr>
          <p:cNvSpPr>
            <a:spLocks noChangeArrowheads="1"/>
          </p:cNvSpPr>
          <p:nvPr/>
        </p:nvSpPr>
        <p:spPr bwMode="auto">
          <a:xfrm rot="1849705">
            <a:off x="7426129" y="1468194"/>
            <a:ext cx="665926" cy="1359979"/>
          </a:xfrm>
          <a:prstGeom prst="ellipse">
            <a:avLst/>
          </a:prstGeom>
          <a:gradFill rotWithShape="1">
            <a:gsLst>
              <a:gs pos="0">
                <a:srgbClr val="5AFE44"/>
              </a:gs>
              <a:gs pos="100000">
                <a:srgbClr val="2A761F"/>
              </a:gs>
            </a:gsLst>
            <a:path path="rect">
              <a:fillToRect r="100000" b="100000"/>
            </a:path>
          </a:gradFill>
          <a:ln w="9525">
            <a:solidFill>
              <a:schemeClr val="tx1"/>
            </a:solidFill>
            <a:round/>
          </a:ln>
        </p:spPr>
        <p:txBody>
          <a:bodyPr wrap="none" anchor="ctr"/>
          <a:lstStyle/>
          <a:p>
            <a:pPr algn="ctr"/>
            <a:r>
              <a:rPr lang="en-US" sz="5400" b="1" dirty="0">
                <a:solidFill>
                  <a:schemeClr val="accent2"/>
                </a:solidFill>
                <a:latin typeface="Calibri" panose="020F0502020204030204" pitchFamily="34" charset="0"/>
              </a:rPr>
              <a:t>7</a:t>
            </a:r>
            <a:endParaRPr lang="vi-VN" sz="5400" b="1" dirty="0">
              <a:solidFill>
                <a:schemeClr val="accent2"/>
              </a:solidFill>
            </a:endParaRPr>
          </a:p>
        </p:txBody>
      </p:sp>
      <p:sp>
        <p:nvSpPr>
          <p:cNvPr id="39942" name="Freeform 5"/>
          <p:cNvSpPr/>
          <p:nvPr/>
        </p:nvSpPr>
        <p:spPr bwMode="auto">
          <a:xfrm rot="800344">
            <a:off x="5977857" y="3252790"/>
            <a:ext cx="351235" cy="248483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43" name="AutoShape 6"/>
          <p:cNvSpPr>
            <a:spLocks noChangeArrowheads="1"/>
          </p:cNvSpPr>
          <p:nvPr/>
        </p:nvSpPr>
        <p:spPr bwMode="auto">
          <a:xfrm rot="800344">
            <a:off x="6398970" y="3428211"/>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47" name="Oval 21">
            <a:hlinkClick r:id="rId2" action="ppaction://hlinksldjump"/>
          </p:cNvPr>
          <p:cNvSpPr>
            <a:spLocks noChangeArrowheads="1"/>
          </p:cNvSpPr>
          <p:nvPr/>
        </p:nvSpPr>
        <p:spPr bwMode="auto">
          <a:xfrm rot="20753712">
            <a:off x="5359600" y="960197"/>
            <a:ext cx="798605" cy="1216626"/>
          </a:xfrm>
          <a:prstGeom prst="ellipse">
            <a:avLst/>
          </a:prstGeom>
          <a:gradFill rotWithShape="1">
            <a:gsLst>
              <a:gs pos="0">
                <a:srgbClr val="5AFE44"/>
              </a:gs>
              <a:gs pos="100000">
                <a:srgbClr val="2A761F"/>
              </a:gs>
            </a:gsLst>
            <a:path path="rect">
              <a:fillToRect r="100000" b="100000"/>
            </a:path>
          </a:gradFill>
          <a:ln w="9525">
            <a:solidFill>
              <a:schemeClr val="tx1"/>
            </a:solidFill>
            <a:round/>
          </a:ln>
        </p:spPr>
        <p:txBody>
          <a:bodyPr wrap="none" anchor="ctr"/>
          <a:lstStyle/>
          <a:p>
            <a:pPr algn="ctr"/>
            <a:r>
              <a:rPr lang="en-US" sz="5400" b="1" dirty="0">
                <a:solidFill>
                  <a:schemeClr val="accent2"/>
                </a:solidFill>
                <a:latin typeface="Calibri" panose="020F0502020204030204" pitchFamily="34" charset="0"/>
              </a:rPr>
              <a:t>2</a:t>
            </a:r>
            <a:endParaRPr lang="vi-VN" sz="5400" b="1" dirty="0">
              <a:solidFill>
                <a:schemeClr val="accent2"/>
              </a:solidFill>
            </a:endParaRPr>
          </a:p>
        </p:txBody>
      </p:sp>
      <p:sp>
        <p:nvSpPr>
          <p:cNvPr id="39948" name="Freeform 22"/>
          <p:cNvSpPr/>
          <p:nvPr/>
        </p:nvSpPr>
        <p:spPr bwMode="auto">
          <a:xfrm>
            <a:off x="5478066" y="2135983"/>
            <a:ext cx="351234" cy="248483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49" name="AutoShape 23"/>
          <p:cNvSpPr>
            <a:spLocks noChangeArrowheads="1"/>
          </p:cNvSpPr>
          <p:nvPr/>
        </p:nvSpPr>
        <p:spPr bwMode="auto">
          <a:xfrm>
            <a:off x="5720954" y="2135982"/>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4121" name="Oval 25">
            <a:hlinkClick r:id="rId3" action="ppaction://hlinksldjump"/>
          </p:cNvPr>
          <p:cNvSpPr>
            <a:spLocks noChangeArrowheads="1"/>
          </p:cNvSpPr>
          <p:nvPr/>
        </p:nvSpPr>
        <p:spPr bwMode="auto">
          <a:xfrm rot="19538076">
            <a:off x="4392762" y="1239790"/>
            <a:ext cx="702469" cy="1187054"/>
          </a:xfrm>
          <a:prstGeom prst="ellipse">
            <a:avLst/>
          </a:prstGeom>
          <a:gradFill rotWithShape="1">
            <a:gsLst>
              <a:gs pos="0">
                <a:schemeClr val="bg1"/>
              </a:gs>
              <a:gs pos="100000">
                <a:schemeClr val="bg1">
                  <a:gamma/>
                  <a:shade val="76078"/>
                  <a:invGamma/>
                </a:schemeClr>
              </a:gs>
            </a:gsLst>
            <a:path path="rect">
              <a:fillToRect r="100000" b="100000"/>
            </a:path>
          </a:gradFill>
          <a:ln w="9525">
            <a:solidFill>
              <a:schemeClr val="tx1"/>
            </a:solidFill>
            <a:round/>
          </a:ln>
          <a:effectLst/>
        </p:spPr>
        <p:txBody>
          <a:bodyPr wrap="none" anchor="ctr"/>
          <a:lstStyle/>
          <a:p>
            <a:pPr algn="ctr">
              <a:defRPr/>
            </a:pPr>
            <a:r>
              <a:rPr lang="en-US" sz="5400" b="1" dirty="0">
                <a:solidFill>
                  <a:schemeClr val="accent2"/>
                </a:solidFill>
              </a:rPr>
              <a:t>1</a:t>
            </a:r>
            <a:endParaRPr lang="vi-VN" sz="5400" b="1" dirty="0">
              <a:solidFill>
                <a:schemeClr val="accent2"/>
              </a:solidFill>
            </a:endParaRPr>
          </a:p>
        </p:txBody>
      </p:sp>
      <p:sp>
        <p:nvSpPr>
          <p:cNvPr id="39951" name="Freeform 26"/>
          <p:cNvSpPr/>
          <p:nvPr/>
        </p:nvSpPr>
        <p:spPr bwMode="auto">
          <a:xfrm rot="-864877">
            <a:off x="5193333" y="2439307"/>
            <a:ext cx="351234" cy="2484835"/>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52" name="AutoShape 27"/>
          <p:cNvSpPr>
            <a:spLocks noChangeArrowheads="1"/>
          </p:cNvSpPr>
          <p:nvPr/>
        </p:nvSpPr>
        <p:spPr bwMode="auto">
          <a:xfrm rot="-864877">
            <a:off x="5101233" y="2266730"/>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53" name="Oval 29">
            <a:hlinkClick r:id="rId4" action="ppaction://hlinksldjump"/>
          </p:cNvPr>
          <p:cNvSpPr>
            <a:spLocks noChangeArrowheads="1"/>
          </p:cNvSpPr>
          <p:nvPr/>
        </p:nvSpPr>
        <p:spPr bwMode="auto">
          <a:xfrm rot="1705996">
            <a:off x="6437026" y="1049318"/>
            <a:ext cx="702469" cy="1165712"/>
          </a:xfrm>
          <a:prstGeom prst="ellipse">
            <a:avLst/>
          </a:prstGeom>
          <a:solidFill>
            <a:srgbClr val="FF00FF"/>
          </a:solidFill>
          <a:ln w="9525">
            <a:solidFill>
              <a:schemeClr val="tx1"/>
            </a:solidFill>
            <a:round/>
          </a:ln>
        </p:spPr>
        <p:txBody>
          <a:bodyPr wrap="none" anchor="ctr"/>
          <a:lstStyle/>
          <a:p>
            <a:pPr algn="ctr"/>
            <a:r>
              <a:rPr lang="en-US" sz="5400" b="1" dirty="0">
                <a:solidFill>
                  <a:srgbClr val="000099"/>
                </a:solidFill>
                <a:latin typeface="Calibri" panose="020F0502020204030204" pitchFamily="34" charset="0"/>
              </a:rPr>
              <a:t>3</a:t>
            </a:r>
            <a:endParaRPr lang="vi-VN" sz="5400" b="1" dirty="0">
              <a:solidFill>
                <a:srgbClr val="000099"/>
              </a:solidFill>
            </a:endParaRPr>
          </a:p>
        </p:txBody>
      </p:sp>
      <p:sp>
        <p:nvSpPr>
          <p:cNvPr id="39954" name="Freeform 30"/>
          <p:cNvSpPr/>
          <p:nvPr/>
        </p:nvSpPr>
        <p:spPr bwMode="auto">
          <a:xfrm>
            <a:off x="6287691" y="2277666"/>
            <a:ext cx="351234"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55" name="AutoShape 31"/>
          <p:cNvSpPr>
            <a:spLocks noChangeArrowheads="1"/>
          </p:cNvSpPr>
          <p:nvPr/>
        </p:nvSpPr>
        <p:spPr bwMode="auto">
          <a:xfrm>
            <a:off x="6530578" y="2173987"/>
            <a:ext cx="68342" cy="26560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56" name="Oval 45">
            <a:hlinkClick r:id="rId5" action="ppaction://hlinksldjump"/>
          </p:cNvPr>
          <p:cNvSpPr>
            <a:spLocks noChangeArrowheads="1"/>
          </p:cNvSpPr>
          <p:nvPr/>
        </p:nvSpPr>
        <p:spPr bwMode="auto">
          <a:xfrm rot="1737271">
            <a:off x="6391247" y="2302023"/>
            <a:ext cx="648689" cy="1151115"/>
          </a:xfrm>
          <a:prstGeom prst="ellipse">
            <a:avLst/>
          </a:prstGeom>
          <a:solidFill>
            <a:srgbClr val="FFFF00"/>
          </a:solidFill>
          <a:ln w="9525">
            <a:solidFill>
              <a:schemeClr val="tx1"/>
            </a:solidFill>
            <a:round/>
          </a:ln>
        </p:spPr>
        <p:txBody>
          <a:bodyPr wrap="none" anchor="ctr"/>
          <a:lstStyle/>
          <a:p>
            <a:pPr algn="ctr"/>
            <a:r>
              <a:rPr lang="en-US" sz="5400" b="1" dirty="0">
                <a:solidFill>
                  <a:schemeClr val="accent2"/>
                </a:solidFill>
                <a:latin typeface="Calibri" panose="020F0502020204030204" pitchFamily="34" charset="0"/>
              </a:rPr>
              <a:t>6</a:t>
            </a:r>
            <a:endParaRPr lang="vi-VN" sz="5400" b="1" dirty="0">
              <a:solidFill>
                <a:schemeClr val="accent2"/>
              </a:solidFill>
            </a:endParaRPr>
          </a:p>
        </p:txBody>
      </p:sp>
      <p:sp>
        <p:nvSpPr>
          <p:cNvPr id="39957" name="Freeform 46"/>
          <p:cNvSpPr/>
          <p:nvPr/>
        </p:nvSpPr>
        <p:spPr bwMode="auto">
          <a:xfrm rot="2754747">
            <a:off x="6181279" y="3958307"/>
            <a:ext cx="266831" cy="1681547"/>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58" name="AutoShape 47"/>
          <p:cNvSpPr>
            <a:spLocks noChangeArrowheads="1"/>
          </p:cNvSpPr>
          <p:nvPr/>
        </p:nvSpPr>
        <p:spPr bwMode="auto">
          <a:xfrm>
            <a:off x="6903080" y="4118275"/>
            <a:ext cx="108347" cy="217558"/>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59" name="Oval 49">
            <a:hlinkClick r:id="rId6" action="ppaction://hlinksldjump"/>
          </p:cNvPr>
          <p:cNvSpPr>
            <a:spLocks noChangeArrowheads="1"/>
          </p:cNvSpPr>
          <p:nvPr/>
        </p:nvSpPr>
        <p:spPr bwMode="auto">
          <a:xfrm rot="832272">
            <a:off x="5403333" y="2255582"/>
            <a:ext cx="702469" cy="1187053"/>
          </a:xfrm>
          <a:prstGeom prst="ellipse">
            <a:avLst/>
          </a:prstGeom>
          <a:solidFill>
            <a:srgbClr val="00FF99"/>
          </a:solidFill>
          <a:ln w="9525">
            <a:solidFill>
              <a:schemeClr val="tx1"/>
            </a:solidFill>
            <a:round/>
          </a:ln>
        </p:spPr>
        <p:txBody>
          <a:bodyPr wrap="none" anchor="ctr"/>
          <a:lstStyle/>
          <a:p>
            <a:pPr algn="ctr"/>
            <a:r>
              <a:rPr lang="en-US" sz="5400" b="1" dirty="0">
                <a:solidFill>
                  <a:srgbClr val="000099"/>
                </a:solidFill>
                <a:latin typeface="Calibri" panose="020F0502020204030204" pitchFamily="34" charset="0"/>
              </a:rPr>
              <a:t>5</a:t>
            </a:r>
            <a:endParaRPr lang="vi-VN" sz="5400" b="1" dirty="0">
              <a:solidFill>
                <a:srgbClr val="000099"/>
              </a:solidFill>
            </a:endParaRPr>
          </a:p>
        </p:txBody>
      </p:sp>
      <p:sp>
        <p:nvSpPr>
          <p:cNvPr id="39960" name="Freeform 50"/>
          <p:cNvSpPr/>
          <p:nvPr/>
        </p:nvSpPr>
        <p:spPr bwMode="auto">
          <a:xfrm rot="-539169">
            <a:off x="5517358" y="3427810"/>
            <a:ext cx="351235"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61" name="AutoShape 51"/>
          <p:cNvSpPr>
            <a:spLocks noChangeArrowheads="1"/>
          </p:cNvSpPr>
          <p:nvPr/>
        </p:nvSpPr>
        <p:spPr bwMode="auto">
          <a:xfrm rot="-539169">
            <a:off x="5576890" y="3423048"/>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62" name="Oval 53">
            <a:hlinkClick r:id="rId3" action="ppaction://hlinksldjump"/>
          </p:cNvPr>
          <p:cNvSpPr>
            <a:spLocks noChangeArrowheads="1"/>
          </p:cNvSpPr>
          <p:nvPr/>
        </p:nvSpPr>
        <p:spPr bwMode="auto">
          <a:xfrm rot="18514748">
            <a:off x="4220702" y="2550012"/>
            <a:ext cx="702469" cy="1096533"/>
          </a:xfrm>
          <a:prstGeom prst="ellipse">
            <a:avLst/>
          </a:prstGeom>
          <a:gradFill rotWithShape="1">
            <a:gsLst>
              <a:gs pos="0">
                <a:srgbClr val="5AFE44"/>
              </a:gs>
              <a:gs pos="100000">
                <a:srgbClr val="2A761F"/>
              </a:gs>
            </a:gsLst>
            <a:path path="rect">
              <a:fillToRect r="100000" b="100000"/>
            </a:path>
          </a:gradFill>
          <a:ln w="9525">
            <a:solidFill>
              <a:schemeClr val="tx1"/>
            </a:solidFill>
            <a:round/>
          </a:ln>
        </p:spPr>
        <p:txBody>
          <a:bodyPr wrap="none" anchor="ctr"/>
          <a:lstStyle/>
          <a:p>
            <a:pPr algn="ctr"/>
            <a:r>
              <a:rPr lang="en-US" sz="5400" b="1" dirty="0">
                <a:solidFill>
                  <a:schemeClr val="accent2"/>
                </a:solidFill>
                <a:latin typeface="Calibri" panose="020F0502020204030204" pitchFamily="34" charset="0"/>
              </a:rPr>
              <a:t>4</a:t>
            </a:r>
            <a:endParaRPr lang="vi-VN" sz="5400" b="1" dirty="0">
              <a:solidFill>
                <a:schemeClr val="accent2"/>
              </a:solidFill>
            </a:endParaRPr>
          </a:p>
        </p:txBody>
      </p:sp>
      <p:sp>
        <p:nvSpPr>
          <p:cNvPr id="39963" name="Freeform 54"/>
          <p:cNvSpPr/>
          <p:nvPr/>
        </p:nvSpPr>
        <p:spPr bwMode="auto">
          <a:xfrm rot="-1165290">
            <a:off x="5088733" y="3480197"/>
            <a:ext cx="351235"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64" name="AutoShape 55"/>
          <p:cNvSpPr>
            <a:spLocks noChangeArrowheads="1"/>
          </p:cNvSpPr>
          <p:nvPr/>
        </p:nvSpPr>
        <p:spPr bwMode="auto">
          <a:xfrm rot="-1165290">
            <a:off x="4938715" y="3506392"/>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69" name="Freeform 14"/>
          <p:cNvSpPr/>
          <p:nvPr/>
        </p:nvSpPr>
        <p:spPr bwMode="auto">
          <a:xfrm rot="-672914">
            <a:off x="5487591" y="3382281"/>
            <a:ext cx="351234" cy="2484834"/>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9970" name="AutoShape 15"/>
          <p:cNvSpPr>
            <a:spLocks noChangeArrowheads="1"/>
          </p:cNvSpPr>
          <p:nvPr/>
        </p:nvSpPr>
        <p:spPr bwMode="auto">
          <a:xfrm rot="-672914">
            <a:off x="5501879" y="4507707"/>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72" name="AutoShape 39"/>
          <p:cNvSpPr>
            <a:spLocks noChangeArrowheads="1"/>
          </p:cNvSpPr>
          <p:nvPr/>
        </p:nvSpPr>
        <p:spPr bwMode="auto">
          <a:xfrm rot="265461">
            <a:off x="7333003" y="2691990"/>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
        <p:nvSpPr>
          <p:cNvPr id="39982" name="Freeform 10"/>
          <p:cNvSpPr/>
          <p:nvPr/>
        </p:nvSpPr>
        <p:spPr bwMode="auto">
          <a:xfrm rot="1198510">
            <a:off x="6476867" y="2614671"/>
            <a:ext cx="351234" cy="3454003"/>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29" name="Freeform 46"/>
          <p:cNvSpPr/>
          <p:nvPr/>
        </p:nvSpPr>
        <p:spPr bwMode="auto">
          <a:xfrm>
            <a:off x="5860792" y="3498395"/>
            <a:ext cx="235208" cy="2191817"/>
          </a:xfrm>
          <a:custGeom>
            <a:avLst/>
            <a:gdLst>
              <a:gd name="T0" fmla="*/ 2147483647 w 295"/>
              <a:gd name="T1" fmla="*/ 0 h 2087"/>
              <a:gd name="T2" fmla="*/ 2147483647 w 295"/>
              <a:gd name="T3" fmla="*/ 2147483647 h 2087"/>
              <a:gd name="T4" fmla="*/ 2147483647 w 295"/>
              <a:gd name="T5" fmla="*/ 2147483647 h 2087"/>
              <a:gd name="T6" fmla="*/ 0 w 295"/>
              <a:gd name="T7" fmla="*/ 2147483647 h 2087"/>
              <a:gd name="T8" fmla="*/ 0 60000 65536"/>
              <a:gd name="T9" fmla="*/ 0 60000 65536"/>
              <a:gd name="T10" fmla="*/ 0 60000 65536"/>
              <a:gd name="T11" fmla="*/ 0 60000 65536"/>
              <a:gd name="T12" fmla="*/ 0 w 295"/>
              <a:gd name="T13" fmla="*/ 0 h 2087"/>
              <a:gd name="T14" fmla="*/ 295 w 295"/>
              <a:gd name="T15" fmla="*/ 2087 h 2087"/>
            </a:gdLst>
            <a:ahLst/>
            <a:cxnLst>
              <a:cxn ang="T8">
                <a:pos x="T0" y="T1"/>
              </a:cxn>
              <a:cxn ang="T9">
                <a:pos x="T2" y="T3"/>
              </a:cxn>
              <a:cxn ang="T10">
                <a:pos x="T4" y="T5"/>
              </a:cxn>
              <a:cxn ang="T11">
                <a:pos x="T6" y="T7"/>
              </a:cxn>
            </a:cxnLst>
            <a:rect l="T12" t="T13" r="T14" b="T15"/>
            <a:pathLst>
              <a:path w="295" h="2087">
                <a:moveTo>
                  <a:pt x="272" y="0"/>
                </a:moveTo>
                <a:cubicBezTo>
                  <a:pt x="204" y="125"/>
                  <a:pt x="136" y="250"/>
                  <a:pt x="136" y="499"/>
                </a:cubicBezTo>
                <a:cubicBezTo>
                  <a:pt x="136" y="748"/>
                  <a:pt x="295" y="1232"/>
                  <a:pt x="272" y="1497"/>
                </a:cubicBezTo>
                <a:cubicBezTo>
                  <a:pt x="249" y="1762"/>
                  <a:pt x="53" y="1989"/>
                  <a:pt x="0" y="2087"/>
                </a:cubicBezTo>
              </a:path>
            </a:pathLst>
          </a:custGeom>
          <a:noFill/>
          <a:ln w="9525">
            <a:solidFill>
              <a:schemeClr val="tx1"/>
            </a:solidFill>
            <a:round/>
          </a:ln>
        </p:spPr>
        <p:txBody>
          <a:bodyPr/>
          <a:lstStyle/>
          <a:p>
            <a:endParaRPr lang="en-US" sz="1350"/>
          </a:p>
        </p:txBody>
      </p:sp>
      <p:sp>
        <p:nvSpPr>
          <p:cNvPr id="30" name="AutoShape 47"/>
          <p:cNvSpPr>
            <a:spLocks noChangeArrowheads="1"/>
          </p:cNvSpPr>
          <p:nvPr/>
        </p:nvSpPr>
        <p:spPr bwMode="auto">
          <a:xfrm>
            <a:off x="6060497" y="3358159"/>
            <a:ext cx="108347" cy="161925"/>
          </a:xfrm>
          <a:prstGeom prst="flowChartCollate">
            <a:avLst/>
          </a:prstGeom>
          <a:solidFill>
            <a:srgbClr val="5AFE44"/>
          </a:solidFill>
          <a:ln w="9525">
            <a:solidFill>
              <a:schemeClr val="tx1"/>
            </a:solidFill>
            <a:miter lim="800000"/>
          </a:ln>
        </p:spPr>
        <p:txBody>
          <a:bodyPr wrap="none" anchor="ctr"/>
          <a:lstStyle/>
          <a:p>
            <a:endParaRPr lang="en-US" sz="1350">
              <a:latin typeface="Calibri" panose="020F0502020204030204" pitchFamily="34" charset="0"/>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2209800" y="2257806"/>
            <a:ext cx="7729538"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Mùa</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thảo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quả</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trang</a:t>
            </a:r>
            <a:r>
              <a:rPr lang="en-US" sz="2700" dirty="0">
                <a:solidFill>
                  <a:srgbClr val="FF0000"/>
                </a:solidFill>
                <a:latin typeface="Times New Roman" panose="02020603050405020304" pitchFamily="18" charset="0"/>
                <a:cs typeface="Times New Roman" panose="02020603050405020304" pitchFamily="18" charset="0"/>
              </a:rPr>
              <a:t> 113):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từ</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Sự</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sống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cứ</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tiếp</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tục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nhấp</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nháy</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vui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mắt</a:t>
            </a:r>
            <a:r>
              <a:rPr lang="en-US" sz="2700" dirty="0">
                <a:solidFill>
                  <a:srgbClr val="FF0000"/>
                </a:solidFill>
                <a:latin typeface="Times New Roman" panose="02020603050405020304" pitchFamily="18" charset="0"/>
                <a:cs typeface="Times New Roman" panose="02020603050405020304" pitchFamily="18" charset="0"/>
              </a:rPr>
              <a:t>”</a:t>
            </a:r>
            <a:endParaRPr lang="en-US" sz="2700" b="1"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b="1" u="sng" dirty="0" err="1">
                <a:solidFill>
                  <a:srgbClr val="00B050"/>
                </a:solidFill>
                <a:latin typeface="Times New Roman" panose="02020603050405020304" pitchFamily="18" charset="0"/>
                <a:cs typeface="Times New Roman" panose="02020603050405020304" pitchFamily="18" charset="0"/>
              </a:rPr>
              <a:t>Trả</a:t>
            </a:r>
            <a:r>
              <a:rPr lang="en-US" sz="2700" b="1" u="sng" dirty="0">
                <a:solidFill>
                  <a:srgbClr val="00B050"/>
                </a:solidFill>
                <a:latin typeface="Times New Roman" panose="02020603050405020304" pitchFamily="18" charset="0"/>
                <a:cs typeface="Times New Roman" panose="02020603050405020304" pitchFamily="18" charset="0"/>
              </a:rPr>
              <a:t> </a:t>
            </a:r>
            <a:r>
              <a:rPr lang="en-US" sz="2700" b="1" u="sng" dirty="0" err="1">
                <a:solidFill>
                  <a:srgbClr val="00B050"/>
                </a:solidFill>
                <a:latin typeface="Times New Roman" panose="02020603050405020304" pitchFamily="18" charset="0"/>
                <a:cs typeface="Times New Roman" panose="02020603050405020304" pitchFamily="18" charset="0"/>
              </a:rPr>
              <a:t>lời</a:t>
            </a:r>
            <a:r>
              <a:rPr lang="en-US" sz="2700" b="1" u="sng" dirty="0">
                <a:solidFill>
                  <a:srgbClr val="00B050"/>
                </a:solidFill>
                <a:latin typeface="Times New Roman" panose="02020603050405020304" pitchFamily="18" charset="0"/>
                <a:cs typeface="Times New Roman" panose="02020603050405020304" pitchFamily="18" charset="0"/>
              </a:rPr>
              <a:t> </a:t>
            </a:r>
            <a:r>
              <a:rPr lang="en-US" sz="2700" b="1" u="sng" dirty="0" err="1">
                <a:solidFill>
                  <a:srgbClr val="00B050"/>
                </a:solidFill>
                <a:latin typeface="Times New Roman" panose="02020603050405020304" pitchFamily="18" charset="0"/>
                <a:cs typeface="Times New Roman" panose="02020603050405020304" pitchFamily="18" charset="0"/>
              </a:rPr>
              <a:t>câu</a:t>
            </a:r>
            <a:r>
              <a:rPr lang="en-US" sz="2700" b="1" u="sng" dirty="0">
                <a:solidFill>
                  <a:srgbClr val="00B050"/>
                </a:solidFill>
                <a:latin typeface="Times New Roman" panose="02020603050405020304" pitchFamily="18" charset="0"/>
                <a:cs typeface="Times New Roman" panose="02020603050405020304" pitchFamily="18" charset="0"/>
              </a:rPr>
              <a:t> </a:t>
            </a:r>
            <a:r>
              <a:rPr lang="en-US" sz="2700" b="1" u="sng" dirty="0" err="1">
                <a:solidFill>
                  <a:srgbClr val="00B050"/>
                </a:solidFill>
                <a:latin typeface="Times New Roman" panose="02020603050405020304" pitchFamily="18" charset="0"/>
                <a:cs typeface="Times New Roman" panose="02020603050405020304" pitchFamily="18" charset="0"/>
              </a:rPr>
              <a:t>hỏi</a:t>
            </a:r>
            <a:r>
              <a:rPr lang="en-US" sz="2700" b="1" u="sng" dirty="0">
                <a:solidFill>
                  <a:srgbClr val="00B050"/>
                </a:solidFill>
                <a:latin typeface="Times New Roman" panose="02020603050405020304" pitchFamily="18" charset="0"/>
                <a:cs typeface="Times New Roman" panose="02020603050405020304" pitchFamily="18" charset="0"/>
              </a:rPr>
              <a:t>:</a:t>
            </a:r>
            <a:endParaRPr lang="en-US" sz="2700" b="1"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b="1" dirty="0" err="1">
                <a:solidFill>
                  <a:srgbClr val="000066"/>
                </a:solidFill>
                <a:latin typeface="Times New Roman" panose="02020603050405020304" pitchFamily="18" charset="0"/>
                <a:cs typeface="Times New Roman" panose="02020603050405020304" pitchFamily="18" charset="0"/>
              </a:rPr>
              <a:t>Khi</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thảo</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quả</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chín</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rừng</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có</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gì</a:t>
            </a:r>
            <a:r>
              <a:rPr lang="en-US" sz="2700" b="1" dirty="0">
                <a:solidFill>
                  <a:srgbClr val="000066"/>
                </a:solidFill>
                <a:latin typeface="Times New Roman" panose="02020603050405020304" pitchFamily="18" charset="0"/>
                <a:cs typeface="Times New Roman" panose="02020603050405020304" pitchFamily="18" charset="0"/>
              </a:rPr>
              <a:t> </a:t>
            </a:r>
            <a:r>
              <a:rPr lang="en-US" sz="2700" b="1" dirty="0" err="1">
                <a:solidFill>
                  <a:srgbClr val="000066"/>
                </a:solidFill>
                <a:latin typeface="Times New Roman" panose="02020603050405020304" pitchFamily="18" charset="0"/>
                <a:cs typeface="Times New Roman" panose="02020603050405020304" pitchFamily="18" charset="0"/>
              </a:rPr>
              <a:t>đẹp</a:t>
            </a:r>
            <a:r>
              <a:rPr lang="en-US" sz="2700" b="1" dirty="0">
                <a:solidFill>
                  <a:srgbClr val="000066"/>
                </a:solidFill>
                <a:latin typeface="Times New Roman" panose="02020603050405020304" pitchFamily="18" charset="0"/>
                <a:cs typeface="Times New Roman" panose="02020603050405020304" pitchFamily="18" charset="0"/>
              </a:rPr>
              <a:t>?</a:t>
            </a:r>
            <a:endParaRPr lang="vi-VN" sz="2700" b="1" dirty="0">
              <a:solidFill>
                <a:srgbClr val="000066"/>
              </a:solidFill>
              <a:latin typeface="Times New Roman" panose="02020603050405020304" pitchFamily="18" charset="0"/>
              <a:cs typeface="Times New Roman" panose="02020603050405020304" pitchFamily="18" charset="0"/>
            </a:endParaRPr>
          </a:p>
        </p:txBody>
      </p:sp>
      <p:sp>
        <p:nvSpPr>
          <p:cNvPr id="40962" name="Oval 10"/>
          <p:cNvSpPr>
            <a:spLocks noChangeArrowheads="1"/>
          </p:cNvSpPr>
          <p:nvPr/>
        </p:nvSpPr>
        <p:spPr bwMode="auto">
          <a:xfrm>
            <a:off x="2667001" y="857251"/>
            <a:ext cx="458391"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40963" name="WordArt 9"/>
          <p:cNvSpPr>
            <a:spLocks noChangeArrowheads="1" noChangeShapeType="1" noTextEdit="1"/>
          </p:cNvSpPr>
          <p:nvPr/>
        </p:nvSpPr>
        <p:spPr bwMode="auto">
          <a:xfrm>
            <a:off x="2769395"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1</a:t>
            </a:r>
            <a:endParaRPr lang="en-US" sz="2700" kern="10">
              <a:ln w="9525">
                <a:solidFill>
                  <a:srgbClr val="000000"/>
                </a:solidFill>
                <a:round/>
              </a:ln>
              <a:solidFill>
                <a:srgbClr val="FFFFFF"/>
              </a:solidFill>
              <a:latin typeface="Arial Black" panose="020B0A04020102020204"/>
            </a:endParaRPr>
          </a:p>
        </p:txBody>
      </p:sp>
      <p:sp>
        <p:nvSpPr>
          <p:cNvPr id="5" name="Action Button: End 4">
            <a:hlinkClick r:id="rId1" action="ppaction://hlinksldjump" highlightClick="1"/>
          </p:cNvPr>
          <p:cNvSpPr/>
          <p:nvPr/>
        </p:nvSpPr>
        <p:spPr>
          <a:xfrm>
            <a:off x="8953500" y="5486400"/>
            <a:ext cx="571500" cy="5143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43011"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2</a:t>
            </a:r>
            <a:endParaRPr lang="en-US" sz="2700" kern="10">
              <a:ln w="9525">
                <a:solidFill>
                  <a:srgbClr val="000000"/>
                </a:solidFill>
                <a:round/>
              </a:ln>
              <a:solidFill>
                <a:srgbClr val="FFFFFF"/>
              </a:solidFill>
              <a:latin typeface="Arial Black" panose="020B0A04020102020204"/>
            </a:endParaRPr>
          </a:p>
        </p:txBody>
      </p:sp>
      <p:sp>
        <p:nvSpPr>
          <p:cNvPr id="6" name="Rectangle 3"/>
          <p:cNvSpPr txBox="1">
            <a:spLocks noChangeArrowheads="1"/>
          </p:cNvSpPr>
          <p:nvPr/>
        </p:nvSpPr>
        <p:spPr>
          <a:xfrm>
            <a:off x="2095501" y="1600200"/>
            <a:ext cx="7999809"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Người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gác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rừng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tí</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hon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trang</a:t>
            </a:r>
            <a:r>
              <a:rPr lang="en-US" sz="2700" dirty="0">
                <a:solidFill>
                  <a:srgbClr val="FF0000"/>
                </a:solidFill>
                <a:latin typeface="Times New Roman" panose="02020603050405020304" pitchFamily="18" charset="0"/>
                <a:cs typeface="Times New Roman" panose="02020603050405020304" pitchFamily="18" charset="0"/>
              </a:rPr>
              <a:t> 124):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từ</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Sau</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khi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nghe</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chàng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gác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rừng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dũng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cảm</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u="sng" dirty="0" err="1">
                <a:solidFill>
                  <a:srgbClr val="00B050"/>
                </a:solidFill>
                <a:latin typeface="Times New Roman" panose="02020603050405020304" pitchFamily="18" charset="0"/>
                <a:cs typeface="Times New Roman" panose="02020603050405020304" pitchFamily="18" charset="0"/>
              </a:rPr>
              <a:t>Trả</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lời</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câu</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hỏi</a:t>
            </a:r>
            <a:r>
              <a:rPr lang="en-US" sz="2700" u="sng" dirty="0">
                <a:solidFill>
                  <a:srgbClr val="00B050"/>
                </a:solidFill>
                <a:latin typeface="Times New Roman" panose="02020603050405020304" pitchFamily="18" charset="0"/>
                <a:cs typeface="Times New Roman" panose="02020603050405020304" pitchFamily="18" charset="0"/>
              </a:rPr>
              <a:t> :</a:t>
            </a:r>
            <a:endParaRPr lang="en-US" sz="2700"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dirty="0" err="1">
                <a:solidFill>
                  <a:srgbClr val="000066"/>
                </a:solidFill>
                <a:latin typeface="Times New Roman" panose="02020603050405020304" pitchFamily="18" charset="0"/>
                <a:cs typeface="Times New Roman" panose="02020603050405020304" pitchFamily="18" charset="0"/>
              </a:rPr>
              <a:t>Vì</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sao</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bạn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nhỏ</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tự</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nguyện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tham</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gia</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bắt</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bọn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trộm</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gỗ</a:t>
            </a:r>
            <a:r>
              <a:rPr lang="en-US" sz="2700" dirty="0">
                <a:solidFill>
                  <a:srgbClr val="000066"/>
                </a:solidFill>
                <a:latin typeface="Times New Roman" panose="02020603050405020304" pitchFamily="18" charset="0"/>
                <a:cs typeface="Times New Roman" panose="02020603050405020304" pitchFamily="18" charset="0"/>
              </a:rPr>
              <a:t>?</a:t>
            </a:r>
            <a:endParaRPr lang="vi-VN" sz="2700" dirty="0">
              <a:solidFill>
                <a:srgbClr val="000066"/>
              </a:solidFill>
              <a:latin typeface="Times New Roman" panose="02020603050405020304" pitchFamily="18" charset="0"/>
              <a:cs typeface="Times New Roman" panose="02020603050405020304" pitchFamily="18" charset="0"/>
            </a:endParaRPr>
          </a:p>
        </p:txBody>
      </p:sp>
      <p:sp>
        <p:nvSpPr>
          <p:cNvPr id="5" name="Action Button: End 4">
            <a:hlinkClick r:id="rId1" action="ppaction://hlinksldjump" highlightClick="1"/>
          </p:cNvPr>
          <p:cNvSpPr/>
          <p:nvPr/>
        </p:nvSpPr>
        <p:spPr>
          <a:xfrm>
            <a:off x="8839200" y="5600700"/>
            <a:ext cx="685800" cy="4000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45059"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3</a:t>
            </a:r>
            <a:endParaRPr lang="en-US" sz="2700" kern="10">
              <a:ln w="9525">
                <a:solidFill>
                  <a:srgbClr val="000000"/>
                </a:solidFill>
                <a:round/>
              </a:ln>
              <a:solidFill>
                <a:srgbClr val="FFFFFF"/>
              </a:solidFill>
              <a:latin typeface="Arial Black" panose="020B0A04020102020204"/>
            </a:endParaRPr>
          </a:p>
        </p:txBody>
      </p:sp>
      <p:sp>
        <p:nvSpPr>
          <p:cNvPr id="6" name="Rectangle 3"/>
          <p:cNvSpPr txBox="1">
            <a:spLocks noChangeArrowheads="1"/>
          </p:cNvSpPr>
          <p:nvPr/>
        </p:nvSpPr>
        <p:spPr>
          <a:xfrm>
            <a:off x="1981202" y="1600200"/>
            <a:ext cx="8242697"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Trồng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rừng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ngập</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mặn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trang</a:t>
            </a:r>
            <a:r>
              <a:rPr lang="en-US" sz="2700" dirty="0">
                <a:solidFill>
                  <a:srgbClr val="FF0000"/>
                </a:solidFill>
                <a:latin typeface="Times New Roman" panose="02020603050405020304" pitchFamily="18" charset="0"/>
                <a:cs typeface="Times New Roman" panose="02020603050405020304" pitchFamily="18" charset="0"/>
              </a:rPr>
              <a:t> 128):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từ</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Nhờ</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phục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hồi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rừng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ngập</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mặn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bảo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vệ</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vững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chắc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đê</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điều</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u="sng" dirty="0" err="1">
                <a:solidFill>
                  <a:srgbClr val="00B050"/>
                </a:solidFill>
                <a:latin typeface="Times New Roman" panose="02020603050405020304" pitchFamily="18" charset="0"/>
                <a:cs typeface="Times New Roman" panose="02020603050405020304" pitchFamily="18" charset="0"/>
              </a:rPr>
              <a:t>Trả</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lời</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câu</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hỏi</a:t>
            </a:r>
            <a:r>
              <a:rPr lang="en-US" sz="2700" u="sng" dirty="0">
                <a:solidFill>
                  <a:srgbClr val="00B050"/>
                </a:solidFill>
                <a:latin typeface="Times New Roman" panose="02020603050405020304" pitchFamily="18" charset="0"/>
                <a:cs typeface="Times New Roman" panose="02020603050405020304" pitchFamily="18" charset="0"/>
              </a:rPr>
              <a:t> :</a:t>
            </a:r>
            <a:endParaRPr lang="en-US" sz="2700"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dirty="0" err="1">
                <a:solidFill>
                  <a:srgbClr val="000066"/>
                </a:solidFill>
                <a:latin typeface="Times New Roman" panose="02020603050405020304" pitchFamily="18" charset="0"/>
                <a:cs typeface="Times New Roman" panose="02020603050405020304" pitchFamily="18" charset="0"/>
              </a:rPr>
              <a:t>Sau</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khi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được</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phục</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hồi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rừng</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ngập</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mặn</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mang</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lại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những</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tác</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dụng</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gì</a:t>
            </a:r>
            <a:r>
              <a:rPr lang="en-US" sz="2700" dirty="0">
                <a:solidFill>
                  <a:srgbClr val="000066"/>
                </a:solidFill>
                <a:latin typeface="Times New Roman" panose="02020603050405020304" pitchFamily="18" charset="0"/>
                <a:cs typeface="Times New Roman" panose="02020603050405020304" pitchFamily="18" charset="0"/>
              </a:rPr>
              <a:t>?</a:t>
            </a:r>
            <a:endParaRPr lang="vi-VN" sz="2700" dirty="0">
              <a:solidFill>
                <a:srgbClr val="000066"/>
              </a:solidFill>
              <a:latin typeface="Times New Roman" panose="02020603050405020304" pitchFamily="18" charset="0"/>
              <a:cs typeface="Times New Roman" panose="02020603050405020304" pitchFamily="18" charset="0"/>
            </a:endParaRPr>
          </a:p>
        </p:txBody>
      </p:sp>
      <p:sp>
        <p:nvSpPr>
          <p:cNvPr id="5" name="Action Button: End 4">
            <a:hlinkClick r:id="rId1" action="ppaction://hlinksldjump" highlightClick="1"/>
          </p:cNvPr>
          <p:cNvSpPr/>
          <p:nvPr/>
        </p:nvSpPr>
        <p:spPr>
          <a:xfrm>
            <a:off x="9010650" y="5715000"/>
            <a:ext cx="514350" cy="2857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Oval 4"/>
          <p:cNvSpPr>
            <a:spLocks noChangeArrowheads="1"/>
          </p:cNvSpPr>
          <p:nvPr/>
        </p:nvSpPr>
        <p:spPr bwMode="auto">
          <a:xfrm>
            <a:off x="2667001" y="857251"/>
            <a:ext cx="458391"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47107" name="WordArt 5"/>
          <p:cNvSpPr>
            <a:spLocks noChangeArrowheads="1" noChangeShapeType="1" noTextEdit="1"/>
          </p:cNvSpPr>
          <p:nvPr/>
        </p:nvSpPr>
        <p:spPr bwMode="auto">
          <a:xfrm>
            <a:off x="2780111"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4</a:t>
            </a:r>
            <a:endParaRPr lang="en-US" sz="2700" kern="10">
              <a:ln w="9525">
                <a:solidFill>
                  <a:srgbClr val="000000"/>
                </a:solidFill>
                <a:round/>
              </a:ln>
              <a:solidFill>
                <a:srgbClr val="FFFFFF"/>
              </a:solidFill>
              <a:latin typeface="Arial Black" panose="020B0A04020102020204"/>
            </a:endParaRPr>
          </a:p>
        </p:txBody>
      </p:sp>
      <p:sp>
        <p:nvSpPr>
          <p:cNvPr id="6" name="Rectangle 3"/>
          <p:cNvSpPr txBox="1">
            <a:spLocks noChangeArrowheads="1"/>
          </p:cNvSpPr>
          <p:nvPr/>
        </p:nvSpPr>
        <p:spPr>
          <a:xfrm>
            <a:off x="1981202" y="1600200"/>
            <a:ext cx="8242697"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Chuỗi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ngọc</a:t>
            </a:r>
            <a:r>
              <a:rPr lang="en-US" sz="2700" dirty="0">
                <a:solidFill>
                  <a:srgbClr val="FF0000"/>
                </a:solidFill>
                <a:latin typeface="Times New Roman" panose="02020603050405020304" pitchFamily="18" charset="0"/>
                <a:cs typeface="Times New Roman" panose="02020603050405020304" pitchFamily="18" charset="0"/>
              </a:rPr>
              <a:t> lam (</a:t>
            </a:r>
            <a:r>
              <a:rPr lang="en-US" sz="2700" dirty="0" err="1">
                <a:solidFill>
                  <a:srgbClr val="FF0000"/>
                </a:solidFill>
                <a:latin typeface="Times New Roman" panose="02020603050405020304" pitchFamily="18" charset="0"/>
                <a:cs typeface="Times New Roman" panose="02020603050405020304" pitchFamily="18" charset="0"/>
              </a:rPr>
              <a:t>trang</a:t>
            </a:r>
            <a:r>
              <a:rPr lang="en-US" sz="2700" dirty="0">
                <a:solidFill>
                  <a:srgbClr val="FF0000"/>
                </a:solidFill>
                <a:latin typeface="Times New Roman" panose="02020603050405020304" pitchFamily="18" charset="0"/>
                <a:cs typeface="Times New Roman" panose="02020603050405020304" pitchFamily="18" charset="0"/>
              </a:rPr>
              <a:t> 134):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từ</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Cháu</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có</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bao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nhiêu</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tiền</a:t>
            </a:r>
            <a:r>
              <a:rPr lang="en-US" sz="2700" dirty="0">
                <a:solidFill>
                  <a:srgbClr val="FF0000"/>
                </a:solidFill>
                <a:latin typeface="Times New Roman" panose="02020603050405020304" pitchFamily="18" charset="0"/>
                <a:cs typeface="Times New Roman" panose="02020603050405020304" pitchFamily="18" charset="0"/>
              </a:rPr>
              <a:t>? … </a:t>
            </a:r>
            <a:r>
              <a:rPr lang="en-US" sz="2700" dirty="0" err="1">
                <a:solidFill>
                  <a:srgbClr val="FF0000"/>
                </a:solidFill>
                <a:latin typeface="Times New Roman" panose="02020603050405020304" pitchFamily="18" charset="0"/>
                <a:cs typeface="Times New Roman" panose="02020603050405020304" pitchFamily="18" charset="0"/>
              </a:rPr>
              <a:t>người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anh</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yêu</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quý</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u="sng" dirty="0" err="1">
                <a:solidFill>
                  <a:srgbClr val="00B050"/>
                </a:solidFill>
                <a:latin typeface="Times New Roman" panose="02020603050405020304" pitchFamily="18" charset="0"/>
                <a:cs typeface="Times New Roman" panose="02020603050405020304" pitchFamily="18" charset="0"/>
              </a:rPr>
              <a:t>Trả</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lời</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câu</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hỏi</a:t>
            </a:r>
            <a:r>
              <a:rPr lang="en-US" sz="2700" u="sng" dirty="0">
                <a:solidFill>
                  <a:srgbClr val="00B050"/>
                </a:solidFill>
                <a:latin typeface="Times New Roman" panose="02020603050405020304" pitchFamily="18" charset="0"/>
                <a:cs typeface="Times New Roman" panose="02020603050405020304" pitchFamily="18" charset="0"/>
              </a:rPr>
              <a:t> :</a:t>
            </a:r>
            <a:endParaRPr lang="en-US" sz="2700"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dirty="0" err="1">
                <a:solidFill>
                  <a:srgbClr val="000066"/>
                </a:solidFill>
                <a:latin typeface="Times New Roman" panose="02020603050405020304" pitchFamily="18" charset="0"/>
                <a:cs typeface="Times New Roman" panose="02020603050405020304" pitchFamily="18" charset="0"/>
              </a:rPr>
              <a:t>Chuỗi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ngọc</a:t>
            </a:r>
            <a:r>
              <a:rPr lang="en-US" sz="2700" dirty="0">
                <a:solidFill>
                  <a:srgbClr val="000066"/>
                </a:solidFill>
                <a:latin typeface="Times New Roman" panose="02020603050405020304" pitchFamily="18" charset="0"/>
                <a:cs typeface="Times New Roman" panose="02020603050405020304" pitchFamily="18" charset="0"/>
              </a:rPr>
              <a:t> lam </a:t>
            </a:r>
            <a:r>
              <a:rPr lang="en-US" sz="2700" dirty="0" err="1">
                <a:solidFill>
                  <a:srgbClr val="000066"/>
                </a:solidFill>
                <a:latin typeface="Times New Roman" panose="02020603050405020304" pitchFamily="18" charset="0"/>
                <a:cs typeface="Times New Roman" panose="02020603050405020304" pitchFamily="18" charset="0"/>
              </a:rPr>
              <a:t>đó</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có</a:t>
            </a:r>
            <a:r>
              <a:rPr lang="en-US" sz="2700" dirty="0">
                <a:solidFill>
                  <a:srgbClr val="000066"/>
                </a:solidFill>
                <a:latin typeface="Times New Roman" panose="02020603050405020304" pitchFamily="18" charset="0"/>
                <a:cs typeface="Times New Roman" panose="02020603050405020304" pitchFamily="18" charset="0"/>
              </a:rPr>
              <a:t> ý </a:t>
            </a:r>
            <a:r>
              <a:rPr lang="en-US" sz="2700" dirty="0" err="1">
                <a:solidFill>
                  <a:srgbClr val="000066"/>
                </a:solidFill>
                <a:latin typeface="Times New Roman" panose="02020603050405020304" pitchFamily="18" charset="0"/>
                <a:cs typeface="Times New Roman" panose="02020603050405020304" pitchFamily="18" charset="0"/>
              </a:rPr>
              <a:t>nghĩa</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gì</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đối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với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chú</a:t>
            </a:r>
            <a:r>
              <a:rPr lang="en-US" sz="2700" dirty="0">
                <a:solidFill>
                  <a:srgbClr val="000066"/>
                </a:solidFill>
                <a:latin typeface="Times New Roman" panose="02020603050405020304" pitchFamily="18" charset="0"/>
                <a:cs typeface="Times New Roman" panose="02020603050405020304" pitchFamily="18" charset="0"/>
              </a:rPr>
              <a:t> Pi-e?</a:t>
            </a:r>
            <a:endParaRPr lang="vi-VN" sz="2700" dirty="0">
              <a:solidFill>
                <a:srgbClr val="000066"/>
              </a:solidFill>
              <a:latin typeface="Times New Roman" panose="02020603050405020304" pitchFamily="18" charset="0"/>
              <a:cs typeface="Times New Roman" panose="02020603050405020304" pitchFamily="18" charset="0"/>
            </a:endParaRPr>
          </a:p>
        </p:txBody>
      </p:sp>
      <p:sp>
        <p:nvSpPr>
          <p:cNvPr id="5" name="Action Button: End 4">
            <a:hlinkClick r:id="rId1" action="ppaction://hlinksldjump" highlightClick="1"/>
          </p:cNvPr>
          <p:cNvSpPr/>
          <p:nvPr/>
        </p:nvSpPr>
        <p:spPr>
          <a:xfrm>
            <a:off x="8382000" y="5200650"/>
            <a:ext cx="971550" cy="57150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Oval 4"/>
          <p:cNvSpPr>
            <a:spLocks noChangeArrowheads="1"/>
          </p:cNvSpPr>
          <p:nvPr/>
        </p:nvSpPr>
        <p:spPr bwMode="auto">
          <a:xfrm>
            <a:off x="2856311" y="857251"/>
            <a:ext cx="458390" cy="458391"/>
          </a:xfrm>
          <a:prstGeom prst="ellipse">
            <a:avLst/>
          </a:prstGeom>
          <a:solidFill>
            <a:schemeClr val="accent1"/>
          </a:solidFill>
          <a:ln w="9525">
            <a:solidFill>
              <a:schemeClr val="tx1"/>
            </a:solidFill>
            <a:round/>
          </a:ln>
        </p:spPr>
        <p:txBody>
          <a:bodyPr wrap="none" anchor="ctr"/>
          <a:lstStyle/>
          <a:p>
            <a:endParaRPr lang="en-US" sz="1350">
              <a:latin typeface="Calibri" panose="020F0502020204030204" pitchFamily="34" charset="0"/>
            </a:endParaRPr>
          </a:p>
        </p:txBody>
      </p:sp>
      <p:sp>
        <p:nvSpPr>
          <p:cNvPr id="49155" name="WordArt 5"/>
          <p:cNvSpPr>
            <a:spLocks noChangeArrowheads="1" noChangeShapeType="1" noTextEdit="1"/>
          </p:cNvSpPr>
          <p:nvPr/>
        </p:nvSpPr>
        <p:spPr bwMode="auto">
          <a:xfrm>
            <a:off x="2969420" y="933450"/>
            <a:ext cx="161925" cy="323850"/>
          </a:xfrm>
          <a:prstGeom prst="rect">
            <a:avLst/>
          </a:prstGeom>
        </p:spPr>
        <p:txBody>
          <a:bodyPr wrap="none" fromWordArt="1">
            <a:prstTxWarp prst="textPlain">
              <a:avLst>
                <a:gd name="adj" fmla="val 50000"/>
              </a:avLst>
            </a:prstTxWarp>
          </a:bodyPr>
          <a:lstStyle/>
          <a:p>
            <a:pPr algn="ctr"/>
            <a:r>
              <a:rPr lang="en-US" sz="2700" kern="10">
                <a:ln w="9525">
                  <a:solidFill>
                    <a:srgbClr val="000000"/>
                  </a:solidFill>
                  <a:round/>
                </a:ln>
                <a:solidFill>
                  <a:srgbClr val="FFFFFF"/>
                </a:solidFill>
                <a:latin typeface="Arial Black" panose="020B0A04020102020204"/>
              </a:rPr>
              <a:t>5</a:t>
            </a:r>
            <a:endParaRPr lang="en-US" sz="2700" kern="10">
              <a:ln w="9525">
                <a:solidFill>
                  <a:srgbClr val="000000"/>
                </a:solidFill>
                <a:round/>
              </a:ln>
              <a:solidFill>
                <a:srgbClr val="FFFFFF"/>
              </a:solidFill>
              <a:latin typeface="Arial Black" panose="020B0A04020102020204"/>
            </a:endParaRPr>
          </a:p>
        </p:txBody>
      </p:sp>
      <p:sp>
        <p:nvSpPr>
          <p:cNvPr id="6" name="Rectangle 3"/>
          <p:cNvSpPr txBox="1">
            <a:spLocks noChangeArrowheads="1"/>
          </p:cNvSpPr>
          <p:nvPr/>
        </p:nvSpPr>
        <p:spPr>
          <a:xfrm>
            <a:off x="2038352" y="1600200"/>
            <a:ext cx="8286749" cy="2085594"/>
          </a:xfrm>
          <a:prstGeom prst="rect">
            <a:avLst/>
          </a:prstGeom>
        </p:spPr>
        <p:txBody>
          <a:bodyPr>
            <a:noAutofit/>
          </a:bodyPr>
          <a:lstStyle/>
          <a:p>
            <a:pPr algn="just">
              <a:lnSpc>
                <a:spcPct val="120000"/>
              </a:lnSpc>
              <a:spcBef>
                <a:spcPct val="20000"/>
              </a:spcBef>
            </a:pPr>
            <a:r>
              <a:rPr lang="en-US" sz="2700" dirty="0">
                <a:solidFill>
                  <a:srgbClr val="FF0000"/>
                </a:solidFill>
                <a:latin typeface="Times New Roman" panose="02020603050405020304" pitchFamily="18" charset="0"/>
                <a:cs typeface="Times New Roman" panose="02020603050405020304" pitchFamily="18" charset="0"/>
              </a:rPr>
              <a:t>*</a:t>
            </a:r>
            <a:r>
              <a:rPr lang="en-US" sz="2700" dirty="0" err="1">
                <a:solidFill>
                  <a:srgbClr val="FF0000"/>
                </a:solidFill>
                <a:latin typeface="Times New Roman" panose="02020603050405020304" pitchFamily="18" charset="0"/>
                <a:cs typeface="Times New Roman" panose="02020603050405020304" pitchFamily="18" charset="0"/>
              </a:rPr>
              <a:t>Hạt</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gạo</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làng</a:t>
            </a:r>
            <a:r>
              <a:rPr lang="en-US" sz="2700" dirty="0">
                <a:solidFill>
                  <a:srgbClr val="FF0000"/>
                </a:solidFill>
                <a:latin typeface="Times New Roman" panose="02020603050405020304" pitchFamily="18" charset="0"/>
                <a:cs typeface="Times New Roman" panose="02020603050405020304" pitchFamily="18" charset="0"/>
              </a:rPr>
              <a:t> ta: </a:t>
            </a:r>
            <a:r>
              <a:rPr lang="en-US" sz="2700" dirty="0" err="1">
                <a:solidFill>
                  <a:srgbClr val="FF0000"/>
                </a:solidFill>
                <a:latin typeface="Times New Roman" panose="02020603050405020304" pitchFamily="18" charset="0"/>
                <a:cs typeface="Times New Roman" panose="02020603050405020304" pitchFamily="18" charset="0"/>
              </a:rPr>
              <a:t>Đọc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thuộc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lòng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bài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thơ</a:t>
            </a:r>
            <a:r>
              <a:rPr lang="en-US" sz="2700" dirty="0">
                <a:solidFill>
                  <a:srgbClr val="FF0000"/>
                </a:solidFill>
                <a:latin typeface="Times New Roman" panose="02020603050405020304" pitchFamily="18" charset="0"/>
                <a:cs typeface="Times New Roman" panose="02020603050405020304" pitchFamily="18" charset="0"/>
              </a:rPr>
              <a:t>.</a:t>
            </a:r>
            <a:endParaRPr lang="en-US" sz="2700" dirty="0">
              <a:solidFill>
                <a:srgbClr val="FF0000"/>
              </a:solidFill>
              <a:latin typeface="Times New Roman" panose="02020603050405020304" pitchFamily="18" charset="0"/>
              <a:cs typeface="Times New Roman" panose="02020603050405020304" pitchFamily="18" charset="0"/>
            </a:endParaRPr>
          </a:p>
          <a:p>
            <a:pPr algn="just">
              <a:lnSpc>
                <a:spcPct val="120000"/>
              </a:lnSpc>
            </a:pPr>
            <a:r>
              <a:rPr lang="en-US" sz="2700" u="sng" dirty="0" err="1">
                <a:solidFill>
                  <a:srgbClr val="00B050"/>
                </a:solidFill>
                <a:latin typeface="Times New Roman" panose="02020603050405020304" pitchFamily="18" charset="0"/>
                <a:cs typeface="Times New Roman" panose="02020603050405020304" pitchFamily="18" charset="0"/>
              </a:rPr>
              <a:t>Trả</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lời</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câu</a:t>
            </a:r>
            <a:r>
              <a:rPr lang="en-US" sz="2700" u="sng" dirty="0">
                <a:solidFill>
                  <a:srgbClr val="00B050"/>
                </a:solidFill>
                <a:latin typeface="Times New Roman" panose="02020603050405020304" pitchFamily="18" charset="0"/>
                <a:cs typeface="Times New Roman" panose="02020603050405020304" pitchFamily="18" charset="0"/>
              </a:rPr>
              <a:t> </a:t>
            </a:r>
            <a:r>
              <a:rPr lang="en-US" sz="2700" u="sng" dirty="0" err="1">
                <a:solidFill>
                  <a:srgbClr val="00B050"/>
                </a:solidFill>
                <a:latin typeface="Times New Roman" panose="02020603050405020304" pitchFamily="18" charset="0"/>
                <a:cs typeface="Times New Roman" panose="02020603050405020304" pitchFamily="18" charset="0"/>
              </a:rPr>
              <a:t>hỏi</a:t>
            </a:r>
            <a:r>
              <a:rPr lang="en-US" sz="2700" u="sng" dirty="0">
                <a:solidFill>
                  <a:srgbClr val="00B050"/>
                </a:solidFill>
                <a:latin typeface="Times New Roman" panose="02020603050405020304" pitchFamily="18" charset="0"/>
                <a:cs typeface="Times New Roman" panose="02020603050405020304" pitchFamily="18" charset="0"/>
              </a:rPr>
              <a:t> :</a:t>
            </a:r>
            <a:endParaRPr lang="en-US" sz="2700" u="sng" dirty="0">
              <a:solidFill>
                <a:srgbClr val="00B050"/>
              </a:solidFill>
              <a:latin typeface="Times New Roman" panose="02020603050405020304" pitchFamily="18" charset="0"/>
              <a:cs typeface="Times New Roman" panose="02020603050405020304" pitchFamily="18" charset="0"/>
            </a:endParaRPr>
          </a:p>
          <a:p>
            <a:pPr algn="just">
              <a:lnSpc>
                <a:spcPct val="120000"/>
              </a:lnSpc>
              <a:spcBef>
                <a:spcPct val="20000"/>
              </a:spcBef>
            </a:pPr>
            <a:r>
              <a:rPr lang="en-US" sz="2700" dirty="0" err="1">
                <a:solidFill>
                  <a:srgbClr val="000066"/>
                </a:solidFill>
                <a:latin typeface="Times New Roman" panose="02020603050405020304" pitchFamily="18" charset="0"/>
                <a:cs typeface="Times New Roman" panose="02020603050405020304" pitchFamily="18" charset="0"/>
              </a:rPr>
              <a:t>Vì</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sao</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tác</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giả</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lại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gọi</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hạt</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gạo</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là</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hạt</a:t>
            </a:r>
            <a:r>
              <a:rPr lang="en-US" sz="2700" dirty="0">
                <a:solidFill>
                  <a:srgbClr val="000066"/>
                </a:solidFill>
                <a:latin typeface="Times New Roman" panose="02020603050405020304" pitchFamily="18" charset="0"/>
                <a:cs typeface="Times New Roman" panose="02020603050405020304" pitchFamily="18" charset="0"/>
              </a:rPr>
              <a:t> </a:t>
            </a:r>
            <a:r>
              <a:rPr lang="en-US" sz="2700" dirty="0" err="1">
                <a:solidFill>
                  <a:srgbClr val="000066"/>
                </a:solidFill>
                <a:latin typeface="Times New Roman" panose="02020603050405020304" pitchFamily="18" charset="0"/>
                <a:cs typeface="Times New Roman" panose="02020603050405020304" pitchFamily="18" charset="0"/>
              </a:rPr>
              <a:t>vàng</a:t>
            </a:r>
            <a:r>
              <a:rPr lang="en-US" sz="2700" dirty="0">
                <a:solidFill>
                  <a:srgbClr val="000066"/>
                </a:solidFill>
                <a:latin typeface="Times New Roman" panose="02020603050405020304" pitchFamily="18" charset="0"/>
                <a:cs typeface="Times New Roman" panose="02020603050405020304" pitchFamily="18" charset="0"/>
              </a:rPr>
              <a:t>”?</a:t>
            </a:r>
            <a:endParaRPr lang="vi-VN" sz="2700" dirty="0">
              <a:solidFill>
                <a:srgbClr val="000066"/>
              </a:solidFill>
              <a:latin typeface="Times New Roman" panose="02020603050405020304" pitchFamily="18" charset="0"/>
              <a:cs typeface="Times New Roman" panose="02020603050405020304" pitchFamily="18" charset="0"/>
            </a:endParaRPr>
          </a:p>
        </p:txBody>
      </p:sp>
      <p:sp>
        <p:nvSpPr>
          <p:cNvPr id="5" name="Action Button: End 4">
            <a:hlinkClick r:id="rId1" action="ppaction://hlinksldjump" highlightClick="1"/>
          </p:cNvPr>
          <p:cNvSpPr/>
          <p:nvPr/>
        </p:nvSpPr>
        <p:spPr>
          <a:xfrm>
            <a:off x="8324850" y="5486400"/>
            <a:ext cx="971550" cy="514350"/>
          </a:xfrm>
          <a:prstGeom prst="actionButtonEnd">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p="http://schemas.openxmlformats.org/presentationml/2006/main">
  <p:tag name="MMPROD_NEXTUNIQUEID" val="10009"/>
  <p:tag name="MMPROD_UIDATA" val="&lt;database version=&quot;10.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2&quot;/&gt;&lt;property id=&quot;20307&quot; value=&quot;256&quot;/&gt;&lt;/object&gt;&lt;object type=&quot;3&quot; unique_id=&quot;10005&quot;&gt;&lt;property id=&quot;20148&quot; value=&quot;5&quot;/&gt;&lt;property id=&quot;20300&quot; value=&quot;Slide 3&quot;/&gt;&lt;property id=&quot;20307&quot; value=&quot;257&quot;/&gt;&lt;/object&gt;&lt;object type=&quot;3&quot; unique_id=&quot;10006&quot;&gt;&lt;property id=&quot;20148&quot; value=&quot;5&quot;/&gt;&lt;property id=&quot;20300&quot; value=&quot;Slide 4&quot;/&gt;&lt;property id=&quot;20307&quot; value=&quot;258&quot;/&gt;&lt;/object&gt;&lt;object type=&quot;3&quot; unique_id=&quot;10120&quot;&gt;&lt;property id=&quot;20148&quot; value=&quot;5&quot;/&gt;&lt;property id=&quot;20300&quot; value=&quot;Slide 1&quot;/&gt;&lt;property id=&quot;20307&quot; value=&quot;261&quot;/&gt;&lt;/object&gt;&lt;object type=&quot;3&quot; unique_id=&quot;10121&quot;&gt;&lt;property id=&quot;20148&quot; value=&quot;5&quot;/&gt;&lt;property id=&quot;20300&quot; value=&quot;Slide 5&quot;/&gt;&lt;property id=&quot;20307&quot; value=&quot;262&quot;/&gt;&lt;/object&gt;&lt;/object&gt;&lt;/object&gt;&lt;/database&gt;"/>
  <p:tag name="SECTOMILLISECCONVERTED" val="1"/>
</p:tagLst>
</file>

<file path=ppt/theme/theme1.xml><?xml version="1.0" encoding="utf-8"?>
<a:theme xmlns:a="http://schemas.openxmlformats.org/drawingml/2006/main" name="Wisp">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0</TotalTime>
  <Words>2620</Words>
  <Application>WPS Presentation</Application>
  <PresentationFormat>Widescreen</PresentationFormat>
  <Paragraphs>141</Paragraphs>
  <Slides>14</Slides>
  <Notes>8</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14</vt:i4>
      </vt:variant>
    </vt:vector>
  </HeadingPairs>
  <TitlesOfParts>
    <vt:vector size="29" baseType="lpstr">
      <vt:lpstr>Arial</vt:lpstr>
      <vt:lpstr>SimSun</vt:lpstr>
      <vt:lpstr>Wingdings</vt:lpstr>
      <vt:lpstr>Wingdings 3</vt:lpstr>
      <vt:lpstr>Arial</vt:lpstr>
      <vt:lpstr>Times New Roman</vt:lpstr>
      <vt:lpstr>Times New Roman</vt:lpstr>
      <vt:lpstr>Calibri</vt:lpstr>
      <vt:lpstr>Arial Black</vt:lpstr>
      <vt:lpstr>Calibri</vt:lpstr>
      <vt:lpstr>Microsoft YaHei</vt:lpstr>
      <vt:lpstr>Arial Unicode MS</vt:lpstr>
      <vt:lpstr>Century Gothic</vt:lpstr>
      <vt:lpstr>Tahoma</vt:lpstr>
      <vt:lpstr>Wisp</vt:lpstr>
      <vt:lpstr>PowerPoint 演示文稿</vt:lpstr>
      <vt:lpstr>  Tiếng Việt  Ôn tập cuối học kì I Tiết 3</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THAMB</dc:creator>
  <cp:lastModifiedBy>HUONG GIANG</cp:lastModifiedBy>
  <cp:revision>7</cp:revision>
  <dcterms:created xsi:type="dcterms:W3CDTF">2017-12-28T06:16:00Z</dcterms:created>
  <dcterms:modified xsi:type="dcterms:W3CDTF">2022-12-31T15:40:43Z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087930D4FF66487F9BE67A0DF96B564A</vt:lpwstr>
  </property>
  <property fmtid="{D5CDD505-2E9C-101B-9397-08002B2CF9AE}" pid="3" name="KSOProductBuildVer">
    <vt:lpwstr>1033-11.2.0.11440</vt:lpwstr>
  </property>
</Properties>
</file>