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  <p:sldMasterId id="2147483687" r:id="rId4"/>
  </p:sldMasterIdLst>
  <p:notesMasterIdLst>
    <p:notesMasterId r:id="rId33"/>
  </p:notesMasterIdLst>
  <p:handoutMasterIdLst>
    <p:handoutMasterId r:id="rId34"/>
  </p:handoutMasterIdLst>
  <p:sldIdLst>
    <p:sldId id="333" r:id="rId5"/>
    <p:sldId id="256" r:id="rId6"/>
    <p:sldId id="355" r:id="rId7"/>
    <p:sldId id="361" r:id="rId8"/>
    <p:sldId id="365" r:id="rId9"/>
    <p:sldId id="404" r:id="rId10"/>
    <p:sldId id="364" r:id="rId11"/>
    <p:sldId id="261" r:id="rId12"/>
    <p:sldId id="326" r:id="rId13"/>
    <p:sldId id="265" r:id="rId14"/>
    <p:sldId id="399" r:id="rId15"/>
    <p:sldId id="263" r:id="rId16"/>
    <p:sldId id="277" r:id="rId17"/>
    <p:sldId id="274" r:id="rId18"/>
    <p:sldId id="402" r:id="rId19"/>
    <p:sldId id="401" r:id="rId20"/>
    <p:sldId id="396" r:id="rId21"/>
    <p:sldId id="281" r:id="rId22"/>
    <p:sldId id="403" r:id="rId23"/>
    <p:sldId id="394" r:id="rId24"/>
    <p:sldId id="291" r:id="rId25"/>
    <p:sldId id="267" r:id="rId26"/>
    <p:sldId id="397" r:id="rId27"/>
    <p:sldId id="268" r:id="rId28"/>
    <p:sldId id="405" r:id="rId29"/>
    <p:sldId id="406" r:id="rId30"/>
    <p:sldId id="294" r:id="rId31"/>
    <p:sldId id="272" r:id="rId32"/>
  </p:sldIdLst>
  <p:sldSz cx="9144000" cy="5143500" type="screen16x9"/>
  <p:notesSz cx="6858000" cy="9144000"/>
  <p:custDataLst>
    <p:tags r:id="rId35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900D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7" autoAdjust="0"/>
    <p:restoredTop sz="94660"/>
  </p:normalViewPr>
  <p:slideViewPr>
    <p:cSldViewPr>
      <p:cViewPr varScale="1">
        <p:scale>
          <a:sx n="82" d="100"/>
          <a:sy n="82" d="100"/>
        </p:scale>
        <p:origin x="468" y="5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2022-12-22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2022-12-22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1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237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03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(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);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(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trọt</a:t>
            </a:r>
            <a:r>
              <a:rPr lang="en-US" dirty="0"/>
              <a:t>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14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Minh </a:t>
            </a:r>
            <a:r>
              <a:rPr lang="en-US" dirty="0" err="1"/>
              <a:t>Hải</a:t>
            </a:r>
            <a:r>
              <a:rPr lang="en-US" dirty="0"/>
              <a:t>, </a:t>
            </a:r>
            <a:r>
              <a:rPr lang="en-US" dirty="0" err="1"/>
              <a:t>Bến</a:t>
            </a:r>
            <a:r>
              <a:rPr lang="en-US" dirty="0"/>
              <a:t> Tre,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Nghệ</a:t>
            </a:r>
            <a:r>
              <a:rPr lang="en-US" dirty="0"/>
              <a:t> An,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76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HS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HS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67CE1-5F72-43EC-AC9D-A316D01FF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9963B-40CF-4694-88EB-F33EE5E97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A259A-B46C-4796-A337-EEA7FAB55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89571-98DA-4032-8D75-E04497749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92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4404-81AC-48AE-BFDE-25A0FF47A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E5C76-78E7-479F-B8D8-3B2D3DB51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050F1-5663-4502-9ECC-769D7D76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1038B-03E7-4B86-8D35-4539297B1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6E0B0-E8BB-474A-97AA-9D5C33D3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25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4C61-9E08-4240-9313-747A62BC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A2DBE-368E-4BED-A634-0A4B58348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88447-558C-424D-BF39-0DD7909B0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49EE8-0245-4FA7-A4BD-52381289B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66FED-4D8D-4423-AF81-076A40C8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56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65F7-F955-4511-988C-E3A025C7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2B962-69B0-491C-8204-7C13292CF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7A0CD-8AAC-463E-87C7-8E5FE6BF3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16486-6BD5-42DD-91AB-8CC9913D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51272-ED9D-45D5-8515-E481BCDB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17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BFB41-C668-4C5B-A668-09A3BCDB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4BA86-F8B7-4BFD-AA6D-A8D248153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6184C-E880-4BFC-8DBE-CCA1FFE57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0D689-7328-4F1A-9E92-EB5211BE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07177-EE0C-40DA-9B4A-730F366A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16726-2530-4E90-BB46-1D23ED617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4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6351"/>
            <a:ext cx="9171316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1803400"/>
            <a:ext cx="5826719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038126"/>
            <a:ext cx="582671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101FED96-283E-43C6-B078-09CF79ADC88D}" type="slidenum">
              <a:rPr lang="en-US" altLang="en-US" sz="675" smtClean="0">
                <a:solidFill>
                  <a:srgbClr val="5FCBEF"/>
                </a:solidFill>
                <a:cs typeface="Arial" panose="020B0604020202020204" pitchFamily="34" charset="0"/>
              </a:rPr>
              <a:pPr algn="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675">
              <a:solidFill>
                <a:srgbClr val="5FCBE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2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B5EDD-C857-43C3-AFA4-F5691FAE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40486-2A60-4EB2-B423-7C5B6EA59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AA38B-E53B-4650-B333-F85E1CBA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CE0FA-C8A0-4D6F-BBD7-C81EAF731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6E8B3-CE86-4CE5-9FCD-BE511A0E2D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73BE9-DE0B-46EB-83FF-E78A4EE05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0D578-90D6-4E04-87E7-CB67539B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8E8E8-1283-4D92-A6F7-5694DDB3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58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EE64E-8994-4E90-BCCC-FBF0668E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99388-EF31-4E64-B8E0-4CFCF6AE1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07A5E-7131-4398-9AF1-27B77B45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150B2-0A73-4C83-ADD7-05AF7938B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82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EC04A2-BD47-4EC1-90FD-AD1BCC9A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AE89F8-59C6-4FEA-87F5-20E7D921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1119F-3D67-4054-BB37-3743B05D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0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AA90-3522-4DA8-9FDB-7C691F3D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D4D24-3BD6-4683-B053-1D4668455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8986F-F293-4014-A673-F56227932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923FF-4AD7-468E-81D0-FEFD988EC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CE814-A2F3-4424-8535-7B94F6A4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EE6AB-258C-4793-B1A9-760ADBB4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19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42DF-6462-4DDF-B8F1-AEF0C0DB0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BEB6D-6766-4549-BF01-F5735B9F4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8A79-86BE-446A-BB60-397B9538D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F2AE8-5A5D-4CDD-AA7A-F5262205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CCB7E-C5F9-47A8-BCFF-36CDF18F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A61C9-2F49-4A0A-AD84-37B16802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2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937A-A98B-4B51-AAF4-4C5EDE2F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3CDB0-3C8B-436D-9B4E-5D200D109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CA8FE-E22E-45B0-B29A-C2EE29F2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F3C-C5F5-4184-BC5A-CE982EAD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BFEB-A245-4FCC-B4AD-2ABB24AB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35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AD681-DA14-4582-A395-E1B072EA8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D283DB-9F7C-48B7-A8E9-25D077FC2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F9DB1-D68E-416C-B125-CBDACA35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62116-0CF6-44C8-B4BF-261F4594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B82FD-32ED-4F79-9074-39E389A1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16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22-Dec-22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8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>
            <a:off x="1037275" y="2388000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2"/>
          </p:nvPr>
        </p:nvSpPr>
        <p:spPr>
          <a:xfrm>
            <a:off x="3626555" y="2388000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3"/>
          </p:nvPr>
        </p:nvSpPr>
        <p:spPr>
          <a:xfrm>
            <a:off x="6379350" y="2388000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4"/>
          </p:nvPr>
        </p:nvSpPr>
        <p:spPr>
          <a:xfrm>
            <a:off x="1037275" y="4154903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5"/>
          </p:nvPr>
        </p:nvSpPr>
        <p:spPr>
          <a:xfrm>
            <a:off x="3626555" y="4154903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subTitle" idx="6"/>
          </p:nvPr>
        </p:nvSpPr>
        <p:spPr>
          <a:xfrm>
            <a:off x="6379350" y="4154903"/>
            <a:ext cx="1890900" cy="5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title"/>
          </p:nvPr>
        </p:nvSpPr>
        <p:spPr>
          <a:xfrm>
            <a:off x="1554900" y="444455"/>
            <a:ext cx="603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title" idx="7"/>
          </p:nvPr>
        </p:nvSpPr>
        <p:spPr>
          <a:xfrm>
            <a:off x="844400" y="20214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title" idx="8"/>
          </p:nvPr>
        </p:nvSpPr>
        <p:spPr>
          <a:xfrm>
            <a:off x="3433643" y="20214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title" idx="9"/>
          </p:nvPr>
        </p:nvSpPr>
        <p:spPr>
          <a:xfrm>
            <a:off x="6186422" y="20214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title" idx="13"/>
          </p:nvPr>
        </p:nvSpPr>
        <p:spPr>
          <a:xfrm>
            <a:off x="844400" y="3788190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title" idx="14"/>
          </p:nvPr>
        </p:nvSpPr>
        <p:spPr>
          <a:xfrm>
            <a:off x="3433643" y="3788190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title" idx="15"/>
          </p:nvPr>
        </p:nvSpPr>
        <p:spPr>
          <a:xfrm>
            <a:off x="6022900" y="3788200"/>
            <a:ext cx="25839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-217075" y="-290375"/>
            <a:ext cx="1149300" cy="1149300"/>
          </a:xfrm>
          <a:prstGeom prst="ellipse">
            <a:avLst/>
          </a:prstGeom>
          <a:solidFill>
            <a:srgbClr val="9DD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14"/>
          <p:cNvSpPr/>
          <p:nvPr/>
        </p:nvSpPr>
        <p:spPr>
          <a:xfrm>
            <a:off x="-320375" y="369090"/>
            <a:ext cx="839100" cy="839100"/>
          </a:xfrm>
          <a:prstGeom prst="ellipse">
            <a:avLst/>
          </a:prstGeom>
          <a:solidFill>
            <a:srgbClr val="9DD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14"/>
          <p:cNvSpPr/>
          <p:nvPr/>
        </p:nvSpPr>
        <p:spPr>
          <a:xfrm>
            <a:off x="683550" y="-358704"/>
            <a:ext cx="521100" cy="521100"/>
          </a:xfrm>
          <a:prstGeom prst="ellipse">
            <a:avLst/>
          </a:prstGeom>
          <a:solidFill>
            <a:srgbClr val="9DD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4"/>
          <p:cNvSpPr/>
          <p:nvPr/>
        </p:nvSpPr>
        <p:spPr>
          <a:xfrm>
            <a:off x="8219925" y="-421550"/>
            <a:ext cx="949800" cy="949200"/>
          </a:xfrm>
          <a:prstGeom prst="ellipse">
            <a:avLst/>
          </a:prstGeom>
          <a:solidFill>
            <a:srgbClr val="F5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4"/>
          <p:cNvSpPr/>
          <p:nvPr/>
        </p:nvSpPr>
        <p:spPr>
          <a:xfrm>
            <a:off x="8472875" y="162400"/>
            <a:ext cx="1149300" cy="1149300"/>
          </a:xfrm>
          <a:prstGeom prst="ellipse">
            <a:avLst/>
          </a:prstGeom>
          <a:solidFill>
            <a:srgbClr val="F5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14"/>
          <p:cNvSpPr/>
          <p:nvPr/>
        </p:nvSpPr>
        <p:spPr>
          <a:xfrm>
            <a:off x="7777850" y="-305000"/>
            <a:ext cx="536100" cy="536100"/>
          </a:xfrm>
          <a:prstGeom prst="ellipse">
            <a:avLst/>
          </a:prstGeom>
          <a:solidFill>
            <a:srgbClr val="F5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2064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24048D-B0F2-4E31-9CDC-80942E58C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74CB33-4FE0-4BD6-90F9-103CDB1F0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E5A48-565A-403B-91D0-5E41C11DB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2C59-D41C-426A-954C-7B1FC9062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2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C6C-2226-438F-89DA-85D072386691}" type="datetimeFigureOut">
              <a:rPr lang="vi-VN" smtClean="0"/>
              <a:t>22/12/2022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5B06-B201-4E12-B03F-352F0226D7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07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7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6" r:id="rId4"/>
    <p:sldLayoutId id="2147483686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5" r:id="rId2"/>
    <p:sldLayoutId id="2147483652" r:id="rId3"/>
    <p:sldLayoutId id="2147483663" r:id="rId4"/>
    <p:sldLayoutId id="2147483660" r:id="rId5"/>
    <p:sldLayoutId id="2147483661" r:id="rId6"/>
    <p:sldLayoutId id="2147483662" r:id="rId7"/>
    <p:sldLayoutId id="2147483664" r:id="rId8"/>
    <p:sldLayoutId id="2147483655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3" r:id="rId15"/>
    <p:sldLayoutId id="2147483672" r:id="rId16"/>
    <p:sldLayoutId id="2147483671" r:id="rId17"/>
    <p:sldLayoutId id="2147483656" r:id="rId18"/>
    <p:sldLayoutId id="2147483677" r:id="rId19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BCF130-7ECC-46E7-8E6B-8F388267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D33BA-4AFC-4C20-AF95-9DCF0590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C979D-AE5B-48F1-B244-4FA2E6C57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72190-A31A-4DFA-A2DA-312EEE3F02DC}" type="datetimeFigureOut">
              <a:rPr lang="en-US" smtClean="0"/>
              <a:t>22-Dec-22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8C97F-9827-45F7-B65C-C25528539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0FE30-E051-4137-9394-10CED9C32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906DE-8B53-4C62-BF91-47E013E3D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4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5.png"/><Relationship Id="rId5" Type="http://schemas.openxmlformats.org/officeDocument/2006/relationships/audio" Target="../media/media2.mp3"/><Relationship Id="rId10" Type="http://schemas.openxmlformats.org/officeDocument/2006/relationships/image" Target="../media/image24.gif"/><Relationship Id="rId4" Type="http://schemas.microsoft.com/office/2007/relationships/media" Target="../media/media2.mp3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gif"/><Relationship Id="rId3" Type="http://schemas.openxmlformats.org/officeDocument/2006/relationships/audio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5.png"/><Relationship Id="rId5" Type="http://schemas.openxmlformats.org/officeDocument/2006/relationships/audio" Target="../media/media1.mp3"/><Relationship Id="rId10" Type="http://schemas.openxmlformats.org/officeDocument/2006/relationships/image" Target="../media/image24.gif"/><Relationship Id="rId4" Type="http://schemas.microsoft.com/office/2007/relationships/media" Target="../media/media1.mp3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34.gif"/><Relationship Id="rId18" Type="http://schemas.openxmlformats.org/officeDocument/2006/relationships/image" Target="../media/image30.gif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24.gif"/><Relationship Id="rId17" Type="http://schemas.openxmlformats.org/officeDocument/2006/relationships/image" Target="../media/image29.png"/><Relationship Id="rId2" Type="http://schemas.microsoft.com/office/2007/relationships/media" Target="../media/media3.mp3"/><Relationship Id="rId16" Type="http://schemas.openxmlformats.org/officeDocument/2006/relationships/image" Target="../media/image25.png"/><Relationship Id="rId1" Type="http://schemas.openxmlformats.org/officeDocument/2006/relationships/tags" Target="../tags/tag4.xml"/><Relationship Id="rId6" Type="http://schemas.microsoft.com/office/2007/relationships/media" Target="../media/media1.mp3"/><Relationship Id="rId11" Type="http://schemas.openxmlformats.org/officeDocument/2006/relationships/image" Target="../media/image33.png"/><Relationship Id="rId5" Type="http://schemas.openxmlformats.org/officeDocument/2006/relationships/audio" Target="../media/media4.mp3"/><Relationship Id="rId15" Type="http://schemas.openxmlformats.org/officeDocument/2006/relationships/image" Target="../media/image36.gif"/><Relationship Id="rId10" Type="http://schemas.openxmlformats.org/officeDocument/2006/relationships/image" Target="../media/image32.png"/><Relationship Id="rId4" Type="http://schemas.microsoft.com/office/2007/relationships/media" Target="../media/media4.mp3"/><Relationship Id="rId9" Type="http://schemas.openxmlformats.org/officeDocument/2006/relationships/image" Target="../media/image31.png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4">
            <a:extLst>
              <a:ext uri="{FF2B5EF4-FFF2-40B4-BE49-F238E27FC236}">
                <a16:creationId xmlns:a16="http://schemas.microsoft.com/office/drawing/2014/main" id="{409013C7-2AFA-4F5D-AC77-5F27288D743D}"/>
              </a:ext>
            </a:extLst>
          </p:cNvPr>
          <p:cNvGrpSpPr/>
          <p:nvPr/>
        </p:nvGrpSpPr>
        <p:grpSpPr>
          <a:xfrm>
            <a:off x="-273439" y="315359"/>
            <a:ext cx="8854103" cy="4429115"/>
            <a:chOff x="-65032" y="149809"/>
            <a:chExt cx="11805470" cy="5905487"/>
          </a:xfrm>
        </p:grpSpPr>
        <p:pic>
          <p:nvPicPr>
            <p:cNvPr id="5" name="134">
              <a:extLst>
                <a:ext uri="{FF2B5EF4-FFF2-40B4-BE49-F238E27FC236}">
                  <a16:creationId xmlns:a16="http://schemas.microsoft.com/office/drawing/2014/main" id="{CF3E9307-9878-44D3-BEFB-1335B8D22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6" name="135">
              <a:extLst>
                <a:ext uri="{FF2B5EF4-FFF2-40B4-BE49-F238E27FC236}">
                  <a16:creationId xmlns:a16="http://schemas.microsoft.com/office/drawing/2014/main" id="{92F7E3AA-8A35-4BE9-8891-742C2F5A2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7" name="136">
              <a:extLst>
                <a:ext uri="{FF2B5EF4-FFF2-40B4-BE49-F238E27FC236}">
                  <a16:creationId xmlns:a16="http://schemas.microsoft.com/office/drawing/2014/main" id="{AF17595E-63C1-4AC9-8182-134E5C7D7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8" name="142">
              <a:extLst>
                <a:ext uri="{FF2B5EF4-FFF2-40B4-BE49-F238E27FC236}">
                  <a16:creationId xmlns:a16="http://schemas.microsoft.com/office/drawing/2014/main" id="{AE96C7DB-0711-4201-A752-70E39E896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97538"/>
            <a:ext cx="2091112" cy="1568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7049">
            <a:off x="763379" y="229927"/>
            <a:ext cx="571500" cy="1428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341">
            <a:off x="475211" y="375569"/>
            <a:ext cx="571500" cy="1428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9" y="402391"/>
            <a:ext cx="680738" cy="1957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" y="-47818"/>
            <a:ext cx="4742618" cy="6323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05" y="59384"/>
            <a:ext cx="4014540" cy="34290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9495" y="-113165"/>
            <a:ext cx="1111871" cy="13731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0" y="2998233"/>
            <a:ext cx="2347196" cy="1948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E8EA7E-1730-4299-BF19-56F678834B45}"/>
              </a:ext>
            </a:extLst>
          </p:cNvPr>
          <p:cNvSpPr txBox="1"/>
          <p:nvPr/>
        </p:nvSpPr>
        <p:spPr>
          <a:xfrm>
            <a:off x="1798495" y="571545"/>
            <a:ext cx="5233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3526B9-0FA0-43B1-9EFE-6DBD1BCA9FE3}"/>
              </a:ext>
            </a:extLst>
          </p:cNvPr>
          <p:cNvSpPr txBox="1"/>
          <p:nvPr/>
        </p:nvSpPr>
        <p:spPr>
          <a:xfrm>
            <a:off x="1935839" y="1924207"/>
            <a:ext cx="4958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HỌC!</a:t>
            </a:r>
          </a:p>
        </p:txBody>
      </p:sp>
    </p:spTree>
    <p:extLst>
      <p:ext uri="{BB962C8B-B14F-4D97-AF65-F5344CB8AC3E}">
        <p14:creationId xmlns:p14="http://schemas.microsoft.com/office/powerpoint/2010/main" val="4094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9">
            <a:extLst>
              <a:ext uri="{FF2B5EF4-FFF2-40B4-BE49-F238E27FC236}">
                <a16:creationId xmlns:a16="http://schemas.microsoft.com/office/drawing/2014/main" id="{68FC54EE-88A3-40D3-89EC-66851D6E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67" y="332903"/>
            <a:ext cx="18180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id="{C3F01671-8A3D-4520-AE22-61A560F487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7027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302E07DF-05FC-4CF1-88E6-3D977E3AE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1ED938ED-9CC6-4422-8AE7-45FD15B12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0700" y="3201591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0FA20787-CB0E-48FA-92EE-937865904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2625" y="336351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6" name="Line 34">
            <a:extLst>
              <a:ext uri="{FF2B5EF4-FFF2-40B4-BE49-F238E27FC236}">
                <a16:creationId xmlns:a16="http://schemas.microsoft.com/office/drawing/2014/main" id="{F581AD44-7AB6-4D38-A95F-58E322806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319" y="3525441"/>
            <a:ext cx="53579" cy="37861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4C85741-B63C-4949-A12C-562F8CF61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99009" y="2460194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id="{8C62E2CB-009A-40A1-81CB-30EB6F85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2160" y="2049039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B8552D9-7B26-4723-90C7-6182016625C6}"/>
              </a:ext>
            </a:extLst>
          </p:cNvPr>
          <p:cNvSpPr txBox="1"/>
          <p:nvPr/>
        </p:nvSpPr>
        <p:spPr>
          <a:xfrm>
            <a:off x="692316" y="1980054"/>
            <a:ext cx="804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tin.</a:t>
            </a:r>
            <a:endParaRPr lang="en-US" sz="24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D3FF1BA-86E5-420A-9AAD-04F5DEDB9F06}"/>
              </a:ext>
            </a:extLst>
          </p:cNvPr>
          <p:cNvSpPr txBox="1"/>
          <p:nvPr/>
        </p:nvSpPr>
        <p:spPr>
          <a:xfrm>
            <a:off x="1845469" y="1100811"/>
            <a:ext cx="72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Nêu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ngắt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hơi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7C97FA-B647-46D9-B085-6955616B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05794"/>
            <a:ext cx="9156700" cy="637406"/>
          </a:xfrm>
        </p:spPr>
        <p:txBody>
          <a:bodyPr/>
          <a:lstStyle/>
          <a:p>
            <a:r>
              <a:rPr lang="en-US" dirty="0"/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140780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14992" y="4180119"/>
            <a:ext cx="6858000" cy="55187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ngoằn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ngoèo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23478"/>
            <a:ext cx="6530538" cy="4059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1EF99F-AB7B-475C-9E87-95B373F914D1}"/>
              </a:ext>
            </a:extLst>
          </p:cNvPr>
          <p:cNvSpPr txBox="1"/>
          <p:nvPr/>
        </p:nvSpPr>
        <p:spPr>
          <a:xfrm>
            <a:off x="201702" y="122748"/>
            <a:ext cx="2210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Xáttỉnh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C74F2D5-C9AD-457A-9D2F-036CDDC668B1}"/>
              </a:ext>
            </a:extLst>
          </p:cNvPr>
          <p:cNvSpPr txBox="1"/>
          <p:nvPr/>
        </p:nvSpPr>
        <p:spPr>
          <a:xfrm>
            <a:off x="201702" y="2355726"/>
            <a:ext cx="21132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8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19F443-BAEE-4B97-B076-E01081A08B25}"/>
              </a:ext>
            </a:extLst>
          </p:cNvPr>
          <p:cNvSpPr txBox="1"/>
          <p:nvPr/>
        </p:nvSpPr>
        <p:spPr>
          <a:xfrm>
            <a:off x="323528" y="152962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Em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hiểu</a:t>
            </a:r>
            <a:r>
              <a:rPr lang="en-US" sz="2200" b="1" dirty="0">
                <a:solidFill>
                  <a:srgbClr val="002060"/>
                </a:solidFill>
              </a:rPr>
              <a:t> “ </a:t>
            </a:r>
            <a:r>
              <a:rPr lang="en-US" sz="2200" b="1" dirty="0" err="1">
                <a:solidFill>
                  <a:srgbClr val="002060"/>
                </a:solidFill>
              </a:rPr>
              <a:t>ngỡ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ngàng</a:t>
            </a:r>
            <a:r>
              <a:rPr lang="en-US" sz="2200" b="1" dirty="0">
                <a:solidFill>
                  <a:srgbClr val="002060"/>
                </a:solidFill>
              </a:rPr>
              <a:t>” </a:t>
            </a:r>
            <a:r>
              <a:rPr lang="en-US" sz="2200" b="1" dirty="0" err="1">
                <a:solidFill>
                  <a:srgbClr val="002060"/>
                </a:solidFill>
              </a:rPr>
              <a:t>nghĩa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B00C1FC-05F4-4086-8F0D-7C57BE426EEE}"/>
              </a:ext>
            </a:extLst>
          </p:cNvPr>
          <p:cNvSpPr txBox="1"/>
          <p:nvPr/>
        </p:nvSpPr>
        <p:spPr>
          <a:xfrm>
            <a:off x="395536" y="58384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ảm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hết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sức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ngạc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nhiên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lạ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nghĩ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B1C53C-D302-4B9F-AB9D-8FD3B9175F21}"/>
              </a:ext>
            </a:extLst>
          </p:cNvPr>
          <p:cNvSpPr txBox="1"/>
          <p:nvPr/>
        </p:nvSpPr>
        <p:spPr>
          <a:xfrm>
            <a:off x="323528" y="1353290"/>
            <a:ext cx="85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Ông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Lìn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đã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làm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để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được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nước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về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thôn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40A4634-605B-4101-9CD1-8065F2FAF4DA}"/>
              </a:ext>
            </a:extLst>
          </p:cNvPr>
          <p:cNvSpPr txBox="1"/>
          <p:nvPr/>
        </p:nvSpPr>
        <p:spPr>
          <a:xfrm>
            <a:off x="338399" y="1789058"/>
            <a:ext cx="42124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mò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;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con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suốt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trời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mương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xuyên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đồi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già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4" descr="Untitled-1">
            <a:extLst>
              <a:ext uri="{FF2B5EF4-FFF2-40B4-BE49-F238E27FC236}">
                <a16:creationId xmlns:a16="http://schemas.microsoft.com/office/drawing/2014/main" id="{EB749B48-DC13-49C1-A9C7-C17D6893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784177"/>
            <a:ext cx="4212468" cy="3206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2CC5A-8B63-4FD8-8D50-55C522F0D817}"/>
              </a:ext>
            </a:extLst>
          </p:cNvPr>
          <p:cNvSpPr txBox="1"/>
          <p:nvPr/>
        </p:nvSpPr>
        <p:spPr>
          <a:xfrm>
            <a:off x="323528" y="3901266"/>
            <a:ext cx="4140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Nêu</a:t>
            </a:r>
            <a:r>
              <a:rPr lang="en-US" sz="2200" b="1" dirty="0">
                <a:solidFill>
                  <a:srgbClr val="002060"/>
                </a:solidFill>
              </a:rPr>
              <a:t> ý </a:t>
            </a:r>
            <a:r>
              <a:rPr lang="en-US" sz="2200" b="1" dirty="0" err="1">
                <a:solidFill>
                  <a:srgbClr val="002060"/>
                </a:solidFill>
              </a:rPr>
              <a:t>đoạn</a:t>
            </a:r>
            <a:r>
              <a:rPr lang="en-US" sz="2200" b="1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2C99FD-2FB3-48A8-8897-92314ECF2167}"/>
              </a:ext>
            </a:extLst>
          </p:cNvPr>
          <p:cNvSpPr txBox="1"/>
          <p:nvPr/>
        </p:nvSpPr>
        <p:spPr>
          <a:xfrm>
            <a:off x="161630" y="4331996"/>
            <a:ext cx="4410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1: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về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thôn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4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1">
            <a:extLst>
              <a:ext uri="{FF2B5EF4-FFF2-40B4-BE49-F238E27FC236}">
                <a16:creationId xmlns:a16="http://schemas.microsoft.com/office/drawing/2014/main" id="{68EA3FC8-85EC-45D6-93CC-4D9F6440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02" y="627534"/>
            <a:ext cx="8865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FAE00481-D73A-40FF-9B06-0DD58F8E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2" y="1848475"/>
            <a:ext cx="8640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tập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quán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canh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Đồng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bào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như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trước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</a:p>
          <a:p>
            <a:pPr marL="0" indent="0" eaLnBrk="1" hangingPunct="1"/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nước</a:t>
            </a:r>
            <a:r>
              <a:rPr lang="en-US" altLang="en-US" sz="2200" i="1" dirty="0">
                <a:solidFill>
                  <a:srgbClr val="0070C0"/>
                </a:solidFill>
              </a:rPr>
              <a:t>;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nên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có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nạn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phá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rừng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</a:p>
          <a:p>
            <a:pPr marL="0" indent="0" eaLnBrk="1" hangingPunct="1"/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-  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Nhờ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lai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cao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sản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cả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thôn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còn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hộ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đói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nghèo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  <a:endParaRPr lang="en-US" altLang="en-US" sz="2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3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ìm về hương vị Nếp nương Hoàng Su Phì - Báo Hà Giang điện tử">
            <a:extLst>
              <a:ext uri="{FF2B5EF4-FFF2-40B4-BE49-F238E27FC236}">
                <a16:creationId xmlns:a16="http://schemas.microsoft.com/office/drawing/2014/main" id="{28A81257-5FBB-4271-9E92-D318FEC3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" y="568460"/>
            <a:ext cx="3384376" cy="25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E80AAF-628C-43B1-B40B-96187A61B3EE}"/>
              </a:ext>
            </a:extLst>
          </p:cNvPr>
          <p:cNvSpPr txBox="1"/>
          <p:nvPr/>
        </p:nvSpPr>
        <p:spPr>
          <a:xfrm>
            <a:off x="1187624" y="84047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96C2639-89F4-40AB-A076-59815A3C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60" y="740133"/>
            <a:ext cx="2351737" cy="25214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EE7BF5-73EB-41DE-B570-5248CDB65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1762">
            <a:off x="3949750" y="1021570"/>
            <a:ext cx="2168772" cy="195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1AEF03-B03B-43F8-A765-9CC206D73100}"/>
              </a:ext>
            </a:extLst>
          </p:cNvPr>
          <p:cNvSpPr txBox="1"/>
          <p:nvPr/>
        </p:nvSpPr>
        <p:spPr>
          <a:xfrm>
            <a:off x="5624253" y="65956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23A8F4-9E53-472A-A5B1-E9799FA0E094}"/>
              </a:ext>
            </a:extLst>
          </p:cNvPr>
          <p:cNvSpPr txBox="1"/>
          <p:nvPr/>
        </p:nvSpPr>
        <p:spPr>
          <a:xfrm>
            <a:off x="261056" y="3117732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nhau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188CC54-E29C-409B-86F0-3557F724D747}"/>
              </a:ext>
            </a:extLst>
          </p:cNvPr>
          <p:cNvSpPr txBox="1"/>
          <p:nvPr/>
        </p:nvSpPr>
        <p:spPr>
          <a:xfrm>
            <a:off x="196088" y="3504849"/>
            <a:ext cx="876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vi-VN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nương</a:t>
            </a: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gieo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trồng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trên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cao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hoặc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sườn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những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ít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C8E257-DFB6-468A-AE69-A11B1702FF40}"/>
              </a:ext>
            </a:extLst>
          </p:cNvPr>
          <p:cNvSpPr txBox="1"/>
          <p:nvPr/>
        </p:nvSpPr>
        <p:spPr>
          <a:xfrm>
            <a:off x="261056" y="4212330"/>
            <a:ext cx="879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cấy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thang ở </a:t>
            </a:r>
          </a:p>
          <a:p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EBAE6D-084D-40D5-AA1F-3848733B8A70}"/>
              </a:ext>
            </a:extLst>
          </p:cNvPr>
          <p:cNvSpPr txBox="1"/>
          <p:nvPr/>
        </p:nvSpPr>
        <p:spPr>
          <a:xfrm>
            <a:off x="395536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: “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/>
              <a:t>”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6686A-0E4B-4F1E-B7EF-68B349B4CAF4}"/>
              </a:ext>
            </a:extLst>
          </p:cNvPr>
          <p:cNvSpPr txBox="1"/>
          <p:nvPr/>
        </p:nvSpPr>
        <p:spPr>
          <a:xfrm>
            <a:off x="693928" y="67698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lượng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9B270F-977D-4BCF-8D13-D8776463732A}"/>
              </a:ext>
            </a:extLst>
          </p:cNvPr>
          <p:cNvSpPr txBox="1"/>
          <p:nvPr/>
        </p:nvSpPr>
        <p:spPr>
          <a:xfrm>
            <a:off x="370400" y="14951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Nêu</a:t>
            </a:r>
            <a:r>
              <a:rPr lang="en-US" sz="2400" dirty="0"/>
              <a:t> ý </a:t>
            </a:r>
            <a:r>
              <a:rPr lang="en-US" sz="2400" dirty="0" err="1"/>
              <a:t>đoạn</a:t>
            </a:r>
            <a:r>
              <a:rPr lang="en-US" sz="2400" dirty="0"/>
              <a:t> 2.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68C050-C003-4FF0-8765-F596E2DB9879}"/>
              </a:ext>
            </a:extLst>
          </p:cNvPr>
          <p:cNvSpPr txBox="1"/>
          <p:nvPr/>
        </p:nvSpPr>
        <p:spPr>
          <a:xfrm>
            <a:off x="251520" y="2261613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Ý 2: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Phìn</a:t>
            </a:r>
            <a:r>
              <a:rPr lang="en-US" sz="2800" b="1" dirty="0">
                <a:solidFill>
                  <a:srgbClr val="FF0000"/>
                </a:solidFill>
              </a:rPr>
              <a:t> Ngan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thay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4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>
            <a:extLst>
              <a:ext uri="{FF2B5EF4-FFF2-40B4-BE49-F238E27FC236}">
                <a16:creationId xmlns:a16="http://schemas.microsoft.com/office/drawing/2014/main" id="{36434CFF-E90E-4BAC-B5AD-F3246D692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423"/>
            <a:ext cx="8784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3.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Đọc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thầm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đoạn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3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câu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hỏi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sau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nghĩ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ra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cách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gì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để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giữ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rừng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bảo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vệ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dòng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nước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?                                 </a:t>
            </a:r>
          </a:p>
        </p:txBody>
      </p:sp>
      <p:pic>
        <p:nvPicPr>
          <p:cNvPr id="19" name="Picture 8" descr="small_8101">
            <a:extLst>
              <a:ext uri="{FF2B5EF4-FFF2-40B4-BE49-F238E27FC236}">
                <a16:creationId xmlns:a16="http://schemas.microsoft.com/office/drawing/2014/main" id="{F3703F37-2D1B-4377-8F02-1637AF5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0428"/>
            <a:ext cx="4288160" cy="35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8BB30A-7994-45C6-B4E4-2685FC895AA9}"/>
              </a:ext>
            </a:extLst>
          </p:cNvPr>
          <p:cNvSpPr txBox="1"/>
          <p:nvPr/>
        </p:nvSpPr>
        <p:spPr>
          <a:xfrm>
            <a:off x="5200227" y="4515966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quả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B7A966B-BDD7-43BE-AFB4-1206BBE24ECF}"/>
              </a:ext>
            </a:extLst>
          </p:cNvPr>
          <p:cNvSpPr txBox="1"/>
          <p:nvPr/>
        </p:nvSpPr>
        <p:spPr>
          <a:xfrm>
            <a:off x="251520" y="878420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lặn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lội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xã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bạn</a:t>
            </a:r>
            <a:endParaRPr lang="en-US" altLang="en-US" sz="2200" dirty="0">
              <a:solidFill>
                <a:srgbClr val="FF0000"/>
              </a:solidFill>
            </a:endParaRP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học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trồng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thảo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rồi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hướng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bà</a:t>
            </a:r>
            <a:r>
              <a:rPr lang="en-US" altLang="en-US" sz="2200" dirty="0">
                <a:solidFill>
                  <a:srgbClr val="FF0000"/>
                </a:solidFill>
              </a:rPr>
              <a:t> con </a:t>
            </a:r>
            <a:r>
              <a:rPr lang="en-US" altLang="en-US" sz="2200" dirty="0" err="1">
                <a:solidFill>
                  <a:srgbClr val="FF0000"/>
                </a:solidFill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. 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089B35F-8D37-4A9B-875A-5CD130BA9D01}"/>
              </a:ext>
            </a:extLst>
          </p:cNvPr>
          <p:cNvSpPr txBox="1"/>
          <p:nvPr/>
        </p:nvSpPr>
        <p:spPr>
          <a:xfrm>
            <a:off x="161829" y="2000644"/>
            <a:ext cx="38341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thảo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quả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mang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lợi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ích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con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Phìn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Ngan?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5A38DC2-8214-42CE-A5F9-EAB21F3EF3F0}"/>
              </a:ext>
            </a:extLst>
          </p:cNvPr>
          <p:cNvSpPr txBox="1"/>
          <p:nvPr/>
        </p:nvSpPr>
        <p:spPr>
          <a:xfrm>
            <a:off x="179512" y="3108640"/>
            <a:ext cx="4385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Mang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lại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lợi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ích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tế</a:t>
            </a:r>
            <a:r>
              <a:rPr lang="en-US" sz="2200" dirty="0">
                <a:solidFill>
                  <a:srgbClr val="FF0000"/>
                </a:solidFill>
              </a:rPr>
              <a:t> to </a:t>
            </a:r>
            <a:r>
              <a:rPr lang="en-US" sz="2200" dirty="0" err="1">
                <a:solidFill>
                  <a:srgbClr val="FF0000"/>
                </a:solidFill>
              </a:rPr>
              <a:t>lớn</a:t>
            </a:r>
            <a:r>
              <a:rPr lang="en-US" sz="22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Nhiều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trong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thôn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mấy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chục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đồng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nhà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hai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1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374" y="283995"/>
            <a:ext cx="5603620" cy="432048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2C3E84-2839-4DE9-AA36-2A0A0B5D4656}"/>
              </a:ext>
            </a:extLst>
          </p:cNvPr>
          <p:cNvSpPr txBox="1"/>
          <p:nvPr/>
        </p:nvSpPr>
        <p:spPr>
          <a:xfrm>
            <a:off x="179512" y="267494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biết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EF6A5EA-6879-4FB6-856D-48BAA9330CAD}"/>
              </a:ext>
            </a:extLst>
          </p:cNvPr>
          <p:cNvSpPr txBox="1"/>
          <p:nvPr/>
        </p:nvSpPr>
        <p:spPr>
          <a:xfrm>
            <a:off x="168274" y="1036935"/>
            <a:ext cx="325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Phàn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dự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được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tịch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nước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gửi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thư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khen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ngợi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163CD5-B832-401E-BF2D-3247C9242418}"/>
              </a:ext>
            </a:extLst>
          </p:cNvPr>
          <p:cNvSpPr txBox="1"/>
          <p:nvPr/>
        </p:nvSpPr>
        <p:spPr>
          <a:xfrm>
            <a:off x="179512" y="2182692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Nêu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đoạn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F9124C-55E3-406F-A180-642BAE9727EE}"/>
              </a:ext>
            </a:extLst>
          </p:cNvPr>
          <p:cNvSpPr txBox="1"/>
          <p:nvPr/>
        </p:nvSpPr>
        <p:spPr>
          <a:xfrm>
            <a:off x="168274" y="2715766"/>
            <a:ext cx="3179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3: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giữ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rừng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bảo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vệ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5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1CBFFE9-5381-42DA-8A72-23F0F6436B14}"/>
              </a:ext>
            </a:extLst>
          </p:cNvPr>
          <p:cNvSpPr txBox="1"/>
          <p:nvPr/>
        </p:nvSpPr>
        <p:spPr>
          <a:xfrm>
            <a:off x="1043608" y="19548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4.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chuyện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giúp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hiểu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40CCA6-25A7-4909-8B4A-ED1733EE81B2}"/>
              </a:ext>
            </a:extLst>
          </p:cNvPr>
          <p:cNvSpPr txBox="1"/>
          <p:nvPr/>
        </p:nvSpPr>
        <p:spPr>
          <a:xfrm>
            <a:off x="683568" y="1059582"/>
            <a:ext cx="80648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chiến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thắng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hậu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nhờ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quyết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tâm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thần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vượt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khó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Bằng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trí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lao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động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sáng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tạo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giàu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mình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vươn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lên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thành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mức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khá</a:t>
            </a:r>
            <a:r>
              <a:rPr lang="en-US" altLang="en-US" sz="2200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Muốn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cuộc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hạnh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phúc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ấm</a:t>
            </a:r>
            <a:r>
              <a:rPr lang="en-US" altLang="en-US" sz="2200" dirty="0">
                <a:solidFill>
                  <a:srgbClr val="FF0000"/>
                </a:solidFill>
              </a:rPr>
              <a:t> no, con </a:t>
            </a:r>
            <a:r>
              <a:rPr lang="en-US" altLang="en-US" sz="2200" dirty="0" err="1">
                <a:solidFill>
                  <a:srgbClr val="FF0000"/>
                </a:solidFill>
              </a:rPr>
              <a:t>người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phải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nghĩ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0369F-E827-40A8-BFB3-1653E26B11FB}"/>
              </a:ext>
            </a:extLst>
          </p:cNvPr>
          <p:cNvSpPr/>
          <p:nvPr/>
        </p:nvSpPr>
        <p:spPr>
          <a:xfrm>
            <a:off x="863588" y="555526"/>
            <a:ext cx="727280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BCA08FB-1918-4B40-8EF4-D94061B37B2C}"/>
              </a:ext>
            </a:extLst>
          </p:cNvPr>
          <p:cNvSpPr/>
          <p:nvPr/>
        </p:nvSpPr>
        <p:spPr>
          <a:xfrm>
            <a:off x="323528" y="1779662"/>
            <a:ext cx="8496944" cy="3240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Ý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002060"/>
                </a:solidFill>
              </a:rPr>
              <a:t>Ca </a:t>
            </a:r>
            <a:r>
              <a:rPr lang="en-US" altLang="en-US" sz="3200" dirty="0" err="1">
                <a:solidFill>
                  <a:srgbClr val="002060"/>
                </a:solidFill>
              </a:rPr>
              <a:t>ngợi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ông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Lìn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tinh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thần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nghĩ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quán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canh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một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vùng,làm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giàu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mình,làm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cuộc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sống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thôn</a:t>
            </a:r>
            <a:r>
              <a:rPr lang="en-US" altLang="en-US" sz="3200" dirty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91A76D94-3820-4A59-A1F7-96CB1BA5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1470"/>
            <a:ext cx="36004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35B754C6-EEA7-48D3-9406-B8F7839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33048"/>
            <a:ext cx="8279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6F1C8B9E-E908-43BD-BCC6-EA50B2B8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157010"/>
            <a:ext cx="8783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i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giọng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hào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hứng,thể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hiện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sự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khâm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phục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trí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tạo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tinh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thần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quyết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chống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đói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nghèo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lạc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hậu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Phù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2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6">
            <a:extLst>
              <a:ext uri="{FF2B5EF4-FFF2-40B4-BE49-F238E27FC236}">
                <a16:creationId xmlns:a16="http://schemas.microsoft.com/office/drawing/2014/main" id="{FBF28339-A3BE-47C6-9DF8-DF365936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7144"/>
            <a:ext cx="6267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133CB68-D5C7-41FE-B07E-BD7AEBCA2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8664"/>
            <a:ext cx="8568952" cy="4162550"/>
          </a:xfrm>
          <a:prstGeom prst="rect">
            <a:avLst/>
          </a:prstGeom>
          <a:noFill/>
          <a:ln w="28575" cmpd="thickThin">
            <a:noFill/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  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Khách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đến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Trịnh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Tường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huyện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tỉnh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Cai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sẽ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khỏi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ngàng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ngoằn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ngoèo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vắt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cao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Dân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thay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đổi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quán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Phàn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Phù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Dao ở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mò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Nhưng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suốt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bốn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xuyên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già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héc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ta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tin.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vận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mở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thêm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đất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hoang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    </a:t>
            </a:r>
          </a:p>
        </p:txBody>
      </p:sp>
      <p:sp>
        <p:nvSpPr>
          <p:cNvPr id="10259" name="Rectangle 15">
            <a:extLst>
              <a:ext uri="{FF2B5EF4-FFF2-40B4-BE49-F238E27FC236}">
                <a16:creationId xmlns:a16="http://schemas.microsoft.com/office/drawing/2014/main" id="{A7CCEE32-DCDD-443D-845C-C835B976D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EDE7AE2-F988-44CB-8D44-E0FE7365F227}"/>
              </a:ext>
            </a:extLst>
          </p:cNvPr>
          <p:cNvCxnSpPr>
            <a:cxnSpLocks/>
          </p:cNvCxnSpPr>
          <p:nvPr/>
        </p:nvCxnSpPr>
        <p:spPr>
          <a:xfrm flipH="1">
            <a:off x="446398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1D32CA8E-9E5F-4D72-95D1-110B9C519F52}"/>
              </a:ext>
            </a:extLst>
          </p:cNvPr>
          <p:cNvCxnSpPr>
            <a:cxnSpLocks/>
          </p:cNvCxnSpPr>
          <p:nvPr/>
        </p:nvCxnSpPr>
        <p:spPr>
          <a:xfrm flipH="1">
            <a:off x="788436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CCF6ABC-753E-49B5-A9F4-6FD92FB93934}"/>
              </a:ext>
            </a:extLst>
          </p:cNvPr>
          <p:cNvCxnSpPr/>
          <p:nvPr/>
        </p:nvCxnSpPr>
        <p:spPr>
          <a:xfrm>
            <a:off x="971600" y="127560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EAEA08-C8F7-4C04-89CD-1AB867FC5D62}"/>
              </a:ext>
            </a:extLst>
          </p:cNvPr>
          <p:cNvCxnSpPr/>
          <p:nvPr/>
        </p:nvCxnSpPr>
        <p:spPr>
          <a:xfrm>
            <a:off x="4932040" y="127560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49F2B5C0-87EB-4E59-81F0-351EEBE5291F}"/>
              </a:ext>
            </a:extLst>
          </p:cNvPr>
          <p:cNvCxnSpPr/>
          <p:nvPr/>
        </p:nvCxnSpPr>
        <p:spPr>
          <a:xfrm>
            <a:off x="5148064" y="1707654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3F5B6C7-FDBC-4E98-A72B-B8B1E655D950}"/>
              </a:ext>
            </a:extLst>
          </p:cNvPr>
          <p:cNvCxnSpPr>
            <a:cxnSpLocks/>
          </p:cNvCxnSpPr>
          <p:nvPr/>
        </p:nvCxnSpPr>
        <p:spPr>
          <a:xfrm>
            <a:off x="1403648" y="2569112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5F8830BC-97AA-46A3-9BE5-71CD4E00E459}"/>
              </a:ext>
            </a:extLst>
          </p:cNvPr>
          <p:cNvCxnSpPr/>
          <p:nvPr/>
        </p:nvCxnSpPr>
        <p:spPr>
          <a:xfrm>
            <a:off x="4075813" y="2968974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529059AD-380E-488B-9ED6-68E3F05B89E2}"/>
              </a:ext>
            </a:extLst>
          </p:cNvPr>
          <p:cNvCxnSpPr>
            <a:cxnSpLocks/>
          </p:cNvCxnSpPr>
          <p:nvPr/>
        </p:nvCxnSpPr>
        <p:spPr>
          <a:xfrm>
            <a:off x="2411760" y="3388984"/>
            <a:ext cx="2052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FF35B30B-4D29-41A8-9567-00AD2787A770}"/>
              </a:ext>
            </a:extLst>
          </p:cNvPr>
          <p:cNvCxnSpPr/>
          <p:nvPr/>
        </p:nvCxnSpPr>
        <p:spPr>
          <a:xfrm>
            <a:off x="5688124" y="3388984"/>
            <a:ext cx="2268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E61BDDE4-E4BE-4B4C-8103-8EF9BD34231C}"/>
              </a:ext>
            </a:extLst>
          </p:cNvPr>
          <p:cNvCxnSpPr/>
          <p:nvPr/>
        </p:nvCxnSpPr>
        <p:spPr>
          <a:xfrm>
            <a:off x="8028384" y="3388984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E8B8F469-0612-457B-B49D-965991E18464}"/>
              </a:ext>
            </a:extLst>
          </p:cNvPr>
          <p:cNvCxnSpPr/>
          <p:nvPr/>
        </p:nvCxnSpPr>
        <p:spPr>
          <a:xfrm>
            <a:off x="251520" y="3723878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F1165B9-E76A-4180-AD0B-9766CD75B02B}"/>
              </a:ext>
            </a:extLst>
          </p:cNvPr>
          <p:cNvSpPr txBox="1">
            <a:spLocks/>
          </p:cNvSpPr>
          <p:nvPr/>
        </p:nvSpPr>
        <p:spPr>
          <a:xfrm>
            <a:off x="3491880" y="729802"/>
            <a:ext cx="2160240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Vận</a:t>
            </a:r>
            <a:r>
              <a:rPr lang="en-US" altLang="ko-KR" dirty="0"/>
              <a:t> </a:t>
            </a:r>
            <a:r>
              <a:rPr lang="en-US" altLang="ko-KR" dirty="0" err="1"/>
              <a:t>dụng</a:t>
            </a:r>
            <a:endParaRPr lang="ko-KR" alt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4F891D7-969D-43B0-AE59-62F5E526BBDC}"/>
              </a:ext>
            </a:extLst>
          </p:cNvPr>
          <p:cNvSpPr txBox="1"/>
          <p:nvPr/>
        </p:nvSpPr>
        <p:spPr>
          <a:xfrm>
            <a:off x="539552" y="149163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tưởng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tạo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nghĩ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tốt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đẹp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cuộc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662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̉nh 3" descr="anh chi Luong cham soc vuon cay cam quyt.JPG">
            <a:extLst>
              <a:ext uri="{FF2B5EF4-FFF2-40B4-BE49-F238E27FC236}">
                <a16:creationId xmlns:a16="http://schemas.microsoft.com/office/drawing/2014/main" id="{C5FEBE8C-2B23-4F6E-B66E-0D5EECF63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369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Hộp_Văn_Bản 4">
            <a:extLst>
              <a:ext uri="{FF2B5EF4-FFF2-40B4-BE49-F238E27FC236}">
                <a16:creationId xmlns:a16="http://schemas.microsoft.com/office/drawing/2014/main" id="{12105046-B76A-4920-83C9-57BD7A3E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520804"/>
            <a:ext cx="63836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1268" name="Rectangle 15">
            <a:extLst>
              <a:ext uri="{FF2B5EF4-FFF2-40B4-BE49-F238E27FC236}">
                <a16:creationId xmlns:a16="http://schemas.microsoft.com/office/drawing/2014/main" id="{BC4508E4-C456-4849-887A-CDE90D1F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0"/>
            <a:ext cx="8136904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81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D9B95F-B4F0-4921-B956-788AD0E7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E69395-4A3D-47BB-AFF6-5A3612A9E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ữ doanh nhân trẻ tuổi dám nghĩ, dám làm">
            <a:extLst>
              <a:ext uri="{FF2B5EF4-FFF2-40B4-BE49-F238E27FC236}">
                <a16:creationId xmlns:a16="http://schemas.microsoft.com/office/drawing/2014/main" id="{097BFE78-4C99-4A92-8C4E-A444CA96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0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0EAF22-CA33-486B-8D2C-E23B16DB031D}"/>
              </a:ext>
            </a:extLst>
          </p:cNvPr>
          <p:cNvSpPr txBox="1"/>
          <p:nvPr/>
        </p:nvSpPr>
        <p:spPr>
          <a:xfrm>
            <a:off x="161764" y="3787627"/>
            <a:ext cx="898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–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Công ty TNHH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doanh nhân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mê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xây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khi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07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4F4EA-AC3D-40CC-BAF5-0A26E59C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E5D3F6-3972-481B-AE51-58DCB714C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001F29-8CC6-4435-B530-EE29EDD6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20CA06-9894-4D24-A4AC-9E766B1A5A30}"/>
              </a:ext>
            </a:extLst>
          </p:cNvPr>
          <p:cNvSpPr txBox="1"/>
          <p:nvPr/>
        </p:nvSpPr>
        <p:spPr>
          <a:xfrm>
            <a:off x="0" y="4659982"/>
            <a:ext cx="613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Anh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Nguyễn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Nở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máy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nướng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bánh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4M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88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11960" y="157662"/>
            <a:ext cx="2160240" cy="576064"/>
          </a:xfrm>
        </p:spPr>
        <p:txBody>
          <a:bodyPr/>
          <a:lstStyle/>
          <a:p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Dặn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dò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9B280A-B54F-423C-BFCD-AB66B1832335}"/>
              </a:ext>
            </a:extLst>
          </p:cNvPr>
          <p:cNvGrpSpPr/>
          <p:nvPr/>
        </p:nvGrpSpPr>
        <p:grpSpPr>
          <a:xfrm>
            <a:off x="179512" y="1306382"/>
            <a:ext cx="8725817" cy="2730352"/>
            <a:chOff x="1995398" y="1306382"/>
            <a:chExt cx="6088839" cy="27303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65C565-801B-452A-B791-6DDBBBDFBF3B}"/>
                </a:ext>
              </a:extLst>
            </p:cNvPr>
            <p:cNvGrpSpPr/>
            <p:nvPr/>
          </p:nvGrpSpPr>
          <p:grpSpPr>
            <a:xfrm>
              <a:off x="1995398" y="1306383"/>
              <a:ext cx="3065060" cy="2730351"/>
              <a:chOff x="1995398" y="1306383"/>
              <a:chExt cx="3065060" cy="273035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95398" y="1306383"/>
                <a:ext cx="3065060" cy="2730351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02637" y="2138829"/>
                <a:ext cx="2837235" cy="16927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buFontTx/>
                  <a:buChar char="-"/>
                </a:pPr>
                <a:r>
                  <a:rPr lang="en-US" altLang="en-US" sz="2600" dirty="0" err="1">
                    <a:cs typeface="Times New Roman" panose="02020603050405020304" pitchFamily="18" charset="0"/>
                  </a:rPr>
                  <a:t>Đọc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lại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bài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Ngu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xã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Trịnh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Tường</a:t>
                </a:r>
                <a:endPara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altLang="en-US" sz="2600" dirty="0" err="1">
                    <a:cs typeface="Times New Roman" panose="02020603050405020304" pitchFamily="18" charset="0"/>
                  </a:rPr>
                  <a:t>Trả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lời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600" dirty="0" err="1"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nội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dung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.</a:t>
                </a:r>
                <a:endPara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212270" y="1306382"/>
              <a:ext cx="2871967" cy="2730351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29636" y="1327289"/>
              <a:ext cx="2582203" cy="1692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sz="2600" dirty="0" err="1">
                  <a:cs typeface="Times New Roman" panose="02020603050405020304" pitchFamily="18" charset="0"/>
                </a:rPr>
                <a:t>Chuẩn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bị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bài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: </a:t>
              </a:r>
            </a:p>
            <a:p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Ca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dao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động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sản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xuất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altLang="en-US" sz="2600" dirty="0">
                  <a:cs typeface="Times New Roman" panose="02020603050405020304" pitchFamily="18" charset="0"/>
                </a:rPr>
                <a:t>(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trang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134)</a:t>
              </a:r>
              <a:endPara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12445AB-F148-41E7-98E1-53A183478D82}"/>
              </a:ext>
            </a:extLst>
          </p:cNvPr>
          <p:cNvSpPr txBox="1"/>
          <p:nvPr/>
        </p:nvSpPr>
        <p:spPr>
          <a:xfrm>
            <a:off x="333194" y="1327289"/>
            <a:ext cx="4065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Lìn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467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Tạm</a:t>
            </a:r>
            <a:r>
              <a:rPr lang="en-US" altLang="ko-KR" dirty="0"/>
              <a:t> </a:t>
            </a:r>
            <a:r>
              <a:rPr lang="en-US" altLang="ko-KR" dirty="0" err="1"/>
              <a:t>biệt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84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584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22994"/>
            <a:ext cx="6857999" cy="5847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8" y="3530624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5123" y="739601"/>
            <a:ext cx="422295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679E-6 L -1 4.5679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48148E-6 L -1 1.48148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  <p:extLst>
    <p:ext uri="{E180D4A7-C9FB-4DFB-919C-405C955672EB}">
      <p14:showEvtLst xmlns:p14="http://schemas.microsoft.com/office/powerpoint/2010/main">
        <p14:playEvt time="93" objId="6"/>
        <p14:stopEvt time="4009" objId="6"/>
        <p14:playEvt time="24829" objId="3"/>
        <p14:stopEvt time="2796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7"/>
            <a:ext cx="8000999" cy="6000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162902"/>
            <a:ext cx="6877742" cy="571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107787"/>
            <a:ext cx="8604448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trả lời câu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9571" y="1324011"/>
            <a:ext cx="7281428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909482" y="2571751"/>
            <a:ext cx="3748363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32099E-6 L -1 4.32099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1 4.3209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  <p:extLst>
    <p:ext uri="{E180D4A7-C9FB-4DFB-919C-405C955672EB}">
      <p14:showEvtLst xmlns:p14="http://schemas.microsoft.com/office/powerpoint/2010/main">
        <p14:playEvt time="42603" objId="2"/>
        <p14:triggerEvt type="onClick" time="42603" objId="8"/>
        <p14:stopEvt time="43940" objId="2"/>
        <p14:playEvt time="44391" objId="6"/>
        <p14:stopEvt time="47574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12" y="96889"/>
            <a:ext cx="6857999" cy="562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3" y="336522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78" y="4184625"/>
            <a:ext cx="692565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9863" y="3759946"/>
            <a:ext cx="470606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1" y="4080654"/>
            <a:ext cx="484327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929654" y="2075259"/>
            <a:ext cx="2874308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85800" latinLnBrk="0">
              <a:defRPr/>
            </a:pPr>
            <a:r>
              <a:rPr lang="en-US" sz="45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4445" y="3535927"/>
            <a:ext cx="620159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43400" y="5380264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02821" y="5409713"/>
            <a:ext cx="4572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5483" y="5409713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3000" y="219530"/>
            <a:ext cx="66579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ý nghĩa của bài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57312" y="1193378"/>
            <a:ext cx="6429375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909483" y="2571751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6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-1 -2.09877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9877E-6 L -1 -2.09877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  <p:extLst>
    <p:ext uri="{E180D4A7-C9FB-4DFB-919C-405C955672EB}">
      <p14:showEvtLst xmlns:p14="http://schemas.microsoft.com/office/powerpoint/2010/main">
        <p14:playEvt time="33562" objId="2"/>
        <p14:triggerEvt type="onClick" time="33562" objId="7"/>
        <p14:stopEvt time="34921" objId="2"/>
        <p14:playEvt time="35834" objId="9"/>
        <p14:playEvt time="38882" objId="8"/>
        <p14:stopEvt time="38954" objId="9"/>
        <p14:stopEvt time="65660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1AB57A-0501-4E06-B1C7-A3CB97D06F3A}"/>
              </a:ext>
            </a:extLst>
          </p:cNvPr>
          <p:cNvSpPr txBox="1"/>
          <p:nvPr/>
        </p:nvSpPr>
        <p:spPr>
          <a:xfrm>
            <a:off x="2483768" y="77155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KHÁM PHÁ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2C2B4FF-0B1D-47D7-8121-FD908A0EDB1D}"/>
              </a:ext>
            </a:extLst>
          </p:cNvPr>
          <p:cNvSpPr txBox="1"/>
          <p:nvPr/>
        </p:nvSpPr>
        <p:spPr>
          <a:xfrm>
            <a:off x="755576" y="185167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Ngu</a:t>
            </a:r>
            <a:r>
              <a:rPr lang="en-US" sz="2400" b="1" dirty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truyện</a:t>
            </a:r>
            <a:r>
              <a:rPr lang="en-US" sz="2400" b="1" dirty="0"/>
              <a:t> </a:t>
            </a:r>
            <a:r>
              <a:rPr lang="en-US" sz="2400" b="1" dirty="0" err="1"/>
              <a:t>ngụ</a:t>
            </a:r>
            <a:r>
              <a:rPr lang="en-US" sz="2400" b="1" dirty="0"/>
              <a:t> </a:t>
            </a:r>
            <a:r>
              <a:rPr lang="en-US" sz="2400" b="1" dirty="0" err="1"/>
              <a:t>ngôn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Quốc</a:t>
            </a:r>
            <a:r>
              <a:rPr lang="en-US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266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4">
            <a:extLst>
              <a:ext uri="{FF2B5EF4-FFF2-40B4-BE49-F238E27FC236}">
                <a16:creationId xmlns:a16="http://schemas.microsoft.com/office/drawing/2014/main" id="{669794E7-4138-4C57-957C-5244AEFA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44284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27" name="Text Box 13">
            <a:extLst>
              <a:ext uri="{FF2B5EF4-FFF2-40B4-BE49-F238E27FC236}">
                <a16:creationId xmlns:a16="http://schemas.microsoft.com/office/drawing/2014/main" id="{61C868B4-F22E-4AD2-BDC5-1E26BA97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174075-DF0D-4738-BF34-283BF414426F}"/>
              </a:ext>
            </a:extLst>
          </p:cNvPr>
          <p:cNvSpPr txBox="1"/>
          <p:nvPr/>
        </p:nvSpPr>
        <p:spPr>
          <a:xfrm>
            <a:off x="4571999" y="880150"/>
            <a:ext cx="4567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Giang-Ngọc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24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Ảnh 5">
            <a:extLst>
              <a:ext uri="{FF2B5EF4-FFF2-40B4-BE49-F238E27FC236}">
                <a16:creationId xmlns:a16="http://schemas.microsoft.com/office/drawing/2014/main" id="{1B0E87F3-0E08-44D1-AB1A-54109A8A3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1857"/>
            <a:ext cx="7992888" cy="36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13312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55576" y="339502"/>
            <a:ext cx="7632848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135" y="1138096"/>
            <a:ext cx="8226812" cy="8389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121" y="127967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588" y="2222048"/>
            <a:ext cx="8259900" cy="101209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324" y="2290750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5753" y="3457987"/>
            <a:ext cx="8298735" cy="76994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5521" y="345972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41EC8-85D4-4B42-8C28-01A8880DEE57}"/>
              </a:ext>
            </a:extLst>
          </p:cNvPr>
          <p:cNvSpPr txBox="1"/>
          <p:nvPr/>
        </p:nvSpPr>
        <p:spPr>
          <a:xfrm>
            <a:off x="775610" y="1079623"/>
            <a:ext cx="8155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trôi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ngắt</a:t>
            </a:r>
            <a:r>
              <a:rPr lang="en-US" dirty="0"/>
              <a:t>,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hơi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</a:p>
          <a:p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khâm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Phà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687BA1-4AFA-43A6-B96B-2728B66146BC}"/>
              </a:ext>
            </a:extLst>
          </p:cNvPr>
          <p:cNvSpPr txBox="1"/>
          <p:nvPr/>
        </p:nvSpPr>
        <p:spPr>
          <a:xfrm>
            <a:off x="800597" y="2232623"/>
            <a:ext cx="817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: Ca </a:t>
            </a:r>
            <a:r>
              <a:rPr lang="en-US" dirty="0" err="1"/>
              <a:t>ngợi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</a:p>
          <a:p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</a:p>
          <a:p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634FDA-FF4D-4E02-80E0-03B75C93E9A9}"/>
              </a:ext>
            </a:extLst>
          </p:cNvPr>
          <p:cNvSpPr txBox="1"/>
          <p:nvPr/>
        </p:nvSpPr>
        <p:spPr>
          <a:xfrm>
            <a:off x="694135" y="3464655"/>
            <a:ext cx="813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   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32" grpId="0" animBg="1"/>
      <p:bldP spid="35" grpId="0"/>
      <p:bldP spid="37" grpId="0" animBg="1"/>
      <p:bldP spid="40" grpId="0"/>
      <p:bldP spid="2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559FC-CF42-4771-BB23-B8818ECC5CC5}"/>
              </a:ext>
            </a:extLst>
          </p:cNvPr>
          <p:cNvSpPr/>
          <p:nvPr/>
        </p:nvSpPr>
        <p:spPr>
          <a:xfrm>
            <a:off x="1036638" y="716343"/>
            <a:ext cx="7391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ACBB1-6CAB-4DC0-8A8F-60264FFE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98588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3DB75-84B9-4321-A800-FCAEF697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70257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49355-900B-4E45-BFA6-97C93936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1926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E791F2-A928-4DC3-B7DA-1A9FEB6B1FD2}"/>
              </a:ext>
            </a:extLst>
          </p:cNvPr>
          <p:cNvSpPr txBox="1"/>
          <p:nvPr/>
        </p:nvSpPr>
        <p:spPr>
          <a:xfrm>
            <a:off x="266700" y="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15955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Words>1597</Words>
  <Application>Microsoft Office PowerPoint</Application>
  <PresentationFormat>On-screen Show (16:9)</PresentationFormat>
  <Paragraphs>146</Paragraphs>
  <Slides>28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맑은 고딕</vt:lpstr>
      <vt:lpstr>Arial</vt:lpstr>
      <vt:lpstr>Calibri</vt:lpstr>
      <vt:lpstr>Calibri Light</vt:lpstr>
      <vt:lpstr>Times New Roman</vt:lpstr>
      <vt:lpstr>Cover and End Slide Master</vt:lpstr>
      <vt:lpstr>Contents Slide Master</vt:lpstr>
      <vt:lpstr>Section Break Slide Master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Swift3</cp:lastModifiedBy>
  <cp:revision>92</cp:revision>
  <dcterms:created xsi:type="dcterms:W3CDTF">2016-12-05T23:26:54Z</dcterms:created>
  <dcterms:modified xsi:type="dcterms:W3CDTF">2022-12-22T15:08:59Z</dcterms:modified>
</cp:coreProperties>
</file>