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.xml" ContentType="application/vnd.openxmlformats-officedocument.presentationml.tags+xml"/>
  <Override PartName="/ppt/notesSlides/notesSlide8.xml" ContentType="application/vnd.openxmlformats-officedocument.presentationml.notesSlide+xml"/>
  <Override PartName="/ppt/tags/tag2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572" r:id="rId2"/>
    <p:sldId id="333" r:id="rId3"/>
    <p:sldId id="420" r:id="rId4"/>
    <p:sldId id="421" r:id="rId5"/>
    <p:sldId id="314" r:id="rId6"/>
    <p:sldId id="329" r:id="rId7"/>
    <p:sldId id="291" r:id="rId8"/>
    <p:sldId id="563" r:id="rId9"/>
    <p:sldId id="545" r:id="rId10"/>
    <p:sldId id="311" r:id="rId11"/>
    <p:sldId id="331" r:id="rId12"/>
    <p:sldId id="344" r:id="rId13"/>
    <p:sldId id="564" r:id="rId14"/>
    <p:sldId id="568" r:id="rId15"/>
    <p:sldId id="565" r:id="rId16"/>
    <p:sldId id="566" r:id="rId17"/>
    <p:sldId id="567" r:id="rId18"/>
    <p:sldId id="348" r:id="rId19"/>
    <p:sldId id="560" r:id="rId20"/>
    <p:sldId id="570" r:id="rId21"/>
    <p:sldId id="571" r:id="rId22"/>
    <p:sldId id="569" r:id="rId23"/>
    <p:sldId id="283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582808"/>
    <a:srgbClr val="FCD0EF"/>
    <a:srgbClr val="D5F4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4" autoAdjust="0"/>
    <p:restoredTop sz="94660"/>
  </p:normalViewPr>
  <p:slideViewPr>
    <p:cSldViewPr snapToGrid="0">
      <p:cViewPr varScale="1">
        <p:scale>
          <a:sx n="62" d="100"/>
          <a:sy n="62" d="100"/>
        </p:scale>
        <p:origin x="828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E7702C-C733-400C-85E3-69414C748C1D}" type="datetimeFigureOut">
              <a:rPr lang="en-US" smtClean="0"/>
              <a:t>22-Dec-22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DC5D8B-E171-42F4-B10C-94E8C35865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033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37110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7105a416b5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2" name="Google Shape;462;g7105a416b5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Sau bài học, chúng ta cần đạt đ</a:t>
            </a:r>
            <a:r>
              <a:rPr lang="vi-VN"/>
              <a:t>ược những mục tiêu nào?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83488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2AA4F-B828-4D7C-AFD3-893933DAFCB4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7110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DC5D8B-E171-42F4-B10C-94E8C35865D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352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DC5D8B-E171-42F4-B10C-94E8C35865D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4959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7105a416b5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2" name="Google Shape;462;g7105a416b5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Sau bài học, chúng ta cần đạt đ</a:t>
            </a:r>
            <a:r>
              <a:rPr lang="vi-VN"/>
              <a:t>ược những mục tiêu nào?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8633885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53CAB7-4CC0-4A55-B518-9B187561AED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5771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Gn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;</a:t>
            </a:r>
          </a:p>
          <a:p>
            <a:r>
              <a:rPr lang="en-US" dirty="0"/>
              <a:t>D3: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lí</a:t>
            </a:r>
            <a:r>
              <a:rPr lang="en-US" dirty="0"/>
              <a:t>, </a:t>
            </a:r>
            <a:r>
              <a:rPr lang="en-US" dirty="0" err="1"/>
              <a:t>sắc</a:t>
            </a:r>
            <a:r>
              <a:rPr lang="en-US" dirty="0"/>
              <a:t> </a:t>
            </a:r>
            <a:r>
              <a:rPr lang="en-US" dirty="0" err="1"/>
              <a:t>lệnh</a:t>
            </a:r>
            <a:r>
              <a:rPr lang="en-US" dirty="0"/>
              <a:t>, </a:t>
            </a:r>
            <a:r>
              <a:rPr lang="en-US" dirty="0" err="1"/>
              <a:t>tổng</a:t>
            </a:r>
            <a:r>
              <a:rPr lang="en-US" dirty="0"/>
              <a:t> </a:t>
            </a:r>
            <a:r>
              <a:rPr lang="en-US" dirty="0" err="1"/>
              <a:t>tuyển</a:t>
            </a:r>
            <a:r>
              <a:rPr lang="en-US" dirty="0"/>
              <a:t> </a:t>
            </a:r>
            <a:r>
              <a:rPr lang="en-US" dirty="0" err="1"/>
              <a:t>cử</a:t>
            </a:r>
            <a:r>
              <a:rPr lang="en-US" dirty="0"/>
              <a:t>, </a:t>
            </a:r>
            <a:r>
              <a:rPr lang="en-US" dirty="0" err="1"/>
              <a:t>đa</a:t>
            </a:r>
            <a:r>
              <a:rPr lang="en-US" dirty="0"/>
              <a:t> </a:t>
            </a:r>
            <a:r>
              <a:rPr lang="en-US" dirty="0" err="1"/>
              <a:t>sắc</a:t>
            </a:r>
            <a:r>
              <a:rPr lang="en-US" dirty="0"/>
              <a:t> </a:t>
            </a:r>
            <a:r>
              <a:rPr lang="en-US" dirty="0" err="1"/>
              <a:t>tộc</a:t>
            </a:r>
            <a:r>
              <a:rPr lang="en-US" dirty="0"/>
              <a:t>.</a:t>
            </a: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DC5D8B-E171-42F4-B10C-94E8C35865D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3247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02AEFD-FEDB-4542-BE9E-D4DED9AFC90C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0981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02AEFD-FEDB-4542-BE9E-D4DED9AFC90C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152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74404-81AC-48AE-BFDE-25A0FF47A3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EE5C76-78E7-479F-B8D8-3B2D3DB510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9050F1-5663-4502-9ECC-769D7D766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72190-A31A-4DFA-A2DA-312EEE3F02DC}" type="datetimeFigureOut">
              <a:rPr lang="en-US" smtClean="0"/>
              <a:t>22-Dec-22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91038B-03E7-4B86-8D35-4539297B1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76E0B0-E8BB-474A-97AA-9D5C33D3A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906DE-8B53-4C62-BF91-47E013E3D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147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B1937A-A98B-4B51-AAF4-4C5EDE2F7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D3CDB0-3C8B-436D-9B4E-5D200D109C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BCA8FE-E22E-45B0-B29A-C2EE29F2E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72190-A31A-4DFA-A2DA-312EEE3F02DC}" type="datetimeFigureOut">
              <a:rPr lang="en-US" smtClean="0"/>
              <a:t>22-Dec-22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CB0F3C-C5F5-4184-BC5A-CE982EADA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1DBFEB-A245-4FCC-B4AD-2ABB24ABC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906DE-8B53-4C62-BF91-47E013E3D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158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0AD681-DA14-4582-A395-E1B072EA8F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7D283DB-9F7C-48B7-A8E9-25D077FC2B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8F9DB1-D68E-416C-B125-CBDACA35A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72190-A31A-4DFA-A2DA-312EEE3F02DC}" type="datetimeFigureOut">
              <a:rPr lang="en-US" smtClean="0"/>
              <a:t>22-Dec-22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062116-0CF6-44C8-B4BF-261F4594A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5B82FD-32ED-4F79-9074-39E389A10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906DE-8B53-4C62-BF91-47E013E3D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1366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22-Dec-22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0156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x Columns">
  <p:cSld name="Six Columns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4"/>
          <p:cNvSpPr txBox="1">
            <a:spLocks noGrp="1"/>
          </p:cNvSpPr>
          <p:nvPr>
            <p:ph type="subTitle" idx="1"/>
          </p:nvPr>
        </p:nvSpPr>
        <p:spPr>
          <a:xfrm>
            <a:off x="1383033" y="3184000"/>
            <a:ext cx="2521200" cy="71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14"/>
          <p:cNvSpPr txBox="1">
            <a:spLocks noGrp="1"/>
          </p:cNvSpPr>
          <p:nvPr>
            <p:ph type="subTitle" idx="2"/>
          </p:nvPr>
        </p:nvSpPr>
        <p:spPr>
          <a:xfrm>
            <a:off x="4835407" y="3184000"/>
            <a:ext cx="2521200" cy="71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4"/>
          <p:cNvSpPr txBox="1">
            <a:spLocks noGrp="1"/>
          </p:cNvSpPr>
          <p:nvPr>
            <p:ph type="subTitle" idx="3"/>
          </p:nvPr>
        </p:nvSpPr>
        <p:spPr>
          <a:xfrm>
            <a:off x="8505800" y="3184000"/>
            <a:ext cx="2521200" cy="71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4"/>
          <p:cNvSpPr txBox="1">
            <a:spLocks noGrp="1"/>
          </p:cNvSpPr>
          <p:nvPr>
            <p:ph type="subTitle" idx="4"/>
          </p:nvPr>
        </p:nvSpPr>
        <p:spPr>
          <a:xfrm>
            <a:off x="1383033" y="5539871"/>
            <a:ext cx="2521200" cy="71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14"/>
          <p:cNvSpPr txBox="1">
            <a:spLocks noGrp="1"/>
          </p:cNvSpPr>
          <p:nvPr>
            <p:ph type="subTitle" idx="5"/>
          </p:nvPr>
        </p:nvSpPr>
        <p:spPr>
          <a:xfrm>
            <a:off x="4835407" y="5539871"/>
            <a:ext cx="2521200" cy="71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14"/>
          <p:cNvSpPr txBox="1">
            <a:spLocks noGrp="1"/>
          </p:cNvSpPr>
          <p:nvPr>
            <p:ph type="subTitle" idx="6"/>
          </p:nvPr>
        </p:nvSpPr>
        <p:spPr>
          <a:xfrm>
            <a:off x="8505800" y="5539871"/>
            <a:ext cx="2521200" cy="71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4"/>
          <p:cNvSpPr txBox="1">
            <a:spLocks noGrp="1"/>
          </p:cNvSpPr>
          <p:nvPr>
            <p:ph type="title"/>
          </p:nvPr>
        </p:nvSpPr>
        <p:spPr>
          <a:xfrm>
            <a:off x="2073200" y="592607"/>
            <a:ext cx="8045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4"/>
          <p:cNvSpPr txBox="1">
            <a:spLocks noGrp="1"/>
          </p:cNvSpPr>
          <p:nvPr>
            <p:ph type="title" idx="7"/>
          </p:nvPr>
        </p:nvSpPr>
        <p:spPr>
          <a:xfrm>
            <a:off x="1125867" y="2695244"/>
            <a:ext cx="30356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14"/>
          <p:cNvSpPr txBox="1">
            <a:spLocks noGrp="1"/>
          </p:cNvSpPr>
          <p:nvPr>
            <p:ph type="title" idx="8"/>
          </p:nvPr>
        </p:nvSpPr>
        <p:spPr>
          <a:xfrm>
            <a:off x="4578191" y="2695244"/>
            <a:ext cx="30356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14"/>
          <p:cNvSpPr txBox="1">
            <a:spLocks noGrp="1"/>
          </p:cNvSpPr>
          <p:nvPr>
            <p:ph type="title" idx="9"/>
          </p:nvPr>
        </p:nvSpPr>
        <p:spPr>
          <a:xfrm>
            <a:off x="8248563" y="2695244"/>
            <a:ext cx="30356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4"/>
          <p:cNvSpPr txBox="1">
            <a:spLocks noGrp="1"/>
          </p:cNvSpPr>
          <p:nvPr>
            <p:ph type="title" idx="13"/>
          </p:nvPr>
        </p:nvSpPr>
        <p:spPr>
          <a:xfrm>
            <a:off x="1125867" y="5050920"/>
            <a:ext cx="30356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14"/>
          <p:cNvSpPr txBox="1">
            <a:spLocks noGrp="1"/>
          </p:cNvSpPr>
          <p:nvPr>
            <p:ph type="title" idx="14"/>
          </p:nvPr>
        </p:nvSpPr>
        <p:spPr>
          <a:xfrm>
            <a:off x="4578191" y="5050920"/>
            <a:ext cx="30356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14"/>
          <p:cNvSpPr txBox="1">
            <a:spLocks noGrp="1"/>
          </p:cNvSpPr>
          <p:nvPr>
            <p:ph type="title" idx="15"/>
          </p:nvPr>
        </p:nvSpPr>
        <p:spPr>
          <a:xfrm>
            <a:off x="8030533" y="5050933"/>
            <a:ext cx="34452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14"/>
          <p:cNvSpPr/>
          <p:nvPr/>
        </p:nvSpPr>
        <p:spPr>
          <a:xfrm>
            <a:off x="-289433" y="-387167"/>
            <a:ext cx="1532400" cy="1532400"/>
          </a:xfrm>
          <a:prstGeom prst="ellipse">
            <a:avLst/>
          </a:prstGeom>
          <a:solidFill>
            <a:srgbClr val="9DD4D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" name="Google Shape;129;p14"/>
          <p:cNvSpPr/>
          <p:nvPr/>
        </p:nvSpPr>
        <p:spPr>
          <a:xfrm>
            <a:off x="-427167" y="492120"/>
            <a:ext cx="1118800" cy="1118800"/>
          </a:xfrm>
          <a:prstGeom prst="ellipse">
            <a:avLst/>
          </a:prstGeom>
          <a:solidFill>
            <a:srgbClr val="9DD4D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" name="Google Shape;130;p14"/>
          <p:cNvSpPr/>
          <p:nvPr/>
        </p:nvSpPr>
        <p:spPr>
          <a:xfrm>
            <a:off x="911400" y="-478272"/>
            <a:ext cx="694800" cy="694800"/>
          </a:xfrm>
          <a:prstGeom prst="ellipse">
            <a:avLst/>
          </a:prstGeom>
          <a:solidFill>
            <a:srgbClr val="9DD4D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" name="Google Shape;131;p14"/>
          <p:cNvSpPr/>
          <p:nvPr/>
        </p:nvSpPr>
        <p:spPr>
          <a:xfrm>
            <a:off x="10959900" y="-562067"/>
            <a:ext cx="1266400" cy="1265600"/>
          </a:xfrm>
          <a:prstGeom prst="ellipse">
            <a:avLst/>
          </a:prstGeom>
          <a:solidFill>
            <a:srgbClr val="F5AFA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2" name="Google Shape;132;p14"/>
          <p:cNvSpPr/>
          <p:nvPr/>
        </p:nvSpPr>
        <p:spPr>
          <a:xfrm>
            <a:off x="11297167" y="216533"/>
            <a:ext cx="1532400" cy="1532400"/>
          </a:xfrm>
          <a:prstGeom prst="ellipse">
            <a:avLst/>
          </a:prstGeom>
          <a:solidFill>
            <a:srgbClr val="F5AFA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3" name="Google Shape;133;p14"/>
          <p:cNvSpPr/>
          <p:nvPr/>
        </p:nvSpPr>
        <p:spPr>
          <a:xfrm>
            <a:off x="10370467" y="-406667"/>
            <a:ext cx="714800" cy="714800"/>
          </a:xfrm>
          <a:prstGeom prst="ellipse">
            <a:avLst/>
          </a:prstGeom>
          <a:solidFill>
            <a:srgbClr val="F5AFA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469633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B4C61-9E08-4240-9313-747A62BCE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2A2DBE-368E-4BED-A634-0A4B583489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388447-558C-424D-BF39-0DD7909B07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72190-A31A-4DFA-A2DA-312EEE3F02DC}" type="datetimeFigureOut">
              <a:rPr lang="en-US" smtClean="0"/>
              <a:t>22-Dec-22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E49EE8-0245-4FA7-A4BD-52381289B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D66FED-4D8D-4423-AF81-076A40C8E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906DE-8B53-4C62-BF91-47E013E3D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518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065F7-F955-4511-988C-E3A025C74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02B962-69B0-491C-8204-7C13292CFB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7A0CD-8AAC-463E-87C7-8E5FE6BF3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72190-A31A-4DFA-A2DA-312EEE3F02DC}" type="datetimeFigureOut">
              <a:rPr lang="en-US" smtClean="0"/>
              <a:t>22-Dec-22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816486-6BD5-42DD-91AB-8CC9913DE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251272-ED9D-45D5-8515-E481BCDB0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906DE-8B53-4C62-BF91-47E013E3D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09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BFB41-C668-4C5B-A668-09A3BCDBF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74BA86-F8B7-4BFD-AA6D-A8D248153F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36184C-E880-4BFC-8DBE-CCA1FFE57C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E0D689-7328-4F1A-9E92-EB5211BE5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72190-A31A-4DFA-A2DA-312EEE3F02DC}" type="datetimeFigureOut">
              <a:rPr lang="en-US" smtClean="0"/>
              <a:t>22-Dec-22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A07177-EE0C-40DA-9B4A-730F366AE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616726-2530-4E90-BB46-1D23ED617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906DE-8B53-4C62-BF91-47E013E3D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192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B5EDD-C857-43C3-AFA4-F5691FAED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D40486-2A60-4EB2-B423-7C5B6EA591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EAA38B-E53B-4650-B333-F85E1CBA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2CE0FA-C8A0-4D6F-BBD7-C81EAF7319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606E8B3-CE86-4CE5-9FCD-BE511A0E2D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FB73BE9-DE0B-46EB-83FF-E78A4EE05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72190-A31A-4DFA-A2DA-312EEE3F02DC}" type="datetimeFigureOut">
              <a:rPr lang="en-US" smtClean="0"/>
              <a:t>22-Dec-22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B40D578-90D6-4E04-87E7-CB67539B2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FE8E8E8-1283-4D92-A6F7-5694DDB36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906DE-8B53-4C62-BF91-47E013E3D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118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EE64E-8994-4E90-BCCC-FBF0668E4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499388-EF31-4E64-B8E0-4CFCF6AE1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72190-A31A-4DFA-A2DA-312EEE3F02DC}" type="datetimeFigureOut">
              <a:rPr lang="en-US" smtClean="0"/>
              <a:t>22-Dec-22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D07A5E-7131-4398-9AF1-27B77B45D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7150B2-0A73-4C83-ADD7-05AF7938B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906DE-8B53-4C62-BF91-47E013E3D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978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EC04A2-BD47-4EC1-90FD-AD1BCC9A9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72190-A31A-4DFA-A2DA-312EEE3F02DC}" type="datetimeFigureOut">
              <a:rPr lang="en-US" smtClean="0"/>
              <a:t>22-Dec-22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AE89F8-59C6-4FEA-87F5-20E7D921A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E1119F-3D67-4054-BB37-3743B05DE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906DE-8B53-4C62-BF91-47E013E3D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481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7EAA90-3522-4DA8-9FDB-7C691F3DE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7D4D24-3BD6-4683-B053-1D46684556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F8986F-F293-4014-A673-F56227932F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9923FF-4AD7-468E-81D0-FEFD988EC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72190-A31A-4DFA-A2DA-312EEE3F02DC}" type="datetimeFigureOut">
              <a:rPr lang="en-US" smtClean="0"/>
              <a:t>22-Dec-22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FCE814-A2F3-4424-8535-7B94F6A43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0EE6AB-258C-4793-B1A9-760ADBB4A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906DE-8B53-4C62-BF91-47E013E3D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570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2642DF-6462-4DDF-B8F1-AEF0C0DB0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61BEB6D-6766-4549-BF01-F5735B9F4C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F98A79-86BE-446A-BB60-397B9538D8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4F2AE8-5A5D-4CDD-AA7A-F5262205C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72190-A31A-4DFA-A2DA-312EEE3F02DC}" type="datetimeFigureOut">
              <a:rPr lang="en-US" smtClean="0"/>
              <a:t>22-Dec-22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5CCB7E-C5F9-47A8-BCFF-36CDF18FB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1A61C9-2F49-4A0A-AD84-37B168027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906DE-8B53-4C62-BF91-47E013E3D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230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4BCF130-7ECC-46E7-8E6B-8F3882678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1D33BA-4AFC-4C20-AF95-9DCF059058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1C979D-AE5B-48F1-B244-4FA2E6C578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772190-A31A-4DFA-A2DA-312EEE3F02DC}" type="datetimeFigureOut">
              <a:rPr lang="en-US" smtClean="0"/>
              <a:t>22-Dec-22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48C97F-9827-45F7-B65C-C255285394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D0FE30-E051-4137-9394-10CED9C32C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C906DE-8B53-4C62-BF91-47E013E3D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958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72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1.png"/><Relationship Id="rId7" Type="http://schemas.openxmlformats.org/officeDocument/2006/relationships/image" Target="../media/image5.gif"/><Relationship Id="rId12" Type="http://schemas.openxmlformats.org/officeDocument/2006/relationships/image" Target="../media/image10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emf"/><Relationship Id="rId5" Type="http://schemas.openxmlformats.org/officeDocument/2006/relationships/image" Target="../media/image3.png"/><Relationship Id="rId10" Type="http://schemas.openxmlformats.org/officeDocument/2006/relationships/image" Target="../media/image8.gif"/><Relationship Id="rId4" Type="http://schemas.openxmlformats.org/officeDocument/2006/relationships/image" Target="../media/image2.png"/><Relationship Id="rId9" Type="http://schemas.openxmlformats.org/officeDocument/2006/relationships/image" Target="../media/image7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13" Type="http://schemas.openxmlformats.org/officeDocument/2006/relationships/image" Target="../media/image9.emf"/><Relationship Id="rId3" Type="http://schemas.openxmlformats.org/officeDocument/2006/relationships/image" Target="../media/image1.png"/><Relationship Id="rId7" Type="http://schemas.openxmlformats.org/officeDocument/2006/relationships/image" Target="../media/image5.gif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11.png"/><Relationship Id="rId5" Type="http://schemas.openxmlformats.org/officeDocument/2006/relationships/image" Target="../media/image3.png"/><Relationship Id="rId15" Type="http://schemas.openxmlformats.org/officeDocument/2006/relationships/image" Target="../media/image13.emf"/><Relationship Id="rId10" Type="http://schemas.openxmlformats.org/officeDocument/2006/relationships/image" Target="../media/image8.gif"/><Relationship Id="rId4" Type="http://schemas.openxmlformats.org/officeDocument/2006/relationships/image" Target="../media/image2.png"/><Relationship Id="rId9" Type="http://schemas.openxmlformats.org/officeDocument/2006/relationships/image" Target="../media/image7.gif"/><Relationship Id="rId14" Type="http://schemas.openxmlformats.org/officeDocument/2006/relationships/image" Target="../media/image10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4">
            <a:extLst>
              <a:ext uri="{FF2B5EF4-FFF2-40B4-BE49-F238E27FC236}">
                <a16:creationId xmlns:a16="http://schemas.microsoft.com/office/drawing/2014/main" id="{409013C7-2AFA-4F5D-AC77-5F27288D743D}"/>
              </a:ext>
            </a:extLst>
          </p:cNvPr>
          <p:cNvGrpSpPr/>
          <p:nvPr/>
        </p:nvGrpSpPr>
        <p:grpSpPr>
          <a:xfrm>
            <a:off x="-364585" y="420479"/>
            <a:ext cx="11805471" cy="5905487"/>
            <a:chOff x="-65032" y="149809"/>
            <a:chExt cx="11805470" cy="5905487"/>
          </a:xfrm>
        </p:grpSpPr>
        <p:pic>
          <p:nvPicPr>
            <p:cNvPr id="5" name="134">
              <a:extLst>
                <a:ext uri="{FF2B5EF4-FFF2-40B4-BE49-F238E27FC236}">
                  <a16:creationId xmlns:a16="http://schemas.microsoft.com/office/drawing/2014/main" id="{CF3E9307-9878-44D3-BEFB-1335B8D22B3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-65032" y="149809"/>
              <a:ext cx="715787" cy="5883150"/>
            </a:xfrm>
            <a:prstGeom prst="rect">
              <a:avLst/>
            </a:prstGeom>
          </p:spPr>
        </p:pic>
        <p:pic>
          <p:nvPicPr>
            <p:cNvPr id="6" name="135">
              <a:extLst>
                <a:ext uri="{FF2B5EF4-FFF2-40B4-BE49-F238E27FC236}">
                  <a16:creationId xmlns:a16="http://schemas.microsoft.com/office/drawing/2014/main" id="{92F7E3AA-8A35-4BE9-8891-742C2F5A215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7" name="136">
              <a:extLst>
                <a:ext uri="{FF2B5EF4-FFF2-40B4-BE49-F238E27FC236}">
                  <a16:creationId xmlns:a16="http://schemas.microsoft.com/office/drawing/2014/main" id="{AF17595E-63C1-4AC9-8182-134E5C7D7EA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8" name="142">
              <a:extLst>
                <a:ext uri="{FF2B5EF4-FFF2-40B4-BE49-F238E27FC236}">
                  <a16:creationId xmlns:a16="http://schemas.microsoft.com/office/drawing/2014/main" id="{AE96C7DB-0711-4201-A752-70E39E89652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2278" y="4130051"/>
            <a:ext cx="2788149" cy="209111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07049">
            <a:off x="1017839" y="306569"/>
            <a:ext cx="762000" cy="1905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70341">
            <a:off x="633615" y="500759"/>
            <a:ext cx="762000" cy="1905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59" y="536522"/>
            <a:ext cx="907651" cy="260949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05" y="-63757"/>
            <a:ext cx="6323491" cy="84313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3340" y="79179"/>
            <a:ext cx="5352720" cy="457200"/>
          </a:xfrm>
          <a:prstGeom prst="rect">
            <a:avLst/>
          </a:prstGeom>
        </p:spPr>
      </p:pic>
      <p:pic>
        <p:nvPicPr>
          <p:cNvPr id="22" name="图片 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025994" y="-150886"/>
            <a:ext cx="1482495" cy="183085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60" y="3997644"/>
            <a:ext cx="3129595" cy="259806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1E8EA7E-1730-4299-BF19-56F678834B45}"/>
              </a:ext>
            </a:extLst>
          </p:cNvPr>
          <p:cNvSpPr txBox="1"/>
          <p:nvPr/>
        </p:nvSpPr>
        <p:spPr>
          <a:xfrm>
            <a:off x="2424208" y="762061"/>
            <a:ext cx="6925037" cy="7487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170" latinLnBrk="1"/>
            <a:r>
              <a:rPr lang="en-US" sz="2133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</a:p>
          <a:p>
            <a:pPr algn="ctr" defTabSz="1219170" latinLnBrk="1"/>
            <a:r>
              <a:rPr lang="en-US" sz="2133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PHÚC LỢI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D3526B9-0FA0-43B1-9EFE-6DBD1BCA9FE3}"/>
              </a:ext>
            </a:extLst>
          </p:cNvPr>
          <p:cNvSpPr txBox="1"/>
          <p:nvPr/>
        </p:nvSpPr>
        <p:spPr>
          <a:xfrm>
            <a:off x="2609226" y="2565610"/>
            <a:ext cx="6555000" cy="14056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170" latinLnBrk="1"/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CON </a:t>
            </a:r>
          </a:p>
          <a:p>
            <a:pPr algn="ctr" defTabSz="1219170" latinLnBrk="1"/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 VỚI TIẾT HỌC!</a:t>
            </a:r>
          </a:p>
        </p:txBody>
      </p:sp>
    </p:spTree>
    <p:extLst>
      <p:ext uri="{BB962C8B-B14F-4D97-AF65-F5344CB8AC3E}">
        <p14:creationId xmlns:p14="http://schemas.microsoft.com/office/powerpoint/2010/main" val="740419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10">
            <a:extLst>
              <a:ext uri="{FF2B5EF4-FFF2-40B4-BE49-F238E27FC236}">
                <a16:creationId xmlns:a16="http://schemas.microsoft.com/office/drawing/2014/main" id="{CFA70CF8-1328-44B3-972C-BBE0283092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090" y="457200"/>
            <a:ext cx="11665527" cy="6096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vi-VN" altLang="vi-VN">
              <a:latin typeface="Times New Roman" panose="02020603050405020304" pitchFamily="18" charset="0"/>
            </a:endParaRP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B64131E5-61F2-4862-8064-3669557541A4}"/>
              </a:ext>
            </a:extLst>
          </p:cNvPr>
          <p:cNvSpPr txBox="1"/>
          <p:nvPr/>
        </p:nvSpPr>
        <p:spPr>
          <a:xfrm>
            <a:off x="4598643" y="1287452"/>
            <a:ext cx="40870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Ngắt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nhịp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thơ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865135C8-CF70-4503-9ADC-D0C2C702325A}"/>
              </a:ext>
            </a:extLst>
          </p:cNvPr>
          <p:cNvSpPr txBox="1"/>
          <p:nvPr/>
        </p:nvSpPr>
        <p:spPr>
          <a:xfrm>
            <a:off x="584707" y="2689219"/>
            <a:ext cx="1105029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200" dirty="0">
                <a:solidFill>
                  <a:schemeClr val="accent2"/>
                </a:solidFill>
              </a:rPr>
              <a:t>  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dao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thuộc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thơ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Theo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ngắt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nhịp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ngắt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nhịp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thơ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dòng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thơ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lá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246" y="167054"/>
            <a:ext cx="7010400" cy="1905000"/>
          </a:xfrm>
          <a:noFill/>
        </p:spPr>
        <p:txBody>
          <a:bodyPr>
            <a:normAutofit/>
          </a:bodyPr>
          <a:lstStyle/>
          <a:p>
            <a:pPr eaLnBrk="1" hangingPunct="1">
              <a:lnSpc>
                <a:spcPct val="100000"/>
              </a:lnSpc>
              <a:buFontTx/>
              <a:buNone/>
            </a:pPr>
            <a:r>
              <a:rPr lang="en-US" sz="2300" b="1" dirty="0">
                <a:solidFill>
                  <a:srgbClr val="CC0000"/>
                </a:solidFill>
              </a:rPr>
              <a:t>		</a:t>
            </a:r>
            <a:r>
              <a:rPr lang="en-US" sz="2300" b="1" dirty="0" err="1">
                <a:latin typeface="Arial" panose="020B0604020202020204" pitchFamily="34" charset="0"/>
                <a:cs typeface="Arial" panose="020B0604020202020204" pitchFamily="34" charset="0"/>
              </a:rPr>
              <a:t>Cày</a:t>
            </a:r>
            <a:r>
              <a:rPr lang="en-US" sz="23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3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US" sz="23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cs typeface="Arial" panose="020B0604020202020204" pitchFamily="34" charset="0"/>
              </a:rPr>
              <a:t>buổi</a:t>
            </a:r>
            <a:r>
              <a:rPr lang="en-US" sz="2300" b="1" dirty="0">
                <a:latin typeface="Arial" panose="020B0604020202020204" pitchFamily="34" charset="0"/>
                <a:cs typeface="Arial" panose="020B0604020202020204" pitchFamily="34" charset="0"/>
              </a:rPr>
              <a:t> ban </a:t>
            </a:r>
            <a:r>
              <a:rPr lang="en-US" sz="2300" b="1" dirty="0" err="1">
                <a:latin typeface="Arial" panose="020B0604020202020204" pitchFamily="34" charset="0"/>
                <a:cs typeface="Arial" panose="020B0604020202020204" pitchFamily="34" charset="0"/>
              </a:rPr>
              <a:t>trưa</a:t>
            </a:r>
            <a:r>
              <a:rPr lang="en-US" sz="2300" b="1" dirty="0">
                <a:latin typeface="Arial" panose="020B0604020202020204" pitchFamily="34" charset="0"/>
                <a:cs typeface="Arial" panose="020B0604020202020204" pitchFamily="34" charset="0"/>
              </a:rPr>
              <a:t>,	</a:t>
            </a:r>
          </a:p>
          <a:p>
            <a:pPr eaLnBrk="1" hangingPunct="1">
              <a:lnSpc>
                <a:spcPct val="100000"/>
              </a:lnSpc>
              <a:buFontTx/>
              <a:buNone/>
            </a:pPr>
            <a:r>
              <a:rPr lang="en-US" sz="2300" b="1" dirty="0" err="1">
                <a:latin typeface="Arial" panose="020B0604020202020204" pitchFamily="34" charset="0"/>
                <a:cs typeface="Arial" panose="020B0604020202020204" pitchFamily="34" charset="0"/>
              </a:rPr>
              <a:t>Mồ</a:t>
            </a:r>
            <a:r>
              <a:rPr lang="en-US" sz="23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cs typeface="Arial" panose="020B0604020202020204" pitchFamily="34" charset="0"/>
              </a:rPr>
              <a:t>hôi</a:t>
            </a:r>
            <a:r>
              <a:rPr lang="en-US" sz="23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cs typeface="Arial" panose="020B0604020202020204" pitchFamily="34" charset="0"/>
              </a:rPr>
              <a:t>thánh</a:t>
            </a:r>
            <a:r>
              <a:rPr lang="en-US" sz="23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cs typeface="Arial" panose="020B0604020202020204" pitchFamily="34" charset="0"/>
              </a:rPr>
              <a:t>thót</a:t>
            </a:r>
            <a:r>
              <a:rPr lang="en-US" sz="23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23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cs typeface="Arial" panose="020B0604020202020204" pitchFamily="34" charset="0"/>
              </a:rPr>
              <a:t>mưa</a:t>
            </a:r>
            <a:r>
              <a:rPr lang="en-US" sz="23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cs typeface="Arial" panose="020B0604020202020204" pitchFamily="34" charset="0"/>
              </a:rPr>
              <a:t>ruộng</a:t>
            </a:r>
            <a:r>
              <a:rPr lang="en-US" sz="23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cs typeface="Arial" panose="020B0604020202020204" pitchFamily="34" charset="0"/>
              </a:rPr>
              <a:t>cày</a:t>
            </a:r>
            <a:r>
              <a:rPr lang="en-US" sz="2300" b="1" dirty="0">
                <a:latin typeface="Arial" panose="020B0604020202020204" pitchFamily="34" charset="0"/>
                <a:cs typeface="Arial" panose="020B0604020202020204" pitchFamily="34" charset="0"/>
              </a:rPr>
              <a:t>.			Ai </a:t>
            </a:r>
            <a:r>
              <a:rPr lang="en-US" sz="2300" b="1" dirty="0" err="1">
                <a:latin typeface="Arial" panose="020B0604020202020204" pitchFamily="34" charset="0"/>
                <a:cs typeface="Arial" panose="020B0604020202020204" pitchFamily="34" charset="0"/>
              </a:rPr>
              <a:t>ơi</a:t>
            </a:r>
            <a:r>
              <a:rPr lang="en-US" sz="23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300" b="1" dirty="0" err="1">
                <a:latin typeface="Arial" panose="020B0604020202020204" pitchFamily="34" charset="0"/>
                <a:cs typeface="Arial" panose="020B0604020202020204" pitchFamily="34" charset="0"/>
              </a:rPr>
              <a:t>bưng</a:t>
            </a:r>
            <a:r>
              <a:rPr lang="en-US" sz="23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cs typeface="Arial" panose="020B0604020202020204" pitchFamily="34" charset="0"/>
              </a:rPr>
              <a:t>bát</a:t>
            </a:r>
            <a:r>
              <a:rPr lang="en-US" sz="23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cs typeface="Arial" panose="020B0604020202020204" pitchFamily="34" charset="0"/>
              </a:rPr>
              <a:t>cơm</a:t>
            </a:r>
            <a:r>
              <a:rPr lang="en-US" sz="23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cs typeface="Arial" panose="020B0604020202020204" pitchFamily="34" charset="0"/>
              </a:rPr>
              <a:t>đầy</a:t>
            </a:r>
            <a:r>
              <a:rPr lang="en-US" sz="2300" b="1" dirty="0">
                <a:latin typeface="Arial" panose="020B0604020202020204" pitchFamily="34" charset="0"/>
                <a:cs typeface="Arial" panose="020B0604020202020204" pitchFamily="34" charset="0"/>
              </a:rPr>
              <a:t>,		</a:t>
            </a:r>
          </a:p>
          <a:p>
            <a:pPr eaLnBrk="1" hangingPunct="1">
              <a:lnSpc>
                <a:spcPct val="100000"/>
              </a:lnSpc>
              <a:buFontTx/>
              <a:buNone/>
            </a:pPr>
            <a:r>
              <a:rPr lang="en-US" sz="2300" b="1" dirty="0" err="1">
                <a:latin typeface="Arial" panose="020B0604020202020204" pitchFamily="34" charset="0"/>
                <a:cs typeface="Arial" panose="020B0604020202020204" pitchFamily="34" charset="0"/>
              </a:rPr>
              <a:t>Dẻo</a:t>
            </a:r>
            <a:r>
              <a:rPr lang="en-US" sz="23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cs typeface="Arial" panose="020B0604020202020204" pitchFamily="34" charset="0"/>
              </a:rPr>
              <a:t>thơm</a:t>
            </a:r>
            <a:r>
              <a:rPr lang="en-US" sz="23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3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cs typeface="Arial" panose="020B0604020202020204" pitchFamily="34" charset="0"/>
              </a:rPr>
              <a:t>hạt</a:t>
            </a:r>
            <a:r>
              <a:rPr lang="en-US" sz="23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300" b="1" dirty="0" err="1">
                <a:latin typeface="Arial" panose="020B0604020202020204" pitchFamily="34" charset="0"/>
                <a:cs typeface="Arial" panose="020B0604020202020204" pitchFamily="34" charset="0"/>
              </a:rPr>
              <a:t>đắng</a:t>
            </a:r>
            <a:r>
              <a:rPr lang="en-US" sz="2300" b="1" dirty="0">
                <a:latin typeface="Arial" panose="020B0604020202020204" pitchFamily="34" charset="0"/>
                <a:cs typeface="Arial" panose="020B0604020202020204" pitchFamily="34" charset="0"/>
              </a:rPr>
              <a:t> cay </a:t>
            </a:r>
            <a:r>
              <a:rPr lang="en-US" sz="2300" b="1" dirty="0" err="1">
                <a:latin typeface="Arial" panose="020B0604020202020204" pitchFamily="34" charset="0"/>
                <a:cs typeface="Arial" panose="020B0604020202020204" pitchFamily="34" charset="0"/>
              </a:rPr>
              <a:t>muôn</a:t>
            </a:r>
            <a:r>
              <a:rPr lang="en-US" sz="23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300" b="1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sp>
        <p:nvSpPr>
          <p:cNvPr id="125955" name="Rectangle 3"/>
          <p:cNvSpPr>
            <a:spLocks noChangeArrowheads="1"/>
          </p:cNvSpPr>
          <p:nvPr/>
        </p:nvSpPr>
        <p:spPr bwMode="auto">
          <a:xfrm>
            <a:off x="5099538" y="2057400"/>
            <a:ext cx="81534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/>
            <a:r>
              <a:rPr lang="en-US" sz="2300" b="1" dirty="0">
                <a:solidFill>
                  <a:srgbClr val="0000FF"/>
                </a:solidFill>
              </a:rPr>
              <a:t>		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Ơn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mưa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nắng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342900" indent="-342900"/>
            <a:r>
              <a:rPr lang="en-US" sz="2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Nơi</a:t>
            </a:r>
            <a:r>
              <a:rPr lang="en-US" sz="2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bừa</a:t>
            </a:r>
            <a:r>
              <a:rPr lang="en-US" sz="2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cạn</a:t>
            </a:r>
            <a:r>
              <a:rPr lang="en-US" sz="2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nơi</a:t>
            </a:r>
            <a:r>
              <a:rPr lang="en-US" sz="2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cày</a:t>
            </a:r>
            <a:r>
              <a:rPr lang="en-US" sz="2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sâu</a:t>
            </a:r>
            <a:r>
              <a:rPr lang="en-US" sz="2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/>
            <a:r>
              <a:rPr lang="en-US" sz="2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sz="2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2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lênh</a:t>
            </a:r>
            <a:r>
              <a:rPr lang="en-US" sz="2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chẳng</a:t>
            </a:r>
            <a:r>
              <a:rPr lang="en-US" sz="2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quản</a:t>
            </a:r>
            <a:r>
              <a:rPr lang="en-US" sz="2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lâu</a:t>
            </a:r>
            <a:r>
              <a:rPr lang="en-US" sz="2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đâu</a:t>
            </a:r>
            <a:r>
              <a:rPr lang="en-US" sz="2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342900" indent="-342900"/>
            <a:r>
              <a:rPr lang="en-US" sz="2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nay </a:t>
            </a:r>
            <a:r>
              <a:rPr lang="en-US" sz="2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bạc</a:t>
            </a:r>
            <a:r>
              <a:rPr lang="en-US" sz="2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cơm</a:t>
            </a:r>
            <a:r>
              <a:rPr lang="en-US" sz="2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vàng</a:t>
            </a:r>
            <a:r>
              <a:rPr lang="en-US" sz="2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/>
            <a:r>
              <a:rPr lang="en-US" sz="2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Ai </a:t>
            </a:r>
            <a:r>
              <a:rPr lang="en-US" sz="2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ơi</a:t>
            </a:r>
            <a:r>
              <a:rPr lang="en-US" sz="2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đừng</a:t>
            </a:r>
            <a:r>
              <a:rPr lang="en-US" sz="2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bỏ</a:t>
            </a:r>
            <a:r>
              <a:rPr lang="en-US" sz="2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ruộng</a:t>
            </a:r>
            <a:r>
              <a:rPr lang="en-US" sz="2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hoang</a:t>
            </a:r>
            <a:r>
              <a:rPr lang="en-US" sz="2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342900" indent="-342900"/>
            <a:r>
              <a:rPr lang="en-US" sz="2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 </a:t>
            </a:r>
            <a:r>
              <a:rPr lang="en-US" sz="2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2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tấc</a:t>
            </a:r>
            <a:r>
              <a:rPr lang="en-US" sz="2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en-US" sz="2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tấc</a:t>
            </a:r>
            <a:r>
              <a:rPr lang="en-US" sz="2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vàng</a:t>
            </a:r>
            <a:r>
              <a:rPr lang="en-US" sz="2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bấy</a:t>
            </a:r>
            <a:r>
              <a:rPr lang="en-US" sz="2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2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25956" name="Rectangle 4"/>
          <p:cNvSpPr>
            <a:spLocks noChangeArrowheads="1"/>
          </p:cNvSpPr>
          <p:nvPr/>
        </p:nvSpPr>
        <p:spPr bwMode="auto">
          <a:xfrm>
            <a:off x="1043354" y="4267200"/>
            <a:ext cx="80010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/>
            <a:r>
              <a:rPr lang="en-US" sz="2300" b="1" dirty="0">
                <a:solidFill>
                  <a:srgbClr val="33CC33"/>
                </a:solidFill>
              </a:rPr>
              <a:t>		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cấy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342900" indent="-342900"/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Tôi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nay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cấy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trông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bề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/>
            <a:r>
              <a:rPr lang="en-US" sz="23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sz="23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Trông</a:t>
            </a:r>
            <a:r>
              <a:rPr lang="en-US" sz="23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lang="en-US" sz="23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3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trông</a:t>
            </a:r>
            <a:r>
              <a:rPr lang="en-US" sz="23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en-US" sz="23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3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trông</a:t>
            </a:r>
            <a:r>
              <a:rPr lang="en-US" sz="23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mây</a:t>
            </a:r>
            <a:r>
              <a:rPr lang="en-US" sz="23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342900" indent="-342900"/>
            <a:r>
              <a:rPr lang="en-US" sz="23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Trông</a:t>
            </a:r>
            <a:r>
              <a:rPr lang="en-US" sz="23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mưa</a:t>
            </a:r>
            <a:r>
              <a:rPr lang="en-US" sz="23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3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trông</a:t>
            </a:r>
            <a:r>
              <a:rPr lang="en-US" sz="23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nắng</a:t>
            </a:r>
            <a:r>
              <a:rPr lang="en-US" sz="23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3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trông</a:t>
            </a:r>
            <a:r>
              <a:rPr lang="en-US" sz="23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3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3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trông</a:t>
            </a:r>
            <a:r>
              <a:rPr lang="en-US" sz="23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đêm</a:t>
            </a:r>
            <a:r>
              <a:rPr lang="en-US" sz="23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Trông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chân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cứng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mềm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342900" indent="-342900"/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yên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biển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lặng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mới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yên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tấm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cxnSp>
        <p:nvCxnSpPr>
          <p:cNvPr id="3" name="Đường nối Thẳng 2">
            <a:extLst>
              <a:ext uri="{FF2B5EF4-FFF2-40B4-BE49-F238E27FC236}">
                <a16:creationId xmlns:a16="http://schemas.microsoft.com/office/drawing/2014/main" id="{37D88DD5-EEDC-4815-8CF8-D30F59F2F9B8}"/>
              </a:ext>
            </a:extLst>
          </p:cNvPr>
          <p:cNvCxnSpPr/>
          <p:nvPr/>
        </p:nvCxnSpPr>
        <p:spPr>
          <a:xfrm flipH="1">
            <a:off x="7105727" y="2072054"/>
            <a:ext cx="140677" cy="36341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Đường nối Thẳng 6">
            <a:extLst>
              <a:ext uri="{FF2B5EF4-FFF2-40B4-BE49-F238E27FC236}">
                <a16:creationId xmlns:a16="http://schemas.microsoft.com/office/drawing/2014/main" id="{78D13398-C33B-4800-A309-012602EFEE4E}"/>
              </a:ext>
            </a:extLst>
          </p:cNvPr>
          <p:cNvCxnSpPr/>
          <p:nvPr/>
        </p:nvCxnSpPr>
        <p:spPr>
          <a:xfrm flipH="1">
            <a:off x="3030415" y="4618892"/>
            <a:ext cx="140677" cy="36341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Đường nối Thẳng 7">
            <a:extLst>
              <a:ext uri="{FF2B5EF4-FFF2-40B4-BE49-F238E27FC236}">
                <a16:creationId xmlns:a16="http://schemas.microsoft.com/office/drawing/2014/main" id="{BA1C5BD9-F620-4C25-9373-E32012AEEFB3}"/>
              </a:ext>
            </a:extLst>
          </p:cNvPr>
          <p:cNvCxnSpPr/>
          <p:nvPr/>
        </p:nvCxnSpPr>
        <p:spPr>
          <a:xfrm flipH="1">
            <a:off x="3487615" y="5726724"/>
            <a:ext cx="140677" cy="36341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Đường nối Thẳng 8">
            <a:extLst>
              <a:ext uri="{FF2B5EF4-FFF2-40B4-BE49-F238E27FC236}">
                <a16:creationId xmlns:a16="http://schemas.microsoft.com/office/drawing/2014/main" id="{1C93A7F9-48F0-4DBF-B298-736CD255C904}"/>
              </a:ext>
            </a:extLst>
          </p:cNvPr>
          <p:cNvCxnSpPr/>
          <p:nvPr/>
        </p:nvCxnSpPr>
        <p:spPr>
          <a:xfrm flipH="1">
            <a:off x="3751384" y="6090139"/>
            <a:ext cx="140677" cy="36341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Đường nối Thẳng 9">
            <a:extLst>
              <a:ext uri="{FF2B5EF4-FFF2-40B4-BE49-F238E27FC236}">
                <a16:creationId xmlns:a16="http://schemas.microsoft.com/office/drawing/2014/main" id="{EC367357-775F-4FF2-9D1A-A109A318D0F9}"/>
              </a:ext>
            </a:extLst>
          </p:cNvPr>
          <p:cNvCxnSpPr/>
          <p:nvPr/>
        </p:nvCxnSpPr>
        <p:spPr>
          <a:xfrm flipH="1">
            <a:off x="4161692" y="4267200"/>
            <a:ext cx="140677" cy="36341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59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59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59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5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25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5" grpId="0"/>
      <p:bldP spid="12595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DBB614EA-B005-4C6A-8BBA-99EE489287FB}"/>
              </a:ext>
            </a:extLst>
          </p:cNvPr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80F2173-209B-4FCF-9251-0524DE89737A}"/>
                </a:ext>
              </a:extLst>
            </p:cNvPr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2F6DA80-3933-4153-98A0-A33494EFD727}"/>
                </a:ext>
              </a:extLst>
            </p:cNvPr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C3B2C71-710C-4D23-BD1D-E7C53B260006}"/>
                </a:ext>
              </a:extLst>
            </p:cNvPr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ABB32B4-D376-4BB5-A869-A9C2442AA919}"/>
                </a:ext>
              </a:extLst>
            </p:cNvPr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3CCF0C5-BDB2-4BB6-A93A-714EF4D84C1E}"/>
                </a:ext>
              </a:extLst>
            </p:cNvPr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pic>
        <p:nvPicPr>
          <p:cNvPr id="28" name="Picture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538" y="-11952"/>
            <a:ext cx="12194509" cy="65475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3F01E618-BFDE-4F21-8A02-63354D9ABE7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2028" y="209808"/>
            <a:ext cx="3792764" cy="2944114"/>
          </a:xfrm>
          <a:prstGeom prst="rect">
            <a:avLst/>
          </a:prstGeom>
        </p:spPr>
      </p:pic>
      <p:grpSp>
        <p:nvGrpSpPr>
          <p:cNvPr id="19" name="139">
            <a:extLst>
              <a:ext uri="{FF2B5EF4-FFF2-40B4-BE49-F238E27FC236}">
                <a16:creationId xmlns:a16="http://schemas.microsoft.com/office/drawing/2014/main" id="{EB60CA3F-A946-4219-9E8C-B5E600CA0F70}"/>
              </a:ext>
            </a:extLst>
          </p:cNvPr>
          <p:cNvGrpSpPr/>
          <p:nvPr/>
        </p:nvGrpSpPr>
        <p:grpSpPr>
          <a:xfrm>
            <a:off x="1050091" y="3333479"/>
            <a:ext cx="10038301" cy="2726300"/>
            <a:chOff x="1341693" y="1906642"/>
            <a:chExt cx="1425587" cy="1247005"/>
          </a:xfrm>
        </p:grpSpPr>
        <p:sp>
          <p:nvSpPr>
            <p:cNvPr id="21" name="16">
              <a:extLst>
                <a:ext uri="{FF2B5EF4-FFF2-40B4-BE49-F238E27FC236}">
                  <a16:creationId xmlns:a16="http://schemas.microsoft.com/office/drawing/2014/main" id="{3F9DE229-1895-4C69-97AA-EC06BCAC4819}"/>
                </a:ext>
              </a:extLst>
            </p:cNvPr>
            <p:cNvSpPr/>
            <p:nvPr/>
          </p:nvSpPr>
          <p:spPr>
            <a:xfrm>
              <a:off x="1341693" y="1906642"/>
              <a:ext cx="1425587" cy="1247005"/>
            </a:xfrm>
            <a:custGeom>
              <a:avLst/>
              <a:gdLst>
                <a:gd name="connsiteX0" fmla="*/ 724918 w 1425587"/>
                <a:gd name="connsiteY0" fmla="*/ 126948 h 1247005"/>
                <a:gd name="connsiteX1" fmla="*/ 698669 w 1425587"/>
                <a:gd name="connsiteY1" fmla="*/ 127403 h 1247005"/>
                <a:gd name="connsiteX2" fmla="*/ 682523 w 1425587"/>
                <a:gd name="connsiteY2" fmla="*/ 134262 h 1247005"/>
                <a:gd name="connsiteX3" fmla="*/ 682492 w 1425587"/>
                <a:gd name="connsiteY3" fmla="*/ 134241 h 1247005"/>
                <a:gd name="connsiteX4" fmla="*/ 287866 w 1425587"/>
                <a:gd name="connsiteY4" fmla="*/ 331554 h 1247005"/>
                <a:gd name="connsiteX5" fmla="*/ 278988 w 1425587"/>
                <a:gd name="connsiteY5" fmla="*/ 339062 h 1247005"/>
                <a:gd name="connsiteX6" fmla="*/ 266985 w 1425587"/>
                <a:gd name="connsiteY6" fmla="*/ 362410 h 1247005"/>
                <a:gd name="connsiteX7" fmla="*/ 265400 w 1425587"/>
                <a:gd name="connsiteY7" fmla="*/ 379880 h 1247005"/>
                <a:gd name="connsiteX8" fmla="*/ 264826 w 1425587"/>
                <a:gd name="connsiteY8" fmla="*/ 380196 h 1247005"/>
                <a:gd name="connsiteX9" fmla="*/ 264826 w 1425587"/>
                <a:gd name="connsiteY9" fmla="*/ 902103 h 1247005"/>
                <a:gd name="connsiteX10" fmla="*/ 268187 w 1425587"/>
                <a:gd name="connsiteY10" fmla="*/ 918750 h 1247005"/>
                <a:gd name="connsiteX11" fmla="*/ 282863 w 1425587"/>
                <a:gd name="connsiteY11" fmla="*/ 940517 h 1247005"/>
                <a:gd name="connsiteX12" fmla="*/ 297408 w 1425587"/>
                <a:gd name="connsiteY12" fmla="*/ 950324 h 1247005"/>
                <a:gd name="connsiteX13" fmla="*/ 297408 w 1425587"/>
                <a:gd name="connsiteY13" fmla="*/ 950681 h 1247005"/>
                <a:gd name="connsiteX14" fmla="*/ 690681 w 1425587"/>
                <a:gd name="connsiteY14" fmla="*/ 1147318 h 1247005"/>
                <a:gd name="connsiteX15" fmla="*/ 681190 w 1425587"/>
                <a:gd name="connsiteY15" fmla="*/ 1141150 h 1247005"/>
                <a:gd name="connsiteX16" fmla="*/ 701216 w 1425587"/>
                <a:gd name="connsiteY16" fmla="*/ 1149080 h 1247005"/>
                <a:gd name="connsiteX17" fmla="*/ 727465 w 1425587"/>
                <a:gd name="connsiteY17" fmla="*/ 1148636 h 1247005"/>
                <a:gd name="connsiteX18" fmla="*/ 743613 w 1425587"/>
                <a:gd name="connsiteY18" fmla="*/ 1141783 h 1247005"/>
                <a:gd name="connsiteX19" fmla="*/ 744397 w 1425587"/>
                <a:gd name="connsiteY19" fmla="*/ 1142292 h 1247005"/>
                <a:gd name="connsiteX20" fmla="*/ 741193 w 1425587"/>
                <a:gd name="connsiteY20" fmla="*/ 1144173 h 1247005"/>
                <a:gd name="connsiteX21" fmla="*/ 1137772 w 1425587"/>
                <a:gd name="connsiteY21" fmla="*/ 945884 h 1247005"/>
                <a:gd name="connsiteX22" fmla="*/ 1146771 w 1425587"/>
                <a:gd name="connsiteY22" fmla="*/ 938118 h 1247005"/>
                <a:gd name="connsiteX23" fmla="*/ 1158539 w 1425587"/>
                <a:gd name="connsiteY23" fmla="*/ 914651 h 1247005"/>
                <a:gd name="connsiteX24" fmla="*/ 1159948 w 1425587"/>
                <a:gd name="connsiteY24" fmla="*/ 897165 h 1247005"/>
                <a:gd name="connsiteX25" fmla="*/ 1160760 w 1425587"/>
                <a:gd name="connsiteY25" fmla="*/ 896708 h 1247005"/>
                <a:gd name="connsiteX26" fmla="*/ 1160760 w 1425587"/>
                <a:gd name="connsiteY26" fmla="*/ 371357 h 1247005"/>
                <a:gd name="connsiteX27" fmla="*/ 1158060 w 1425587"/>
                <a:gd name="connsiteY27" fmla="*/ 357984 h 1247005"/>
                <a:gd name="connsiteX28" fmla="*/ 1143384 w 1425587"/>
                <a:gd name="connsiteY28" fmla="*/ 336217 h 1247005"/>
                <a:gd name="connsiteX29" fmla="*/ 1132874 w 1425587"/>
                <a:gd name="connsiteY29" fmla="*/ 329132 h 1247005"/>
                <a:gd name="connsiteX30" fmla="*/ 742090 w 1425587"/>
                <a:gd name="connsiteY30" fmla="*/ 133740 h 1247005"/>
                <a:gd name="connsiteX31" fmla="*/ 341644 w 1425587"/>
                <a:gd name="connsiteY31" fmla="*/ 0 h 1247005"/>
                <a:gd name="connsiteX32" fmla="*/ 1072853 w 1425587"/>
                <a:gd name="connsiteY32" fmla="*/ 0 h 1247005"/>
                <a:gd name="connsiteX33" fmla="*/ 1073490 w 1425587"/>
                <a:gd name="connsiteY33" fmla="*/ 1130 h 1247005"/>
                <a:gd name="connsiteX34" fmla="*/ 1097827 w 1425587"/>
                <a:gd name="connsiteY34" fmla="*/ 3091 h 1247005"/>
                <a:gd name="connsiteX35" fmla="*/ 1130490 w 1425587"/>
                <a:gd name="connsiteY35" fmla="*/ 19471 h 1247005"/>
                <a:gd name="connsiteX36" fmla="*/ 1141300 w 1425587"/>
                <a:gd name="connsiteY36" fmla="*/ 31995 h 1247005"/>
                <a:gd name="connsiteX37" fmla="*/ 1417288 w 1425587"/>
                <a:gd name="connsiteY37" fmla="*/ 583973 h 1247005"/>
                <a:gd name="connsiteX38" fmla="*/ 1414670 w 1425587"/>
                <a:gd name="connsiteY38" fmla="*/ 579514 h 1247005"/>
                <a:gd name="connsiteX39" fmla="*/ 1413961 w 1425587"/>
                <a:gd name="connsiteY39" fmla="*/ 580605 h 1247005"/>
                <a:gd name="connsiteX40" fmla="*/ 1423500 w 1425587"/>
                <a:gd name="connsiteY40" fmla="*/ 603081 h 1247005"/>
                <a:gd name="connsiteX41" fmla="*/ 1424118 w 1425587"/>
                <a:gd name="connsiteY41" fmla="*/ 639616 h 1247005"/>
                <a:gd name="connsiteX42" fmla="*/ 1413081 w 1425587"/>
                <a:gd name="connsiteY42" fmla="*/ 667489 h 1247005"/>
                <a:gd name="connsiteX43" fmla="*/ 1421665 w 1425587"/>
                <a:gd name="connsiteY43" fmla="*/ 654279 h 1247005"/>
                <a:gd name="connsiteX44" fmla="*/ 1147977 w 1425587"/>
                <a:gd name="connsiteY44" fmla="*/ 1201656 h 1247005"/>
                <a:gd name="connsiteX45" fmla="*/ 1147479 w 1425587"/>
                <a:gd name="connsiteY45" fmla="*/ 1201656 h 1247005"/>
                <a:gd name="connsiteX46" fmla="*/ 1133830 w 1425587"/>
                <a:gd name="connsiteY46" fmla="*/ 1221900 h 1247005"/>
                <a:gd name="connsiteX47" fmla="*/ 1103533 w 1425587"/>
                <a:gd name="connsiteY47" fmla="*/ 1242327 h 1247005"/>
                <a:gd name="connsiteX48" fmla="*/ 1080363 w 1425587"/>
                <a:gd name="connsiteY48" fmla="*/ 1247005 h 1247005"/>
                <a:gd name="connsiteX49" fmla="*/ 353947 w 1425587"/>
                <a:gd name="connsiteY49" fmla="*/ 1247005 h 1247005"/>
                <a:gd name="connsiteX50" fmla="*/ 353507 w 1425587"/>
                <a:gd name="connsiteY50" fmla="*/ 1246206 h 1247005"/>
                <a:gd name="connsiteX51" fmla="*/ 329191 w 1425587"/>
                <a:gd name="connsiteY51" fmla="*/ 1243999 h 1247005"/>
                <a:gd name="connsiteX52" fmla="*/ 296694 w 1425587"/>
                <a:gd name="connsiteY52" fmla="*/ 1227293 h 1247005"/>
                <a:gd name="connsiteX53" fmla="*/ 286245 w 1425587"/>
                <a:gd name="connsiteY53" fmla="*/ 1214937 h 1247005"/>
                <a:gd name="connsiteX54" fmla="*/ 11615 w 1425587"/>
                <a:gd name="connsiteY54" fmla="*/ 665677 h 1247005"/>
                <a:gd name="connsiteX55" fmla="*/ 11644 w 1425587"/>
                <a:gd name="connsiteY55" fmla="*/ 665633 h 1247005"/>
                <a:gd name="connsiteX56" fmla="*/ 2097 w 1425587"/>
                <a:gd name="connsiteY56" fmla="*/ 643161 h 1247005"/>
                <a:gd name="connsiteX57" fmla="*/ 1463 w 1425587"/>
                <a:gd name="connsiteY57" fmla="*/ 606626 h 1247005"/>
                <a:gd name="connsiteX58" fmla="*/ 10917 w 1425587"/>
                <a:gd name="connsiteY58" fmla="*/ 582725 h 1247005"/>
                <a:gd name="connsiteX59" fmla="*/ 282873 w 1425587"/>
                <a:gd name="connsiteY59" fmla="*/ 38813 h 1247005"/>
                <a:gd name="connsiteX60" fmla="*/ 292735 w 1425587"/>
                <a:gd name="connsiteY60" fmla="*/ 24185 h 1247005"/>
                <a:gd name="connsiteX61" fmla="*/ 323031 w 1425587"/>
                <a:gd name="connsiteY61" fmla="*/ 3758 h 1247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425587" h="1247005">
                  <a:moveTo>
                    <a:pt x="724918" y="126948"/>
                  </a:moveTo>
                  <a:cubicBezTo>
                    <a:pt x="716159" y="125392"/>
                    <a:pt x="707241" y="125579"/>
                    <a:pt x="698669" y="127403"/>
                  </a:cubicBezTo>
                  <a:lnTo>
                    <a:pt x="682523" y="134262"/>
                  </a:lnTo>
                  <a:lnTo>
                    <a:pt x="682492" y="134241"/>
                  </a:lnTo>
                  <a:lnTo>
                    <a:pt x="287866" y="331554"/>
                  </a:lnTo>
                  <a:lnTo>
                    <a:pt x="278988" y="339062"/>
                  </a:lnTo>
                  <a:cubicBezTo>
                    <a:pt x="273478" y="346046"/>
                    <a:pt x="269429" y="353994"/>
                    <a:pt x="266985" y="362410"/>
                  </a:cubicBezTo>
                  <a:lnTo>
                    <a:pt x="265400" y="379880"/>
                  </a:lnTo>
                  <a:lnTo>
                    <a:pt x="264826" y="380196"/>
                  </a:lnTo>
                  <a:lnTo>
                    <a:pt x="264826" y="902103"/>
                  </a:lnTo>
                  <a:lnTo>
                    <a:pt x="268187" y="918750"/>
                  </a:lnTo>
                  <a:cubicBezTo>
                    <a:pt x="271652" y="926943"/>
                    <a:pt x="276666" y="934321"/>
                    <a:pt x="282863" y="940517"/>
                  </a:cubicBezTo>
                  <a:lnTo>
                    <a:pt x="297408" y="950324"/>
                  </a:lnTo>
                  <a:lnTo>
                    <a:pt x="297408" y="950681"/>
                  </a:lnTo>
                  <a:lnTo>
                    <a:pt x="690681" y="1147318"/>
                  </a:lnTo>
                  <a:lnTo>
                    <a:pt x="681190" y="1141150"/>
                  </a:lnTo>
                  <a:lnTo>
                    <a:pt x="701216" y="1149080"/>
                  </a:lnTo>
                  <a:cubicBezTo>
                    <a:pt x="709974" y="1150639"/>
                    <a:pt x="718892" y="1150455"/>
                    <a:pt x="727465" y="1148636"/>
                  </a:cubicBezTo>
                  <a:lnTo>
                    <a:pt x="743613" y="1141783"/>
                  </a:lnTo>
                  <a:lnTo>
                    <a:pt x="744397" y="1142292"/>
                  </a:lnTo>
                  <a:lnTo>
                    <a:pt x="741193" y="1144173"/>
                  </a:lnTo>
                  <a:lnTo>
                    <a:pt x="1137772" y="945884"/>
                  </a:lnTo>
                  <a:lnTo>
                    <a:pt x="1146771" y="938118"/>
                  </a:lnTo>
                  <a:cubicBezTo>
                    <a:pt x="1152210" y="931079"/>
                    <a:pt x="1156179" y="923090"/>
                    <a:pt x="1158539" y="914651"/>
                  </a:cubicBezTo>
                  <a:lnTo>
                    <a:pt x="1159948" y="897165"/>
                  </a:lnTo>
                  <a:lnTo>
                    <a:pt x="1160760" y="896708"/>
                  </a:lnTo>
                  <a:lnTo>
                    <a:pt x="1160760" y="371357"/>
                  </a:lnTo>
                  <a:lnTo>
                    <a:pt x="1158060" y="357984"/>
                  </a:lnTo>
                  <a:cubicBezTo>
                    <a:pt x="1154595" y="349791"/>
                    <a:pt x="1149580" y="342413"/>
                    <a:pt x="1143384" y="336217"/>
                  </a:cubicBezTo>
                  <a:lnTo>
                    <a:pt x="1132874" y="329132"/>
                  </a:lnTo>
                  <a:lnTo>
                    <a:pt x="742090" y="133740"/>
                  </a:lnTo>
                  <a:close/>
                  <a:moveTo>
                    <a:pt x="341644" y="0"/>
                  </a:moveTo>
                  <a:lnTo>
                    <a:pt x="1072853" y="0"/>
                  </a:lnTo>
                  <a:lnTo>
                    <a:pt x="1073490" y="1130"/>
                  </a:lnTo>
                  <a:lnTo>
                    <a:pt x="1097827" y="3091"/>
                  </a:lnTo>
                  <a:cubicBezTo>
                    <a:pt x="1109574" y="6376"/>
                    <a:pt x="1120693" y="11899"/>
                    <a:pt x="1130490" y="19471"/>
                  </a:cubicBezTo>
                  <a:lnTo>
                    <a:pt x="1141300" y="31995"/>
                  </a:lnTo>
                  <a:lnTo>
                    <a:pt x="1417288" y="583973"/>
                  </a:lnTo>
                  <a:lnTo>
                    <a:pt x="1414670" y="579514"/>
                  </a:lnTo>
                  <a:lnTo>
                    <a:pt x="1413961" y="580605"/>
                  </a:lnTo>
                  <a:lnTo>
                    <a:pt x="1423500" y="603081"/>
                  </a:lnTo>
                  <a:cubicBezTo>
                    <a:pt x="1426032" y="615013"/>
                    <a:pt x="1426288" y="627426"/>
                    <a:pt x="1424118" y="639616"/>
                  </a:cubicBezTo>
                  <a:lnTo>
                    <a:pt x="1413081" y="667489"/>
                  </a:lnTo>
                  <a:lnTo>
                    <a:pt x="1421665" y="654279"/>
                  </a:lnTo>
                  <a:lnTo>
                    <a:pt x="1147977" y="1201656"/>
                  </a:lnTo>
                  <a:lnTo>
                    <a:pt x="1147479" y="1201656"/>
                  </a:lnTo>
                  <a:lnTo>
                    <a:pt x="1133830" y="1221900"/>
                  </a:lnTo>
                  <a:cubicBezTo>
                    <a:pt x="1125206" y="1230525"/>
                    <a:pt x="1114937" y="1237504"/>
                    <a:pt x="1103533" y="1242327"/>
                  </a:cubicBezTo>
                  <a:lnTo>
                    <a:pt x="1080363" y="1247005"/>
                  </a:lnTo>
                  <a:lnTo>
                    <a:pt x="353947" y="1247005"/>
                  </a:lnTo>
                  <a:lnTo>
                    <a:pt x="353507" y="1246206"/>
                  </a:lnTo>
                  <a:lnTo>
                    <a:pt x="329191" y="1243999"/>
                  </a:lnTo>
                  <a:cubicBezTo>
                    <a:pt x="317478" y="1240599"/>
                    <a:pt x="306415" y="1234962"/>
                    <a:pt x="296694" y="1227293"/>
                  </a:cubicBezTo>
                  <a:lnTo>
                    <a:pt x="286245" y="1214937"/>
                  </a:lnTo>
                  <a:lnTo>
                    <a:pt x="11615" y="665677"/>
                  </a:lnTo>
                  <a:lnTo>
                    <a:pt x="11644" y="665633"/>
                  </a:lnTo>
                  <a:lnTo>
                    <a:pt x="2097" y="643161"/>
                  </a:lnTo>
                  <a:cubicBezTo>
                    <a:pt x="-442" y="631230"/>
                    <a:pt x="-702" y="618817"/>
                    <a:pt x="1463" y="606626"/>
                  </a:cubicBezTo>
                  <a:lnTo>
                    <a:pt x="10917" y="582725"/>
                  </a:lnTo>
                  <a:lnTo>
                    <a:pt x="282873" y="38813"/>
                  </a:lnTo>
                  <a:lnTo>
                    <a:pt x="292735" y="24185"/>
                  </a:lnTo>
                  <a:cubicBezTo>
                    <a:pt x="301359" y="15560"/>
                    <a:pt x="311628" y="8581"/>
                    <a:pt x="323031" y="3758"/>
                  </a:cubicBezTo>
                  <a:close/>
                </a:path>
              </a:pathLst>
            </a:cu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5" name="24">
              <a:extLst>
                <a:ext uri="{FF2B5EF4-FFF2-40B4-BE49-F238E27FC236}">
                  <a16:creationId xmlns:a16="http://schemas.microsoft.com/office/drawing/2014/main" id="{41B41C85-81B1-4EBB-BF92-4178F503EC08}"/>
                </a:ext>
              </a:extLst>
            </p:cNvPr>
            <p:cNvSpPr/>
            <p:nvPr/>
          </p:nvSpPr>
          <p:spPr>
            <a:xfrm>
              <a:off x="1542784" y="2175621"/>
              <a:ext cx="1072240" cy="731090"/>
            </a:xfrm>
            <a:custGeom>
              <a:avLst/>
              <a:gdLst>
                <a:gd name="connsiteX0" fmla="*/ 339741 w 1417646"/>
                <a:gd name="connsiteY0" fmla="*/ 0 h 1240059"/>
                <a:gd name="connsiteX1" fmla="*/ 1066877 w 1417646"/>
                <a:gd name="connsiteY1" fmla="*/ 0 h 1240059"/>
                <a:gd name="connsiteX2" fmla="*/ 1067510 w 1417646"/>
                <a:gd name="connsiteY2" fmla="*/ 1124 h 1240059"/>
                <a:gd name="connsiteX3" fmla="*/ 1091712 w 1417646"/>
                <a:gd name="connsiteY3" fmla="*/ 3074 h 1240059"/>
                <a:gd name="connsiteX4" fmla="*/ 1124193 w 1417646"/>
                <a:gd name="connsiteY4" fmla="*/ 19362 h 1240059"/>
                <a:gd name="connsiteX5" fmla="*/ 1134942 w 1417646"/>
                <a:gd name="connsiteY5" fmla="*/ 31817 h 1240059"/>
                <a:gd name="connsiteX6" fmla="*/ 1409393 w 1417646"/>
                <a:gd name="connsiteY6" fmla="*/ 580720 h 1240059"/>
                <a:gd name="connsiteX7" fmla="*/ 1406790 w 1417646"/>
                <a:gd name="connsiteY7" fmla="*/ 576286 h 1240059"/>
                <a:gd name="connsiteX8" fmla="*/ 1406085 w 1417646"/>
                <a:gd name="connsiteY8" fmla="*/ 577371 h 1240059"/>
                <a:gd name="connsiteX9" fmla="*/ 1415570 w 1417646"/>
                <a:gd name="connsiteY9" fmla="*/ 599722 h 1240059"/>
                <a:gd name="connsiteX10" fmla="*/ 1416185 w 1417646"/>
                <a:gd name="connsiteY10" fmla="*/ 636053 h 1240059"/>
                <a:gd name="connsiteX11" fmla="*/ 1405209 w 1417646"/>
                <a:gd name="connsiteY11" fmla="*/ 663771 h 1240059"/>
                <a:gd name="connsiteX12" fmla="*/ 1413746 w 1417646"/>
                <a:gd name="connsiteY12" fmla="*/ 650634 h 1240059"/>
                <a:gd name="connsiteX13" fmla="*/ 1141582 w 1417646"/>
                <a:gd name="connsiteY13" fmla="*/ 1194962 h 1240059"/>
                <a:gd name="connsiteX14" fmla="*/ 1141087 w 1417646"/>
                <a:gd name="connsiteY14" fmla="*/ 1194962 h 1240059"/>
                <a:gd name="connsiteX15" fmla="*/ 1127514 w 1417646"/>
                <a:gd name="connsiteY15" fmla="*/ 1215094 h 1240059"/>
                <a:gd name="connsiteX16" fmla="*/ 1097386 w 1417646"/>
                <a:gd name="connsiteY16" fmla="*/ 1235407 h 1240059"/>
                <a:gd name="connsiteX17" fmla="*/ 1074345 w 1417646"/>
                <a:gd name="connsiteY17" fmla="*/ 1240059 h 1240059"/>
                <a:gd name="connsiteX18" fmla="*/ 351975 w 1417646"/>
                <a:gd name="connsiteY18" fmla="*/ 1240059 h 1240059"/>
                <a:gd name="connsiteX19" fmla="*/ 351538 w 1417646"/>
                <a:gd name="connsiteY19" fmla="*/ 1239264 h 1240059"/>
                <a:gd name="connsiteX20" fmla="*/ 327357 w 1417646"/>
                <a:gd name="connsiteY20" fmla="*/ 1237070 h 1240059"/>
                <a:gd name="connsiteX21" fmla="*/ 295041 w 1417646"/>
                <a:gd name="connsiteY21" fmla="*/ 1220457 h 1240059"/>
                <a:gd name="connsiteX22" fmla="*/ 284650 w 1417646"/>
                <a:gd name="connsiteY22" fmla="*/ 1208169 h 1240059"/>
                <a:gd name="connsiteX23" fmla="*/ 11550 w 1417646"/>
                <a:gd name="connsiteY23" fmla="*/ 661969 h 1240059"/>
                <a:gd name="connsiteX24" fmla="*/ 11579 w 1417646"/>
                <a:gd name="connsiteY24" fmla="*/ 661925 h 1240059"/>
                <a:gd name="connsiteX25" fmla="*/ 2085 w 1417646"/>
                <a:gd name="connsiteY25" fmla="*/ 639578 h 1240059"/>
                <a:gd name="connsiteX26" fmla="*/ 1455 w 1417646"/>
                <a:gd name="connsiteY26" fmla="*/ 603247 h 1240059"/>
                <a:gd name="connsiteX27" fmla="*/ 10856 w 1417646"/>
                <a:gd name="connsiteY27" fmla="*/ 579479 h 1240059"/>
                <a:gd name="connsiteX28" fmla="*/ 281297 w 1417646"/>
                <a:gd name="connsiteY28" fmla="*/ 38597 h 1240059"/>
                <a:gd name="connsiteX29" fmla="*/ 291104 w 1417646"/>
                <a:gd name="connsiteY29" fmla="*/ 24050 h 1240059"/>
                <a:gd name="connsiteX30" fmla="*/ 321232 w 1417646"/>
                <a:gd name="connsiteY30" fmla="*/ 3737 h 124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417646" h="1240059">
                  <a:moveTo>
                    <a:pt x="339741" y="0"/>
                  </a:moveTo>
                  <a:lnTo>
                    <a:pt x="1066877" y="0"/>
                  </a:lnTo>
                  <a:lnTo>
                    <a:pt x="1067510" y="1124"/>
                  </a:lnTo>
                  <a:lnTo>
                    <a:pt x="1091712" y="3074"/>
                  </a:lnTo>
                  <a:cubicBezTo>
                    <a:pt x="1103393" y="6340"/>
                    <a:pt x="1114450" y="11833"/>
                    <a:pt x="1124193" y="19362"/>
                  </a:cubicBezTo>
                  <a:lnTo>
                    <a:pt x="1134942" y="31817"/>
                  </a:lnTo>
                  <a:lnTo>
                    <a:pt x="1409393" y="580720"/>
                  </a:lnTo>
                  <a:lnTo>
                    <a:pt x="1406790" y="576286"/>
                  </a:lnTo>
                  <a:lnTo>
                    <a:pt x="1406085" y="577371"/>
                  </a:lnTo>
                  <a:lnTo>
                    <a:pt x="1415570" y="599722"/>
                  </a:lnTo>
                  <a:cubicBezTo>
                    <a:pt x="1418088" y="611587"/>
                    <a:pt x="1418343" y="623931"/>
                    <a:pt x="1416185" y="636053"/>
                  </a:cubicBezTo>
                  <a:lnTo>
                    <a:pt x="1405209" y="663771"/>
                  </a:lnTo>
                  <a:lnTo>
                    <a:pt x="1413746" y="650634"/>
                  </a:lnTo>
                  <a:lnTo>
                    <a:pt x="1141582" y="1194962"/>
                  </a:lnTo>
                  <a:lnTo>
                    <a:pt x="1141087" y="1194962"/>
                  </a:lnTo>
                  <a:lnTo>
                    <a:pt x="1127514" y="1215094"/>
                  </a:lnTo>
                  <a:cubicBezTo>
                    <a:pt x="1118938" y="1223671"/>
                    <a:pt x="1108726" y="1230611"/>
                    <a:pt x="1097386" y="1235407"/>
                  </a:cubicBezTo>
                  <a:lnTo>
                    <a:pt x="1074345" y="1240059"/>
                  </a:lnTo>
                  <a:lnTo>
                    <a:pt x="351975" y="1240059"/>
                  </a:lnTo>
                  <a:lnTo>
                    <a:pt x="351538" y="1239264"/>
                  </a:lnTo>
                  <a:lnTo>
                    <a:pt x="327357" y="1237070"/>
                  </a:lnTo>
                  <a:cubicBezTo>
                    <a:pt x="315709" y="1233688"/>
                    <a:pt x="304708" y="1228083"/>
                    <a:pt x="295041" y="1220457"/>
                  </a:cubicBezTo>
                  <a:lnTo>
                    <a:pt x="284650" y="1208169"/>
                  </a:lnTo>
                  <a:lnTo>
                    <a:pt x="11550" y="661969"/>
                  </a:lnTo>
                  <a:lnTo>
                    <a:pt x="11579" y="661925"/>
                  </a:lnTo>
                  <a:lnTo>
                    <a:pt x="2085" y="639578"/>
                  </a:lnTo>
                  <a:cubicBezTo>
                    <a:pt x="-439" y="627714"/>
                    <a:pt x="-698" y="615370"/>
                    <a:pt x="1455" y="603247"/>
                  </a:cubicBezTo>
                  <a:lnTo>
                    <a:pt x="10856" y="579479"/>
                  </a:lnTo>
                  <a:lnTo>
                    <a:pt x="281297" y="38597"/>
                  </a:lnTo>
                  <a:lnTo>
                    <a:pt x="291104" y="24050"/>
                  </a:lnTo>
                  <a:cubicBezTo>
                    <a:pt x="299680" y="15473"/>
                    <a:pt x="309892" y="8533"/>
                    <a:pt x="321232" y="3737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7000" b="1">
                  <a:solidFill>
                    <a:prstClr val="black">
                      <a:lumMod val="85000"/>
                      <a:lumOff val="15000"/>
                    </a:prst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TÌM HIỂU BÀI</a:t>
              </a:r>
              <a:endParaRPr lang="zh-CN" altLang="en-US" sz="7000" b="1" dirty="0">
                <a:solidFill>
                  <a:prstClr val="black">
                    <a:lumMod val="85000"/>
                    <a:lumOff val="15000"/>
                  </a:prst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  <p:sp>
          <p:nvSpPr>
            <p:cNvPr id="26" name="AutoShape 3">
              <a:extLst>
                <a:ext uri="{FF2B5EF4-FFF2-40B4-BE49-F238E27FC236}">
                  <a16:creationId xmlns:a16="http://schemas.microsoft.com/office/drawing/2014/main" id="{21524754-C788-4C9F-8E18-3ABD698E7CB0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863987" y="2224238"/>
              <a:ext cx="381000" cy="55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116791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333">
        <p14:warp dir="in"/>
      </p:transition>
    </mc:Choice>
    <mc:Fallback xmlns="">
      <p:transition spd="slow" advTm="133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DF7C8BD6-E9FD-4E99-8280-82442F3F68AB}"/>
              </a:ext>
            </a:extLst>
          </p:cNvPr>
          <p:cNvSpPr txBox="1"/>
          <p:nvPr/>
        </p:nvSpPr>
        <p:spPr>
          <a:xfrm>
            <a:off x="369277" y="245511"/>
            <a:ext cx="114651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thầm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1, </a:t>
            </a: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nỗi</a:t>
            </a: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vất</a:t>
            </a: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vả</a:t>
            </a: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nông</a:t>
            </a: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0D4DC4CD-DAA6-4259-8BF9-8D1C53F0EF7E}"/>
              </a:ext>
            </a:extLst>
          </p:cNvPr>
          <p:cNvSpPr txBox="1"/>
          <p:nvPr/>
        </p:nvSpPr>
        <p:spPr>
          <a:xfrm>
            <a:off x="679023" y="1196122"/>
            <a:ext cx="101873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>
                <a:solidFill>
                  <a:srgbClr val="C0000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Nỗi</a:t>
            </a:r>
            <a:r>
              <a:rPr lang="en-US" sz="2400" b="1" u="sng" dirty="0">
                <a:solidFill>
                  <a:srgbClr val="C0000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 </a:t>
            </a:r>
            <a:r>
              <a:rPr lang="en-US" sz="2400" b="1" u="sng" dirty="0" err="1">
                <a:solidFill>
                  <a:srgbClr val="C0000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vất</a:t>
            </a:r>
            <a:r>
              <a:rPr lang="en-US" sz="2400" b="1" u="sng" dirty="0">
                <a:solidFill>
                  <a:srgbClr val="C0000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 </a:t>
            </a:r>
            <a:r>
              <a:rPr lang="en-US" sz="2400" b="1" u="sng" dirty="0" err="1">
                <a:solidFill>
                  <a:srgbClr val="C0000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vả</a:t>
            </a:r>
            <a:r>
              <a:rPr lang="en-US" sz="2400" b="1" dirty="0"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: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Cày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đồng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buổi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trưa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, </a:t>
            </a:r>
          </a:p>
          <a:p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             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Mồ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hôi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thánh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thót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như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mưa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ruộng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cày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.</a:t>
            </a:r>
          </a:p>
          <a:p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                  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Bưng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bát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cơm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đầy</a:t>
            </a:r>
            <a:endParaRPr lang="en-US" sz="2400" dirty="0">
              <a:solidFill>
                <a:srgbClr val="7030A0"/>
              </a:solidFill>
              <a:latin typeface="Arial" panose="020B0604020202020204" pitchFamily="34" charset="0"/>
              <a:ea typeface="宋体" pitchFamily="2" charset="-122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         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Dẻo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thơm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một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hạt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đắng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 cay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muôn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phần</a:t>
            </a:r>
            <a:endParaRPr lang="en-US" sz="2400" dirty="0">
              <a:solidFill>
                <a:srgbClr val="7030A0"/>
              </a:solidFill>
              <a:latin typeface="Arial" panose="020B0604020202020204" pitchFamily="34" charset="0"/>
              <a:ea typeface="宋体" pitchFamily="2" charset="-122"/>
              <a:cs typeface="Arial" panose="020B0604020202020204" pitchFamily="34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4B6AE120-756E-4F6D-85EE-C0950EED5198}"/>
              </a:ext>
            </a:extLst>
          </p:cNvPr>
          <p:cNvSpPr txBox="1"/>
          <p:nvPr/>
        </p:nvSpPr>
        <p:spPr>
          <a:xfrm>
            <a:off x="418916" y="4204871"/>
            <a:ext cx="108068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mồ</a:t>
            </a: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hôi</a:t>
            </a: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thánh</a:t>
            </a: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thót</a:t>
            </a: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A3E5786F-899C-4426-97DA-DD73403EB2AA}"/>
              </a:ext>
            </a:extLst>
          </p:cNvPr>
          <p:cNvSpPr txBox="1"/>
          <p:nvPr/>
        </p:nvSpPr>
        <p:spPr>
          <a:xfrm>
            <a:off x="1038408" y="4710113"/>
            <a:ext cx="101873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Gợi</a:t>
            </a:r>
            <a:r>
              <a:rPr lang="en-US" alt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tả</a:t>
            </a:r>
            <a:r>
              <a:rPr lang="en-US" alt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mồ</a:t>
            </a:r>
            <a:r>
              <a:rPr lang="en-US" alt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hôi</a:t>
            </a:r>
            <a:r>
              <a:rPr lang="en-US" alt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rơi</a:t>
            </a:r>
            <a:r>
              <a:rPr lang="en-US" alt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xuống</a:t>
            </a:r>
            <a:r>
              <a:rPr lang="en-US" alt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alt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từng</a:t>
            </a:r>
            <a:r>
              <a:rPr lang="en-US" alt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giọt</a:t>
            </a:r>
            <a:r>
              <a:rPr lang="en-US" alt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từng</a:t>
            </a:r>
            <a:r>
              <a:rPr lang="en-US" alt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giọt</a:t>
            </a:r>
            <a:r>
              <a:rPr lang="en-US" alt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US" alt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alt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alt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giọt</a:t>
            </a:r>
            <a:r>
              <a:rPr lang="en-US" alt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mưa</a:t>
            </a:r>
            <a:r>
              <a:rPr lang="en-US" alt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0E17E669-06A5-4382-AA60-153F69BDEAC9}"/>
              </a:ext>
            </a:extLst>
          </p:cNvPr>
          <p:cNvSpPr txBox="1"/>
          <p:nvPr/>
        </p:nvSpPr>
        <p:spPr>
          <a:xfrm>
            <a:off x="369277" y="5307114"/>
            <a:ext cx="108068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* Ý1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ca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dao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7907197D-0D54-4753-A30A-7F23199FDE96}"/>
              </a:ext>
            </a:extLst>
          </p:cNvPr>
          <p:cNvSpPr txBox="1"/>
          <p:nvPr/>
        </p:nvSpPr>
        <p:spPr>
          <a:xfrm>
            <a:off x="369278" y="5904115"/>
            <a:ext cx="11465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GB" altLang="en-US" sz="28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Ý 1:</a:t>
            </a:r>
            <a:r>
              <a:rPr lang="en-GB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Nỗi</a:t>
            </a:r>
            <a:r>
              <a:rPr lang="en-GB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vất</a:t>
            </a:r>
            <a:r>
              <a:rPr lang="en-GB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vả</a:t>
            </a:r>
            <a:r>
              <a:rPr lang="en-GB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GB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GB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lo </a:t>
            </a:r>
            <a:r>
              <a:rPr lang="en-GB" alt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lắng</a:t>
            </a:r>
            <a:r>
              <a:rPr lang="en-GB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GB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GB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nông</a:t>
            </a:r>
            <a:r>
              <a:rPr lang="en-GB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GB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GB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GB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GB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AEC06D18-E751-43B0-9589-030E953E507E}"/>
              </a:ext>
            </a:extLst>
          </p:cNvPr>
          <p:cNvSpPr txBox="1"/>
          <p:nvPr/>
        </p:nvSpPr>
        <p:spPr>
          <a:xfrm>
            <a:off x="603738" y="2885396"/>
            <a:ext cx="109845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>
                <a:solidFill>
                  <a:srgbClr val="C0000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Sự</a:t>
            </a:r>
            <a:r>
              <a:rPr lang="en-US" sz="2400" b="1" u="sng" dirty="0">
                <a:solidFill>
                  <a:srgbClr val="C0000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 lo </a:t>
            </a:r>
            <a:r>
              <a:rPr lang="en-US" sz="2400" b="1" u="sng" dirty="0" err="1">
                <a:solidFill>
                  <a:srgbClr val="C0000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lắng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: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Đi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cấy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còn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trông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nhiều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bề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: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trông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trời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trông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đất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trông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mây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;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trông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mưa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trông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nắng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trông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ngày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trông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đêm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;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trông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cho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chân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chân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cứng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đá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mềm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;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trời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yên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biển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lặng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mới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yên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tấm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lòng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175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0" grpId="0"/>
      <p:bldP spid="11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4B6AE120-756E-4F6D-85EE-C0950EED5198}"/>
              </a:ext>
            </a:extLst>
          </p:cNvPr>
          <p:cNvSpPr txBox="1"/>
          <p:nvPr/>
        </p:nvSpPr>
        <p:spPr>
          <a:xfrm>
            <a:off x="546954" y="447091"/>
            <a:ext cx="108068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mồ</a:t>
            </a: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hôi</a:t>
            </a: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thánh</a:t>
            </a: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thót</a:t>
            </a: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A3E5786F-899C-4426-97DA-DD73403EB2AA}"/>
              </a:ext>
            </a:extLst>
          </p:cNvPr>
          <p:cNvSpPr txBox="1"/>
          <p:nvPr/>
        </p:nvSpPr>
        <p:spPr>
          <a:xfrm>
            <a:off x="1038408" y="1021640"/>
            <a:ext cx="101873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Gợi</a:t>
            </a:r>
            <a:r>
              <a:rPr lang="en-US" alt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tả</a:t>
            </a:r>
            <a:r>
              <a:rPr lang="en-US" alt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mồ</a:t>
            </a:r>
            <a:r>
              <a:rPr lang="en-US" alt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hôi</a:t>
            </a:r>
            <a:r>
              <a:rPr lang="en-US" alt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rơi</a:t>
            </a:r>
            <a:r>
              <a:rPr lang="en-US" alt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xuống</a:t>
            </a:r>
            <a:r>
              <a:rPr lang="en-US" alt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alt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từng</a:t>
            </a:r>
            <a:r>
              <a:rPr lang="en-US" alt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giọt</a:t>
            </a:r>
            <a:r>
              <a:rPr lang="en-US" alt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từng</a:t>
            </a:r>
            <a:r>
              <a:rPr lang="en-US" alt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giọt</a:t>
            </a:r>
            <a:r>
              <a:rPr lang="en-US" alt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US" alt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alt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alt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giọt</a:t>
            </a:r>
            <a:r>
              <a:rPr lang="en-US" alt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mưa</a:t>
            </a:r>
            <a:r>
              <a:rPr lang="en-US" alt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0E17E669-06A5-4382-AA60-153F69BDEAC9}"/>
              </a:ext>
            </a:extLst>
          </p:cNvPr>
          <p:cNvSpPr txBox="1"/>
          <p:nvPr/>
        </p:nvSpPr>
        <p:spPr>
          <a:xfrm>
            <a:off x="546954" y="4936479"/>
            <a:ext cx="108068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* Ý1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ca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dao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7907197D-0D54-4753-A30A-7F23199FDE96}"/>
              </a:ext>
            </a:extLst>
          </p:cNvPr>
          <p:cNvSpPr txBox="1"/>
          <p:nvPr/>
        </p:nvSpPr>
        <p:spPr>
          <a:xfrm>
            <a:off x="458116" y="5641824"/>
            <a:ext cx="11465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GB" altLang="en-US" sz="28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Ý 1:</a:t>
            </a:r>
            <a:r>
              <a:rPr lang="en-GB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Nỗi</a:t>
            </a:r>
            <a:r>
              <a:rPr lang="en-GB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vất</a:t>
            </a:r>
            <a:r>
              <a:rPr lang="en-GB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vả</a:t>
            </a:r>
            <a:r>
              <a:rPr lang="en-GB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GB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GB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lo </a:t>
            </a:r>
            <a:r>
              <a:rPr lang="en-GB" alt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lắng</a:t>
            </a:r>
            <a:r>
              <a:rPr lang="en-GB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GB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GB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nông</a:t>
            </a:r>
            <a:r>
              <a:rPr lang="en-GB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GB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GB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GB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GB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43D9C667-502D-42F1-A126-08BA0076A009}"/>
              </a:ext>
            </a:extLst>
          </p:cNvPr>
          <p:cNvSpPr txBox="1"/>
          <p:nvPr/>
        </p:nvSpPr>
        <p:spPr>
          <a:xfrm>
            <a:off x="546954" y="1690688"/>
            <a:ext cx="112874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ca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dao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3,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diễn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tả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lo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lắng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nông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giả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biện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pháp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nghệ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thuật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?  </a:t>
            </a: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DECFE78F-1E34-4C97-A636-21E54F5BA279}"/>
              </a:ext>
            </a:extLst>
          </p:cNvPr>
          <p:cNvSpPr txBox="1"/>
          <p:nvPr/>
        </p:nvSpPr>
        <p:spPr>
          <a:xfrm>
            <a:off x="673768" y="3072099"/>
            <a:ext cx="111606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biện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pháp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nghệ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thuật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điệp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trông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nhắc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nhằm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nhấn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mạnh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lo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lắng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cũng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trông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mong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chờ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đợi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mưa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thuận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gió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hòa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kiện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thiên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thuận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lợi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góp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mang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vụ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mùa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bội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đem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cuộc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ấm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no,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hạnh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phúc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67379A5-176D-4050-B394-CCA229D378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240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3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39721DE-C646-4830-B3D8-7FA0D1AB0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6B47821C-C214-4886-A73F-76FB60DE305C}"/>
              </a:ext>
            </a:extLst>
          </p:cNvPr>
          <p:cNvSpPr txBox="1"/>
          <p:nvPr/>
        </p:nvSpPr>
        <p:spPr>
          <a:xfrm>
            <a:off x="457200" y="365125"/>
            <a:ext cx="113420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2. </a:t>
            </a:r>
            <a:r>
              <a:rPr lang="en-GB" alt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GB" alt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thầm</a:t>
            </a:r>
            <a:r>
              <a:rPr lang="en-GB" alt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GB" alt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GB" alt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GB" alt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GB" alt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GB" alt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GB" alt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GB" alt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alt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GB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GB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GB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 </a:t>
            </a:r>
            <a:r>
              <a:rPr lang="en-GB" alt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dao</a:t>
            </a:r>
            <a:r>
              <a:rPr lang="en-GB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GB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GB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tinh</a:t>
            </a:r>
            <a:r>
              <a:rPr lang="en-GB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thần</a:t>
            </a:r>
            <a:r>
              <a:rPr lang="en-GB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lạc</a:t>
            </a:r>
            <a:r>
              <a:rPr lang="en-GB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GB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GB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GB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GB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8CDD7C59-79AB-495A-B0F2-D89EF26FFB1B}"/>
              </a:ext>
            </a:extLst>
          </p:cNvPr>
          <p:cNvSpPr txBox="1"/>
          <p:nvPr/>
        </p:nvSpPr>
        <p:spPr>
          <a:xfrm>
            <a:off x="671146" y="1291640"/>
            <a:ext cx="108497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Công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lênh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chẳng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quản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lâu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đâu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, </a:t>
            </a:r>
          </a:p>
          <a:p>
            <a:pPr algn="ctr"/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Ngày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 nay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nước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bạc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ngày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sau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cơm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vàng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ED35D84F-B162-4CA0-AF41-04F10A419D46}"/>
              </a:ext>
            </a:extLst>
          </p:cNvPr>
          <p:cNvSpPr txBox="1"/>
          <p:nvPr/>
        </p:nvSpPr>
        <p:spPr>
          <a:xfrm>
            <a:off x="671146" y="3941133"/>
            <a:ext cx="101170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alt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Ý </a:t>
            </a:r>
            <a:r>
              <a:rPr lang="en-US" alt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alt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 </a:t>
            </a:r>
            <a:r>
              <a:rPr lang="en-US" alt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dao</a:t>
            </a:r>
            <a:r>
              <a:rPr lang="en-US" alt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alt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alt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alt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alt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alt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alt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C43A800F-3293-43C4-9280-8A44A4388290}"/>
              </a:ext>
            </a:extLst>
          </p:cNvPr>
          <p:cNvSpPr txBox="1"/>
          <p:nvPr/>
        </p:nvSpPr>
        <p:spPr>
          <a:xfrm>
            <a:off x="786911" y="4584641"/>
            <a:ext cx="106826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GB" altLang="en-US" sz="24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Ý 2</a:t>
            </a:r>
            <a:r>
              <a:rPr lang="en-GB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alt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Tinh</a:t>
            </a:r>
            <a:r>
              <a:rPr lang="en-GB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thần</a:t>
            </a:r>
            <a:r>
              <a:rPr lang="en-GB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lạc</a:t>
            </a:r>
            <a:r>
              <a:rPr lang="en-GB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GB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GB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GB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nông</a:t>
            </a:r>
            <a:r>
              <a:rPr lang="en-GB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GB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27C69473-CB0A-4534-AF44-EFFB4E3D1C3A}"/>
              </a:ext>
            </a:extLst>
          </p:cNvPr>
          <p:cNvSpPr txBox="1"/>
          <p:nvPr/>
        </p:nvSpPr>
        <p:spPr>
          <a:xfrm>
            <a:off x="457200" y="2166376"/>
            <a:ext cx="85461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Con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lênh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6AD68DF7-5E09-4193-B332-1CB63AD595E5}"/>
              </a:ext>
            </a:extLst>
          </p:cNvPr>
          <p:cNvSpPr txBox="1"/>
          <p:nvPr/>
        </p:nvSpPr>
        <p:spPr>
          <a:xfrm>
            <a:off x="811823" y="2665955"/>
            <a:ext cx="108497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sức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nông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bỏ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vô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ra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hạt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gạo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mang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cuộc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ấm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EE6B0F0-8FAD-43A3-A1DE-6859CDAF9E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756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39721DE-C646-4830-B3D8-7FA0D1AB0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7D627F15-5D20-464F-A18C-765CD9A063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0819" y="513556"/>
            <a:ext cx="6754812" cy="10779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0" hangingPunct="0">
              <a:lnSpc>
                <a:spcPct val="100000"/>
              </a:lnSpc>
              <a:spcBef>
                <a:spcPct val="50000"/>
              </a:spcBef>
              <a:buClrTx/>
            </a:pPr>
            <a:r>
              <a:rPr lang="en-US" sz="3200" b="1" dirty="0" err="1">
                <a:solidFill>
                  <a:srgbClr val="002060"/>
                </a:solidFill>
              </a:rPr>
              <a:t>Nối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các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câu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th</a:t>
            </a:r>
            <a:r>
              <a:rPr lang="vi-VN" sz="3200" b="1" dirty="0">
                <a:solidFill>
                  <a:srgbClr val="002060"/>
                </a:solidFill>
              </a:rPr>
              <a:t>ơ</a:t>
            </a:r>
            <a:r>
              <a:rPr lang="en-US" sz="3200" b="1" dirty="0">
                <a:solidFill>
                  <a:srgbClr val="002060"/>
                </a:solidFill>
              </a:rPr>
              <a:t> ở </a:t>
            </a:r>
            <a:r>
              <a:rPr lang="en-US" sz="3200" b="1" dirty="0" err="1">
                <a:solidFill>
                  <a:srgbClr val="002060"/>
                </a:solidFill>
              </a:rPr>
              <a:t>cột</a:t>
            </a:r>
            <a:r>
              <a:rPr lang="en-US" sz="3200" b="1" dirty="0">
                <a:solidFill>
                  <a:srgbClr val="002060"/>
                </a:solidFill>
              </a:rPr>
              <a:t> B </a:t>
            </a:r>
            <a:r>
              <a:rPr lang="en-US" sz="3200" b="1" dirty="0" err="1">
                <a:solidFill>
                  <a:srgbClr val="002060"/>
                </a:solidFill>
              </a:rPr>
              <a:t>sao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cho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ứng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với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các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nội</a:t>
            </a:r>
            <a:r>
              <a:rPr lang="en-US" sz="3200" b="1" dirty="0">
                <a:solidFill>
                  <a:srgbClr val="002060"/>
                </a:solidFill>
              </a:rPr>
              <a:t>  dung ở </a:t>
            </a:r>
            <a:r>
              <a:rPr lang="en-US" sz="3200" b="1" dirty="0" err="1">
                <a:solidFill>
                  <a:srgbClr val="002060"/>
                </a:solidFill>
              </a:rPr>
              <a:t>cột</a:t>
            </a:r>
            <a:r>
              <a:rPr lang="en-US" sz="3200" b="1" dirty="0">
                <a:solidFill>
                  <a:srgbClr val="002060"/>
                </a:solidFill>
              </a:rPr>
              <a:t> A</a:t>
            </a:r>
          </a:p>
        </p:txBody>
      </p:sp>
      <p:sp>
        <p:nvSpPr>
          <p:cNvPr id="6" name="Text Box 6">
            <a:extLst>
              <a:ext uri="{FF2B5EF4-FFF2-40B4-BE49-F238E27FC236}">
                <a16:creationId xmlns:a16="http://schemas.microsoft.com/office/drawing/2014/main" id="{EF7149F9-1492-485A-83EF-1261972CD9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7164" y="2961738"/>
            <a:ext cx="4032250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0" hangingPunct="0">
              <a:lnSpc>
                <a:spcPct val="100000"/>
              </a:lnSpc>
              <a:spcBef>
                <a:spcPct val="50000"/>
              </a:spcBef>
              <a:buClrTx/>
            </a:pPr>
            <a:r>
              <a:rPr lang="en-US" sz="2400" b="1" dirty="0"/>
              <a:t>a.- </a:t>
            </a:r>
            <a:r>
              <a:rPr lang="en-US" sz="2400" b="1" dirty="0" err="1"/>
              <a:t>Khuyên</a:t>
            </a:r>
            <a:r>
              <a:rPr lang="en-US" sz="2400" b="1" dirty="0"/>
              <a:t> </a:t>
            </a:r>
            <a:r>
              <a:rPr lang="en-US" sz="2400" b="1" dirty="0" err="1"/>
              <a:t>nông</a:t>
            </a:r>
            <a:r>
              <a:rPr lang="en-US" sz="2400" b="1" dirty="0"/>
              <a:t> </a:t>
            </a:r>
            <a:r>
              <a:rPr lang="en-US" sz="2400" b="1" dirty="0" err="1"/>
              <a:t>dân</a:t>
            </a:r>
            <a:r>
              <a:rPr lang="en-US" sz="2400" b="1" dirty="0"/>
              <a:t> </a:t>
            </a:r>
            <a:r>
              <a:rPr lang="en-US" sz="2400" b="1" dirty="0" err="1"/>
              <a:t>ch</a:t>
            </a:r>
            <a:r>
              <a:rPr lang="vi-VN" sz="2400" b="1" dirty="0"/>
              <a:t>ă</a:t>
            </a:r>
            <a:r>
              <a:rPr lang="en-US" sz="2400" b="1" dirty="0"/>
              <a:t>m </a:t>
            </a:r>
            <a:r>
              <a:rPr lang="en-US" sz="2400" b="1" dirty="0" err="1"/>
              <a:t>chỉ</a:t>
            </a:r>
            <a:r>
              <a:rPr lang="en-US" sz="2400" b="1" dirty="0"/>
              <a:t> </a:t>
            </a:r>
            <a:r>
              <a:rPr lang="en-US" sz="2400" b="1" dirty="0" err="1"/>
              <a:t>cấy</a:t>
            </a:r>
            <a:r>
              <a:rPr lang="en-US" sz="2400" b="1" dirty="0"/>
              <a:t> </a:t>
            </a:r>
            <a:r>
              <a:rPr lang="en-US" sz="2400" b="1" dirty="0" err="1"/>
              <a:t>cày</a:t>
            </a:r>
            <a:endParaRPr lang="en-US" sz="2400" b="1" dirty="0"/>
          </a:p>
        </p:txBody>
      </p:sp>
      <p:sp>
        <p:nvSpPr>
          <p:cNvPr id="7" name="Text Box 7">
            <a:extLst>
              <a:ext uri="{FF2B5EF4-FFF2-40B4-BE49-F238E27FC236}">
                <a16:creationId xmlns:a16="http://schemas.microsoft.com/office/drawing/2014/main" id="{FBADAE12-70BC-48F2-B1E7-42487AC009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7165" y="4252913"/>
            <a:ext cx="4032249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0" hangingPunct="0">
              <a:lnSpc>
                <a:spcPct val="100000"/>
              </a:lnSpc>
              <a:spcBef>
                <a:spcPct val="50000"/>
              </a:spcBef>
              <a:buClrTx/>
            </a:pPr>
            <a:r>
              <a:rPr lang="en-US" sz="2400" b="1" dirty="0"/>
              <a:t>b.- </a:t>
            </a:r>
            <a:r>
              <a:rPr lang="en-US" sz="2400" b="1" dirty="0" err="1"/>
              <a:t>Thể</a:t>
            </a:r>
            <a:r>
              <a:rPr lang="en-US" sz="2400" b="1" dirty="0"/>
              <a:t> </a:t>
            </a:r>
            <a:r>
              <a:rPr lang="en-US" sz="2400" b="1" dirty="0" err="1"/>
              <a:t>hiện</a:t>
            </a:r>
            <a:r>
              <a:rPr lang="en-US" sz="2400" b="1" dirty="0"/>
              <a:t> </a:t>
            </a:r>
            <a:r>
              <a:rPr lang="en-US" sz="2400" b="1" dirty="0" err="1"/>
              <a:t>quyết</a:t>
            </a:r>
            <a:r>
              <a:rPr lang="en-US" sz="2400" b="1" dirty="0"/>
              <a:t> </a:t>
            </a:r>
            <a:r>
              <a:rPr lang="en-US" sz="2400" b="1" dirty="0" err="1"/>
              <a:t>tâm</a:t>
            </a:r>
            <a:r>
              <a:rPr lang="en-US" sz="2400" b="1" dirty="0"/>
              <a:t> </a:t>
            </a:r>
            <a:r>
              <a:rPr lang="en-US" sz="2400" b="1" dirty="0" err="1"/>
              <a:t>trong</a:t>
            </a:r>
            <a:r>
              <a:rPr lang="en-US" sz="2400" b="1" dirty="0"/>
              <a:t> </a:t>
            </a:r>
            <a:r>
              <a:rPr lang="en-US" sz="2400" b="1" dirty="0" err="1"/>
              <a:t>lao</a:t>
            </a:r>
            <a:r>
              <a:rPr lang="en-US" sz="2400" b="1" dirty="0"/>
              <a:t> </a:t>
            </a:r>
            <a:r>
              <a:rPr lang="vi-VN" sz="2400" b="1" dirty="0"/>
              <a:t>đ</a:t>
            </a:r>
            <a:r>
              <a:rPr lang="en-US" sz="2400" b="1" dirty="0" err="1"/>
              <a:t>ộng</a:t>
            </a:r>
            <a:r>
              <a:rPr lang="en-US" sz="2400" b="1" dirty="0"/>
              <a:t> </a:t>
            </a:r>
            <a:r>
              <a:rPr lang="en-US" sz="2400" b="1" dirty="0" err="1"/>
              <a:t>sản</a:t>
            </a:r>
            <a:r>
              <a:rPr lang="en-US" sz="2400" b="1" dirty="0"/>
              <a:t> </a:t>
            </a:r>
            <a:r>
              <a:rPr lang="en-US" sz="2400" b="1" dirty="0" err="1"/>
              <a:t>xuất</a:t>
            </a:r>
            <a:endParaRPr lang="en-US" sz="2400" b="1" dirty="0"/>
          </a:p>
        </p:txBody>
      </p:sp>
      <p:sp>
        <p:nvSpPr>
          <p:cNvPr id="8" name="Text Box 8">
            <a:extLst>
              <a:ext uri="{FF2B5EF4-FFF2-40B4-BE49-F238E27FC236}">
                <a16:creationId xmlns:a16="http://schemas.microsoft.com/office/drawing/2014/main" id="{E9E0D90D-94FD-4933-A263-07A5D9F233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5476447"/>
            <a:ext cx="4053285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0" hangingPunct="0">
              <a:lnSpc>
                <a:spcPct val="100000"/>
              </a:lnSpc>
              <a:spcBef>
                <a:spcPct val="50000"/>
              </a:spcBef>
              <a:buClrTx/>
            </a:pPr>
            <a:r>
              <a:rPr lang="en-US" sz="2400" b="1" dirty="0"/>
              <a:t>c.- </a:t>
            </a:r>
            <a:r>
              <a:rPr lang="en-US" sz="2400" b="1" dirty="0" err="1"/>
              <a:t>Nhắc</a:t>
            </a:r>
            <a:r>
              <a:rPr lang="en-US" sz="2400" b="1" dirty="0"/>
              <a:t> ng</a:t>
            </a:r>
            <a:r>
              <a:rPr lang="vi-VN" sz="2400" b="1" dirty="0"/>
              <a:t>ư</a:t>
            </a:r>
            <a:r>
              <a:rPr lang="en-US" sz="2400" b="1" dirty="0" err="1"/>
              <a:t>ời</a:t>
            </a:r>
            <a:r>
              <a:rPr lang="en-US" sz="2400" b="1" dirty="0"/>
              <a:t> ta </a:t>
            </a:r>
            <a:r>
              <a:rPr lang="en-US" sz="2400" b="1" dirty="0" err="1"/>
              <a:t>nhớ</a:t>
            </a:r>
            <a:r>
              <a:rPr lang="en-US" sz="2400" b="1" dirty="0"/>
              <a:t> </a:t>
            </a:r>
            <a:r>
              <a:rPr lang="vi-VN" sz="2400" b="1" dirty="0"/>
              <a:t>ơ</a:t>
            </a:r>
            <a:r>
              <a:rPr lang="en-US" sz="2400" b="1" dirty="0"/>
              <a:t>n ng</a:t>
            </a:r>
            <a:r>
              <a:rPr lang="vi-VN" sz="2400" b="1" dirty="0"/>
              <a:t>ư</a:t>
            </a:r>
            <a:r>
              <a:rPr lang="en-US" sz="2400" b="1" dirty="0" err="1"/>
              <a:t>ời</a:t>
            </a:r>
            <a:r>
              <a:rPr lang="en-US" sz="2400" b="1" dirty="0"/>
              <a:t> </a:t>
            </a:r>
            <a:r>
              <a:rPr lang="en-US" sz="2400" b="1" dirty="0" err="1"/>
              <a:t>làm</a:t>
            </a:r>
            <a:r>
              <a:rPr lang="en-US" sz="2400" b="1" dirty="0"/>
              <a:t> ra </a:t>
            </a:r>
            <a:r>
              <a:rPr lang="en-US" sz="2400" b="1" dirty="0" err="1"/>
              <a:t>hạt</a:t>
            </a:r>
            <a:r>
              <a:rPr lang="en-US" sz="2400" b="1" dirty="0"/>
              <a:t> </a:t>
            </a:r>
            <a:r>
              <a:rPr lang="en-US" sz="2400" b="1" dirty="0" err="1"/>
              <a:t>gạo</a:t>
            </a:r>
            <a:endParaRPr lang="en-US" sz="2400" b="1" dirty="0"/>
          </a:p>
        </p:txBody>
      </p:sp>
      <p:sp>
        <p:nvSpPr>
          <p:cNvPr id="9" name="Text Box 9">
            <a:extLst>
              <a:ext uri="{FF2B5EF4-FFF2-40B4-BE49-F238E27FC236}">
                <a16:creationId xmlns:a16="http://schemas.microsoft.com/office/drawing/2014/main" id="{2F893424-006A-4AED-B283-881AB7A244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2431" y="2869406"/>
            <a:ext cx="6228922" cy="1015663"/>
          </a:xfrm>
          <a:prstGeom prst="rect">
            <a:avLst/>
          </a:prstGeom>
          <a:solidFill>
            <a:srgbClr val="92D050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0" hangingPunct="0">
              <a:lnSpc>
                <a:spcPct val="100000"/>
              </a:lnSpc>
              <a:spcBef>
                <a:spcPct val="50000"/>
              </a:spcBef>
              <a:buClrTx/>
            </a:pP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</a:rPr>
              <a:t>Trông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</a:rPr>
              <a:t>cho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</a:rPr>
              <a:t>chân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</a:rPr>
              <a:t>cứng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vi-VN" sz="2400" b="1" dirty="0">
                <a:solidFill>
                  <a:schemeClr val="accent5">
                    <a:lumMod val="75000"/>
                  </a:schemeClr>
                </a:solidFill>
              </a:rPr>
              <a:t>đ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á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</a:rPr>
              <a:t>mềm</a:t>
            </a:r>
            <a:endParaRPr lang="en-US" sz="24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ctr" eaLnBrk="0" hangingPunct="0">
              <a:lnSpc>
                <a:spcPct val="100000"/>
              </a:lnSpc>
              <a:spcBef>
                <a:spcPct val="50000"/>
              </a:spcBef>
              <a:buClrTx/>
            </a:pP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</a:rPr>
              <a:t>Trời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</a:rPr>
              <a:t>yên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</a:rPr>
              <a:t>biển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</a:rPr>
              <a:t>lặng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</a:rPr>
              <a:t>mới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</a:rPr>
              <a:t>yên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</a:rPr>
              <a:t>tấm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</a:rPr>
              <a:t>lòng</a:t>
            </a:r>
            <a:endParaRPr lang="en-US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0" name="Text Box 10">
            <a:extLst>
              <a:ext uri="{FF2B5EF4-FFF2-40B4-BE49-F238E27FC236}">
                <a16:creationId xmlns:a16="http://schemas.microsoft.com/office/drawing/2014/main" id="{28F3B1E6-5ABF-4C2D-9935-2505698A45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2431" y="4137819"/>
            <a:ext cx="6228922" cy="1015663"/>
          </a:xfrm>
          <a:prstGeom prst="rect">
            <a:avLst/>
          </a:prstGeom>
          <a:solidFill>
            <a:srgbClr val="92D050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0" hangingPunct="0">
              <a:lnSpc>
                <a:spcPct val="100000"/>
              </a:lnSpc>
              <a:spcBef>
                <a:spcPct val="50000"/>
              </a:spcBef>
              <a:buClrTx/>
            </a:pP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Ai </a:t>
            </a:r>
            <a:r>
              <a:rPr lang="vi-VN" sz="2400" b="1" dirty="0">
                <a:solidFill>
                  <a:schemeClr val="accent5">
                    <a:lumMod val="75000"/>
                  </a:schemeClr>
                </a:solidFill>
              </a:rPr>
              <a:t>ơ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</a:rPr>
              <a:t>i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, b</a:t>
            </a:r>
            <a:r>
              <a:rPr lang="vi-VN" sz="2400" b="1" dirty="0">
                <a:solidFill>
                  <a:schemeClr val="accent5">
                    <a:lumMod val="75000"/>
                  </a:schemeClr>
                </a:solidFill>
              </a:rPr>
              <a:t>ư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ng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</a:rPr>
              <a:t>bát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 c</a:t>
            </a:r>
            <a:r>
              <a:rPr lang="vi-VN" sz="2400" b="1" dirty="0">
                <a:solidFill>
                  <a:schemeClr val="accent5">
                    <a:lumMod val="75000"/>
                  </a:schemeClr>
                </a:solidFill>
              </a:rPr>
              <a:t>ơ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m </a:t>
            </a:r>
            <a:r>
              <a:rPr lang="vi-VN" sz="2400" b="1" dirty="0">
                <a:solidFill>
                  <a:schemeClr val="accent5">
                    <a:lumMod val="75000"/>
                  </a:schemeClr>
                </a:solidFill>
              </a:rPr>
              <a:t>đ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</a:rPr>
              <a:t>ầy</a:t>
            </a:r>
            <a:endParaRPr lang="en-US" sz="24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ctr" eaLnBrk="0" hangingPunct="0">
              <a:lnSpc>
                <a:spcPct val="100000"/>
              </a:lnSpc>
              <a:spcBef>
                <a:spcPct val="50000"/>
              </a:spcBef>
              <a:buClrTx/>
            </a:pP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</a:rPr>
              <a:t>Dẻo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</a:rPr>
              <a:t>th</a:t>
            </a:r>
            <a:r>
              <a:rPr lang="vi-VN" sz="2400" b="1" dirty="0">
                <a:solidFill>
                  <a:schemeClr val="accent5">
                    <a:lumMod val="75000"/>
                  </a:schemeClr>
                </a:solidFill>
              </a:rPr>
              <a:t>ơ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m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</a:rPr>
              <a:t>một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</a:rPr>
              <a:t>hạt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vi-VN" sz="2400" b="1" dirty="0">
                <a:solidFill>
                  <a:schemeClr val="accent5">
                    <a:lumMod val="75000"/>
                  </a:schemeClr>
                </a:solidFill>
              </a:rPr>
              <a:t>đ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</a:rPr>
              <a:t>ắng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 cay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</a:rPr>
              <a:t>muôn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</a:rPr>
              <a:t>phần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!</a:t>
            </a:r>
          </a:p>
        </p:txBody>
      </p:sp>
      <p:sp>
        <p:nvSpPr>
          <p:cNvPr id="11" name="Text Box 11">
            <a:extLst>
              <a:ext uri="{FF2B5EF4-FFF2-40B4-BE49-F238E27FC236}">
                <a16:creationId xmlns:a16="http://schemas.microsoft.com/office/drawing/2014/main" id="{04726A9E-3B76-44D4-886E-740296EED8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6719" y="5384115"/>
            <a:ext cx="6228922" cy="1015663"/>
          </a:xfrm>
          <a:prstGeom prst="rect">
            <a:avLst/>
          </a:prstGeom>
          <a:solidFill>
            <a:srgbClr val="92D050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0" hangingPunct="0">
              <a:lnSpc>
                <a:spcPct val="100000"/>
              </a:lnSpc>
              <a:spcBef>
                <a:spcPct val="50000"/>
              </a:spcBef>
              <a:buClrTx/>
            </a:pP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Ai </a:t>
            </a:r>
            <a:r>
              <a:rPr lang="vi-VN" sz="2400" b="1" dirty="0">
                <a:solidFill>
                  <a:schemeClr val="accent5">
                    <a:lumMod val="75000"/>
                  </a:schemeClr>
                </a:solidFill>
              </a:rPr>
              <a:t>ơ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</a:rPr>
              <a:t>i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vi-VN" sz="2400" b="1" dirty="0">
                <a:solidFill>
                  <a:schemeClr val="accent5">
                    <a:lumMod val="75000"/>
                  </a:schemeClr>
                </a:solidFill>
              </a:rPr>
              <a:t>đ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</a:rPr>
              <a:t>ừng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</a:rPr>
              <a:t>bỏ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</a:rPr>
              <a:t>ruộng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</a:rPr>
              <a:t>hoang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,</a:t>
            </a:r>
          </a:p>
          <a:p>
            <a:pPr algn="ctr" eaLnBrk="0" hangingPunct="0">
              <a:lnSpc>
                <a:spcPct val="100000"/>
              </a:lnSpc>
              <a:spcBef>
                <a:spcPct val="50000"/>
              </a:spcBef>
              <a:buClrTx/>
            </a:pP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Bao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</a:rPr>
              <a:t>nhiêu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</a:rPr>
              <a:t>tấc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vi-VN" sz="2400" b="1" dirty="0">
                <a:solidFill>
                  <a:schemeClr val="accent5">
                    <a:lumMod val="75000"/>
                  </a:schemeClr>
                </a:solidFill>
              </a:rPr>
              <a:t>đ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</a:rPr>
              <a:t>ất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</a:rPr>
              <a:t>tấc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</a:rPr>
              <a:t>vàng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</a:rPr>
              <a:t>bấy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</a:rPr>
              <a:t>nhiêu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14" name="Text Box 15">
            <a:extLst>
              <a:ext uri="{FF2B5EF4-FFF2-40B4-BE49-F238E27FC236}">
                <a16:creationId xmlns:a16="http://schemas.microsoft.com/office/drawing/2014/main" id="{3A5510C9-0F8D-4901-A9D1-DDD68EA138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6678" y="2061370"/>
            <a:ext cx="7649308" cy="523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0" hangingPunct="0">
              <a:lnSpc>
                <a:spcPct val="100000"/>
              </a:lnSpc>
              <a:spcBef>
                <a:spcPct val="50000"/>
              </a:spcBef>
              <a:buClrTx/>
            </a:pPr>
            <a:r>
              <a:rPr lang="en-US" sz="2800" b="1" dirty="0" err="1">
                <a:solidFill>
                  <a:srgbClr val="FF0000"/>
                </a:solidFill>
              </a:rPr>
              <a:t>Cột</a:t>
            </a:r>
            <a:r>
              <a:rPr lang="en-US" sz="2800" b="1" dirty="0">
                <a:solidFill>
                  <a:srgbClr val="FF0000"/>
                </a:solidFill>
              </a:rPr>
              <a:t> A                                               </a:t>
            </a:r>
            <a:r>
              <a:rPr lang="en-US" sz="2800" b="1" dirty="0" err="1">
                <a:solidFill>
                  <a:srgbClr val="FF0000"/>
                </a:solidFill>
              </a:rPr>
              <a:t>Cột</a:t>
            </a:r>
            <a:r>
              <a:rPr lang="en-US" sz="2800" b="1" dirty="0">
                <a:solidFill>
                  <a:srgbClr val="FF0000"/>
                </a:solidFill>
              </a:rPr>
              <a:t> B</a:t>
            </a:r>
          </a:p>
        </p:txBody>
      </p:sp>
      <p:cxnSp>
        <p:nvCxnSpPr>
          <p:cNvPr id="15" name="Đường kết nối Mũi tên Thẳng 14">
            <a:extLst>
              <a:ext uri="{FF2B5EF4-FFF2-40B4-BE49-F238E27FC236}">
                <a16:creationId xmlns:a16="http://schemas.microsoft.com/office/drawing/2014/main" id="{CE57E7B0-3D27-4C6C-A184-5D2F687C57DA}"/>
              </a:ext>
            </a:extLst>
          </p:cNvPr>
          <p:cNvCxnSpPr/>
          <p:nvPr/>
        </p:nvCxnSpPr>
        <p:spPr>
          <a:xfrm>
            <a:off x="4849414" y="3377236"/>
            <a:ext cx="633017" cy="251471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Đường kết nối Mũi tên Thẳng 16">
            <a:extLst>
              <a:ext uri="{FF2B5EF4-FFF2-40B4-BE49-F238E27FC236}">
                <a16:creationId xmlns:a16="http://schemas.microsoft.com/office/drawing/2014/main" id="{A5046F70-016B-4815-9D17-D97038E465CE}"/>
              </a:ext>
            </a:extLst>
          </p:cNvPr>
          <p:cNvCxnSpPr/>
          <p:nvPr/>
        </p:nvCxnSpPr>
        <p:spPr>
          <a:xfrm flipV="1">
            <a:off x="4870449" y="3374400"/>
            <a:ext cx="584199" cy="129401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Đường kết nối Mũi tên Thẳng 18">
            <a:extLst>
              <a:ext uri="{FF2B5EF4-FFF2-40B4-BE49-F238E27FC236}">
                <a16:creationId xmlns:a16="http://schemas.microsoft.com/office/drawing/2014/main" id="{91EF50AA-E291-4912-9DC0-8143572267B3}"/>
              </a:ext>
            </a:extLst>
          </p:cNvPr>
          <p:cNvCxnSpPr>
            <a:stCxn id="8" idx="3"/>
            <a:endCxn id="10" idx="1"/>
          </p:cNvCxnSpPr>
          <p:nvPr/>
        </p:nvCxnSpPr>
        <p:spPr>
          <a:xfrm flipV="1">
            <a:off x="4891485" y="4645651"/>
            <a:ext cx="590946" cy="124629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1E1D8C-3039-40ED-AD1B-6942ED4D53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796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39721DE-C646-4830-B3D8-7FA0D1AB0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FF13445D-680C-45CE-901F-6ED7128B74FB}"/>
              </a:ext>
            </a:extLst>
          </p:cNvPr>
          <p:cNvSpPr txBox="1"/>
          <p:nvPr/>
        </p:nvSpPr>
        <p:spPr>
          <a:xfrm>
            <a:off x="537410" y="438973"/>
            <a:ext cx="111171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dao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muốn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khuyên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79F60F4A-34BE-4BE8-8471-B1474C2DD0F3}"/>
              </a:ext>
            </a:extLst>
          </p:cNvPr>
          <p:cNvSpPr txBox="1"/>
          <p:nvPr/>
        </p:nvSpPr>
        <p:spPr>
          <a:xfrm>
            <a:off x="561474" y="1106905"/>
            <a:ext cx="111171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Khuyên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lạc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chăm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lao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ơn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ra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hạt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gạo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FE1D2264-B7A7-4D41-B6EB-4EDFCC1F0159}"/>
              </a:ext>
            </a:extLst>
          </p:cNvPr>
          <p:cNvSpPr txBox="1"/>
          <p:nvPr/>
        </p:nvSpPr>
        <p:spPr>
          <a:xfrm>
            <a:off x="699836" y="2335928"/>
            <a:ext cx="10792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Qua 3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 ca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dao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chúng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 ta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vừa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học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giúp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em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hiểu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điều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gì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?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D19EBCF2-EB1C-48A5-95FD-593F7F107192}"/>
              </a:ext>
            </a:extLst>
          </p:cNvPr>
          <p:cNvSpPr txBox="1"/>
          <p:nvPr/>
        </p:nvSpPr>
        <p:spPr>
          <a:xfrm>
            <a:off x="699836" y="3240505"/>
            <a:ext cx="111171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Nội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 dung: 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Lao </a:t>
            </a: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động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vất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vả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trên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ruộng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đồng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của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người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nông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dânmang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lại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cuộc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sống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ấm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 no, </a:t>
            </a: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hạnh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phúc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cho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mọi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người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1DDC810-650E-43E6-8887-5372E17765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831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DBB614EA-B005-4C6A-8BBA-99EE489287FB}"/>
              </a:ext>
            </a:extLst>
          </p:cNvPr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80F2173-209B-4FCF-9251-0524DE89737A}"/>
                </a:ext>
              </a:extLst>
            </p:cNvPr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2F6DA80-3933-4153-98A0-A33494EFD727}"/>
                </a:ext>
              </a:extLst>
            </p:cNvPr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C3B2C71-710C-4D23-BD1D-E7C53B260006}"/>
                </a:ext>
              </a:extLst>
            </p:cNvPr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ABB32B4-D376-4BB5-A869-A9C2442AA919}"/>
                </a:ext>
              </a:extLst>
            </p:cNvPr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3CCF0C5-BDB2-4BB6-A93A-714EF4D84C1E}"/>
                </a:ext>
              </a:extLst>
            </p:cNvPr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pic>
        <p:nvPicPr>
          <p:cNvPr id="28" name="Picture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538" y="30251"/>
            <a:ext cx="12194509" cy="65475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3F01E618-BFDE-4F21-8A02-63354D9ABE7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2028" y="209808"/>
            <a:ext cx="3792764" cy="2944114"/>
          </a:xfrm>
          <a:prstGeom prst="rect">
            <a:avLst/>
          </a:prstGeom>
        </p:spPr>
      </p:pic>
      <p:grpSp>
        <p:nvGrpSpPr>
          <p:cNvPr id="19" name="139">
            <a:extLst>
              <a:ext uri="{FF2B5EF4-FFF2-40B4-BE49-F238E27FC236}">
                <a16:creationId xmlns:a16="http://schemas.microsoft.com/office/drawing/2014/main" id="{EB60CA3F-A946-4219-9E8C-B5E600CA0F70}"/>
              </a:ext>
            </a:extLst>
          </p:cNvPr>
          <p:cNvGrpSpPr/>
          <p:nvPr/>
        </p:nvGrpSpPr>
        <p:grpSpPr>
          <a:xfrm>
            <a:off x="1050091" y="3333479"/>
            <a:ext cx="10038301" cy="2726300"/>
            <a:chOff x="1341693" y="1906642"/>
            <a:chExt cx="1425587" cy="1247005"/>
          </a:xfrm>
        </p:grpSpPr>
        <p:sp>
          <p:nvSpPr>
            <p:cNvPr id="21" name="16">
              <a:extLst>
                <a:ext uri="{FF2B5EF4-FFF2-40B4-BE49-F238E27FC236}">
                  <a16:creationId xmlns:a16="http://schemas.microsoft.com/office/drawing/2014/main" id="{3F9DE229-1895-4C69-97AA-EC06BCAC4819}"/>
                </a:ext>
              </a:extLst>
            </p:cNvPr>
            <p:cNvSpPr/>
            <p:nvPr/>
          </p:nvSpPr>
          <p:spPr>
            <a:xfrm>
              <a:off x="1341693" y="1906642"/>
              <a:ext cx="1425587" cy="1247005"/>
            </a:xfrm>
            <a:custGeom>
              <a:avLst/>
              <a:gdLst>
                <a:gd name="connsiteX0" fmla="*/ 724918 w 1425587"/>
                <a:gd name="connsiteY0" fmla="*/ 126948 h 1247005"/>
                <a:gd name="connsiteX1" fmla="*/ 698669 w 1425587"/>
                <a:gd name="connsiteY1" fmla="*/ 127403 h 1247005"/>
                <a:gd name="connsiteX2" fmla="*/ 682523 w 1425587"/>
                <a:gd name="connsiteY2" fmla="*/ 134262 h 1247005"/>
                <a:gd name="connsiteX3" fmla="*/ 682492 w 1425587"/>
                <a:gd name="connsiteY3" fmla="*/ 134241 h 1247005"/>
                <a:gd name="connsiteX4" fmla="*/ 287866 w 1425587"/>
                <a:gd name="connsiteY4" fmla="*/ 331554 h 1247005"/>
                <a:gd name="connsiteX5" fmla="*/ 278988 w 1425587"/>
                <a:gd name="connsiteY5" fmla="*/ 339062 h 1247005"/>
                <a:gd name="connsiteX6" fmla="*/ 266985 w 1425587"/>
                <a:gd name="connsiteY6" fmla="*/ 362410 h 1247005"/>
                <a:gd name="connsiteX7" fmla="*/ 265400 w 1425587"/>
                <a:gd name="connsiteY7" fmla="*/ 379880 h 1247005"/>
                <a:gd name="connsiteX8" fmla="*/ 264826 w 1425587"/>
                <a:gd name="connsiteY8" fmla="*/ 380196 h 1247005"/>
                <a:gd name="connsiteX9" fmla="*/ 264826 w 1425587"/>
                <a:gd name="connsiteY9" fmla="*/ 902103 h 1247005"/>
                <a:gd name="connsiteX10" fmla="*/ 268187 w 1425587"/>
                <a:gd name="connsiteY10" fmla="*/ 918750 h 1247005"/>
                <a:gd name="connsiteX11" fmla="*/ 282863 w 1425587"/>
                <a:gd name="connsiteY11" fmla="*/ 940517 h 1247005"/>
                <a:gd name="connsiteX12" fmla="*/ 297408 w 1425587"/>
                <a:gd name="connsiteY12" fmla="*/ 950324 h 1247005"/>
                <a:gd name="connsiteX13" fmla="*/ 297408 w 1425587"/>
                <a:gd name="connsiteY13" fmla="*/ 950681 h 1247005"/>
                <a:gd name="connsiteX14" fmla="*/ 690681 w 1425587"/>
                <a:gd name="connsiteY14" fmla="*/ 1147318 h 1247005"/>
                <a:gd name="connsiteX15" fmla="*/ 681190 w 1425587"/>
                <a:gd name="connsiteY15" fmla="*/ 1141150 h 1247005"/>
                <a:gd name="connsiteX16" fmla="*/ 701216 w 1425587"/>
                <a:gd name="connsiteY16" fmla="*/ 1149080 h 1247005"/>
                <a:gd name="connsiteX17" fmla="*/ 727465 w 1425587"/>
                <a:gd name="connsiteY17" fmla="*/ 1148636 h 1247005"/>
                <a:gd name="connsiteX18" fmla="*/ 743613 w 1425587"/>
                <a:gd name="connsiteY18" fmla="*/ 1141783 h 1247005"/>
                <a:gd name="connsiteX19" fmla="*/ 744397 w 1425587"/>
                <a:gd name="connsiteY19" fmla="*/ 1142292 h 1247005"/>
                <a:gd name="connsiteX20" fmla="*/ 741193 w 1425587"/>
                <a:gd name="connsiteY20" fmla="*/ 1144173 h 1247005"/>
                <a:gd name="connsiteX21" fmla="*/ 1137772 w 1425587"/>
                <a:gd name="connsiteY21" fmla="*/ 945884 h 1247005"/>
                <a:gd name="connsiteX22" fmla="*/ 1146771 w 1425587"/>
                <a:gd name="connsiteY22" fmla="*/ 938118 h 1247005"/>
                <a:gd name="connsiteX23" fmla="*/ 1158539 w 1425587"/>
                <a:gd name="connsiteY23" fmla="*/ 914651 h 1247005"/>
                <a:gd name="connsiteX24" fmla="*/ 1159948 w 1425587"/>
                <a:gd name="connsiteY24" fmla="*/ 897165 h 1247005"/>
                <a:gd name="connsiteX25" fmla="*/ 1160760 w 1425587"/>
                <a:gd name="connsiteY25" fmla="*/ 896708 h 1247005"/>
                <a:gd name="connsiteX26" fmla="*/ 1160760 w 1425587"/>
                <a:gd name="connsiteY26" fmla="*/ 371357 h 1247005"/>
                <a:gd name="connsiteX27" fmla="*/ 1158060 w 1425587"/>
                <a:gd name="connsiteY27" fmla="*/ 357984 h 1247005"/>
                <a:gd name="connsiteX28" fmla="*/ 1143384 w 1425587"/>
                <a:gd name="connsiteY28" fmla="*/ 336217 h 1247005"/>
                <a:gd name="connsiteX29" fmla="*/ 1132874 w 1425587"/>
                <a:gd name="connsiteY29" fmla="*/ 329132 h 1247005"/>
                <a:gd name="connsiteX30" fmla="*/ 742090 w 1425587"/>
                <a:gd name="connsiteY30" fmla="*/ 133740 h 1247005"/>
                <a:gd name="connsiteX31" fmla="*/ 341644 w 1425587"/>
                <a:gd name="connsiteY31" fmla="*/ 0 h 1247005"/>
                <a:gd name="connsiteX32" fmla="*/ 1072853 w 1425587"/>
                <a:gd name="connsiteY32" fmla="*/ 0 h 1247005"/>
                <a:gd name="connsiteX33" fmla="*/ 1073490 w 1425587"/>
                <a:gd name="connsiteY33" fmla="*/ 1130 h 1247005"/>
                <a:gd name="connsiteX34" fmla="*/ 1097827 w 1425587"/>
                <a:gd name="connsiteY34" fmla="*/ 3091 h 1247005"/>
                <a:gd name="connsiteX35" fmla="*/ 1130490 w 1425587"/>
                <a:gd name="connsiteY35" fmla="*/ 19471 h 1247005"/>
                <a:gd name="connsiteX36" fmla="*/ 1141300 w 1425587"/>
                <a:gd name="connsiteY36" fmla="*/ 31995 h 1247005"/>
                <a:gd name="connsiteX37" fmla="*/ 1417288 w 1425587"/>
                <a:gd name="connsiteY37" fmla="*/ 583973 h 1247005"/>
                <a:gd name="connsiteX38" fmla="*/ 1414670 w 1425587"/>
                <a:gd name="connsiteY38" fmla="*/ 579514 h 1247005"/>
                <a:gd name="connsiteX39" fmla="*/ 1413961 w 1425587"/>
                <a:gd name="connsiteY39" fmla="*/ 580605 h 1247005"/>
                <a:gd name="connsiteX40" fmla="*/ 1423500 w 1425587"/>
                <a:gd name="connsiteY40" fmla="*/ 603081 h 1247005"/>
                <a:gd name="connsiteX41" fmla="*/ 1424118 w 1425587"/>
                <a:gd name="connsiteY41" fmla="*/ 639616 h 1247005"/>
                <a:gd name="connsiteX42" fmla="*/ 1413081 w 1425587"/>
                <a:gd name="connsiteY42" fmla="*/ 667489 h 1247005"/>
                <a:gd name="connsiteX43" fmla="*/ 1421665 w 1425587"/>
                <a:gd name="connsiteY43" fmla="*/ 654279 h 1247005"/>
                <a:gd name="connsiteX44" fmla="*/ 1147977 w 1425587"/>
                <a:gd name="connsiteY44" fmla="*/ 1201656 h 1247005"/>
                <a:gd name="connsiteX45" fmla="*/ 1147479 w 1425587"/>
                <a:gd name="connsiteY45" fmla="*/ 1201656 h 1247005"/>
                <a:gd name="connsiteX46" fmla="*/ 1133830 w 1425587"/>
                <a:gd name="connsiteY46" fmla="*/ 1221900 h 1247005"/>
                <a:gd name="connsiteX47" fmla="*/ 1103533 w 1425587"/>
                <a:gd name="connsiteY47" fmla="*/ 1242327 h 1247005"/>
                <a:gd name="connsiteX48" fmla="*/ 1080363 w 1425587"/>
                <a:gd name="connsiteY48" fmla="*/ 1247005 h 1247005"/>
                <a:gd name="connsiteX49" fmla="*/ 353947 w 1425587"/>
                <a:gd name="connsiteY49" fmla="*/ 1247005 h 1247005"/>
                <a:gd name="connsiteX50" fmla="*/ 353507 w 1425587"/>
                <a:gd name="connsiteY50" fmla="*/ 1246206 h 1247005"/>
                <a:gd name="connsiteX51" fmla="*/ 329191 w 1425587"/>
                <a:gd name="connsiteY51" fmla="*/ 1243999 h 1247005"/>
                <a:gd name="connsiteX52" fmla="*/ 296694 w 1425587"/>
                <a:gd name="connsiteY52" fmla="*/ 1227293 h 1247005"/>
                <a:gd name="connsiteX53" fmla="*/ 286245 w 1425587"/>
                <a:gd name="connsiteY53" fmla="*/ 1214937 h 1247005"/>
                <a:gd name="connsiteX54" fmla="*/ 11615 w 1425587"/>
                <a:gd name="connsiteY54" fmla="*/ 665677 h 1247005"/>
                <a:gd name="connsiteX55" fmla="*/ 11644 w 1425587"/>
                <a:gd name="connsiteY55" fmla="*/ 665633 h 1247005"/>
                <a:gd name="connsiteX56" fmla="*/ 2097 w 1425587"/>
                <a:gd name="connsiteY56" fmla="*/ 643161 h 1247005"/>
                <a:gd name="connsiteX57" fmla="*/ 1463 w 1425587"/>
                <a:gd name="connsiteY57" fmla="*/ 606626 h 1247005"/>
                <a:gd name="connsiteX58" fmla="*/ 10917 w 1425587"/>
                <a:gd name="connsiteY58" fmla="*/ 582725 h 1247005"/>
                <a:gd name="connsiteX59" fmla="*/ 282873 w 1425587"/>
                <a:gd name="connsiteY59" fmla="*/ 38813 h 1247005"/>
                <a:gd name="connsiteX60" fmla="*/ 292735 w 1425587"/>
                <a:gd name="connsiteY60" fmla="*/ 24185 h 1247005"/>
                <a:gd name="connsiteX61" fmla="*/ 323031 w 1425587"/>
                <a:gd name="connsiteY61" fmla="*/ 3758 h 1247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425587" h="1247005">
                  <a:moveTo>
                    <a:pt x="724918" y="126948"/>
                  </a:moveTo>
                  <a:cubicBezTo>
                    <a:pt x="716159" y="125392"/>
                    <a:pt x="707241" y="125579"/>
                    <a:pt x="698669" y="127403"/>
                  </a:cubicBezTo>
                  <a:lnTo>
                    <a:pt x="682523" y="134262"/>
                  </a:lnTo>
                  <a:lnTo>
                    <a:pt x="682492" y="134241"/>
                  </a:lnTo>
                  <a:lnTo>
                    <a:pt x="287866" y="331554"/>
                  </a:lnTo>
                  <a:lnTo>
                    <a:pt x="278988" y="339062"/>
                  </a:lnTo>
                  <a:cubicBezTo>
                    <a:pt x="273478" y="346046"/>
                    <a:pt x="269429" y="353994"/>
                    <a:pt x="266985" y="362410"/>
                  </a:cubicBezTo>
                  <a:lnTo>
                    <a:pt x="265400" y="379880"/>
                  </a:lnTo>
                  <a:lnTo>
                    <a:pt x="264826" y="380196"/>
                  </a:lnTo>
                  <a:lnTo>
                    <a:pt x="264826" y="902103"/>
                  </a:lnTo>
                  <a:lnTo>
                    <a:pt x="268187" y="918750"/>
                  </a:lnTo>
                  <a:cubicBezTo>
                    <a:pt x="271652" y="926943"/>
                    <a:pt x="276666" y="934321"/>
                    <a:pt x="282863" y="940517"/>
                  </a:cubicBezTo>
                  <a:lnTo>
                    <a:pt x="297408" y="950324"/>
                  </a:lnTo>
                  <a:lnTo>
                    <a:pt x="297408" y="950681"/>
                  </a:lnTo>
                  <a:lnTo>
                    <a:pt x="690681" y="1147318"/>
                  </a:lnTo>
                  <a:lnTo>
                    <a:pt x="681190" y="1141150"/>
                  </a:lnTo>
                  <a:lnTo>
                    <a:pt x="701216" y="1149080"/>
                  </a:lnTo>
                  <a:cubicBezTo>
                    <a:pt x="709974" y="1150639"/>
                    <a:pt x="718892" y="1150455"/>
                    <a:pt x="727465" y="1148636"/>
                  </a:cubicBezTo>
                  <a:lnTo>
                    <a:pt x="743613" y="1141783"/>
                  </a:lnTo>
                  <a:lnTo>
                    <a:pt x="744397" y="1142292"/>
                  </a:lnTo>
                  <a:lnTo>
                    <a:pt x="741193" y="1144173"/>
                  </a:lnTo>
                  <a:lnTo>
                    <a:pt x="1137772" y="945884"/>
                  </a:lnTo>
                  <a:lnTo>
                    <a:pt x="1146771" y="938118"/>
                  </a:lnTo>
                  <a:cubicBezTo>
                    <a:pt x="1152210" y="931079"/>
                    <a:pt x="1156179" y="923090"/>
                    <a:pt x="1158539" y="914651"/>
                  </a:cubicBezTo>
                  <a:lnTo>
                    <a:pt x="1159948" y="897165"/>
                  </a:lnTo>
                  <a:lnTo>
                    <a:pt x="1160760" y="896708"/>
                  </a:lnTo>
                  <a:lnTo>
                    <a:pt x="1160760" y="371357"/>
                  </a:lnTo>
                  <a:lnTo>
                    <a:pt x="1158060" y="357984"/>
                  </a:lnTo>
                  <a:cubicBezTo>
                    <a:pt x="1154595" y="349791"/>
                    <a:pt x="1149580" y="342413"/>
                    <a:pt x="1143384" y="336217"/>
                  </a:cubicBezTo>
                  <a:lnTo>
                    <a:pt x="1132874" y="329132"/>
                  </a:lnTo>
                  <a:lnTo>
                    <a:pt x="742090" y="133740"/>
                  </a:lnTo>
                  <a:close/>
                  <a:moveTo>
                    <a:pt x="341644" y="0"/>
                  </a:moveTo>
                  <a:lnTo>
                    <a:pt x="1072853" y="0"/>
                  </a:lnTo>
                  <a:lnTo>
                    <a:pt x="1073490" y="1130"/>
                  </a:lnTo>
                  <a:lnTo>
                    <a:pt x="1097827" y="3091"/>
                  </a:lnTo>
                  <a:cubicBezTo>
                    <a:pt x="1109574" y="6376"/>
                    <a:pt x="1120693" y="11899"/>
                    <a:pt x="1130490" y="19471"/>
                  </a:cubicBezTo>
                  <a:lnTo>
                    <a:pt x="1141300" y="31995"/>
                  </a:lnTo>
                  <a:lnTo>
                    <a:pt x="1417288" y="583973"/>
                  </a:lnTo>
                  <a:lnTo>
                    <a:pt x="1414670" y="579514"/>
                  </a:lnTo>
                  <a:lnTo>
                    <a:pt x="1413961" y="580605"/>
                  </a:lnTo>
                  <a:lnTo>
                    <a:pt x="1423500" y="603081"/>
                  </a:lnTo>
                  <a:cubicBezTo>
                    <a:pt x="1426032" y="615013"/>
                    <a:pt x="1426288" y="627426"/>
                    <a:pt x="1424118" y="639616"/>
                  </a:cubicBezTo>
                  <a:lnTo>
                    <a:pt x="1413081" y="667489"/>
                  </a:lnTo>
                  <a:lnTo>
                    <a:pt x="1421665" y="654279"/>
                  </a:lnTo>
                  <a:lnTo>
                    <a:pt x="1147977" y="1201656"/>
                  </a:lnTo>
                  <a:lnTo>
                    <a:pt x="1147479" y="1201656"/>
                  </a:lnTo>
                  <a:lnTo>
                    <a:pt x="1133830" y="1221900"/>
                  </a:lnTo>
                  <a:cubicBezTo>
                    <a:pt x="1125206" y="1230525"/>
                    <a:pt x="1114937" y="1237504"/>
                    <a:pt x="1103533" y="1242327"/>
                  </a:cubicBezTo>
                  <a:lnTo>
                    <a:pt x="1080363" y="1247005"/>
                  </a:lnTo>
                  <a:lnTo>
                    <a:pt x="353947" y="1247005"/>
                  </a:lnTo>
                  <a:lnTo>
                    <a:pt x="353507" y="1246206"/>
                  </a:lnTo>
                  <a:lnTo>
                    <a:pt x="329191" y="1243999"/>
                  </a:lnTo>
                  <a:cubicBezTo>
                    <a:pt x="317478" y="1240599"/>
                    <a:pt x="306415" y="1234962"/>
                    <a:pt x="296694" y="1227293"/>
                  </a:cubicBezTo>
                  <a:lnTo>
                    <a:pt x="286245" y="1214937"/>
                  </a:lnTo>
                  <a:lnTo>
                    <a:pt x="11615" y="665677"/>
                  </a:lnTo>
                  <a:lnTo>
                    <a:pt x="11644" y="665633"/>
                  </a:lnTo>
                  <a:lnTo>
                    <a:pt x="2097" y="643161"/>
                  </a:lnTo>
                  <a:cubicBezTo>
                    <a:pt x="-442" y="631230"/>
                    <a:pt x="-702" y="618817"/>
                    <a:pt x="1463" y="606626"/>
                  </a:cubicBezTo>
                  <a:lnTo>
                    <a:pt x="10917" y="582725"/>
                  </a:lnTo>
                  <a:lnTo>
                    <a:pt x="282873" y="38813"/>
                  </a:lnTo>
                  <a:lnTo>
                    <a:pt x="292735" y="24185"/>
                  </a:lnTo>
                  <a:cubicBezTo>
                    <a:pt x="301359" y="15560"/>
                    <a:pt x="311628" y="8581"/>
                    <a:pt x="323031" y="3758"/>
                  </a:cubicBezTo>
                  <a:close/>
                </a:path>
              </a:pathLst>
            </a:cu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5" name="24">
              <a:extLst>
                <a:ext uri="{FF2B5EF4-FFF2-40B4-BE49-F238E27FC236}">
                  <a16:creationId xmlns:a16="http://schemas.microsoft.com/office/drawing/2014/main" id="{41B41C85-81B1-4EBB-BF92-4178F503EC08}"/>
                </a:ext>
              </a:extLst>
            </p:cNvPr>
            <p:cNvSpPr/>
            <p:nvPr/>
          </p:nvSpPr>
          <p:spPr>
            <a:xfrm>
              <a:off x="1514957" y="2151721"/>
              <a:ext cx="1072240" cy="731090"/>
            </a:xfrm>
            <a:custGeom>
              <a:avLst/>
              <a:gdLst>
                <a:gd name="connsiteX0" fmla="*/ 339741 w 1417646"/>
                <a:gd name="connsiteY0" fmla="*/ 0 h 1240059"/>
                <a:gd name="connsiteX1" fmla="*/ 1066877 w 1417646"/>
                <a:gd name="connsiteY1" fmla="*/ 0 h 1240059"/>
                <a:gd name="connsiteX2" fmla="*/ 1067510 w 1417646"/>
                <a:gd name="connsiteY2" fmla="*/ 1124 h 1240059"/>
                <a:gd name="connsiteX3" fmla="*/ 1091712 w 1417646"/>
                <a:gd name="connsiteY3" fmla="*/ 3074 h 1240059"/>
                <a:gd name="connsiteX4" fmla="*/ 1124193 w 1417646"/>
                <a:gd name="connsiteY4" fmla="*/ 19362 h 1240059"/>
                <a:gd name="connsiteX5" fmla="*/ 1134942 w 1417646"/>
                <a:gd name="connsiteY5" fmla="*/ 31817 h 1240059"/>
                <a:gd name="connsiteX6" fmla="*/ 1409393 w 1417646"/>
                <a:gd name="connsiteY6" fmla="*/ 580720 h 1240059"/>
                <a:gd name="connsiteX7" fmla="*/ 1406790 w 1417646"/>
                <a:gd name="connsiteY7" fmla="*/ 576286 h 1240059"/>
                <a:gd name="connsiteX8" fmla="*/ 1406085 w 1417646"/>
                <a:gd name="connsiteY8" fmla="*/ 577371 h 1240059"/>
                <a:gd name="connsiteX9" fmla="*/ 1415570 w 1417646"/>
                <a:gd name="connsiteY9" fmla="*/ 599722 h 1240059"/>
                <a:gd name="connsiteX10" fmla="*/ 1416185 w 1417646"/>
                <a:gd name="connsiteY10" fmla="*/ 636053 h 1240059"/>
                <a:gd name="connsiteX11" fmla="*/ 1405209 w 1417646"/>
                <a:gd name="connsiteY11" fmla="*/ 663771 h 1240059"/>
                <a:gd name="connsiteX12" fmla="*/ 1413746 w 1417646"/>
                <a:gd name="connsiteY12" fmla="*/ 650634 h 1240059"/>
                <a:gd name="connsiteX13" fmla="*/ 1141582 w 1417646"/>
                <a:gd name="connsiteY13" fmla="*/ 1194962 h 1240059"/>
                <a:gd name="connsiteX14" fmla="*/ 1141087 w 1417646"/>
                <a:gd name="connsiteY14" fmla="*/ 1194962 h 1240059"/>
                <a:gd name="connsiteX15" fmla="*/ 1127514 w 1417646"/>
                <a:gd name="connsiteY15" fmla="*/ 1215094 h 1240059"/>
                <a:gd name="connsiteX16" fmla="*/ 1097386 w 1417646"/>
                <a:gd name="connsiteY16" fmla="*/ 1235407 h 1240059"/>
                <a:gd name="connsiteX17" fmla="*/ 1074345 w 1417646"/>
                <a:gd name="connsiteY17" fmla="*/ 1240059 h 1240059"/>
                <a:gd name="connsiteX18" fmla="*/ 351975 w 1417646"/>
                <a:gd name="connsiteY18" fmla="*/ 1240059 h 1240059"/>
                <a:gd name="connsiteX19" fmla="*/ 351538 w 1417646"/>
                <a:gd name="connsiteY19" fmla="*/ 1239264 h 1240059"/>
                <a:gd name="connsiteX20" fmla="*/ 327357 w 1417646"/>
                <a:gd name="connsiteY20" fmla="*/ 1237070 h 1240059"/>
                <a:gd name="connsiteX21" fmla="*/ 295041 w 1417646"/>
                <a:gd name="connsiteY21" fmla="*/ 1220457 h 1240059"/>
                <a:gd name="connsiteX22" fmla="*/ 284650 w 1417646"/>
                <a:gd name="connsiteY22" fmla="*/ 1208169 h 1240059"/>
                <a:gd name="connsiteX23" fmla="*/ 11550 w 1417646"/>
                <a:gd name="connsiteY23" fmla="*/ 661969 h 1240059"/>
                <a:gd name="connsiteX24" fmla="*/ 11579 w 1417646"/>
                <a:gd name="connsiteY24" fmla="*/ 661925 h 1240059"/>
                <a:gd name="connsiteX25" fmla="*/ 2085 w 1417646"/>
                <a:gd name="connsiteY25" fmla="*/ 639578 h 1240059"/>
                <a:gd name="connsiteX26" fmla="*/ 1455 w 1417646"/>
                <a:gd name="connsiteY26" fmla="*/ 603247 h 1240059"/>
                <a:gd name="connsiteX27" fmla="*/ 10856 w 1417646"/>
                <a:gd name="connsiteY27" fmla="*/ 579479 h 1240059"/>
                <a:gd name="connsiteX28" fmla="*/ 281297 w 1417646"/>
                <a:gd name="connsiteY28" fmla="*/ 38597 h 1240059"/>
                <a:gd name="connsiteX29" fmla="*/ 291104 w 1417646"/>
                <a:gd name="connsiteY29" fmla="*/ 24050 h 1240059"/>
                <a:gd name="connsiteX30" fmla="*/ 321232 w 1417646"/>
                <a:gd name="connsiteY30" fmla="*/ 3737 h 124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417646" h="1240059">
                  <a:moveTo>
                    <a:pt x="339741" y="0"/>
                  </a:moveTo>
                  <a:lnTo>
                    <a:pt x="1066877" y="0"/>
                  </a:lnTo>
                  <a:lnTo>
                    <a:pt x="1067510" y="1124"/>
                  </a:lnTo>
                  <a:lnTo>
                    <a:pt x="1091712" y="3074"/>
                  </a:lnTo>
                  <a:cubicBezTo>
                    <a:pt x="1103393" y="6340"/>
                    <a:pt x="1114450" y="11833"/>
                    <a:pt x="1124193" y="19362"/>
                  </a:cubicBezTo>
                  <a:lnTo>
                    <a:pt x="1134942" y="31817"/>
                  </a:lnTo>
                  <a:lnTo>
                    <a:pt x="1409393" y="580720"/>
                  </a:lnTo>
                  <a:lnTo>
                    <a:pt x="1406790" y="576286"/>
                  </a:lnTo>
                  <a:lnTo>
                    <a:pt x="1406085" y="577371"/>
                  </a:lnTo>
                  <a:lnTo>
                    <a:pt x="1415570" y="599722"/>
                  </a:lnTo>
                  <a:cubicBezTo>
                    <a:pt x="1418088" y="611587"/>
                    <a:pt x="1418343" y="623931"/>
                    <a:pt x="1416185" y="636053"/>
                  </a:cubicBezTo>
                  <a:lnTo>
                    <a:pt x="1405209" y="663771"/>
                  </a:lnTo>
                  <a:lnTo>
                    <a:pt x="1413746" y="650634"/>
                  </a:lnTo>
                  <a:lnTo>
                    <a:pt x="1141582" y="1194962"/>
                  </a:lnTo>
                  <a:lnTo>
                    <a:pt x="1141087" y="1194962"/>
                  </a:lnTo>
                  <a:lnTo>
                    <a:pt x="1127514" y="1215094"/>
                  </a:lnTo>
                  <a:cubicBezTo>
                    <a:pt x="1118938" y="1223671"/>
                    <a:pt x="1108726" y="1230611"/>
                    <a:pt x="1097386" y="1235407"/>
                  </a:cubicBezTo>
                  <a:lnTo>
                    <a:pt x="1074345" y="1240059"/>
                  </a:lnTo>
                  <a:lnTo>
                    <a:pt x="351975" y="1240059"/>
                  </a:lnTo>
                  <a:lnTo>
                    <a:pt x="351538" y="1239264"/>
                  </a:lnTo>
                  <a:lnTo>
                    <a:pt x="327357" y="1237070"/>
                  </a:lnTo>
                  <a:cubicBezTo>
                    <a:pt x="315709" y="1233688"/>
                    <a:pt x="304708" y="1228083"/>
                    <a:pt x="295041" y="1220457"/>
                  </a:cubicBezTo>
                  <a:lnTo>
                    <a:pt x="284650" y="1208169"/>
                  </a:lnTo>
                  <a:lnTo>
                    <a:pt x="11550" y="661969"/>
                  </a:lnTo>
                  <a:lnTo>
                    <a:pt x="11579" y="661925"/>
                  </a:lnTo>
                  <a:lnTo>
                    <a:pt x="2085" y="639578"/>
                  </a:lnTo>
                  <a:cubicBezTo>
                    <a:pt x="-439" y="627714"/>
                    <a:pt x="-698" y="615370"/>
                    <a:pt x="1455" y="603247"/>
                  </a:cubicBezTo>
                  <a:lnTo>
                    <a:pt x="10856" y="579479"/>
                  </a:lnTo>
                  <a:lnTo>
                    <a:pt x="281297" y="38597"/>
                  </a:lnTo>
                  <a:lnTo>
                    <a:pt x="291104" y="24050"/>
                  </a:lnTo>
                  <a:cubicBezTo>
                    <a:pt x="299680" y="15473"/>
                    <a:pt x="309892" y="8533"/>
                    <a:pt x="321232" y="3737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4400" b="1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LUYỆN ĐỌC DIỄN CẢM</a:t>
              </a:r>
              <a:endParaRPr lang="zh-CN" altLang="en-US" sz="4400" b="1" dirty="0">
                <a:solidFill>
                  <a:prstClr val="black">
                    <a:lumMod val="85000"/>
                    <a:lumOff val="15000"/>
                  </a:prst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  <p:sp>
          <p:nvSpPr>
            <p:cNvPr id="26" name="AutoShape 3">
              <a:extLst>
                <a:ext uri="{FF2B5EF4-FFF2-40B4-BE49-F238E27FC236}">
                  <a16:creationId xmlns:a16="http://schemas.microsoft.com/office/drawing/2014/main" id="{21524754-C788-4C9F-8E18-3ABD698E7CB0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863987" y="2224238"/>
              <a:ext cx="381000" cy="55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244785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333">
        <p14:warp dir="in"/>
      </p:transition>
    </mc:Choice>
    <mc:Fallback xmlns="">
      <p:transition spd="slow" advTm="133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19973A63-44D0-450D-8534-FFD2333F7255}"/>
              </a:ext>
            </a:extLst>
          </p:cNvPr>
          <p:cNvSpPr txBox="1"/>
          <p:nvPr/>
        </p:nvSpPr>
        <p:spPr>
          <a:xfrm>
            <a:off x="3974749" y="943632"/>
            <a:ext cx="51050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accent1"/>
                </a:solidFill>
              </a:rPr>
              <a:t>Nêu</a:t>
            </a:r>
            <a:r>
              <a:rPr lang="en-US" sz="3600" b="1" dirty="0">
                <a:solidFill>
                  <a:schemeClr val="accent1"/>
                </a:solidFill>
              </a:rPr>
              <a:t> </a:t>
            </a:r>
            <a:r>
              <a:rPr lang="en-US" sz="3600" b="1" dirty="0" err="1">
                <a:solidFill>
                  <a:schemeClr val="accent1"/>
                </a:solidFill>
              </a:rPr>
              <a:t>giọng</a:t>
            </a:r>
            <a:r>
              <a:rPr lang="en-US" sz="3600" b="1" dirty="0">
                <a:solidFill>
                  <a:schemeClr val="accent1"/>
                </a:solidFill>
              </a:rPr>
              <a:t> </a:t>
            </a:r>
            <a:r>
              <a:rPr lang="en-US" sz="3600" b="1" dirty="0" err="1">
                <a:solidFill>
                  <a:schemeClr val="accent1"/>
                </a:solidFill>
              </a:rPr>
              <a:t>đọc</a:t>
            </a:r>
            <a:r>
              <a:rPr lang="en-US" sz="3600" b="1" dirty="0">
                <a:solidFill>
                  <a:schemeClr val="accent1"/>
                </a:solidFill>
              </a:rPr>
              <a:t> </a:t>
            </a:r>
            <a:r>
              <a:rPr lang="en-US" sz="3600" b="1" dirty="0" err="1">
                <a:solidFill>
                  <a:schemeClr val="accent1"/>
                </a:solidFill>
              </a:rPr>
              <a:t>toàn</a:t>
            </a:r>
            <a:r>
              <a:rPr lang="en-US" sz="3600" b="1" dirty="0">
                <a:solidFill>
                  <a:schemeClr val="accent1"/>
                </a:solidFill>
              </a:rPr>
              <a:t> </a:t>
            </a:r>
            <a:r>
              <a:rPr lang="en-US" sz="3600" b="1" dirty="0" err="1">
                <a:solidFill>
                  <a:schemeClr val="accent1"/>
                </a:solidFill>
              </a:rPr>
              <a:t>bài</a:t>
            </a:r>
            <a:r>
              <a:rPr lang="en-US" sz="3600" b="1" dirty="0">
                <a:solidFill>
                  <a:schemeClr val="accent1"/>
                </a:solidFill>
              </a:rPr>
              <a:t>.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195878FE-42CC-4ECB-B01C-A8F8508E44BD}"/>
              </a:ext>
            </a:extLst>
          </p:cNvPr>
          <p:cNvSpPr txBox="1"/>
          <p:nvPr/>
        </p:nvSpPr>
        <p:spPr>
          <a:xfrm>
            <a:off x="1781833" y="2116383"/>
            <a:ext cx="9490913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sz="2800" b="1" dirty="0" err="1">
                <a:solidFill>
                  <a:srgbClr val="990000"/>
                </a:solidFill>
                <a:latin typeface="Arial" panose="020B0604020202020204" pitchFamily="34" charset="0"/>
              </a:rPr>
              <a:t>Đọc</a:t>
            </a:r>
            <a:r>
              <a:rPr lang="en-GB" altLang="en-US" sz="2800" b="1" dirty="0">
                <a:solidFill>
                  <a:srgbClr val="990000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800" b="1" dirty="0" err="1">
                <a:solidFill>
                  <a:srgbClr val="990000"/>
                </a:solidFill>
                <a:latin typeface="Arial" panose="020B0604020202020204" pitchFamily="34" charset="0"/>
              </a:rPr>
              <a:t>giọng</a:t>
            </a:r>
            <a:r>
              <a:rPr lang="en-GB" altLang="en-US" sz="2800" b="1" dirty="0">
                <a:solidFill>
                  <a:srgbClr val="990000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800" b="1" dirty="0" err="1">
                <a:solidFill>
                  <a:srgbClr val="990000"/>
                </a:solidFill>
                <a:latin typeface="Arial" panose="020B0604020202020204" pitchFamily="34" charset="0"/>
              </a:rPr>
              <a:t>nhẹ</a:t>
            </a:r>
            <a:r>
              <a:rPr lang="en-GB" altLang="en-US" sz="2800" b="1" dirty="0">
                <a:solidFill>
                  <a:srgbClr val="990000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800" b="1" dirty="0" err="1">
                <a:solidFill>
                  <a:srgbClr val="990000"/>
                </a:solidFill>
                <a:latin typeface="Arial" panose="020B0604020202020204" pitchFamily="34" charset="0"/>
              </a:rPr>
              <a:t>nhàng</a:t>
            </a:r>
            <a:r>
              <a:rPr lang="en-GB" altLang="en-US" sz="2800" b="1" dirty="0">
                <a:solidFill>
                  <a:srgbClr val="990000"/>
                </a:solidFill>
                <a:latin typeface="Arial" panose="020B0604020202020204" pitchFamily="34" charset="0"/>
              </a:rPr>
              <a:t>, </a:t>
            </a:r>
            <a:r>
              <a:rPr lang="en-GB" altLang="en-US" sz="2800" b="1" dirty="0" err="1">
                <a:solidFill>
                  <a:srgbClr val="990000"/>
                </a:solidFill>
                <a:latin typeface="Arial" panose="020B0604020202020204" pitchFamily="34" charset="0"/>
              </a:rPr>
              <a:t>tâm</a:t>
            </a:r>
            <a:r>
              <a:rPr lang="en-GB" altLang="en-US" sz="2800" b="1" dirty="0">
                <a:solidFill>
                  <a:srgbClr val="990000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800" b="1" dirty="0" err="1">
                <a:solidFill>
                  <a:srgbClr val="990000"/>
                </a:solidFill>
                <a:latin typeface="Arial" panose="020B0604020202020204" pitchFamily="34" charset="0"/>
              </a:rPr>
              <a:t>tình</a:t>
            </a:r>
            <a:r>
              <a:rPr lang="en-GB" altLang="en-US" sz="2800" b="1" dirty="0">
                <a:solidFill>
                  <a:srgbClr val="990000"/>
                </a:solidFill>
                <a:latin typeface="Arial" panose="020B0604020202020204" pitchFamily="34" charset="0"/>
              </a:rPr>
              <a:t>.</a:t>
            </a:r>
          </a:p>
          <a:p>
            <a:r>
              <a:rPr lang="en-GB" altLang="en-US" sz="2800" b="1" dirty="0">
                <a:solidFill>
                  <a:srgbClr val="990000"/>
                </a:solidFill>
                <a:latin typeface="Arial" panose="020B0604020202020204" pitchFamily="34" charset="0"/>
              </a:rPr>
              <a:t>+ </a:t>
            </a:r>
            <a:r>
              <a:rPr lang="en-GB" altLang="en-US" sz="2800" b="1" dirty="0" err="1">
                <a:solidFill>
                  <a:srgbClr val="990000"/>
                </a:solidFill>
                <a:latin typeface="Arial" panose="020B0604020202020204" pitchFamily="34" charset="0"/>
              </a:rPr>
              <a:t>Bài</a:t>
            </a:r>
            <a:r>
              <a:rPr lang="en-GB" altLang="en-US" sz="2800" b="1" dirty="0">
                <a:solidFill>
                  <a:srgbClr val="990000"/>
                </a:solidFill>
                <a:latin typeface="Arial" panose="020B0604020202020204" pitchFamily="34" charset="0"/>
              </a:rPr>
              <a:t> 1: </a:t>
            </a:r>
            <a:r>
              <a:rPr lang="en-GB" altLang="en-US" sz="2800" b="1" dirty="0" err="1">
                <a:solidFill>
                  <a:srgbClr val="990000"/>
                </a:solidFill>
                <a:latin typeface="Arial" panose="020B0604020202020204" pitchFamily="34" charset="0"/>
              </a:rPr>
              <a:t>Nhấn</a:t>
            </a:r>
            <a:r>
              <a:rPr lang="en-GB" altLang="en-US" sz="2800" b="1" dirty="0">
                <a:solidFill>
                  <a:srgbClr val="990000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800" b="1" dirty="0" err="1">
                <a:solidFill>
                  <a:srgbClr val="990000"/>
                </a:solidFill>
                <a:latin typeface="Arial" panose="020B0604020202020204" pitchFamily="34" charset="0"/>
              </a:rPr>
              <a:t>giọng</a:t>
            </a:r>
            <a:r>
              <a:rPr lang="en-GB" altLang="en-US" sz="2800" b="1" dirty="0">
                <a:solidFill>
                  <a:srgbClr val="990000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800" b="1" dirty="0" err="1">
                <a:solidFill>
                  <a:srgbClr val="990000"/>
                </a:solidFill>
                <a:latin typeface="Arial" panose="020B0604020202020204" pitchFamily="34" charset="0"/>
              </a:rPr>
              <a:t>vào</a:t>
            </a:r>
            <a:r>
              <a:rPr lang="en-GB" altLang="en-US" sz="2800" b="1" dirty="0">
                <a:solidFill>
                  <a:srgbClr val="990000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800" b="1" dirty="0" err="1">
                <a:solidFill>
                  <a:srgbClr val="990000"/>
                </a:solidFill>
                <a:latin typeface="Arial" panose="020B0604020202020204" pitchFamily="34" charset="0"/>
              </a:rPr>
              <a:t>những</a:t>
            </a:r>
            <a:r>
              <a:rPr lang="en-GB" altLang="en-US" sz="2800" b="1" dirty="0">
                <a:solidFill>
                  <a:srgbClr val="990000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800" b="1" dirty="0" err="1">
                <a:solidFill>
                  <a:srgbClr val="990000"/>
                </a:solidFill>
                <a:latin typeface="Arial" panose="020B0604020202020204" pitchFamily="34" charset="0"/>
              </a:rPr>
              <a:t>từ</a:t>
            </a:r>
            <a:r>
              <a:rPr lang="en-GB" altLang="en-US" sz="2800" b="1" dirty="0">
                <a:solidFill>
                  <a:srgbClr val="990000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800" b="1" dirty="0" err="1">
                <a:solidFill>
                  <a:srgbClr val="990000"/>
                </a:solidFill>
                <a:latin typeface="Arial" panose="020B0604020202020204" pitchFamily="34" charset="0"/>
              </a:rPr>
              <a:t>ngữ</a:t>
            </a:r>
            <a:r>
              <a:rPr lang="en-GB" altLang="en-US" sz="2800" b="1" dirty="0">
                <a:solidFill>
                  <a:srgbClr val="990000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800" b="1" dirty="0" err="1">
                <a:solidFill>
                  <a:srgbClr val="990000"/>
                </a:solidFill>
                <a:latin typeface="Arial" panose="020B0604020202020204" pitchFamily="34" charset="0"/>
              </a:rPr>
              <a:t>gợi</a:t>
            </a:r>
            <a:r>
              <a:rPr lang="en-GB" altLang="en-US" sz="2800" b="1" dirty="0">
                <a:solidFill>
                  <a:srgbClr val="990000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800" b="1" dirty="0" err="1">
                <a:solidFill>
                  <a:srgbClr val="990000"/>
                </a:solidFill>
                <a:latin typeface="Arial" panose="020B0604020202020204" pitchFamily="34" charset="0"/>
              </a:rPr>
              <a:t>tả</a:t>
            </a:r>
            <a:r>
              <a:rPr lang="en-GB" altLang="en-US" sz="2800" b="1" dirty="0">
                <a:solidFill>
                  <a:srgbClr val="990000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800" b="1" dirty="0" err="1">
                <a:solidFill>
                  <a:srgbClr val="990000"/>
                </a:solidFill>
                <a:latin typeface="Arial" panose="020B0604020202020204" pitchFamily="34" charset="0"/>
              </a:rPr>
              <a:t>nỗi</a:t>
            </a:r>
            <a:r>
              <a:rPr lang="en-GB" altLang="en-US" sz="2800" b="1" dirty="0">
                <a:solidFill>
                  <a:srgbClr val="990000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800" b="1" dirty="0" err="1">
                <a:solidFill>
                  <a:srgbClr val="990000"/>
                </a:solidFill>
                <a:latin typeface="Arial" panose="020B0604020202020204" pitchFamily="34" charset="0"/>
              </a:rPr>
              <a:t>vất</a:t>
            </a:r>
            <a:r>
              <a:rPr lang="en-GB" altLang="en-US" sz="2800" b="1" dirty="0">
                <a:solidFill>
                  <a:srgbClr val="990000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800" b="1" dirty="0" err="1">
                <a:solidFill>
                  <a:srgbClr val="990000"/>
                </a:solidFill>
                <a:latin typeface="Arial" panose="020B0604020202020204" pitchFamily="34" charset="0"/>
              </a:rPr>
              <a:t>vả</a:t>
            </a:r>
            <a:r>
              <a:rPr lang="en-GB" altLang="en-US" sz="2800" b="1" dirty="0">
                <a:solidFill>
                  <a:srgbClr val="990000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800" b="1" dirty="0" err="1">
                <a:solidFill>
                  <a:srgbClr val="990000"/>
                </a:solidFill>
                <a:latin typeface="Arial" panose="020B0604020202020204" pitchFamily="34" charset="0"/>
              </a:rPr>
              <a:t>của</a:t>
            </a:r>
            <a:r>
              <a:rPr lang="en-GB" altLang="en-US" sz="2800" b="1" dirty="0">
                <a:solidFill>
                  <a:srgbClr val="990000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800" b="1" dirty="0" err="1">
                <a:solidFill>
                  <a:srgbClr val="990000"/>
                </a:solidFill>
                <a:latin typeface="Arial" panose="020B0604020202020204" pitchFamily="34" charset="0"/>
              </a:rPr>
              <a:t>người</a:t>
            </a:r>
            <a:r>
              <a:rPr lang="en-GB" altLang="en-US" sz="2800" b="1" dirty="0">
                <a:solidFill>
                  <a:srgbClr val="990000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800" b="1" dirty="0" err="1">
                <a:solidFill>
                  <a:srgbClr val="990000"/>
                </a:solidFill>
                <a:latin typeface="Arial" panose="020B0604020202020204" pitchFamily="34" charset="0"/>
              </a:rPr>
              <a:t>nông</a:t>
            </a:r>
            <a:r>
              <a:rPr lang="en-GB" altLang="en-US" sz="2800" b="1" dirty="0">
                <a:solidFill>
                  <a:srgbClr val="990000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800" b="1" dirty="0" err="1">
                <a:solidFill>
                  <a:srgbClr val="990000"/>
                </a:solidFill>
                <a:latin typeface="Arial" panose="020B0604020202020204" pitchFamily="34" charset="0"/>
              </a:rPr>
              <a:t>dân</a:t>
            </a:r>
            <a:r>
              <a:rPr lang="en-GB" altLang="en-US" sz="2800" b="1" dirty="0">
                <a:solidFill>
                  <a:srgbClr val="990000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800" b="1" dirty="0" err="1">
                <a:solidFill>
                  <a:srgbClr val="990000"/>
                </a:solidFill>
                <a:latin typeface="Arial" panose="020B0604020202020204" pitchFamily="34" charset="0"/>
              </a:rPr>
              <a:t>trong</a:t>
            </a:r>
            <a:r>
              <a:rPr lang="en-GB" altLang="en-US" sz="2800" b="1" dirty="0">
                <a:solidFill>
                  <a:srgbClr val="990000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800" b="1" dirty="0" err="1">
                <a:solidFill>
                  <a:srgbClr val="990000"/>
                </a:solidFill>
                <a:latin typeface="Arial" panose="020B0604020202020204" pitchFamily="34" charset="0"/>
              </a:rPr>
              <a:t>lao</a:t>
            </a:r>
            <a:r>
              <a:rPr lang="en-GB" altLang="en-US" sz="2800" b="1" dirty="0">
                <a:solidFill>
                  <a:srgbClr val="990000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800" b="1" dirty="0" err="1">
                <a:solidFill>
                  <a:srgbClr val="990000"/>
                </a:solidFill>
                <a:latin typeface="Arial" panose="020B0604020202020204" pitchFamily="34" charset="0"/>
              </a:rPr>
              <a:t>động</a:t>
            </a:r>
            <a:r>
              <a:rPr lang="en-GB" altLang="en-US" sz="2800" b="1" dirty="0">
                <a:solidFill>
                  <a:srgbClr val="990000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800" b="1" dirty="0" err="1">
                <a:solidFill>
                  <a:srgbClr val="990000"/>
                </a:solidFill>
                <a:latin typeface="Arial" panose="020B0604020202020204" pitchFamily="34" charset="0"/>
              </a:rPr>
              <a:t>sản</a:t>
            </a:r>
            <a:r>
              <a:rPr lang="en-GB" altLang="en-US" sz="2800" b="1" dirty="0">
                <a:solidFill>
                  <a:srgbClr val="990000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800" b="1" dirty="0" err="1">
                <a:solidFill>
                  <a:srgbClr val="990000"/>
                </a:solidFill>
                <a:latin typeface="Arial" panose="020B0604020202020204" pitchFamily="34" charset="0"/>
              </a:rPr>
              <a:t>xuất</a:t>
            </a:r>
            <a:r>
              <a:rPr lang="en-GB" altLang="en-US" sz="2800" b="1" dirty="0">
                <a:solidFill>
                  <a:srgbClr val="990000"/>
                </a:solidFill>
                <a:latin typeface="Arial" panose="020B0604020202020204" pitchFamily="34" charset="0"/>
              </a:rPr>
              <a:t>.</a:t>
            </a:r>
          </a:p>
          <a:p>
            <a:r>
              <a:rPr lang="en-GB" altLang="en-US" sz="2800" b="1" dirty="0">
                <a:solidFill>
                  <a:srgbClr val="990000"/>
                </a:solidFill>
                <a:latin typeface="Arial" panose="020B0604020202020204" pitchFamily="34" charset="0"/>
              </a:rPr>
              <a:t>+ </a:t>
            </a:r>
            <a:r>
              <a:rPr lang="en-GB" altLang="en-US" sz="2800" b="1" dirty="0" err="1">
                <a:solidFill>
                  <a:srgbClr val="990000"/>
                </a:solidFill>
                <a:latin typeface="Arial" panose="020B0604020202020204" pitchFamily="34" charset="0"/>
              </a:rPr>
              <a:t>Bài</a:t>
            </a:r>
            <a:r>
              <a:rPr lang="en-GB" altLang="en-US" sz="2800" b="1" dirty="0">
                <a:solidFill>
                  <a:srgbClr val="990000"/>
                </a:solidFill>
                <a:latin typeface="Arial" panose="020B0604020202020204" pitchFamily="34" charset="0"/>
              </a:rPr>
              <a:t> 2: </a:t>
            </a:r>
            <a:r>
              <a:rPr lang="en-GB" altLang="en-US" sz="2800" b="1" dirty="0" err="1">
                <a:solidFill>
                  <a:srgbClr val="990000"/>
                </a:solidFill>
                <a:latin typeface="Arial" panose="020B0604020202020204" pitchFamily="34" charset="0"/>
              </a:rPr>
              <a:t>Nhấn</a:t>
            </a:r>
            <a:r>
              <a:rPr lang="en-GB" altLang="en-US" sz="2800" b="1" dirty="0">
                <a:solidFill>
                  <a:srgbClr val="990000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800" b="1" dirty="0" err="1">
                <a:solidFill>
                  <a:srgbClr val="990000"/>
                </a:solidFill>
                <a:latin typeface="Arial" panose="020B0604020202020204" pitchFamily="34" charset="0"/>
              </a:rPr>
              <a:t>giọng</a:t>
            </a:r>
            <a:r>
              <a:rPr lang="en-GB" altLang="en-US" sz="2800" b="1" dirty="0">
                <a:solidFill>
                  <a:srgbClr val="990000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800" b="1" dirty="0" err="1">
                <a:solidFill>
                  <a:srgbClr val="990000"/>
                </a:solidFill>
                <a:latin typeface="Arial" panose="020B0604020202020204" pitchFamily="34" charset="0"/>
              </a:rPr>
              <a:t>vào</a:t>
            </a:r>
            <a:r>
              <a:rPr lang="en-GB" altLang="en-US" sz="2800" b="1" dirty="0">
                <a:solidFill>
                  <a:srgbClr val="990000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800" b="1" dirty="0" err="1">
                <a:solidFill>
                  <a:srgbClr val="990000"/>
                </a:solidFill>
                <a:latin typeface="Arial" panose="020B0604020202020204" pitchFamily="34" charset="0"/>
              </a:rPr>
              <a:t>những</a:t>
            </a:r>
            <a:r>
              <a:rPr lang="en-GB" altLang="en-US" sz="2800" b="1" dirty="0">
                <a:solidFill>
                  <a:srgbClr val="990000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800" b="1" dirty="0" err="1">
                <a:solidFill>
                  <a:srgbClr val="990000"/>
                </a:solidFill>
                <a:latin typeface="Arial" panose="020B0604020202020204" pitchFamily="34" charset="0"/>
              </a:rPr>
              <a:t>từ</a:t>
            </a:r>
            <a:r>
              <a:rPr lang="en-GB" altLang="en-US" sz="2800" b="1" dirty="0">
                <a:solidFill>
                  <a:srgbClr val="990000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800" b="1" dirty="0" err="1">
                <a:solidFill>
                  <a:srgbClr val="990000"/>
                </a:solidFill>
                <a:latin typeface="Arial" panose="020B0604020202020204" pitchFamily="34" charset="0"/>
              </a:rPr>
              <a:t>ngữ</a:t>
            </a:r>
            <a:r>
              <a:rPr lang="en-GB" altLang="en-US" sz="2800" b="1" dirty="0">
                <a:solidFill>
                  <a:srgbClr val="990000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800" b="1" dirty="0" err="1">
                <a:solidFill>
                  <a:srgbClr val="990000"/>
                </a:solidFill>
                <a:latin typeface="Arial" panose="020B0604020202020204" pitchFamily="34" charset="0"/>
              </a:rPr>
              <a:t>thể</a:t>
            </a:r>
            <a:r>
              <a:rPr lang="en-GB" altLang="en-US" sz="2800" b="1" dirty="0">
                <a:solidFill>
                  <a:srgbClr val="990000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800" b="1" dirty="0" err="1">
                <a:solidFill>
                  <a:srgbClr val="990000"/>
                </a:solidFill>
                <a:latin typeface="Arial" panose="020B0604020202020204" pitchFamily="34" charset="0"/>
              </a:rPr>
              <a:t>hiện</a:t>
            </a:r>
            <a:r>
              <a:rPr lang="en-GB" altLang="en-US" sz="2800" b="1" dirty="0">
                <a:solidFill>
                  <a:srgbClr val="990000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800" b="1" dirty="0" err="1">
                <a:solidFill>
                  <a:srgbClr val="990000"/>
                </a:solidFill>
                <a:latin typeface="Arial" panose="020B0604020202020204" pitchFamily="34" charset="0"/>
              </a:rPr>
              <a:t>tinh</a:t>
            </a:r>
            <a:r>
              <a:rPr lang="en-GB" altLang="en-US" sz="2800" b="1" dirty="0">
                <a:solidFill>
                  <a:srgbClr val="990000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800" b="1" dirty="0" err="1">
                <a:solidFill>
                  <a:srgbClr val="990000"/>
                </a:solidFill>
                <a:latin typeface="Arial" panose="020B0604020202020204" pitchFamily="34" charset="0"/>
              </a:rPr>
              <a:t>thần</a:t>
            </a:r>
            <a:r>
              <a:rPr lang="en-GB" altLang="en-US" sz="2800" b="1" dirty="0">
                <a:solidFill>
                  <a:srgbClr val="990000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800" b="1" dirty="0" err="1">
                <a:solidFill>
                  <a:srgbClr val="990000"/>
                </a:solidFill>
                <a:latin typeface="Arial" panose="020B0604020202020204" pitchFamily="34" charset="0"/>
              </a:rPr>
              <a:t>lạc</a:t>
            </a:r>
            <a:r>
              <a:rPr lang="en-GB" altLang="en-US" sz="2800" b="1" dirty="0">
                <a:solidFill>
                  <a:srgbClr val="990000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800" b="1" dirty="0" err="1">
                <a:solidFill>
                  <a:srgbClr val="990000"/>
                </a:solidFill>
                <a:latin typeface="Arial" panose="020B0604020202020204" pitchFamily="34" charset="0"/>
              </a:rPr>
              <a:t>quan</a:t>
            </a:r>
            <a:r>
              <a:rPr lang="en-GB" altLang="en-US" sz="2800" b="1" dirty="0">
                <a:solidFill>
                  <a:srgbClr val="990000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800" b="1" dirty="0" err="1">
                <a:solidFill>
                  <a:srgbClr val="990000"/>
                </a:solidFill>
                <a:latin typeface="Arial" panose="020B0604020202020204" pitchFamily="34" charset="0"/>
              </a:rPr>
              <a:t>và</a:t>
            </a:r>
            <a:r>
              <a:rPr lang="en-GB" altLang="en-US" sz="2800" b="1" dirty="0">
                <a:solidFill>
                  <a:srgbClr val="990000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800" b="1" dirty="0" err="1">
                <a:solidFill>
                  <a:srgbClr val="990000"/>
                </a:solidFill>
                <a:latin typeface="Arial" panose="020B0604020202020204" pitchFamily="34" charset="0"/>
              </a:rPr>
              <a:t>khuyên</a:t>
            </a:r>
            <a:r>
              <a:rPr lang="en-GB" altLang="en-US" sz="2800" b="1" dirty="0">
                <a:solidFill>
                  <a:srgbClr val="990000"/>
                </a:solidFill>
                <a:latin typeface="Arial" panose="020B0604020202020204" pitchFamily="34" charset="0"/>
              </a:rPr>
              <a:t> con </a:t>
            </a:r>
            <a:r>
              <a:rPr lang="en-GB" altLang="en-US" sz="2800" b="1" dirty="0" err="1">
                <a:solidFill>
                  <a:srgbClr val="990000"/>
                </a:solidFill>
                <a:latin typeface="Arial" panose="020B0604020202020204" pitchFamily="34" charset="0"/>
              </a:rPr>
              <a:t>người</a:t>
            </a:r>
            <a:r>
              <a:rPr lang="en-GB" altLang="en-US" sz="2800" b="1" dirty="0">
                <a:solidFill>
                  <a:srgbClr val="990000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800" b="1" dirty="0" err="1">
                <a:solidFill>
                  <a:srgbClr val="990000"/>
                </a:solidFill>
                <a:latin typeface="Arial" panose="020B0604020202020204" pitchFamily="34" charset="0"/>
              </a:rPr>
              <a:t>chăm</a:t>
            </a:r>
            <a:r>
              <a:rPr lang="en-GB" altLang="en-US" sz="2800" b="1" dirty="0">
                <a:solidFill>
                  <a:srgbClr val="990000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800" b="1" dirty="0" err="1">
                <a:solidFill>
                  <a:srgbClr val="990000"/>
                </a:solidFill>
                <a:latin typeface="Arial" panose="020B0604020202020204" pitchFamily="34" charset="0"/>
              </a:rPr>
              <a:t>chỉ</a:t>
            </a:r>
            <a:r>
              <a:rPr lang="en-GB" altLang="en-US" sz="2800" b="1" dirty="0">
                <a:solidFill>
                  <a:srgbClr val="990000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800" b="1" dirty="0" err="1">
                <a:solidFill>
                  <a:srgbClr val="990000"/>
                </a:solidFill>
                <a:latin typeface="Arial" panose="020B0604020202020204" pitchFamily="34" charset="0"/>
              </a:rPr>
              <a:t>cấy</a:t>
            </a:r>
            <a:r>
              <a:rPr lang="en-GB" altLang="en-US" sz="2800" b="1" dirty="0">
                <a:solidFill>
                  <a:srgbClr val="990000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800" b="1" dirty="0" err="1">
                <a:solidFill>
                  <a:srgbClr val="990000"/>
                </a:solidFill>
                <a:latin typeface="Arial" panose="020B0604020202020204" pitchFamily="34" charset="0"/>
              </a:rPr>
              <a:t>cày</a:t>
            </a:r>
            <a:r>
              <a:rPr lang="en-GB" altLang="en-US" sz="2800" b="1" dirty="0">
                <a:solidFill>
                  <a:srgbClr val="990000"/>
                </a:solidFill>
                <a:latin typeface="Arial" panose="020B0604020202020204" pitchFamily="34" charset="0"/>
              </a:rPr>
              <a:t>.</a:t>
            </a:r>
          </a:p>
          <a:p>
            <a:r>
              <a:rPr lang="en-GB" altLang="en-US" sz="2800" b="1" dirty="0">
                <a:solidFill>
                  <a:srgbClr val="990000"/>
                </a:solidFill>
                <a:latin typeface="Arial" panose="020B0604020202020204" pitchFamily="34" charset="0"/>
              </a:rPr>
              <a:t>+ </a:t>
            </a:r>
            <a:r>
              <a:rPr lang="en-GB" altLang="en-US" sz="2800" b="1" dirty="0" err="1">
                <a:solidFill>
                  <a:srgbClr val="990000"/>
                </a:solidFill>
                <a:latin typeface="Arial" panose="020B0604020202020204" pitchFamily="34" charset="0"/>
              </a:rPr>
              <a:t>Bài</a:t>
            </a:r>
            <a:r>
              <a:rPr lang="en-GB" altLang="en-US" sz="2800" b="1" dirty="0">
                <a:solidFill>
                  <a:srgbClr val="990000"/>
                </a:solidFill>
                <a:latin typeface="Arial" panose="020B0604020202020204" pitchFamily="34" charset="0"/>
              </a:rPr>
              <a:t> 3: </a:t>
            </a:r>
            <a:r>
              <a:rPr lang="en-GB" altLang="en-US" sz="2800" b="1" dirty="0" err="1">
                <a:solidFill>
                  <a:srgbClr val="990000"/>
                </a:solidFill>
                <a:latin typeface="Arial" panose="020B0604020202020204" pitchFamily="34" charset="0"/>
              </a:rPr>
              <a:t>Nhấn</a:t>
            </a:r>
            <a:r>
              <a:rPr lang="en-GB" altLang="en-US" sz="2800" b="1" dirty="0">
                <a:solidFill>
                  <a:srgbClr val="990000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800" b="1" dirty="0" err="1">
                <a:solidFill>
                  <a:srgbClr val="990000"/>
                </a:solidFill>
                <a:latin typeface="Arial" panose="020B0604020202020204" pitchFamily="34" charset="0"/>
              </a:rPr>
              <a:t>giọng</a:t>
            </a:r>
            <a:r>
              <a:rPr lang="en-GB" altLang="en-US" sz="2800" b="1" dirty="0">
                <a:solidFill>
                  <a:srgbClr val="990000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800" b="1" dirty="0" err="1">
                <a:solidFill>
                  <a:srgbClr val="990000"/>
                </a:solidFill>
                <a:latin typeface="Arial" panose="020B0604020202020204" pitchFamily="34" charset="0"/>
              </a:rPr>
              <a:t>vào</a:t>
            </a:r>
            <a:r>
              <a:rPr lang="en-GB" altLang="en-US" sz="2800" b="1" dirty="0">
                <a:solidFill>
                  <a:srgbClr val="990000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800" b="1" dirty="0" err="1">
                <a:solidFill>
                  <a:srgbClr val="990000"/>
                </a:solidFill>
                <a:latin typeface="Arial" panose="020B0604020202020204" pitchFamily="34" charset="0"/>
              </a:rPr>
              <a:t>những</a:t>
            </a:r>
            <a:r>
              <a:rPr lang="en-GB" altLang="en-US" sz="2800" b="1" dirty="0">
                <a:solidFill>
                  <a:srgbClr val="990000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800" b="1" dirty="0" err="1">
                <a:solidFill>
                  <a:srgbClr val="990000"/>
                </a:solidFill>
                <a:latin typeface="Arial" panose="020B0604020202020204" pitchFamily="34" charset="0"/>
              </a:rPr>
              <a:t>từ</a:t>
            </a:r>
            <a:r>
              <a:rPr lang="en-GB" altLang="en-US" sz="2800" b="1" dirty="0">
                <a:solidFill>
                  <a:srgbClr val="990000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800" b="1" dirty="0" err="1">
                <a:solidFill>
                  <a:srgbClr val="990000"/>
                </a:solidFill>
                <a:latin typeface="Arial" panose="020B0604020202020204" pitchFamily="34" charset="0"/>
              </a:rPr>
              <a:t>ngữ</a:t>
            </a:r>
            <a:r>
              <a:rPr lang="en-GB" altLang="en-US" sz="2800" b="1" dirty="0">
                <a:solidFill>
                  <a:srgbClr val="990000"/>
                </a:solidFill>
                <a:latin typeface="Arial" panose="020B0604020202020204" pitchFamily="34" charset="0"/>
              </a:rPr>
              <a:t>  </a:t>
            </a:r>
            <a:r>
              <a:rPr lang="en-GB" altLang="en-US" sz="2800" b="1" dirty="0" err="1">
                <a:solidFill>
                  <a:srgbClr val="990000"/>
                </a:solidFill>
                <a:latin typeface="Arial" panose="020B0604020202020204" pitchFamily="34" charset="0"/>
              </a:rPr>
              <a:t>thể</a:t>
            </a:r>
            <a:r>
              <a:rPr lang="en-GB" altLang="en-US" sz="2800" b="1" dirty="0">
                <a:solidFill>
                  <a:srgbClr val="990000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800" b="1" dirty="0" err="1">
                <a:solidFill>
                  <a:srgbClr val="990000"/>
                </a:solidFill>
                <a:latin typeface="Arial" panose="020B0604020202020204" pitchFamily="34" charset="0"/>
              </a:rPr>
              <a:t>hiện</a:t>
            </a:r>
            <a:r>
              <a:rPr lang="en-GB" altLang="en-US" sz="2800" b="1" dirty="0">
                <a:solidFill>
                  <a:srgbClr val="990000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800" b="1" dirty="0" err="1">
                <a:solidFill>
                  <a:srgbClr val="990000"/>
                </a:solidFill>
                <a:latin typeface="Arial" panose="020B0604020202020204" pitchFamily="34" charset="0"/>
              </a:rPr>
              <a:t>sự</a:t>
            </a:r>
            <a:r>
              <a:rPr lang="en-GB" altLang="en-US" sz="2800" b="1" dirty="0">
                <a:solidFill>
                  <a:srgbClr val="990000"/>
                </a:solidFill>
                <a:latin typeface="Arial" panose="020B0604020202020204" pitchFamily="34" charset="0"/>
              </a:rPr>
              <a:t> lo </a:t>
            </a:r>
            <a:r>
              <a:rPr lang="en-GB" altLang="en-US" sz="2800" b="1" dirty="0" err="1">
                <a:solidFill>
                  <a:srgbClr val="990000"/>
                </a:solidFill>
                <a:latin typeface="Arial" panose="020B0604020202020204" pitchFamily="34" charset="0"/>
              </a:rPr>
              <a:t>lắng</a:t>
            </a:r>
            <a:r>
              <a:rPr lang="en-GB" altLang="en-US" sz="2800" b="1" dirty="0">
                <a:solidFill>
                  <a:srgbClr val="990000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800" b="1" dirty="0" err="1">
                <a:solidFill>
                  <a:srgbClr val="990000"/>
                </a:solidFill>
                <a:latin typeface="Arial" panose="020B0604020202020204" pitchFamily="34" charset="0"/>
              </a:rPr>
              <a:t>của</a:t>
            </a:r>
            <a:r>
              <a:rPr lang="en-GB" altLang="en-US" sz="2800" b="1" dirty="0">
                <a:solidFill>
                  <a:srgbClr val="990000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800" b="1" dirty="0" err="1">
                <a:solidFill>
                  <a:srgbClr val="990000"/>
                </a:solidFill>
                <a:latin typeface="Arial" panose="020B0604020202020204" pitchFamily="34" charset="0"/>
              </a:rPr>
              <a:t>người</a:t>
            </a:r>
            <a:r>
              <a:rPr lang="en-GB" altLang="en-US" sz="2800" b="1" dirty="0">
                <a:solidFill>
                  <a:srgbClr val="990000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800" b="1" dirty="0" err="1">
                <a:solidFill>
                  <a:srgbClr val="990000"/>
                </a:solidFill>
                <a:latin typeface="Arial" panose="020B0604020202020204" pitchFamily="34" charset="0"/>
              </a:rPr>
              <a:t>nông</a:t>
            </a:r>
            <a:r>
              <a:rPr lang="en-GB" altLang="en-US" sz="2800" b="1" dirty="0">
                <a:solidFill>
                  <a:srgbClr val="990000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800" b="1" dirty="0" err="1">
                <a:solidFill>
                  <a:srgbClr val="990000"/>
                </a:solidFill>
                <a:latin typeface="Arial" panose="020B0604020202020204" pitchFamily="34" charset="0"/>
              </a:rPr>
              <a:t>dân</a:t>
            </a:r>
            <a:r>
              <a:rPr lang="en-GB" altLang="en-US" sz="2800" b="1" dirty="0">
                <a:solidFill>
                  <a:srgbClr val="990000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800" b="1" dirty="0" err="1">
                <a:solidFill>
                  <a:srgbClr val="990000"/>
                </a:solidFill>
                <a:latin typeface="Arial" panose="020B0604020202020204" pitchFamily="34" charset="0"/>
              </a:rPr>
              <a:t>trong</a:t>
            </a:r>
            <a:r>
              <a:rPr lang="en-GB" altLang="en-US" sz="2800" b="1" dirty="0">
                <a:solidFill>
                  <a:srgbClr val="990000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800" b="1" dirty="0" err="1">
                <a:solidFill>
                  <a:srgbClr val="990000"/>
                </a:solidFill>
                <a:latin typeface="Arial" panose="020B0604020202020204" pitchFamily="34" charset="0"/>
              </a:rPr>
              <a:t>sản</a:t>
            </a:r>
            <a:r>
              <a:rPr lang="en-GB" altLang="en-US" sz="2800" b="1" dirty="0">
                <a:solidFill>
                  <a:srgbClr val="990000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800" b="1" dirty="0" err="1">
                <a:solidFill>
                  <a:srgbClr val="990000"/>
                </a:solidFill>
                <a:latin typeface="Arial" panose="020B0604020202020204" pitchFamily="34" charset="0"/>
              </a:rPr>
              <a:t>xuất</a:t>
            </a:r>
            <a:r>
              <a:rPr lang="en-GB" altLang="en-US" sz="2800" b="1" dirty="0">
                <a:solidFill>
                  <a:srgbClr val="990000"/>
                </a:solidFill>
                <a:latin typeface="Arial" panose="020B0604020202020204" pitchFamily="34" charset="0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767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4">
            <a:extLst>
              <a:ext uri="{FF2B5EF4-FFF2-40B4-BE49-F238E27FC236}">
                <a16:creationId xmlns:a16="http://schemas.microsoft.com/office/drawing/2014/main" id="{409013C7-2AFA-4F5D-AC77-5F27288D743D}"/>
              </a:ext>
            </a:extLst>
          </p:cNvPr>
          <p:cNvGrpSpPr/>
          <p:nvPr/>
        </p:nvGrpSpPr>
        <p:grpSpPr>
          <a:xfrm>
            <a:off x="-364585" y="420478"/>
            <a:ext cx="11805470" cy="5905487"/>
            <a:chOff x="-65032" y="149809"/>
            <a:chExt cx="11805470" cy="5905487"/>
          </a:xfrm>
        </p:grpSpPr>
        <p:pic>
          <p:nvPicPr>
            <p:cNvPr id="5" name="134">
              <a:extLst>
                <a:ext uri="{FF2B5EF4-FFF2-40B4-BE49-F238E27FC236}">
                  <a16:creationId xmlns:a16="http://schemas.microsoft.com/office/drawing/2014/main" id="{CF3E9307-9878-44D3-BEFB-1335B8D22B3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-65032" y="149809"/>
              <a:ext cx="715787" cy="5883150"/>
            </a:xfrm>
            <a:prstGeom prst="rect">
              <a:avLst/>
            </a:prstGeom>
          </p:spPr>
        </p:pic>
        <p:pic>
          <p:nvPicPr>
            <p:cNvPr id="6" name="135">
              <a:extLst>
                <a:ext uri="{FF2B5EF4-FFF2-40B4-BE49-F238E27FC236}">
                  <a16:creationId xmlns:a16="http://schemas.microsoft.com/office/drawing/2014/main" id="{92F7E3AA-8A35-4BE9-8891-742C2F5A215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7" name="136">
              <a:extLst>
                <a:ext uri="{FF2B5EF4-FFF2-40B4-BE49-F238E27FC236}">
                  <a16:creationId xmlns:a16="http://schemas.microsoft.com/office/drawing/2014/main" id="{AF17595E-63C1-4AC9-8182-134E5C7D7EA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8" name="142">
              <a:extLst>
                <a:ext uri="{FF2B5EF4-FFF2-40B4-BE49-F238E27FC236}">
                  <a16:creationId xmlns:a16="http://schemas.microsoft.com/office/drawing/2014/main" id="{AE96C7DB-0711-4201-A752-70E39E89652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1055" y="3461633"/>
            <a:ext cx="3679372" cy="275952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07049">
            <a:off x="1017839" y="306569"/>
            <a:ext cx="762000" cy="1905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70341">
            <a:off x="633615" y="500759"/>
            <a:ext cx="762000" cy="1905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59" y="536522"/>
            <a:ext cx="907650" cy="260949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05" y="-63757"/>
            <a:ext cx="6323490" cy="84313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3340" y="79179"/>
            <a:ext cx="5352720" cy="4572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307048" y="5220025"/>
            <a:ext cx="1103608" cy="950981"/>
          </a:xfrm>
          <a:prstGeom prst="rect">
            <a:avLst/>
          </a:prstGeom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590" y="812605"/>
            <a:ext cx="7720361" cy="2935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图片 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025993" y="-150887"/>
            <a:ext cx="1482494" cy="183085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60" y="2800219"/>
            <a:ext cx="4572000" cy="3795486"/>
          </a:xfrm>
          <a:prstGeom prst="rect">
            <a:avLst/>
          </a:prstGeom>
        </p:spPr>
      </p:pic>
      <p:pic>
        <p:nvPicPr>
          <p:cNvPr id="24" name="图片 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279459" y="72518"/>
            <a:ext cx="1911029" cy="2062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96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50"/>
                            </p:stCondLst>
                            <p:childTnLst>
                              <p:par>
                                <p:cTn id="1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39721DE-C646-4830-B3D8-7FA0D1AB0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Hình ảnh 3">
            <a:extLst>
              <a:ext uri="{FF2B5EF4-FFF2-40B4-BE49-F238E27FC236}">
                <a16:creationId xmlns:a16="http://schemas.microsoft.com/office/drawing/2014/main" id="{23C1E741-F9A6-4924-BCB9-A146558B579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3074" name="Picture 2" descr="Top 25 hình nền powerpoint dễ thương đáng yêu">
            <a:extLst>
              <a:ext uri="{FF2B5EF4-FFF2-40B4-BE49-F238E27FC236}">
                <a16:creationId xmlns:a16="http://schemas.microsoft.com/office/drawing/2014/main" id="{554EC5A9-936D-4CA2-9F5A-9873C460774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FE1D2264-B7A7-4D41-B6EB-4EDFCC1F0159}"/>
              </a:ext>
            </a:extLst>
          </p:cNvPr>
          <p:cNvSpPr txBox="1"/>
          <p:nvPr/>
        </p:nvSpPr>
        <p:spPr>
          <a:xfrm>
            <a:off x="838200" y="365125"/>
            <a:ext cx="10792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ĐỌC DIỄN CẢM BÀI 3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D19EBCF2-EB1C-48A5-95FD-593F7F107192}"/>
              </a:ext>
            </a:extLst>
          </p:cNvPr>
          <p:cNvSpPr txBox="1"/>
          <p:nvPr/>
        </p:nvSpPr>
        <p:spPr>
          <a:xfrm>
            <a:off x="1684421" y="1645584"/>
            <a:ext cx="9224211" cy="3890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</a:pP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cấy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342900" indent="-342900">
              <a:lnSpc>
                <a:spcPct val="150000"/>
              </a:lnSpc>
            </a:pP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nay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cấy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trông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bề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lnSpc>
                <a:spcPct val="150000"/>
              </a:lnSpc>
            </a:pP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Trông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trông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trông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mây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342900" indent="-342900">
              <a:lnSpc>
                <a:spcPct val="150000"/>
              </a:lnSpc>
            </a:pP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Trông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mưa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trông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nắng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trông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trông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đêm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342900" indent="-342900">
              <a:lnSpc>
                <a:spcPct val="150000"/>
              </a:lnSpc>
            </a:pP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Trông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chân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cứng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mềm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342900" indent="-342900">
              <a:lnSpc>
                <a:spcPct val="150000"/>
              </a:lnSpc>
            </a:pP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lặng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mới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tấm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cxnSp>
        <p:nvCxnSpPr>
          <p:cNvPr id="6" name="Đường nối Thẳng 5">
            <a:extLst>
              <a:ext uri="{FF2B5EF4-FFF2-40B4-BE49-F238E27FC236}">
                <a16:creationId xmlns:a16="http://schemas.microsoft.com/office/drawing/2014/main" id="{3F3ED662-DEB0-4226-8CF6-7C78F079BD8A}"/>
              </a:ext>
            </a:extLst>
          </p:cNvPr>
          <p:cNvCxnSpPr/>
          <p:nvPr/>
        </p:nvCxnSpPr>
        <p:spPr>
          <a:xfrm flipH="1">
            <a:off x="4459705" y="4481703"/>
            <a:ext cx="160421" cy="44917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Đường nối Thẳng 10">
            <a:extLst>
              <a:ext uri="{FF2B5EF4-FFF2-40B4-BE49-F238E27FC236}">
                <a16:creationId xmlns:a16="http://schemas.microsoft.com/office/drawing/2014/main" id="{D851341B-EAC4-43C7-BC15-07CDB04C1F49}"/>
              </a:ext>
            </a:extLst>
          </p:cNvPr>
          <p:cNvCxnSpPr/>
          <p:nvPr/>
        </p:nvCxnSpPr>
        <p:spPr>
          <a:xfrm flipH="1">
            <a:off x="4884822" y="5015326"/>
            <a:ext cx="160421" cy="44917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Đường nối Thẳng 11">
            <a:extLst>
              <a:ext uri="{FF2B5EF4-FFF2-40B4-BE49-F238E27FC236}">
                <a16:creationId xmlns:a16="http://schemas.microsoft.com/office/drawing/2014/main" id="{F67B463C-2AD6-44FB-8724-C2CC902A54B0}"/>
              </a:ext>
            </a:extLst>
          </p:cNvPr>
          <p:cNvCxnSpPr/>
          <p:nvPr/>
        </p:nvCxnSpPr>
        <p:spPr>
          <a:xfrm flipH="1">
            <a:off x="4090737" y="2501461"/>
            <a:ext cx="160421" cy="44917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Đường nối Thẳng 12">
            <a:extLst>
              <a:ext uri="{FF2B5EF4-FFF2-40B4-BE49-F238E27FC236}">
                <a16:creationId xmlns:a16="http://schemas.microsoft.com/office/drawing/2014/main" id="{8D55CFF3-10F5-4FFC-BC93-D05A1CF413E1}"/>
              </a:ext>
            </a:extLst>
          </p:cNvPr>
          <p:cNvCxnSpPr/>
          <p:nvPr/>
        </p:nvCxnSpPr>
        <p:spPr>
          <a:xfrm flipH="1">
            <a:off x="5205663" y="1831223"/>
            <a:ext cx="160421" cy="44917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6680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39721DE-C646-4830-B3D8-7FA0D1AB0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Hình ảnh 3">
            <a:extLst>
              <a:ext uri="{FF2B5EF4-FFF2-40B4-BE49-F238E27FC236}">
                <a16:creationId xmlns:a16="http://schemas.microsoft.com/office/drawing/2014/main" id="{23C1E741-F9A6-4924-BCB9-A146558B579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3074" name="Picture 2" descr="Top 25 hình nền powerpoint dễ thương đáng yêu">
            <a:extLst>
              <a:ext uri="{FF2B5EF4-FFF2-40B4-BE49-F238E27FC236}">
                <a16:creationId xmlns:a16="http://schemas.microsoft.com/office/drawing/2014/main" id="{554EC5A9-936D-4CA2-9F5A-9873C460774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FE1D2264-B7A7-4D41-B6EB-4EDFCC1F0159}"/>
              </a:ext>
            </a:extLst>
          </p:cNvPr>
          <p:cNvSpPr txBox="1"/>
          <p:nvPr/>
        </p:nvSpPr>
        <p:spPr>
          <a:xfrm>
            <a:off x="838200" y="365125"/>
            <a:ext cx="10792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ĐỌC DIỄN CẢM BÀI 3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D19EBCF2-EB1C-48A5-95FD-593F7F107192}"/>
              </a:ext>
            </a:extLst>
          </p:cNvPr>
          <p:cNvSpPr txBox="1"/>
          <p:nvPr/>
        </p:nvSpPr>
        <p:spPr>
          <a:xfrm>
            <a:off x="1684421" y="1645584"/>
            <a:ext cx="9224211" cy="3890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</a:pP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cấy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342900" indent="-342900">
              <a:lnSpc>
                <a:spcPct val="150000"/>
              </a:lnSpc>
            </a:pP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nay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cấy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trông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bề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lnSpc>
                <a:spcPct val="150000"/>
              </a:lnSpc>
            </a:pP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Trông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trông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trông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mây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342900" indent="-342900">
              <a:lnSpc>
                <a:spcPct val="150000"/>
              </a:lnSpc>
            </a:pP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Trông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mưa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trông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nắng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trông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trông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đêm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342900" indent="-342900">
              <a:lnSpc>
                <a:spcPct val="150000"/>
              </a:lnSpc>
            </a:pP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Trông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chân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cứng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mềm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342900" indent="-342900">
              <a:lnSpc>
                <a:spcPct val="150000"/>
              </a:lnSpc>
            </a:pP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biển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lặng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mới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tấm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cxnSp>
        <p:nvCxnSpPr>
          <p:cNvPr id="6" name="Đường nối Thẳng 5">
            <a:extLst>
              <a:ext uri="{FF2B5EF4-FFF2-40B4-BE49-F238E27FC236}">
                <a16:creationId xmlns:a16="http://schemas.microsoft.com/office/drawing/2014/main" id="{3F3ED662-DEB0-4226-8CF6-7C78F079BD8A}"/>
              </a:ext>
            </a:extLst>
          </p:cNvPr>
          <p:cNvCxnSpPr/>
          <p:nvPr/>
        </p:nvCxnSpPr>
        <p:spPr>
          <a:xfrm flipH="1">
            <a:off x="4459705" y="4481703"/>
            <a:ext cx="160421" cy="44917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Đường nối Thẳng 10">
            <a:extLst>
              <a:ext uri="{FF2B5EF4-FFF2-40B4-BE49-F238E27FC236}">
                <a16:creationId xmlns:a16="http://schemas.microsoft.com/office/drawing/2014/main" id="{D851341B-EAC4-43C7-BC15-07CDB04C1F49}"/>
              </a:ext>
            </a:extLst>
          </p:cNvPr>
          <p:cNvCxnSpPr/>
          <p:nvPr/>
        </p:nvCxnSpPr>
        <p:spPr>
          <a:xfrm flipH="1">
            <a:off x="4884822" y="5015326"/>
            <a:ext cx="160421" cy="44917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Đường nối Thẳng 11">
            <a:extLst>
              <a:ext uri="{FF2B5EF4-FFF2-40B4-BE49-F238E27FC236}">
                <a16:creationId xmlns:a16="http://schemas.microsoft.com/office/drawing/2014/main" id="{F67B463C-2AD6-44FB-8724-C2CC902A54B0}"/>
              </a:ext>
            </a:extLst>
          </p:cNvPr>
          <p:cNvCxnSpPr/>
          <p:nvPr/>
        </p:nvCxnSpPr>
        <p:spPr>
          <a:xfrm flipH="1">
            <a:off x="4090737" y="2501461"/>
            <a:ext cx="160421" cy="44917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Đường nối Thẳng 12">
            <a:extLst>
              <a:ext uri="{FF2B5EF4-FFF2-40B4-BE49-F238E27FC236}">
                <a16:creationId xmlns:a16="http://schemas.microsoft.com/office/drawing/2014/main" id="{8D55CFF3-10F5-4FFC-BC93-D05A1CF413E1}"/>
              </a:ext>
            </a:extLst>
          </p:cNvPr>
          <p:cNvCxnSpPr/>
          <p:nvPr/>
        </p:nvCxnSpPr>
        <p:spPr>
          <a:xfrm flipH="1">
            <a:off x="5205663" y="1831223"/>
            <a:ext cx="160421" cy="44917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02988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itle 1"/>
          <p:cNvSpPr txBox="1">
            <a:spLocks/>
          </p:cNvSpPr>
          <p:nvPr/>
        </p:nvSpPr>
        <p:spPr>
          <a:xfrm>
            <a:off x="2658797" y="568361"/>
            <a:ext cx="6858000" cy="8117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ln w="12700" cmpd="sng">
                  <a:solidFill>
                    <a:srgbClr val="FEBE2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YÊU CẦU CẦN ĐẠT</a:t>
            </a:r>
          </a:p>
        </p:txBody>
      </p:sp>
      <p:sp>
        <p:nvSpPr>
          <p:cNvPr id="92" name="Freeform 91"/>
          <p:cNvSpPr/>
          <p:nvPr/>
        </p:nvSpPr>
        <p:spPr>
          <a:xfrm>
            <a:off x="1685701" y="1897252"/>
            <a:ext cx="839123" cy="680939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80B281"/>
          </a:solidFill>
          <a:ln w="317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800" kern="0">
              <a:solidFill>
                <a:srgbClr val="FFFFFF"/>
              </a:solidFill>
            </a:endParaRPr>
          </a:p>
        </p:txBody>
      </p:sp>
      <p:sp>
        <p:nvSpPr>
          <p:cNvPr id="93" name="Freeform 92"/>
          <p:cNvSpPr/>
          <p:nvPr/>
        </p:nvSpPr>
        <p:spPr>
          <a:xfrm>
            <a:off x="1725445" y="3615895"/>
            <a:ext cx="763991" cy="584044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5983B5"/>
          </a:solidFill>
          <a:ln w="317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800" kern="0">
              <a:solidFill>
                <a:srgbClr val="FFFFFF"/>
              </a:solidFill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2634735" y="1818319"/>
            <a:ext cx="905903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800" b="1" i="0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    </a:t>
            </a:r>
            <a:r>
              <a:rPr lang="vi-VN" sz="2800" b="1" i="0" dirty="0" err="1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Đọc</a:t>
            </a:r>
            <a:r>
              <a:rPr lang="vi-VN" sz="2800" b="1" i="0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 trôi </a:t>
            </a:r>
            <a:r>
              <a:rPr lang="vi-VN" sz="2800" b="1" i="0" dirty="0" err="1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chảy</a:t>
            </a:r>
            <a:r>
              <a:rPr lang="vi-VN" sz="2800" b="1" i="0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2800" b="1" i="0" dirty="0" err="1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từng</a:t>
            </a:r>
            <a:r>
              <a:rPr lang="vi-VN" sz="2800" b="1" i="0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2800" b="1" i="0" dirty="0" err="1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bài</a:t>
            </a:r>
            <a:r>
              <a:rPr lang="vi-VN" sz="2800" b="1" i="0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 ca dao, </a:t>
            </a:r>
            <a:r>
              <a:rPr lang="vi-VN" sz="2800" b="1" i="0" dirty="0" err="1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ngắt</a:t>
            </a:r>
            <a:r>
              <a:rPr lang="vi-VN" sz="2800" b="1" i="0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2800" b="1" i="0" dirty="0" err="1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nghỉ</a:t>
            </a:r>
            <a:r>
              <a:rPr lang="vi-VN" sz="2800" b="1" i="0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 hơi đ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</a:rPr>
              <a:t>ú</a:t>
            </a:r>
            <a:r>
              <a:rPr lang="vi-VN" sz="2800" b="1" i="0" dirty="0" err="1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ng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</a:rPr>
              <a:t> </a:t>
            </a:r>
            <a:r>
              <a:rPr lang="vi-VN" sz="2800" b="1" i="0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sau </a:t>
            </a:r>
            <a:r>
              <a:rPr lang="vi-VN" sz="2800" b="1" i="0" dirty="0" err="1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các</a:t>
            </a:r>
            <a:r>
              <a:rPr lang="vi-VN" sz="2800" b="1" i="0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2800" b="1" i="0" dirty="0" err="1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dấu</a:t>
            </a:r>
            <a:r>
              <a:rPr lang="vi-VN" sz="2800" b="1" i="0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 câu, </a:t>
            </a:r>
            <a:r>
              <a:rPr lang="vi-VN" sz="2800" b="1" i="0" dirty="0" err="1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giữa</a:t>
            </a:r>
            <a:r>
              <a:rPr lang="vi-VN" sz="2800" b="1" i="0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2800" b="1" i="0" dirty="0" err="1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các</a:t>
            </a:r>
            <a:r>
              <a:rPr lang="vi-VN" sz="2800" b="1" i="0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2800" b="1" i="0" dirty="0" err="1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cụm</a:t>
            </a:r>
            <a:r>
              <a:rPr lang="vi-VN" sz="2800" b="1" i="0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2800" b="1" i="0" dirty="0" err="1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từ</a:t>
            </a:r>
            <a:r>
              <a:rPr lang="vi-VN" sz="2800" b="1" i="0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vi-VN" sz="2800" b="1" i="0" dirty="0" err="1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nhấn</a:t>
            </a:r>
            <a:r>
              <a:rPr lang="vi-VN" sz="2800" b="1" i="0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2800" b="1" i="0" dirty="0" err="1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giọng</a:t>
            </a:r>
            <a:r>
              <a:rPr lang="vi-VN" sz="2800" b="1" i="0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 ở </a:t>
            </a:r>
            <a:r>
              <a:rPr lang="vi-VN" sz="2800" b="1" i="0" dirty="0" err="1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những</a:t>
            </a:r>
            <a:r>
              <a:rPr lang="vi-VN" sz="2800" b="1" i="0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2800" b="1" i="0" dirty="0" err="1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từ</a:t>
            </a:r>
            <a:r>
              <a:rPr lang="vi-VN" sz="2800" b="1" i="0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2800" b="1" i="0" dirty="0" err="1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ngữ</a:t>
            </a:r>
            <a:r>
              <a:rPr lang="vi-VN" sz="2800" b="1" i="0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2800" b="1" i="0" dirty="0" err="1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gợi</a:t>
            </a:r>
            <a:r>
              <a:rPr lang="vi-VN" sz="2800" b="1" i="0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2800" b="1" i="0" dirty="0" err="1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tả</a:t>
            </a:r>
            <a:r>
              <a:rPr lang="vi-VN" sz="2800" b="1" i="0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95" name="Rectangle 94"/>
          <p:cNvSpPr/>
          <p:nvPr/>
        </p:nvSpPr>
        <p:spPr>
          <a:xfrm>
            <a:off x="2658797" y="3606472"/>
            <a:ext cx="8490467" cy="5436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933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2933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2933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sz="2933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33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933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33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933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33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2933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ca </a:t>
            </a:r>
            <a:r>
              <a:rPr lang="en-US" sz="2933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dao</a:t>
            </a:r>
            <a:r>
              <a:rPr lang="en-US" sz="2933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96" name="Freeform 95"/>
          <p:cNvSpPr/>
          <p:nvPr/>
        </p:nvSpPr>
        <p:spPr>
          <a:xfrm>
            <a:off x="1717423" y="4869053"/>
            <a:ext cx="841019" cy="622167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FF0000"/>
          </a:solidFill>
          <a:ln w="3175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800" kern="0">
              <a:solidFill>
                <a:srgbClr val="FFFFFF"/>
              </a:solidFill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2593278" y="5086653"/>
            <a:ext cx="76189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Đọc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diễn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cảm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từng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ca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dao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32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8222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5">
            <a:extLst>
              <a:ext uri="{FF2B5EF4-FFF2-40B4-BE49-F238E27FC236}">
                <a16:creationId xmlns:a16="http://schemas.microsoft.com/office/drawing/2014/main" id="{E0B9EE9B-4B91-40E1-8525-11E4E6896F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399" y="2133600"/>
            <a:ext cx="10141527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71500" indent="-5715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sz="3600" dirty="0" err="1">
                <a:solidFill>
                  <a:srgbClr val="000099"/>
                </a:solidFill>
              </a:rPr>
              <a:t>Ngoài</a:t>
            </a:r>
            <a:r>
              <a:rPr lang="en-US" altLang="en-US" sz="3600" dirty="0">
                <a:solidFill>
                  <a:srgbClr val="000099"/>
                </a:solidFill>
              </a:rPr>
              <a:t> </a:t>
            </a:r>
            <a:r>
              <a:rPr lang="en-US" altLang="en-US" sz="3600" dirty="0" err="1">
                <a:solidFill>
                  <a:srgbClr val="000099"/>
                </a:solidFill>
              </a:rPr>
              <a:t>các</a:t>
            </a:r>
            <a:r>
              <a:rPr lang="en-US" altLang="en-US" sz="3600" dirty="0">
                <a:solidFill>
                  <a:srgbClr val="000099"/>
                </a:solidFill>
              </a:rPr>
              <a:t> </a:t>
            </a:r>
            <a:r>
              <a:rPr lang="en-US" altLang="en-US" sz="3600" dirty="0" err="1">
                <a:solidFill>
                  <a:srgbClr val="000099"/>
                </a:solidFill>
              </a:rPr>
              <a:t>bài</a:t>
            </a:r>
            <a:r>
              <a:rPr lang="en-US" altLang="en-US" sz="3600" dirty="0">
                <a:solidFill>
                  <a:srgbClr val="000099"/>
                </a:solidFill>
              </a:rPr>
              <a:t> ca </a:t>
            </a:r>
            <a:r>
              <a:rPr lang="en-US" altLang="en-US" sz="3600" dirty="0" err="1">
                <a:solidFill>
                  <a:srgbClr val="000099"/>
                </a:solidFill>
              </a:rPr>
              <a:t>dao</a:t>
            </a:r>
            <a:r>
              <a:rPr lang="en-US" altLang="en-US" sz="3600" dirty="0">
                <a:solidFill>
                  <a:srgbClr val="000099"/>
                </a:solidFill>
              </a:rPr>
              <a:t> </a:t>
            </a:r>
            <a:r>
              <a:rPr lang="en-US" altLang="en-US" sz="3600" dirty="0" err="1">
                <a:solidFill>
                  <a:srgbClr val="000099"/>
                </a:solidFill>
              </a:rPr>
              <a:t>trên</a:t>
            </a:r>
            <a:r>
              <a:rPr lang="en-US" altLang="en-US" sz="3600" dirty="0">
                <a:solidFill>
                  <a:srgbClr val="000099"/>
                </a:solidFill>
              </a:rPr>
              <a:t>, </a:t>
            </a:r>
            <a:r>
              <a:rPr lang="en-US" altLang="en-US" sz="3600" dirty="0" err="1">
                <a:solidFill>
                  <a:srgbClr val="000099"/>
                </a:solidFill>
              </a:rPr>
              <a:t>em</a:t>
            </a:r>
            <a:r>
              <a:rPr lang="en-US" altLang="en-US" sz="3600" dirty="0">
                <a:solidFill>
                  <a:srgbClr val="000099"/>
                </a:solidFill>
              </a:rPr>
              <a:t> </a:t>
            </a:r>
            <a:r>
              <a:rPr lang="en-US" altLang="en-US" sz="3600" dirty="0" err="1">
                <a:solidFill>
                  <a:srgbClr val="000099"/>
                </a:solidFill>
              </a:rPr>
              <a:t>còn</a:t>
            </a:r>
            <a:r>
              <a:rPr lang="en-US" altLang="en-US" sz="3600" dirty="0">
                <a:solidFill>
                  <a:srgbClr val="000099"/>
                </a:solidFill>
              </a:rPr>
              <a:t> </a:t>
            </a:r>
            <a:r>
              <a:rPr lang="en-US" altLang="en-US" sz="3600" dirty="0" err="1">
                <a:solidFill>
                  <a:srgbClr val="000099"/>
                </a:solidFill>
              </a:rPr>
              <a:t>biết</a:t>
            </a:r>
            <a:r>
              <a:rPr lang="en-US" altLang="en-US" sz="3600" dirty="0">
                <a:solidFill>
                  <a:srgbClr val="000099"/>
                </a:solidFill>
              </a:rPr>
              <a:t> </a:t>
            </a:r>
            <a:r>
              <a:rPr lang="en-US" altLang="en-US" sz="3600" dirty="0" err="1">
                <a:solidFill>
                  <a:srgbClr val="000099"/>
                </a:solidFill>
              </a:rPr>
              <a:t>bài</a:t>
            </a:r>
            <a:r>
              <a:rPr lang="en-US" altLang="en-US" sz="3600" dirty="0">
                <a:solidFill>
                  <a:srgbClr val="000099"/>
                </a:solidFill>
              </a:rPr>
              <a:t> ca </a:t>
            </a:r>
            <a:r>
              <a:rPr lang="en-US" altLang="en-US" sz="3600" dirty="0" err="1">
                <a:solidFill>
                  <a:srgbClr val="000099"/>
                </a:solidFill>
              </a:rPr>
              <a:t>dao</a:t>
            </a:r>
            <a:r>
              <a:rPr lang="en-US" altLang="en-US" sz="3600" dirty="0">
                <a:solidFill>
                  <a:srgbClr val="000099"/>
                </a:solidFill>
              </a:rPr>
              <a:t> </a:t>
            </a:r>
            <a:r>
              <a:rPr lang="en-US" altLang="en-US" sz="3600" dirty="0" err="1">
                <a:solidFill>
                  <a:srgbClr val="000099"/>
                </a:solidFill>
              </a:rPr>
              <a:t>nào</a:t>
            </a:r>
            <a:r>
              <a:rPr lang="en-US" altLang="en-US" sz="3600" dirty="0">
                <a:solidFill>
                  <a:srgbClr val="000099"/>
                </a:solidFill>
              </a:rPr>
              <a:t> </a:t>
            </a:r>
            <a:r>
              <a:rPr lang="en-US" altLang="en-US" sz="3600" dirty="0" err="1">
                <a:solidFill>
                  <a:srgbClr val="000099"/>
                </a:solidFill>
              </a:rPr>
              <a:t>về</a:t>
            </a:r>
            <a:r>
              <a:rPr lang="en-US" altLang="en-US" sz="3600" dirty="0">
                <a:solidFill>
                  <a:srgbClr val="000099"/>
                </a:solidFill>
              </a:rPr>
              <a:t> </a:t>
            </a:r>
            <a:r>
              <a:rPr lang="en-US" altLang="en-US" sz="3600" dirty="0" err="1">
                <a:solidFill>
                  <a:srgbClr val="000099"/>
                </a:solidFill>
              </a:rPr>
              <a:t>lao</a:t>
            </a:r>
            <a:r>
              <a:rPr lang="en-US" altLang="en-US" sz="3600" dirty="0">
                <a:solidFill>
                  <a:srgbClr val="000099"/>
                </a:solidFill>
              </a:rPr>
              <a:t> </a:t>
            </a:r>
            <a:r>
              <a:rPr lang="en-US" altLang="en-US" sz="3600" dirty="0" err="1">
                <a:solidFill>
                  <a:srgbClr val="000099"/>
                </a:solidFill>
              </a:rPr>
              <a:t>động</a:t>
            </a:r>
            <a:r>
              <a:rPr lang="en-US" altLang="en-US" sz="3600" dirty="0">
                <a:solidFill>
                  <a:srgbClr val="000099"/>
                </a:solidFill>
              </a:rPr>
              <a:t> </a:t>
            </a:r>
            <a:r>
              <a:rPr lang="en-US" altLang="en-US" sz="3600" dirty="0" err="1">
                <a:solidFill>
                  <a:srgbClr val="000099"/>
                </a:solidFill>
              </a:rPr>
              <a:t>sản</a:t>
            </a:r>
            <a:r>
              <a:rPr lang="en-US" altLang="en-US" sz="3600" dirty="0">
                <a:solidFill>
                  <a:srgbClr val="000099"/>
                </a:solidFill>
              </a:rPr>
              <a:t> </a:t>
            </a:r>
            <a:r>
              <a:rPr lang="en-US" altLang="en-US" sz="3600" dirty="0" err="1">
                <a:solidFill>
                  <a:srgbClr val="000099"/>
                </a:solidFill>
              </a:rPr>
              <a:t>xuất</a:t>
            </a:r>
            <a:r>
              <a:rPr lang="en-US" altLang="en-US" sz="3600" dirty="0">
                <a:solidFill>
                  <a:srgbClr val="000099"/>
                </a:solidFill>
              </a:rPr>
              <a:t>? </a:t>
            </a:r>
            <a:r>
              <a:rPr lang="en-US" altLang="en-US" sz="3600" dirty="0" err="1">
                <a:solidFill>
                  <a:srgbClr val="000099"/>
                </a:solidFill>
              </a:rPr>
              <a:t>Hãy</a:t>
            </a:r>
            <a:r>
              <a:rPr lang="en-US" altLang="en-US" sz="3600" dirty="0">
                <a:solidFill>
                  <a:srgbClr val="000099"/>
                </a:solidFill>
              </a:rPr>
              <a:t> </a:t>
            </a:r>
            <a:r>
              <a:rPr lang="en-US" altLang="en-US" sz="3600" dirty="0" err="1">
                <a:solidFill>
                  <a:srgbClr val="000099"/>
                </a:solidFill>
              </a:rPr>
              <a:t>sưu</a:t>
            </a:r>
            <a:r>
              <a:rPr lang="en-US" altLang="en-US" sz="3600" dirty="0">
                <a:solidFill>
                  <a:srgbClr val="000099"/>
                </a:solidFill>
              </a:rPr>
              <a:t> </a:t>
            </a:r>
            <a:r>
              <a:rPr lang="en-US" altLang="en-US" sz="3600" dirty="0" err="1">
                <a:solidFill>
                  <a:srgbClr val="000099"/>
                </a:solidFill>
              </a:rPr>
              <a:t>tầm</a:t>
            </a:r>
            <a:r>
              <a:rPr lang="en-US" altLang="en-US" sz="3600" dirty="0">
                <a:solidFill>
                  <a:srgbClr val="000099"/>
                </a:solidFill>
              </a:rPr>
              <a:t> </a:t>
            </a:r>
            <a:r>
              <a:rPr lang="en-US" altLang="en-US" sz="3600" dirty="0" err="1">
                <a:solidFill>
                  <a:srgbClr val="000099"/>
                </a:solidFill>
              </a:rPr>
              <a:t>và</a:t>
            </a:r>
            <a:r>
              <a:rPr lang="en-US" altLang="en-US" sz="3600" dirty="0">
                <a:solidFill>
                  <a:srgbClr val="000099"/>
                </a:solidFill>
              </a:rPr>
              <a:t> </a:t>
            </a:r>
            <a:r>
              <a:rPr lang="en-US" altLang="en-US" sz="3600" dirty="0" err="1">
                <a:solidFill>
                  <a:srgbClr val="000099"/>
                </a:solidFill>
              </a:rPr>
              <a:t>đọc</a:t>
            </a:r>
            <a:r>
              <a:rPr lang="en-US" altLang="en-US" sz="3600" dirty="0">
                <a:solidFill>
                  <a:srgbClr val="000099"/>
                </a:solidFill>
              </a:rPr>
              <a:t> </a:t>
            </a:r>
            <a:r>
              <a:rPr lang="en-US" altLang="en-US" sz="3600" dirty="0" err="1">
                <a:solidFill>
                  <a:srgbClr val="000099"/>
                </a:solidFill>
              </a:rPr>
              <a:t>cho</a:t>
            </a:r>
            <a:r>
              <a:rPr lang="en-US" altLang="en-US" sz="3600" dirty="0">
                <a:solidFill>
                  <a:srgbClr val="000099"/>
                </a:solidFill>
              </a:rPr>
              <a:t> </a:t>
            </a:r>
            <a:r>
              <a:rPr lang="en-US" altLang="en-US" sz="3600" dirty="0" err="1">
                <a:solidFill>
                  <a:srgbClr val="000099"/>
                </a:solidFill>
              </a:rPr>
              <a:t>người</a:t>
            </a:r>
            <a:r>
              <a:rPr lang="en-US" altLang="en-US" sz="3600" dirty="0">
                <a:solidFill>
                  <a:srgbClr val="000099"/>
                </a:solidFill>
              </a:rPr>
              <a:t> </a:t>
            </a:r>
            <a:r>
              <a:rPr lang="en-US" altLang="en-US" sz="3600" dirty="0" err="1">
                <a:solidFill>
                  <a:srgbClr val="000099"/>
                </a:solidFill>
              </a:rPr>
              <a:t>thân</a:t>
            </a:r>
            <a:r>
              <a:rPr lang="en-US" altLang="en-US" sz="3600" dirty="0">
                <a:solidFill>
                  <a:srgbClr val="000099"/>
                </a:solidFill>
              </a:rPr>
              <a:t> </a:t>
            </a:r>
            <a:r>
              <a:rPr lang="en-US" altLang="en-US" sz="3600" dirty="0" err="1">
                <a:solidFill>
                  <a:srgbClr val="000099"/>
                </a:solidFill>
              </a:rPr>
              <a:t>nghe</a:t>
            </a:r>
            <a:r>
              <a:rPr lang="en-US" altLang="en-US" sz="3600" dirty="0">
                <a:solidFill>
                  <a:srgbClr val="000099"/>
                </a:solidFill>
              </a:rPr>
              <a:t>.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altLang="en-US" sz="3600" dirty="0" err="1">
                <a:solidFill>
                  <a:srgbClr val="000099"/>
                </a:solidFill>
              </a:rPr>
              <a:t>Luyện</a:t>
            </a:r>
            <a:r>
              <a:rPr lang="en-US" altLang="en-US" sz="3600" dirty="0">
                <a:solidFill>
                  <a:srgbClr val="000099"/>
                </a:solidFill>
              </a:rPr>
              <a:t> </a:t>
            </a:r>
            <a:r>
              <a:rPr lang="en-US" altLang="en-US" sz="3600" dirty="0" err="1">
                <a:solidFill>
                  <a:srgbClr val="000099"/>
                </a:solidFill>
              </a:rPr>
              <a:t>đọc</a:t>
            </a:r>
            <a:r>
              <a:rPr lang="en-US" altLang="en-US" sz="3600" dirty="0">
                <a:solidFill>
                  <a:srgbClr val="000099"/>
                </a:solidFill>
              </a:rPr>
              <a:t> </a:t>
            </a:r>
            <a:r>
              <a:rPr lang="en-US" altLang="en-US" sz="3600" dirty="0" err="1">
                <a:solidFill>
                  <a:srgbClr val="000099"/>
                </a:solidFill>
              </a:rPr>
              <a:t>bài</a:t>
            </a:r>
            <a:r>
              <a:rPr lang="en-US" altLang="en-US" sz="3600" dirty="0">
                <a:solidFill>
                  <a:srgbClr val="000099"/>
                </a:solidFill>
              </a:rPr>
              <a:t>, </a:t>
            </a:r>
            <a:r>
              <a:rPr lang="en-US" altLang="en-US" sz="3600" dirty="0" err="1">
                <a:solidFill>
                  <a:srgbClr val="000099"/>
                </a:solidFill>
              </a:rPr>
              <a:t>trả</a:t>
            </a:r>
            <a:r>
              <a:rPr lang="en-US" altLang="en-US" sz="3600" dirty="0">
                <a:solidFill>
                  <a:srgbClr val="000099"/>
                </a:solidFill>
              </a:rPr>
              <a:t> </a:t>
            </a:r>
            <a:r>
              <a:rPr lang="en-US" altLang="en-US" sz="3600" dirty="0" err="1">
                <a:solidFill>
                  <a:srgbClr val="000099"/>
                </a:solidFill>
              </a:rPr>
              <a:t>lời</a:t>
            </a:r>
            <a:r>
              <a:rPr lang="en-US" altLang="en-US" sz="3600" dirty="0">
                <a:solidFill>
                  <a:srgbClr val="000099"/>
                </a:solidFill>
              </a:rPr>
              <a:t> </a:t>
            </a:r>
            <a:r>
              <a:rPr lang="en-US" altLang="en-US" sz="3600" dirty="0" err="1">
                <a:solidFill>
                  <a:srgbClr val="000099"/>
                </a:solidFill>
              </a:rPr>
              <a:t>các</a:t>
            </a:r>
            <a:r>
              <a:rPr lang="en-US" altLang="en-US" sz="3600" dirty="0">
                <a:solidFill>
                  <a:srgbClr val="000099"/>
                </a:solidFill>
              </a:rPr>
              <a:t> </a:t>
            </a:r>
            <a:r>
              <a:rPr lang="en-US" altLang="en-US" sz="3600" dirty="0" err="1">
                <a:solidFill>
                  <a:srgbClr val="000099"/>
                </a:solidFill>
              </a:rPr>
              <a:t>câu</a:t>
            </a:r>
            <a:r>
              <a:rPr lang="en-US" altLang="en-US" sz="3600" dirty="0">
                <a:solidFill>
                  <a:srgbClr val="000099"/>
                </a:solidFill>
              </a:rPr>
              <a:t> </a:t>
            </a:r>
            <a:r>
              <a:rPr lang="en-US" altLang="en-US" sz="3600" dirty="0" err="1">
                <a:solidFill>
                  <a:srgbClr val="000099"/>
                </a:solidFill>
              </a:rPr>
              <a:t>hỏi</a:t>
            </a:r>
            <a:r>
              <a:rPr lang="en-US" altLang="en-US" sz="3600" dirty="0">
                <a:solidFill>
                  <a:srgbClr val="000099"/>
                </a:solidFill>
              </a:rPr>
              <a:t> </a:t>
            </a:r>
            <a:r>
              <a:rPr lang="en-US" altLang="en-US" sz="3600" dirty="0" err="1">
                <a:solidFill>
                  <a:srgbClr val="000099"/>
                </a:solidFill>
              </a:rPr>
              <a:t>và</a:t>
            </a:r>
            <a:r>
              <a:rPr lang="en-US" altLang="en-US" sz="3600" dirty="0">
                <a:solidFill>
                  <a:srgbClr val="000099"/>
                </a:solidFill>
              </a:rPr>
              <a:t> </a:t>
            </a:r>
            <a:r>
              <a:rPr lang="en-US" altLang="en-US" sz="3600" dirty="0" err="1">
                <a:solidFill>
                  <a:srgbClr val="000099"/>
                </a:solidFill>
              </a:rPr>
              <a:t>nội</a:t>
            </a:r>
            <a:r>
              <a:rPr lang="en-US" altLang="en-US" sz="3600" dirty="0">
                <a:solidFill>
                  <a:srgbClr val="000099"/>
                </a:solidFill>
              </a:rPr>
              <a:t> dung.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sz="3600" dirty="0" err="1">
                <a:solidFill>
                  <a:srgbClr val="000099"/>
                </a:solidFill>
              </a:rPr>
              <a:t>Chuẩn</a:t>
            </a:r>
            <a:r>
              <a:rPr lang="en-US" altLang="en-US" sz="3600" dirty="0">
                <a:solidFill>
                  <a:srgbClr val="000099"/>
                </a:solidFill>
              </a:rPr>
              <a:t> </a:t>
            </a:r>
            <a:r>
              <a:rPr lang="en-US" altLang="en-US" sz="3600" dirty="0" err="1">
                <a:solidFill>
                  <a:srgbClr val="000099"/>
                </a:solidFill>
              </a:rPr>
              <a:t>bị</a:t>
            </a:r>
            <a:r>
              <a:rPr lang="en-US" altLang="en-US" sz="3600" dirty="0">
                <a:solidFill>
                  <a:srgbClr val="000099"/>
                </a:solidFill>
              </a:rPr>
              <a:t> </a:t>
            </a:r>
            <a:r>
              <a:rPr lang="en-US" altLang="en-US" sz="3600" dirty="0" err="1">
                <a:solidFill>
                  <a:srgbClr val="000099"/>
                </a:solidFill>
              </a:rPr>
              <a:t>bài</a:t>
            </a:r>
            <a:r>
              <a:rPr lang="en-US" altLang="en-US" sz="3600" dirty="0">
                <a:solidFill>
                  <a:srgbClr val="000099"/>
                </a:solidFill>
              </a:rPr>
              <a:t>: </a:t>
            </a:r>
            <a:r>
              <a:rPr lang="en-US" altLang="en-US" sz="3600" dirty="0" err="1">
                <a:solidFill>
                  <a:srgbClr val="000099"/>
                </a:solidFill>
              </a:rPr>
              <a:t>Ôn</a:t>
            </a:r>
            <a:r>
              <a:rPr lang="en-US" altLang="en-US" sz="3600" dirty="0">
                <a:solidFill>
                  <a:srgbClr val="000099"/>
                </a:solidFill>
              </a:rPr>
              <a:t> </a:t>
            </a:r>
            <a:r>
              <a:rPr lang="en-US" altLang="en-US" sz="3600" dirty="0" err="1">
                <a:solidFill>
                  <a:srgbClr val="000099"/>
                </a:solidFill>
              </a:rPr>
              <a:t>luyện</a:t>
            </a:r>
            <a:r>
              <a:rPr lang="en-US" altLang="en-US" sz="3600" dirty="0">
                <a:solidFill>
                  <a:srgbClr val="000099"/>
                </a:solidFill>
              </a:rPr>
              <a:t> </a:t>
            </a:r>
            <a:r>
              <a:rPr lang="en-US" altLang="en-US" sz="3600" dirty="0" err="1">
                <a:solidFill>
                  <a:srgbClr val="000099"/>
                </a:solidFill>
              </a:rPr>
              <a:t>các</a:t>
            </a:r>
            <a:r>
              <a:rPr lang="en-US" altLang="en-US" sz="3600" dirty="0">
                <a:solidFill>
                  <a:srgbClr val="000099"/>
                </a:solidFill>
              </a:rPr>
              <a:t> </a:t>
            </a:r>
            <a:r>
              <a:rPr lang="en-US" altLang="en-US" sz="3600" dirty="0" err="1">
                <a:solidFill>
                  <a:srgbClr val="000099"/>
                </a:solidFill>
              </a:rPr>
              <a:t>bài</a:t>
            </a:r>
            <a:r>
              <a:rPr lang="en-US" altLang="en-US" sz="3600" dirty="0">
                <a:solidFill>
                  <a:srgbClr val="000099"/>
                </a:solidFill>
              </a:rPr>
              <a:t> </a:t>
            </a:r>
            <a:r>
              <a:rPr lang="en-US" altLang="en-US" sz="3600" dirty="0" err="1">
                <a:solidFill>
                  <a:srgbClr val="000099"/>
                </a:solidFill>
              </a:rPr>
              <a:t>Tập</a:t>
            </a:r>
            <a:r>
              <a:rPr lang="en-US" altLang="en-US" sz="3600" dirty="0">
                <a:solidFill>
                  <a:srgbClr val="000099"/>
                </a:solidFill>
              </a:rPr>
              <a:t> </a:t>
            </a:r>
            <a:r>
              <a:rPr lang="en-US" altLang="en-US" sz="3600" dirty="0" err="1">
                <a:solidFill>
                  <a:srgbClr val="000099"/>
                </a:solidFill>
              </a:rPr>
              <a:t>đọc</a:t>
            </a:r>
            <a:r>
              <a:rPr lang="en-US" altLang="en-US" sz="3600" dirty="0">
                <a:solidFill>
                  <a:srgbClr val="000099"/>
                </a:solidFill>
              </a:rPr>
              <a:t> ở </a:t>
            </a:r>
            <a:r>
              <a:rPr lang="en-US" altLang="en-US" sz="3600" dirty="0" err="1">
                <a:solidFill>
                  <a:srgbClr val="000099"/>
                </a:solidFill>
              </a:rPr>
              <a:t>học</a:t>
            </a:r>
            <a:r>
              <a:rPr lang="en-US" altLang="en-US" sz="3600" dirty="0">
                <a:solidFill>
                  <a:srgbClr val="000099"/>
                </a:solidFill>
              </a:rPr>
              <a:t> </a:t>
            </a:r>
            <a:r>
              <a:rPr lang="en-US" altLang="en-US" sz="3600" dirty="0" err="1">
                <a:solidFill>
                  <a:srgbClr val="000099"/>
                </a:solidFill>
              </a:rPr>
              <a:t>kì</a:t>
            </a:r>
            <a:r>
              <a:rPr lang="en-US" altLang="en-US" sz="3600">
                <a:solidFill>
                  <a:srgbClr val="000099"/>
                </a:solidFill>
              </a:rPr>
              <a:t> I.</a:t>
            </a:r>
            <a:endParaRPr lang="en-US" altLang="en-US" sz="3600" dirty="0">
              <a:solidFill>
                <a:srgbClr val="000099"/>
              </a:solidFill>
            </a:endParaRPr>
          </a:p>
        </p:txBody>
      </p:sp>
      <p:sp>
        <p:nvSpPr>
          <p:cNvPr id="25603" name="Rectangle 6">
            <a:extLst>
              <a:ext uri="{FF2B5EF4-FFF2-40B4-BE49-F238E27FC236}">
                <a16:creationId xmlns:a16="http://schemas.microsoft.com/office/drawing/2014/main" id="{89EB2400-7ACB-468E-A849-5AACE68304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685800"/>
            <a:ext cx="6629400" cy="78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9834" tIns="24917" rIns="49834" bIns="24917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Vận dụng – Trải nghiệm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7609" l="10000" r="94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606" t="8411" r="4184" b="5048"/>
          <a:stretch/>
        </p:blipFill>
        <p:spPr>
          <a:xfrm>
            <a:off x="0" y="0"/>
            <a:ext cx="3613465" cy="4214191"/>
          </a:xfrm>
          <a:prstGeom prst="rect">
            <a:avLst/>
          </a:prstGeom>
        </p:spPr>
      </p:pic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2823806" y="1373721"/>
            <a:ext cx="9126415" cy="1466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35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  </a:t>
            </a:r>
            <a:r>
              <a:rPr lang="en-US" altLang="en-US" sz="28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Câu</a:t>
            </a:r>
            <a:r>
              <a:rPr lang="en-US" altLang="en-US" sz="28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 1: </a:t>
            </a:r>
            <a:r>
              <a:rPr lang="en-GB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Đọc</a:t>
            </a:r>
            <a:r>
              <a:rPr lang="en-GB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 </a:t>
            </a:r>
            <a:r>
              <a:rPr lang="en-GB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đoạn</a:t>
            </a:r>
            <a:r>
              <a:rPr lang="en-GB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 1 </a:t>
            </a:r>
            <a:r>
              <a:rPr lang="en-GB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và</a:t>
            </a:r>
            <a:r>
              <a:rPr lang="en-GB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 </a:t>
            </a:r>
            <a:r>
              <a:rPr lang="en-GB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cho</a:t>
            </a:r>
            <a:r>
              <a:rPr lang="en-GB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 </a:t>
            </a:r>
            <a:r>
              <a:rPr lang="en-GB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biết</a:t>
            </a:r>
            <a:r>
              <a:rPr lang="en-GB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:  </a:t>
            </a:r>
            <a:r>
              <a:rPr lang="en-GB" altLang="en-US" sz="2800" b="1" dirty="0" err="1">
                <a:solidFill>
                  <a:srgbClr val="CC0066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Ông</a:t>
            </a:r>
            <a:r>
              <a:rPr lang="en-GB" altLang="en-US" sz="2800" b="1" dirty="0">
                <a:solidFill>
                  <a:srgbClr val="CC0066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 </a:t>
            </a:r>
            <a:r>
              <a:rPr lang="en-GB" altLang="en-US" sz="2800" b="1" dirty="0" err="1">
                <a:solidFill>
                  <a:srgbClr val="CC0066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Lìn</a:t>
            </a:r>
            <a:r>
              <a:rPr lang="en-GB" altLang="en-US" sz="2800" b="1" dirty="0">
                <a:solidFill>
                  <a:srgbClr val="CC0066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 </a:t>
            </a:r>
            <a:r>
              <a:rPr lang="en-GB" altLang="en-US" sz="2800" b="1" dirty="0" err="1">
                <a:solidFill>
                  <a:srgbClr val="CC0066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đã</a:t>
            </a:r>
            <a:r>
              <a:rPr lang="en-GB" altLang="en-US" sz="2800" b="1" dirty="0">
                <a:solidFill>
                  <a:srgbClr val="CC0066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 </a:t>
            </a:r>
            <a:r>
              <a:rPr lang="en-GB" altLang="en-US" sz="2800" b="1" dirty="0" err="1">
                <a:solidFill>
                  <a:srgbClr val="CC0066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làm</a:t>
            </a:r>
            <a:r>
              <a:rPr lang="en-GB" altLang="en-US" sz="2800" b="1" dirty="0">
                <a:solidFill>
                  <a:srgbClr val="CC0066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 </a:t>
            </a:r>
            <a:r>
              <a:rPr lang="en-GB" altLang="en-US" sz="2800" b="1" dirty="0" err="1">
                <a:solidFill>
                  <a:srgbClr val="CC0066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thế</a:t>
            </a:r>
            <a:r>
              <a:rPr lang="en-GB" altLang="en-US" sz="2800" b="1" dirty="0">
                <a:solidFill>
                  <a:srgbClr val="CC0066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 </a:t>
            </a:r>
            <a:r>
              <a:rPr lang="en-GB" altLang="en-US" sz="2800" b="1" dirty="0" err="1">
                <a:solidFill>
                  <a:srgbClr val="CC0066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nào</a:t>
            </a:r>
            <a:r>
              <a:rPr lang="en-GB" altLang="en-US" sz="2800" b="1" dirty="0">
                <a:solidFill>
                  <a:srgbClr val="CC0066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 </a:t>
            </a:r>
            <a:r>
              <a:rPr lang="en-GB" altLang="en-US" sz="2800" b="1" dirty="0" err="1">
                <a:solidFill>
                  <a:srgbClr val="CC0066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để</a:t>
            </a:r>
            <a:r>
              <a:rPr lang="en-GB" altLang="en-US" sz="2800" b="1" dirty="0">
                <a:solidFill>
                  <a:srgbClr val="CC0066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 </a:t>
            </a:r>
            <a:r>
              <a:rPr lang="en-GB" altLang="en-US" sz="2800" b="1" dirty="0" err="1">
                <a:solidFill>
                  <a:srgbClr val="CC0066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đưa</a:t>
            </a:r>
            <a:r>
              <a:rPr lang="en-GB" altLang="en-US" sz="2800" b="1" dirty="0">
                <a:solidFill>
                  <a:srgbClr val="CC0066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 </a:t>
            </a:r>
            <a:r>
              <a:rPr lang="en-GB" altLang="en-US" sz="2800" b="1" dirty="0" err="1">
                <a:solidFill>
                  <a:srgbClr val="CC0066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được</a:t>
            </a:r>
            <a:r>
              <a:rPr lang="en-GB" altLang="en-US" sz="2800" b="1" dirty="0">
                <a:solidFill>
                  <a:srgbClr val="CC0066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 </a:t>
            </a:r>
            <a:r>
              <a:rPr lang="en-GB" altLang="en-US" sz="2800" b="1" dirty="0" err="1">
                <a:solidFill>
                  <a:srgbClr val="CC0066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nước</a:t>
            </a:r>
            <a:r>
              <a:rPr lang="en-GB" altLang="en-US" sz="2800" b="1" dirty="0">
                <a:solidFill>
                  <a:srgbClr val="CC0066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 </a:t>
            </a:r>
            <a:r>
              <a:rPr lang="en-GB" altLang="en-US" sz="2800" b="1" dirty="0" err="1">
                <a:solidFill>
                  <a:srgbClr val="CC0066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về</a:t>
            </a:r>
            <a:r>
              <a:rPr lang="en-GB" altLang="en-US" sz="2800" b="1" dirty="0">
                <a:solidFill>
                  <a:srgbClr val="CC0066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 </a:t>
            </a:r>
            <a:r>
              <a:rPr lang="en-GB" altLang="en-US" sz="2800" b="1" dirty="0" err="1">
                <a:solidFill>
                  <a:srgbClr val="CC0066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thôn</a:t>
            </a:r>
            <a:r>
              <a:rPr lang="en-GB" altLang="en-US" sz="2800" b="1" dirty="0">
                <a:solidFill>
                  <a:srgbClr val="CC0066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?</a:t>
            </a:r>
            <a:endParaRPr lang="en-US" altLang="en-US" sz="28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Wingdings 3" panose="05040102010807070707" pitchFamily="18" charset="2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EBFC9AF2-47F2-403D-B8E9-0695ADB7A256}"/>
              </a:ext>
            </a:extLst>
          </p:cNvPr>
          <p:cNvSpPr txBox="1"/>
          <p:nvPr/>
        </p:nvSpPr>
        <p:spPr>
          <a:xfrm>
            <a:off x="3718581" y="311764"/>
            <a:ext cx="73368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Ngu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xã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Trịnh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Tường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E7C7F10A-BDAE-45BF-AB40-0A062FB9253C}"/>
              </a:ext>
            </a:extLst>
          </p:cNvPr>
          <p:cNvSpPr txBox="1"/>
          <p:nvPr/>
        </p:nvSpPr>
        <p:spPr>
          <a:xfrm>
            <a:off x="3112477" y="3429000"/>
            <a:ext cx="883774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Ông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mò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trongrừng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nguồn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;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vợ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con 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đào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suốt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gần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bốn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mương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xuyên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đồi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dẫn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rừng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già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2197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7609" l="10000" r="94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606" t="8411" r="4184" b="5048"/>
          <a:stretch/>
        </p:blipFill>
        <p:spPr>
          <a:xfrm>
            <a:off x="0" y="0"/>
            <a:ext cx="2905611" cy="3388659"/>
          </a:xfrm>
          <a:prstGeom prst="rect">
            <a:avLst/>
          </a:prstGeom>
        </p:spPr>
      </p:pic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2905611" y="858736"/>
            <a:ext cx="8805742" cy="1492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altLang="en-US" sz="3500" b="1" dirty="0" err="1">
                <a:solidFill>
                  <a:srgbClr val="C00000"/>
                </a:solidFill>
                <a:ea typeface="Arial-Rounded" panose="020B0500000000000000" pitchFamily="34" charset="0"/>
                <a:sym typeface="Wingdings 3" panose="05040102010807070707" pitchFamily="18" charset="2"/>
              </a:rPr>
              <a:t>Câu</a:t>
            </a:r>
            <a:r>
              <a:rPr lang="en-US" altLang="en-US" sz="3500" b="1" dirty="0">
                <a:solidFill>
                  <a:srgbClr val="C00000"/>
                </a:solidFill>
                <a:ea typeface="Arial-Rounded" panose="020B0500000000000000" pitchFamily="34" charset="0"/>
                <a:sym typeface="Wingdings 3" panose="05040102010807070707" pitchFamily="18" charset="2"/>
              </a:rPr>
              <a:t> 2: </a:t>
            </a:r>
            <a:r>
              <a:rPr lang="en-US" sz="2800" b="1" dirty="0" err="1">
                <a:ea typeface="宋体" pitchFamily="2" charset="-122"/>
              </a:rPr>
              <a:t>Đọc</a:t>
            </a:r>
            <a:r>
              <a:rPr lang="en-US" sz="2800" b="1" dirty="0">
                <a:ea typeface="宋体" pitchFamily="2" charset="-122"/>
              </a:rPr>
              <a:t> </a:t>
            </a:r>
            <a:r>
              <a:rPr lang="en-US" sz="2800" b="1" dirty="0" err="1">
                <a:ea typeface="宋体" pitchFamily="2" charset="-122"/>
              </a:rPr>
              <a:t>đoạn</a:t>
            </a:r>
            <a:r>
              <a:rPr lang="en-US" sz="2800" b="1" dirty="0">
                <a:ea typeface="宋体" pitchFamily="2" charset="-122"/>
              </a:rPr>
              <a:t> 2 </a:t>
            </a:r>
            <a:r>
              <a:rPr lang="en-US" sz="2800" b="1" dirty="0" err="1">
                <a:ea typeface="宋体" pitchFamily="2" charset="-122"/>
              </a:rPr>
              <a:t>trả</a:t>
            </a:r>
            <a:r>
              <a:rPr lang="en-US" sz="2800" b="1" dirty="0">
                <a:ea typeface="宋体" pitchFamily="2" charset="-122"/>
              </a:rPr>
              <a:t> </a:t>
            </a:r>
            <a:r>
              <a:rPr lang="en-US" sz="2800" b="1" dirty="0" err="1">
                <a:ea typeface="宋体" pitchFamily="2" charset="-122"/>
              </a:rPr>
              <a:t>lời</a:t>
            </a:r>
            <a:r>
              <a:rPr lang="en-US" sz="2800" b="1" dirty="0">
                <a:ea typeface="宋体" pitchFamily="2" charset="-122"/>
              </a:rPr>
              <a:t> </a:t>
            </a:r>
            <a:r>
              <a:rPr lang="en-US" sz="2800" b="1" dirty="0" err="1">
                <a:ea typeface="宋体" pitchFamily="2" charset="-122"/>
              </a:rPr>
              <a:t>câu</a:t>
            </a:r>
            <a:r>
              <a:rPr lang="en-US" sz="2800" b="1" dirty="0">
                <a:ea typeface="宋体" pitchFamily="2" charset="-122"/>
              </a:rPr>
              <a:t> </a:t>
            </a:r>
            <a:r>
              <a:rPr lang="en-US" sz="2800" b="1" dirty="0" err="1">
                <a:ea typeface="宋体" pitchFamily="2" charset="-122"/>
              </a:rPr>
              <a:t>hỏi</a:t>
            </a:r>
            <a:r>
              <a:rPr lang="en-US" sz="2800" b="1" dirty="0">
                <a:ea typeface="宋体" pitchFamily="2" charset="-122"/>
              </a:rPr>
              <a:t>: </a:t>
            </a:r>
            <a:r>
              <a:rPr lang="en-US" sz="2800" b="1" dirty="0" err="1">
                <a:solidFill>
                  <a:srgbClr val="FF0000"/>
                </a:solidFill>
                <a:ea typeface="宋体" pitchFamily="2" charset="-122"/>
              </a:rPr>
              <a:t>Nhờ</a:t>
            </a:r>
            <a:r>
              <a:rPr lang="en-US" sz="2800" b="1" dirty="0">
                <a:solidFill>
                  <a:srgbClr val="FF0000"/>
                </a:solidFill>
                <a:ea typeface="宋体" pitchFamily="2" charset="-12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a typeface="宋体" pitchFamily="2" charset="-122"/>
              </a:rPr>
              <a:t>có</a:t>
            </a:r>
            <a:r>
              <a:rPr lang="en-US" sz="2800" b="1" dirty="0">
                <a:solidFill>
                  <a:srgbClr val="FF0000"/>
                </a:solidFill>
                <a:ea typeface="宋体" pitchFamily="2" charset="-12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a typeface="宋体" pitchFamily="2" charset="-122"/>
              </a:rPr>
              <a:t>mương</a:t>
            </a:r>
            <a:r>
              <a:rPr lang="en-US" sz="2800" b="1" dirty="0">
                <a:solidFill>
                  <a:srgbClr val="FF0000"/>
                </a:solidFill>
                <a:ea typeface="宋体" pitchFamily="2" charset="-12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a typeface="宋体" pitchFamily="2" charset="-122"/>
              </a:rPr>
              <a:t>nước</a:t>
            </a:r>
            <a:r>
              <a:rPr lang="en-US" sz="2800" b="1" dirty="0">
                <a:solidFill>
                  <a:srgbClr val="FF0000"/>
                </a:solidFill>
                <a:ea typeface="宋体" pitchFamily="2" charset="-122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ea typeface="宋体" pitchFamily="2" charset="-122"/>
              </a:rPr>
              <a:t>tập</a:t>
            </a:r>
            <a:r>
              <a:rPr lang="en-US" sz="2800" b="1" dirty="0">
                <a:solidFill>
                  <a:srgbClr val="FF0000"/>
                </a:solidFill>
                <a:ea typeface="宋体" pitchFamily="2" charset="-12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a typeface="宋体" pitchFamily="2" charset="-122"/>
              </a:rPr>
              <a:t>quán</a:t>
            </a:r>
            <a:r>
              <a:rPr lang="en-US" sz="2800" b="1" dirty="0">
                <a:solidFill>
                  <a:srgbClr val="FF0000"/>
                </a:solidFill>
                <a:ea typeface="宋体" pitchFamily="2" charset="-12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a typeface="宋体" pitchFamily="2" charset="-122"/>
              </a:rPr>
              <a:t>canh</a:t>
            </a:r>
            <a:r>
              <a:rPr lang="en-US" sz="2800" b="1" dirty="0">
                <a:solidFill>
                  <a:srgbClr val="FF0000"/>
                </a:solidFill>
                <a:ea typeface="宋体" pitchFamily="2" charset="-12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a typeface="宋体" pitchFamily="2" charset="-122"/>
              </a:rPr>
              <a:t>tác</a:t>
            </a:r>
            <a:r>
              <a:rPr lang="en-US" sz="2800" b="1" dirty="0">
                <a:solidFill>
                  <a:srgbClr val="FF0000"/>
                </a:solidFill>
                <a:ea typeface="宋体" pitchFamily="2" charset="-12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a typeface="宋体" pitchFamily="2" charset="-122"/>
              </a:rPr>
              <a:t>và</a:t>
            </a:r>
            <a:r>
              <a:rPr lang="en-US" sz="2800" b="1" dirty="0">
                <a:solidFill>
                  <a:srgbClr val="FF0000"/>
                </a:solidFill>
                <a:ea typeface="宋体" pitchFamily="2" charset="-12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a typeface="宋体" pitchFamily="2" charset="-122"/>
              </a:rPr>
              <a:t>cuộc</a:t>
            </a:r>
            <a:r>
              <a:rPr lang="en-US" sz="2800" b="1" dirty="0">
                <a:solidFill>
                  <a:srgbClr val="FF0000"/>
                </a:solidFill>
                <a:ea typeface="宋体" pitchFamily="2" charset="-12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a typeface="宋体" pitchFamily="2" charset="-122"/>
              </a:rPr>
              <a:t>sống</a:t>
            </a:r>
            <a:r>
              <a:rPr lang="en-US" sz="2800" b="1" dirty="0">
                <a:solidFill>
                  <a:srgbClr val="FF0000"/>
                </a:solidFill>
                <a:ea typeface="宋体" pitchFamily="2" charset="-122"/>
              </a:rPr>
              <a:t> ở </a:t>
            </a:r>
            <a:r>
              <a:rPr lang="en-US" sz="2800" b="1" dirty="0" err="1">
                <a:solidFill>
                  <a:srgbClr val="FF0000"/>
                </a:solidFill>
                <a:ea typeface="宋体" pitchFamily="2" charset="-122"/>
              </a:rPr>
              <a:t>thôn</a:t>
            </a:r>
            <a:r>
              <a:rPr lang="en-US" sz="2800" b="1" dirty="0">
                <a:solidFill>
                  <a:srgbClr val="FF0000"/>
                </a:solidFill>
                <a:ea typeface="宋体" pitchFamily="2" charset="-12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a typeface="宋体" pitchFamily="2" charset="-122"/>
              </a:rPr>
              <a:t>Phìn</a:t>
            </a:r>
            <a:r>
              <a:rPr lang="en-US" sz="2800" b="1" dirty="0">
                <a:solidFill>
                  <a:srgbClr val="FF0000"/>
                </a:solidFill>
                <a:ea typeface="宋体" pitchFamily="2" charset="-122"/>
              </a:rPr>
              <a:t> Ngan </a:t>
            </a:r>
            <a:r>
              <a:rPr lang="en-US" sz="2800" b="1" dirty="0" err="1">
                <a:solidFill>
                  <a:srgbClr val="FF0000"/>
                </a:solidFill>
                <a:ea typeface="宋体" pitchFamily="2" charset="-122"/>
              </a:rPr>
              <a:t>đã</a:t>
            </a:r>
            <a:r>
              <a:rPr lang="en-US" sz="2800" b="1" dirty="0">
                <a:solidFill>
                  <a:srgbClr val="FF0000"/>
                </a:solidFill>
                <a:ea typeface="宋体" pitchFamily="2" charset="-12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a typeface="宋体" pitchFamily="2" charset="-122"/>
              </a:rPr>
              <a:t>thay</a:t>
            </a:r>
            <a:r>
              <a:rPr lang="en-US" sz="2800" b="1" dirty="0">
                <a:solidFill>
                  <a:srgbClr val="FF0000"/>
                </a:solidFill>
                <a:ea typeface="宋体" pitchFamily="2" charset="-12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a typeface="宋体" pitchFamily="2" charset="-122"/>
              </a:rPr>
              <a:t>đổi</a:t>
            </a:r>
            <a:r>
              <a:rPr lang="en-US" sz="2800" b="1" dirty="0">
                <a:solidFill>
                  <a:srgbClr val="FF0000"/>
                </a:solidFill>
                <a:ea typeface="宋体" pitchFamily="2" charset="-12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a typeface="宋体" pitchFamily="2" charset="-122"/>
              </a:rPr>
              <a:t>như</a:t>
            </a:r>
            <a:r>
              <a:rPr lang="en-US" sz="2800" b="1" dirty="0">
                <a:solidFill>
                  <a:srgbClr val="FF0000"/>
                </a:solidFill>
                <a:ea typeface="宋体" pitchFamily="2" charset="-12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a typeface="宋体" pitchFamily="2" charset="-122"/>
              </a:rPr>
              <a:t>thế</a:t>
            </a:r>
            <a:r>
              <a:rPr lang="en-US" sz="2800" b="1" dirty="0">
                <a:solidFill>
                  <a:srgbClr val="FF0000"/>
                </a:solidFill>
                <a:ea typeface="宋体" pitchFamily="2" charset="-12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a typeface="宋体" pitchFamily="2" charset="-122"/>
              </a:rPr>
              <a:t>nào</a:t>
            </a:r>
            <a:r>
              <a:rPr lang="en-US" sz="2800" b="1" dirty="0">
                <a:solidFill>
                  <a:srgbClr val="FF0000"/>
                </a:solidFill>
                <a:ea typeface="宋体" pitchFamily="2" charset="-122"/>
              </a:rPr>
              <a:t>?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EF16C7C9-205C-42BB-89C9-8DD3AD18395D}"/>
              </a:ext>
            </a:extLst>
          </p:cNvPr>
          <p:cNvSpPr txBox="1"/>
          <p:nvPr/>
        </p:nvSpPr>
        <p:spPr>
          <a:xfrm>
            <a:off x="1452805" y="2568435"/>
            <a:ext cx="1043394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1" hangingPunct="1">
              <a:buFontTx/>
              <a:buChar char="-"/>
            </a:pPr>
            <a:r>
              <a:rPr lang="en-GB" altLang="en-US" sz="2800" b="1" dirty="0">
                <a:latin typeface="Arial" panose="020B0604020202020204" pitchFamily="34" charset="0"/>
              </a:rPr>
              <a:t> </a:t>
            </a:r>
            <a:r>
              <a:rPr lang="en-US" altLang="en-US" sz="2800" b="1" i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altLang="en-US" sz="2800" b="1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i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altLang="en-US" sz="2800" b="1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i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quán</a:t>
            </a:r>
            <a:r>
              <a:rPr lang="en-US" altLang="en-US" sz="2800" b="1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i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canh</a:t>
            </a:r>
            <a:r>
              <a:rPr lang="en-US" altLang="en-US" sz="2800" b="1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i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altLang="en-US" sz="2800" b="1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en-US" sz="28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altLang="en-US" sz="2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bào</a:t>
            </a:r>
            <a:r>
              <a:rPr lang="en-US" altLang="en-US" sz="2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altLang="en-US" sz="2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altLang="en-US" sz="2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nương</a:t>
            </a:r>
            <a:r>
              <a:rPr lang="en-US" altLang="en-US" sz="2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altLang="en-US" sz="2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altLang="en-US" sz="2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altLang="en-US" sz="2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trồng</a:t>
            </a:r>
            <a:r>
              <a:rPr lang="en-US" altLang="en-US" sz="2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lúa</a:t>
            </a:r>
            <a:r>
              <a:rPr lang="en-US" altLang="en-US" sz="2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altLang="en-US" sz="2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altLang="en-US" sz="28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altLang="en-US" sz="2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altLang="en-US" sz="2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nương</a:t>
            </a:r>
            <a:r>
              <a:rPr lang="en-US" altLang="en-US" sz="2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altLang="en-US" sz="2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altLang="en-US" sz="2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2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nạn</a:t>
            </a:r>
            <a:r>
              <a:rPr lang="en-US" altLang="en-US" sz="2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</a:t>
            </a:r>
            <a:r>
              <a:rPr lang="en-US" altLang="en-US" sz="2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rừng</a:t>
            </a:r>
            <a:r>
              <a:rPr lang="en-US" altLang="en-US" sz="2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eaLnBrk="1" hangingPunct="1"/>
            <a:r>
              <a:rPr lang="en-US" altLang="en-US" sz="2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 </a:t>
            </a:r>
            <a:r>
              <a:rPr lang="en-US" altLang="en-US" sz="2800" b="1" i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altLang="en-US" sz="2800" b="1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i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đời</a:t>
            </a:r>
            <a:r>
              <a:rPr lang="en-US" altLang="en-US" sz="2800" b="1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i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altLang="en-US" sz="2800" b="1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en-US" sz="28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Nhờ</a:t>
            </a:r>
            <a:r>
              <a:rPr lang="en-US" altLang="en-US" sz="2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trồng</a:t>
            </a:r>
            <a:r>
              <a:rPr lang="en-US" altLang="en-US" sz="2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lúa</a:t>
            </a:r>
            <a:r>
              <a:rPr lang="en-US" altLang="en-US" sz="2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lai</a:t>
            </a:r>
            <a:r>
              <a:rPr lang="en-US" altLang="en-US" sz="2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altLang="en-US" sz="2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altLang="en-US" sz="2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altLang="en-US" sz="2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altLang="en-US" sz="2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</a:t>
            </a:r>
            <a:r>
              <a:rPr lang="en-US" altLang="en-US" sz="2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altLang="en-US" sz="2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altLang="en-US" sz="2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</a:t>
            </a:r>
            <a:r>
              <a:rPr lang="en-US" altLang="en-US" sz="2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đói</a:t>
            </a:r>
            <a:r>
              <a:rPr lang="en-US" altLang="en-US" sz="2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nghèo</a:t>
            </a:r>
            <a:r>
              <a:rPr lang="en-US" altLang="en-US" sz="2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32842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>
            <a:extLst>
              <a:ext uri="{FF2B5EF4-FFF2-40B4-BE49-F238E27FC236}">
                <a16:creationId xmlns:a16="http://schemas.microsoft.com/office/drawing/2014/main" id="{C257CCB5-A9E7-4FE9-A3D2-A7A68C7BC6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6147" name="AutoShape 5">
            <a:extLst>
              <a:ext uri="{FF2B5EF4-FFF2-40B4-BE49-F238E27FC236}">
                <a16:creationId xmlns:a16="http://schemas.microsoft.com/office/drawing/2014/main" id="{3615F921-3EA2-4CD4-B586-79764DA6D7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1557339"/>
            <a:ext cx="4495800" cy="1512887"/>
          </a:xfrm>
          <a:prstGeom prst="irregularSeal1">
            <a:avLst/>
          </a:prstGeom>
          <a:solidFill>
            <a:srgbClr val="FFFF66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3300"/>
                </a:solidFill>
                <a:latin typeface="Times New Roman" panose="02020603050405020304" pitchFamily="18" charset="0"/>
              </a:rPr>
              <a:t>Quan sát tranh</a:t>
            </a:r>
          </a:p>
        </p:txBody>
      </p:sp>
      <p:pic>
        <p:nvPicPr>
          <p:cNvPr id="6148" name="Picture 6">
            <a:extLst>
              <a:ext uri="{FF2B5EF4-FFF2-40B4-BE49-F238E27FC236}">
                <a16:creationId xmlns:a16="http://schemas.microsoft.com/office/drawing/2014/main" id="{4319F795-BDAB-4F56-BE6C-C12013D72F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564" y="0"/>
            <a:ext cx="4643437" cy="364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3" name="Picture 7">
            <a:extLst>
              <a:ext uri="{FF2B5EF4-FFF2-40B4-BE49-F238E27FC236}">
                <a16:creationId xmlns:a16="http://schemas.microsoft.com/office/drawing/2014/main" id="{38568F42-9CBA-46EA-BAC6-E8096B02AD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60" y="3338512"/>
            <a:ext cx="5228904" cy="3110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8" descr="20765079_images1485629_nguyenlt">
            <a:extLst>
              <a:ext uri="{FF2B5EF4-FFF2-40B4-BE49-F238E27FC236}">
                <a16:creationId xmlns:a16="http://schemas.microsoft.com/office/drawing/2014/main" id="{A3283955-FBDE-43B9-A113-D824CBF8AE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4465638" cy="364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5" name="Picture 9">
            <a:extLst>
              <a:ext uri="{FF2B5EF4-FFF2-40B4-BE49-F238E27FC236}">
                <a16:creationId xmlns:a16="http://schemas.microsoft.com/office/drawing/2014/main" id="{35469304-3817-4AE6-BC5E-A06033AC84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564" y="3429000"/>
            <a:ext cx="5508624" cy="301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11">
            <a:extLst>
              <a:ext uri="{FF2B5EF4-FFF2-40B4-BE49-F238E27FC236}">
                <a16:creationId xmlns:a16="http://schemas.microsoft.com/office/drawing/2014/main" id="{2E04F915-FD26-425A-A244-9D36536F2B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564" y="0"/>
            <a:ext cx="4643437" cy="364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12" descr="20765079_images1485629_nguyenlt">
            <a:extLst>
              <a:ext uri="{FF2B5EF4-FFF2-40B4-BE49-F238E27FC236}">
                <a16:creationId xmlns:a16="http://schemas.microsoft.com/office/drawing/2014/main" id="{57A0B313-02C6-4CB4-9942-C8B18ECCF0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4465638" cy="364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9" name="Picture 13">
            <a:extLst>
              <a:ext uri="{FF2B5EF4-FFF2-40B4-BE49-F238E27FC236}">
                <a16:creationId xmlns:a16="http://schemas.microsoft.com/office/drawing/2014/main" id="{FE5838F1-3393-4AF1-9A3C-397ABA82E4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564" y="-1"/>
            <a:ext cx="5508624" cy="3556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10" name="Picture 14" descr="20765079_images1485629_nguyenlt">
            <a:extLst>
              <a:ext uri="{FF2B5EF4-FFF2-40B4-BE49-F238E27FC236}">
                <a16:creationId xmlns:a16="http://schemas.microsoft.com/office/drawing/2014/main" id="{F0B5D7EE-41AA-4ABA-8BF6-B6F44194B5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0"/>
            <a:ext cx="5151439" cy="3618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0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80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80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80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WordArt 20"/>
          <p:cNvSpPr>
            <a:spLocks noChangeArrowheads="1" noChangeShapeType="1" noTextEdit="1"/>
          </p:cNvSpPr>
          <p:nvPr/>
        </p:nvSpPr>
        <p:spPr bwMode="auto">
          <a:xfrm>
            <a:off x="4046159" y="1060981"/>
            <a:ext cx="4423531" cy="1079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lang="en-US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sp>
        <p:nvSpPr>
          <p:cNvPr id="13316" name="WordArt 21"/>
          <p:cNvSpPr>
            <a:spLocks noChangeArrowheads="1" noChangeShapeType="1" noTextEdit="1"/>
          </p:cNvSpPr>
          <p:nvPr/>
        </p:nvSpPr>
        <p:spPr bwMode="auto">
          <a:xfrm>
            <a:off x="1870789" y="2482972"/>
            <a:ext cx="8534400" cy="3657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 </a:t>
            </a:r>
            <a:r>
              <a:rPr lang="en-US" sz="36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dao</a:t>
            </a:r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lao</a:t>
            </a:r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sản</a:t>
            </a:r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xuất</a:t>
            </a:r>
            <a:endParaRPr lang="vi-VN" sz="3600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/>
            <a:endParaRPr lang="en-US" sz="3600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13317" name="Group 5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8" y="0"/>
            <a:chExt cx="5760" cy="4320"/>
          </a:xfrm>
        </p:grpSpPr>
        <p:pic>
          <p:nvPicPr>
            <p:cNvPr id="13318" name="Picture 6" descr="GRANS02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31882" flipH="1">
              <a:off x="4848" y="3394"/>
              <a:ext cx="912" cy="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19" name="Picture 7" descr="GRANS02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65066">
              <a:off x="96" y="3394"/>
              <a:ext cx="961" cy="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3320" name="Group 8"/>
            <p:cNvGrpSpPr>
              <a:grpSpLocks/>
            </p:cNvGrpSpPr>
            <p:nvPr/>
          </p:nvGrpSpPr>
          <p:grpSpPr bwMode="auto">
            <a:xfrm>
              <a:off x="8" y="0"/>
              <a:ext cx="5760" cy="4320"/>
              <a:chOff x="672" y="0"/>
              <a:chExt cx="5760" cy="4320"/>
            </a:xfrm>
          </p:grpSpPr>
          <p:pic>
            <p:nvPicPr>
              <p:cNvPr id="13321" name="Picture 9" descr="BD21325_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4176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322" name="Picture 10" descr="BD21325_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0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323" name="Picture 11" descr="BD21325_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88" y="192"/>
                <a:ext cx="144" cy="398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324" name="Picture 12" descr="BD21325_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0"/>
                <a:ext cx="153" cy="422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2624278083"/>
      </p:ext>
    </p:extLst>
  </p:cSld>
  <p:clrMapOvr>
    <a:masterClrMapping/>
  </p:clrMapOvr>
  <p:transition>
    <p:cover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itle 1"/>
          <p:cNvSpPr txBox="1">
            <a:spLocks/>
          </p:cNvSpPr>
          <p:nvPr/>
        </p:nvSpPr>
        <p:spPr>
          <a:xfrm>
            <a:off x="2658797" y="568361"/>
            <a:ext cx="6858000" cy="8117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ln w="12700" cmpd="sng">
                  <a:solidFill>
                    <a:srgbClr val="FEBE2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YÊU CẦU CẦN ĐẠT</a:t>
            </a:r>
          </a:p>
        </p:txBody>
      </p:sp>
      <p:sp>
        <p:nvSpPr>
          <p:cNvPr id="92" name="Freeform 91"/>
          <p:cNvSpPr/>
          <p:nvPr/>
        </p:nvSpPr>
        <p:spPr>
          <a:xfrm>
            <a:off x="1685701" y="1897252"/>
            <a:ext cx="839123" cy="680939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80B281"/>
          </a:solidFill>
          <a:ln w="317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800" kern="0">
              <a:solidFill>
                <a:srgbClr val="FFFFFF"/>
              </a:solidFill>
            </a:endParaRPr>
          </a:p>
        </p:txBody>
      </p:sp>
      <p:sp>
        <p:nvSpPr>
          <p:cNvPr id="93" name="Freeform 92"/>
          <p:cNvSpPr/>
          <p:nvPr/>
        </p:nvSpPr>
        <p:spPr>
          <a:xfrm>
            <a:off x="1725445" y="3615895"/>
            <a:ext cx="763991" cy="584044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5983B5"/>
          </a:solidFill>
          <a:ln w="317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800" kern="0">
              <a:solidFill>
                <a:srgbClr val="FFFFFF"/>
              </a:solidFill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2634735" y="1818319"/>
            <a:ext cx="905903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800" b="1" i="0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    </a:t>
            </a:r>
            <a:r>
              <a:rPr lang="vi-VN" sz="2800" b="1" i="0" dirty="0" err="1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Đọc</a:t>
            </a:r>
            <a:r>
              <a:rPr lang="vi-VN" sz="2800" b="1" i="0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 trôi </a:t>
            </a:r>
            <a:r>
              <a:rPr lang="vi-VN" sz="2800" b="1" i="0" dirty="0" err="1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chảy</a:t>
            </a:r>
            <a:r>
              <a:rPr lang="vi-VN" sz="2800" b="1" i="0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2800" b="1" i="0" dirty="0" err="1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từng</a:t>
            </a:r>
            <a:r>
              <a:rPr lang="vi-VN" sz="2800" b="1" i="0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2800" b="1" i="0" dirty="0" err="1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bài</a:t>
            </a:r>
            <a:r>
              <a:rPr lang="vi-VN" sz="2800" b="1" i="0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 ca dao, </a:t>
            </a:r>
            <a:r>
              <a:rPr lang="vi-VN" sz="2800" b="1" i="0" dirty="0" err="1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ngắt</a:t>
            </a:r>
            <a:r>
              <a:rPr lang="vi-VN" sz="2800" b="1" i="0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2800" b="1" i="0" dirty="0" err="1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nghỉ</a:t>
            </a:r>
            <a:r>
              <a:rPr lang="vi-VN" sz="2800" b="1" i="0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 hơi đ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</a:rPr>
              <a:t>ú</a:t>
            </a:r>
            <a:r>
              <a:rPr lang="vi-VN" sz="2800" b="1" i="0" dirty="0" err="1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ng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</a:rPr>
              <a:t> </a:t>
            </a:r>
            <a:r>
              <a:rPr lang="vi-VN" sz="2800" b="1" i="0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sau </a:t>
            </a:r>
            <a:r>
              <a:rPr lang="vi-VN" sz="2800" b="1" i="0" dirty="0" err="1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các</a:t>
            </a:r>
            <a:r>
              <a:rPr lang="vi-VN" sz="2800" b="1" i="0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2800" b="1" i="0" dirty="0" err="1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dấu</a:t>
            </a:r>
            <a:r>
              <a:rPr lang="vi-VN" sz="2800" b="1" i="0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 câu, </a:t>
            </a:r>
            <a:r>
              <a:rPr lang="vi-VN" sz="2800" b="1" i="0" dirty="0" err="1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giữa</a:t>
            </a:r>
            <a:r>
              <a:rPr lang="vi-VN" sz="2800" b="1" i="0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2800" b="1" i="0" dirty="0" err="1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các</a:t>
            </a:r>
            <a:r>
              <a:rPr lang="vi-VN" sz="2800" b="1" i="0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2800" b="1" i="0" dirty="0" err="1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cụm</a:t>
            </a:r>
            <a:r>
              <a:rPr lang="vi-VN" sz="2800" b="1" i="0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2800" b="1" i="0" dirty="0" err="1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từ</a:t>
            </a:r>
            <a:r>
              <a:rPr lang="vi-VN" sz="2800" b="1" i="0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vi-VN" sz="2800" b="1" i="0" dirty="0" err="1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nhấn</a:t>
            </a:r>
            <a:r>
              <a:rPr lang="vi-VN" sz="2800" b="1" i="0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2800" b="1" i="0" dirty="0" err="1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giọng</a:t>
            </a:r>
            <a:r>
              <a:rPr lang="vi-VN" sz="2800" b="1" i="0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 ở </a:t>
            </a:r>
            <a:r>
              <a:rPr lang="vi-VN" sz="2800" b="1" i="0" dirty="0" err="1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những</a:t>
            </a:r>
            <a:r>
              <a:rPr lang="vi-VN" sz="2800" b="1" i="0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2800" b="1" i="0" dirty="0" err="1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từ</a:t>
            </a:r>
            <a:r>
              <a:rPr lang="vi-VN" sz="2800" b="1" i="0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2800" b="1" i="0" dirty="0" err="1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ngữ</a:t>
            </a:r>
            <a:r>
              <a:rPr lang="vi-VN" sz="2800" b="1" i="0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2800" b="1" i="0" dirty="0" err="1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gợi</a:t>
            </a:r>
            <a:r>
              <a:rPr lang="vi-VN" sz="2800" b="1" i="0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2800" b="1" i="0" dirty="0" err="1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tả</a:t>
            </a:r>
            <a:r>
              <a:rPr lang="vi-VN" sz="2800" b="1" i="0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95" name="Rectangle 94"/>
          <p:cNvSpPr/>
          <p:nvPr/>
        </p:nvSpPr>
        <p:spPr>
          <a:xfrm>
            <a:off x="2658797" y="3606472"/>
            <a:ext cx="8490467" cy="5436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933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2933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2933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sz="2933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33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933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33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933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33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2933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ca </a:t>
            </a:r>
            <a:r>
              <a:rPr lang="en-US" sz="2933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dao</a:t>
            </a:r>
            <a:r>
              <a:rPr lang="en-US" sz="2933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96" name="Freeform 95"/>
          <p:cNvSpPr/>
          <p:nvPr/>
        </p:nvSpPr>
        <p:spPr>
          <a:xfrm>
            <a:off x="1717423" y="4869053"/>
            <a:ext cx="841019" cy="622167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FF0000"/>
          </a:solidFill>
          <a:ln w="3175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800" kern="0">
              <a:solidFill>
                <a:srgbClr val="FFFFFF"/>
              </a:solidFill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2593278" y="5086653"/>
            <a:ext cx="76189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Đọc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diễn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cảm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từng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ca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dao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32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6352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ình nền powerpoint">
            <a:extLst>
              <a:ext uri="{FF2B5EF4-FFF2-40B4-BE49-F238E27FC236}">
                <a16:creationId xmlns:a16="http://schemas.microsoft.com/office/drawing/2014/main" id="{C67BA3D1-711B-49C1-B204-5CA312602D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4C79DC39-526D-4CA7-B4A2-89BE4B88ABBC}"/>
              </a:ext>
            </a:extLst>
          </p:cNvPr>
          <p:cNvSpPr txBox="1"/>
          <p:nvPr/>
        </p:nvSpPr>
        <p:spPr>
          <a:xfrm>
            <a:off x="3903785" y="2721114"/>
            <a:ext cx="48885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ĐỌC ĐÚNG</a:t>
            </a:r>
          </a:p>
        </p:txBody>
      </p:sp>
    </p:spTree>
    <p:extLst>
      <p:ext uri="{BB962C8B-B14F-4D97-AF65-F5344CB8AC3E}">
        <p14:creationId xmlns:p14="http://schemas.microsoft.com/office/powerpoint/2010/main" val="31451975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9B772890-851F-497D-BBC6-CC189708B3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35997" cy="102224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1C8B997-F3B9-40BC-883D-7708F7F48300}"/>
              </a:ext>
            </a:extLst>
          </p:cNvPr>
          <p:cNvSpPr txBox="1"/>
          <p:nvPr/>
        </p:nvSpPr>
        <p:spPr>
          <a:xfrm>
            <a:off x="1035997" y="1295400"/>
            <a:ext cx="10668000" cy="692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3733" b="1" dirty="0" err="1">
                <a:solidFill>
                  <a:srgbClr val="C13953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Bài</a:t>
            </a:r>
            <a:r>
              <a:rPr lang="en-US" sz="3733" b="1" dirty="0">
                <a:solidFill>
                  <a:srgbClr val="C13953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ca </a:t>
            </a:r>
            <a:r>
              <a:rPr lang="en-US" sz="3733" b="1" dirty="0" err="1">
                <a:solidFill>
                  <a:srgbClr val="C13953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dao</a:t>
            </a:r>
            <a:r>
              <a:rPr lang="en-US" sz="3733" b="1" dirty="0">
                <a:solidFill>
                  <a:srgbClr val="C13953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3733" b="1" dirty="0" err="1">
                <a:solidFill>
                  <a:srgbClr val="C13953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về</a:t>
            </a:r>
            <a:r>
              <a:rPr lang="en-US" sz="3733" b="1" dirty="0">
                <a:solidFill>
                  <a:srgbClr val="C13953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3733" b="1" dirty="0" err="1">
                <a:solidFill>
                  <a:srgbClr val="C13953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lao</a:t>
            </a:r>
            <a:r>
              <a:rPr lang="en-US" sz="3733" b="1" dirty="0">
                <a:solidFill>
                  <a:srgbClr val="C13953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3733" b="1" dirty="0" err="1">
                <a:solidFill>
                  <a:srgbClr val="C13953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động</a:t>
            </a:r>
            <a:r>
              <a:rPr lang="en-US" sz="3733" b="1" dirty="0">
                <a:solidFill>
                  <a:srgbClr val="C13953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3733" b="1" dirty="0" err="1">
                <a:solidFill>
                  <a:srgbClr val="C13953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sản</a:t>
            </a:r>
            <a:r>
              <a:rPr lang="en-US" sz="3733" b="1" dirty="0">
                <a:solidFill>
                  <a:srgbClr val="C13953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3733" b="1" dirty="0" err="1">
                <a:solidFill>
                  <a:srgbClr val="C13953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xuất</a:t>
            </a:r>
            <a:r>
              <a:rPr lang="en-US" sz="3733" b="1" dirty="0">
                <a:solidFill>
                  <a:srgbClr val="C13953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3733" b="1" dirty="0" err="1">
                <a:solidFill>
                  <a:srgbClr val="C13953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gồm</a:t>
            </a:r>
            <a:r>
              <a:rPr lang="en-US" sz="3733" b="1" dirty="0">
                <a:solidFill>
                  <a:srgbClr val="C13953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3733" b="1" dirty="0" err="1">
                <a:solidFill>
                  <a:srgbClr val="C13953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có</a:t>
            </a:r>
            <a:r>
              <a:rPr lang="en-US" sz="3733" b="1" dirty="0">
                <a:solidFill>
                  <a:srgbClr val="C13953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3 </a:t>
            </a:r>
            <a:r>
              <a:rPr lang="en-US" sz="3733" b="1" dirty="0" err="1">
                <a:solidFill>
                  <a:srgbClr val="C13953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bài</a:t>
            </a:r>
            <a:endParaRPr lang="en-US" sz="3733" b="1" dirty="0">
              <a:solidFill>
                <a:srgbClr val="C13953"/>
              </a:solidFill>
              <a:latin typeface="Arial" panose="020B0604020202020204" pitchFamily="34" charset="0"/>
              <a:ea typeface="Aachen" panose="02020500000000000000" pitchFamily="18" charset="0"/>
              <a:cs typeface="Arial" panose="020B0604020202020204" pitchFamily="34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190514" y="1900123"/>
            <a:ext cx="10513483" cy="3662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6000">
                <a:solidFill>
                  <a:schemeClr val="tx1"/>
                </a:solidFill>
                <a:latin typeface=".VnArabia" panose="020B7200000000000000" pitchFamily="34" charset="0"/>
              </a:defRPr>
            </a:lvl1pPr>
            <a:lvl2pPr marL="742950" indent="-285750">
              <a:defRPr sz="6000">
                <a:solidFill>
                  <a:schemeClr val="tx1"/>
                </a:solidFill>
                <a:latin typeface=".VnArabia" panose="020B7200000000000000" pitchFamily="34" charset="0"/>
              </a:defRPr>
            </a:lvl2pPr>
            <a:lvl3pPr marL="1143000" indent="-228600">
              <a:defRPr sz="6000">
                <a:solidFill>
                  <a:schemeClr val="tx1"/>
                </a:solidFill>
                <a:latin typeface=".VnArabia" panose="020B7200000000000000" pitchFamily="34" charset="0"/>
              </a:defRPr>
            </a:lvl3pPr>
            <a:lvl4pPr marL="1600200" indent="-228600">
              <a:defRPr sz="6000">
                <a:solidFill>
                  <a:schemeClr val="tx1"/>
                </a:solidFill>
                <a:latin typeface=".VnArabia" panose="020B7200000000000000" pitchFamily="34" charset="0"/>
              </a:defRPr>
            </a:lvl4pPr>
            <a:lvl5pPr marL="2057400" indent="-228600">
              <a:defRPr sz="6000">
                <a:solidFill>
                  <a:schemeClr val="tx1"/>
                </a:solidFill>
                <a:latin typeface=".VnArabia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.VnArabia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.VnArabia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.VnArabia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.VnArabia" panose="020B7200000000000000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GB" altLang="en-US" sz="3200" b="1" dirty="0">
              <a:solidFill>
                <a:srgbClr val="000099"/>
              </a:solidFill>
              <a:latin typeface="Arial" panose="020B0604020202020204" pitchFamily="34" charset="0"/>
            </a:endParaRPr>
          </a:p>
          <a:p>
            <a:pPr algn="just">
              <a:spcBef>
                <a:spcPct val="50000"/>
              </a:spcBef>
            </a:pPr>
            <a:r>
              <a:rPr lang="en-GB" altLang="en-US" sz="3200" b="1" dirty="0">
                <a:latin typeface="Arial" panose="020B0604020202020204" pitchFamily="34" charset="0"/>
              </a:rPr>
              <a:t>+ </a:t>
            </a:r>
            <a:r>
              <a:rPr lang="en-GB" altLang="en-US" sz="3200" b="1" dirty="0" err="1">
                <a:latin typeface="Arial" panose="020B0604020202020204" pitchFamily="34" charset="0"/>
              </a:rPr>
              <a:t>Bài</a:t>
            </a:r>
            <a:r>
              <a:rPr lang="en-GB" altLang="en-US" sz="3200" b="1" dirty="0">
                <a:latin typeface="Arial" panose="020B0604020202020204" pitchFamily="34" charset="0"/>
              </a:rPr>
              <a:t> 1: </a:t>
            </a:r>
            <a:r>
              <a:rPr lang="en-GB" altLang="en-US" sz="3200" b="1" dirty="0" err="1">
                <a:latin typeface="Arial" panose="020B0604020202020204" pitchFamily="34" charset="0"/>
              </a:rPr>
              <a:t>Từ</a:t>
            </a:r>
            <a:r>
              <a:rPr lang="en-GB" altLang="en-US" sz="3200" b="1" dirty="0">
                <a:latin typeface="Arial" panose="020B0604020202020204" pitchFamily="34" charset="0"/>
              </a:rPr>
              <a:t> </a:t>
            </a:r>
            <a:r>
              <a:rPr lang="en-GB" altLang="en-US" sz="3200" b="1" i="1" dirty="0" err="1">
                <a:solidFill>
                  <a:srgbClr val="00B050"/>
                </a:solidFill>
                <a:latin typeface="Arial" panose="020B0604020202020204" pitchFamily="34" charset="0"/>
              </a:rPr>
              <a:t>Cày</a:t>
            </a:r>
            <a:r>
              <a:rPr lang="en-GB" altLang="en-US" sz="3200" b="1" i="1" dirty="0">
                <a:solidFill>
                  <a:srgbClr val="00B050"/>
                </a:solidFill>
                <a:latin typeface="Arial" panose="020B0604020202020204" pitchFamily="34" charset="0"/>
              </a:rPr>
              <a:t> </a:t>
            </a:r>
            <a:r>
              <a:rPr lang="en-GB" altLang="en-US" sz="3200" b="1" i="1" dirty="0" err="1">
                <a:solidFill>
                  <a:srgbClr val="00B050"/>
                </a:solidFill>
                <a:latin typeface="Arial" panose="020B0604020202020204" pitchFamily="34" charset="0"/>
              </a:rPr>
              <a:t>đồng</a:t>
            </a:r>
            <a:r>
              <a:rPr lang="en-GB" altLang="en-US" sz="3200" b="1" i="1" dirty="0">
                <a:solidFill>
                  <a:srgbClr val="00B050"/>
                </a:solidFill>
                <a:latin typeface="Arial" panose="020B0604020202020204" pitchFamily="34" charset="0"/>
              </a:rPr>
              <a:t> … </a:t>
            </a:r>
            <a:r>
              <a:rPr lang="en-GB" altLang="en-US" sz="3200" b="1" i="1" dirty="0" err="1">
                <a:solidFill>
                  <a:srgbClr val="00B050"/>
                </a:solidFill>
                <a:latin typeface="Arial" panose="020B0604020202020204" pitchFamily="34" charset="0"/>
              </a:rPr>
              <a:t>muôn</a:t>
            </a:r>
            <a:r>
              <a:rPr lang="en-GB" altLang="en-US" sz="3200" b="1" i="1" dirty="0">
                <a:solidFill>
                  <a:srgbClr val="00B050"/>
                </a:solidFill>
                <a:latin typeface="Arial" panose="020B0604020202020204" pitchFamily="34" charset="0"/>
              </a:rPr>
              <a:t> </a:t>
            </a:r>
            <a:r>
              <a:rPr lang="en-GB" altLang="en-US" sz="3200" b="1" i="1" dirty="0" err="1">
                <a:solidFill>
                  <a:srgbClr val="00B050"/>
                </a:solidFill>
                <a:latin typeface="Arial" panose="020B0604020202020204" pitchFamily="34" charset="0"/>
              </a:rPr>
              <a:t>phần</a:t>
            </a:r>
            <a:r>
              <a:rPr lang="en-GB" altLang="en-US" sz="3200" b="1" i="1" dirty="0">
                <a:solidFill>
                  <a:srgbClr val="00B050"/>
                </a:solidFill>
                <a:latin typeface="Arial" panose="020B0604020202020204" pitchFamily="34" charset="0"/>
              </a:rPr>
              <a:t>.</a:t>
            </a:r>
          </a:p>
          <a:p>
            <a:pPr algn="just">
              <a:spcBef>
                <a:spcPct val="50000"/>
              </a:spcBef>
            </a:pPr>
            <a:r>
              <a:rPr lang="en-GB" altLang="en-US" sz="3200" b="1" dirty="0">
                <a:latin typeface="Arial" panose="020B0604020202020204" pitchFamily="34" charset="0"/>
              </a:rPr>
              <a:t>+ </a:t>
            </a:r>
            <a:r>
              <a:rPr lang="en-GB" altLang="en-US" sz="3200" b="1" dirty="0" err="1">
                <a:latin typeface="Arial" panose="020B0604020202020204" pitchFamily="34" charset="0"/>
              </a:rPr>
              <a:t>Bài</a:t>
            </a:r>
            <a:r>
              <a:rPr lang="en-GB" altLang="en-US" sz="3200" b="1" dirty="0">
                <a:latin typeface="Arial" panose="020B0604020202020204" pitchFamily="34" charset="0"/>
              </a:rPr>
              <a:t> 2: </a:t>
            </a:r>
            <a:r>
              <a:rPr lang="en-GB" altLang="en-US" sz="3200" b="1" dirty="0" err="1">
                <a:latin typeface="Arial" panose="020B0604020202020204" pitchFamily="34" charset="0"/>
              </a:rPr>
              <a:t>Từ</a:t>
            </a:r>
            <a:r>
              <a:rPr lang="en-GB" altLang="en-US" sz="3200" b="1" dirty="0">
                <a:latin typeface="Arial" panose="020B0604020202020204" pitchFamily="34" charset="0"/>
              </a:rPr>
              <a:t> </a:t>
            </a:r>
            <a:r>
              <a:rPr lang="en-GB" altLang="en-US" sz="3200" b="1" i="1" dirty="0" err="1">
                <a:solidFill>
                  <a:srgbClr val="00B050"/>
                </a:solidFill>
                <a:latin typeface="Arial" panose="020B0604020202020204" pitchFamily="34" charset="0"/>
              </a:rPr>
              <a:t>Ơn</a:t>
            </a:r>
            <a:r>
              <a:rPr lang="en-GB" altLang="en-US" sz="3200" b="1" i="1" dirty="0">
                <a:solidFill>
                  <a:srgbClr val="00B050"/>
                </a:solidFill>
                <a:latin typeface="Arial" panose="020B0604020202020204" pitchFamily="34" charset="0"/>
              </a:rPr>
              <a:t> </a:t>
            </a:r>
            <a:r>
              <a:rPr lang="en-GB" altLang="en-US" sz="3200" b="1" i="1" dirty="0" err="1">
                <a:solidFill>
                  <a:srgbClr val="00B050"/>
                </a:solidFill>
                <a:latin typeface="Arial" panose="020B0604020202020204" pitchFamily="34" charset="0"/>
              </a:rPr>
              <a:t>trời</a:t>
            </a:r>
            <a:r>
              <a:rPr lang="en-GB" altLang="en-US" sz="3200" b="1" i="1" dirty="0">
                <a:solidFill>
                  <a:srgbClr val="00B050"/>
                </a:solidFill>
                <a:latin typeface="Arial" panose="020B0604020202020204" pitchFamily="34" charset="0"/>
              </a:rPr>
              <a:t> … </a:t>
            </a:r>
            <a:r>
              <a:rPr lang="en-GB" altLang="en-US" sz="3200" b="1" i="1" dirty="0" err="1">
                <a:solidFill>
                  <a:srgbClr val="00B050"/>
                </a:solidFill>
                <a:latin typeface="Arial" panose="020B0604020202020204" pitchFamily="34" charset="0"/>
              </a:rPr>
              <a:t>bấy</a:t>
            </a:r>
            <a:r>
              <a:rPr lang="en-GB" altLang="en-US" sz="3200" b="1" i="1" dirty="0">
                <a:solidFill>
                  <a:srgbClr val="00B050"/>
                </a:solidFill>
                <a:latin typeface="Arial" panose="020B0604020202020204" pitchFamily="34" charset="0"/>
              </a:rPr>
              <a:t> </a:t>
            </a:r>
            <a:r>
              <a:rPr lang="en-GB" altLang="en-US" sz="3200" b="1" i="1" dirty="0" err="1">
                <a:solidFill>
                  <a:srgbClr val="00B050"/>
                </a:solidFill>
                <a:latin typeface="Arial" panose="020B0604020202020204" pitchFamily="34" charset="0"/>
              </a:rPr>
              <a:t>nhiêu</a:t>
            </a:r>
            <a:r>
              <a:rPr lang="en-GB" altLang="en-US" sz="3200" b="1" i="1" dirty="0">
                <a:solidFill>
                  <a:srgbClr val="00B050"/>
                </a:solidFill>
                <a:latin typeface="Arial" panose="020B0604020202020204" pitchFamily="34" charset="0"/>
              </a:rPr>
              <a:t>.</a:t>
            </a:r>
          </a:p>
          <a:p>
            <a:pPr algn="just">
              <a:spcBef>
                <a:spcPct val="50000"/>
              </a:spcBef>
            </a:pPr>
            <a:r>
              <a:rPr lang="en-GB" altLang="en-US" sz="3200" b="1" dirty="0">
                <a:latin typeface="Arial" panose="020B0604020202020204" pitchFamily="34" charset="0"/>
              </a:rPr>
              <a:t>+ </a:t>
            </a:r>
            <a:r>
              <a:rPr lang="en-GB" altLang="en-US" sz="3200" b="1" dirty="0" err="1">
                <a:latin typeface="Arial" panose="020B0604020202020204" pitchFamily="34" charset="0"/>
              </a:rPr>
              <a:t>Bài</a:t>
            </a:r>
            <a:r>
              <a:rPr lang="en-GB" altLang="en-US" sz="3200" b="1" dirty="0">
                <a:latin typeface="Arial" panose="020B0604020202020204" pitchFamily="34" charset="0"/>
              </a:rPr>
              <a:t> 3: </a:t>
            </a:r>
            <a:r>
              <a:rPr lang="en-GB" altLang="en-US" sz="3200" b="1" dirty="0" err="1">
                <a:latin typeface="Arial" panose="020B0604020202020204" pitchFamily="34" charset="0"/>
              </a:rPr>
              <a:t>Từ</a:t>
            </a:r>
            <a:r>
              <a:rPr lang="en-GB" altLang="en-US" sz="3200" b="1" dirty="0">
                <a:latin typeface="Arial" panose="020B0604020202020204" pitchFamily="34" charset="0"/>
              </a:rPr>
              <a:t> </a:t>
            </a:r>
            <a:r>
              <a:rPr lang="en-GB" altLang="en-US" sz="3200" b="1" i="1" dirty="0" err="1">
                <a:solidFill>
                  <a:srgbClr val="00B050"/>
                </a:solidFill>
                <a:latin typeface="Arial" panose="020B0604020202020204" pitchFamily="34" charset="0"/>
              </a:rPr>
              <a:t>Người</a:t>
            </a:r>
            <a:r>
              <a:rPr lang="en-GB" altLang="en-US" sz="3200" b="1" i="1" dirty="0">
                <a:solidFill>
                  <a:srgbClr val="00B050"/>
                </a:solidFill>
                <a:latin typeface="Arial" panose="020B0604020202020204" pitchFamily="34" charset="0"/>
              </a:rPr>
              <a:t> ta … </a:t>
            </a:r>
            <a:r>
              <a:rPr lang="en-GB" altLang="en-US" sz="3200" b="1" i="1" dirty="0" err="1">
                <a:solidFill>
                  <a:srgbClr val="00B050"/>
                </a:solidFill>
                <a:latin typeface="Arial" panose="020B0604020202020204" pitchFamily="34" charset="0"/>
              </a:rPr>
              <a:t>tấm</a:t>
            </a:r>
            <a:r>
              <a:rPr lang="en-GB" altLang="en-US" sz="3200" b="1" i="1" dirty="0">
                <a:solidFill>
                  <a:srgbClr val="00B050"/>
                </a:solidFill>
                <a:latin typeface="Arial" panose="020B0604020202020204" pitchFamily="34" charset="0"/>
              </a:rPr>
              <a:t> </a:t>
            </a:r>
            <a:r>
              <a:rPr lang="en-GB" altLang="en-US" sz="3200" b="1" i="1" dirty="0" err="1">
                <a:solidFill>
                  <a:srgbClr val="00B050"/>
                </a:solidFill>
                <a:latin typeface="Arial" panose="020B0604020202020204" pitchFamily="34" charset="0"/>
              </a:rPr>
              <a:t>lòng</a:t>
            </a:r>
            <a:r>
              <a:rPr lang="en-GB" altLang="en-US" sz="3200" b="1" i="1" dirty="0">
                <a:solidFill>
                  <a:srgbClr val="00B050"/>
                </a:solidFill>
                <a:latin typeface="Arial" panose="020B0604020202020204" pitchFamily="34" charset="0"/>
              </a:rPr>
              <a:t>.</a:t>
            </a:r>
          </a:p>
          <a:p>
            <a:pPr algn="just">
              <a:spcBef>
                <a:spcPct val="50000"/>
              </a:spcBef>
            </a:pPr>
            <a:endParaRPr lang="en-US" altLang="zh-CN" sz="3733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7518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2923</TotalTime>
  <Words>1532</Words>
  <Application>Microsoft Office PowerPoint</Application>
  <PresentationFormat>Widescreen</PresentationFormat>
  <Paragraphs>118</Paragraphs>
  <Slides>23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Arial-Rounded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Swift3</cp:lastModifiedBy>
  <cp:revision>210</cp:revision>
  <dcterms:created xsi:type="dcterms:W3CDTF">2021-08-22T10:47:54Z</dcterms:created>
  <dcterms:modified xsi:type="dcterms:W3CDTF">2022-12-22T15:11:05Z</dcterms:modified>
</cp:coreProperties>
</file>