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Lst>
  <p:notesMasterIdLst>
    <p:notesMasterId r:id="rId36"/>
  </p:notesMasterIdLst>
  <p:sldIdLst>
    <p:sldId id="305" r:id="rId3"/>
    <p:sldId id="272" r:id="rId4"/>
    <p:sldId id="341" r:id="rId5"/>
    <p:sldId id="260" r:id="rId6"/>
    <p:sldId id="273" r:id="rId7"/>
    <p:sldId id="274" r:id="rId8"/>
    <p:sldId id="275" r:id="rId9"/>
    <p:sldId id="276" r:id="rId10"/>
    <p:sldId id="257" r:id="rId11"/>
    <p:sldId id="277" r:id="rId12"/>
    <p:sldId id="281" r:id="rId13"/>
    <p:sldId id="294" r:id="rId14"/>
    <p:sldId id="295" r:id="rId15"/>
    <p:sldId id="296" r:id="rId16"/>
    <p:sldId id="304" r:id="rId17"/>
    <p:sldId id="284" r:id="rId18"/>
    <p:sldId id="285" r:id="rId19"/>
    <p:sldId id="286" r:id="rId20"/>
    <p:sldId id="287" r:id="rId21"/>
    <p:sldId id="292" r:id="rId22"/>
    <p:sldId id="289" r:id="rId23"/>
    <p:sldId id="303" r:id="rId24"/>
    <p:sldId id="290" r:id="rId25"/>
    <p:sldId id="291" r:id="rId26"/>
    <p:sldId id="269" r:id="rId27"/>
    <p:sldId id="270" r:id="rId28"/>
    <p:sldId id="293" r:id="rId29"/>
    <p:sldId id="263" r:id="rId30"/>
    <p:sldId id="299" r:id="rId31"/>
    <p:sldId id="298" r:id="rId32"/>
    <p:sldId id="302" r:id="rId33"/>
    <p:sldId id="262" r:id="rId34"/>
    <p:sldId id="271" r:id="rId35"/>
  </p:sldIdLst>
  <p:sldSz cx="9144000" cy="5143500" type="screen16x9"/>
  <p:notesSz cx="6858000" cy="9144000"/>
  <p:embeddedFontLst>
    <p:embeddedFont>
      <p:font typeface="等线" panose="02010600030101010101" pitchFamily="2" charset="-122"/>
      <p:regular r:id="rId37"/>
      <p:bold r:id="rId38"/>
    </p:embeddedFont>
    <p:embeddedFont>
      <p:font typeface="DFGothic-EB" panose="020B0604020202020204" charset="-128"/>
      <p:regular r:id="rId39"/>
    </p:embeddedFont>
    <p:embeddedFont>
      <p:font typeface="#9Slide05 Fleur" panose="02040403050506020204" pitchFamily="18" charset="0"/>
      <p:regular r:id="rId40"/>
    </p:embeddedFont>
    <p:embeddedFont>
      <p:font typeface="#9Slide05 SVNUT Triumph" panose="00000500000000000000" pitchFamily="2" charset="0"/>
      <p:italic r:id="rId41"/>
    </p:embeddedFont>
    <p:embeddedFont>
      <p:font typeface="Calibri" panose="020F0502020204030204" pitchFamily="34" charset="0"/>
      <p:regular r:id="rId42"/>
      <p:bold r:id="rId43"/>
      <p:italic r:id="rId44"/>
      <p:boldItalic r:id="rId45"/>
    </p:embeddedFont>
    <p:embeddedFont>
      <p:font typeface="Grand Hotel" panose="020B0604020202020204" charset="0"/>
      <p:regular r:id="rId46"/>
    </p:embeddedFont>
    <p:embeddedFont>
      <p:font typeface="Montserrat" panose="02000505000000020004" pitchFamily="2" charset="0"/>
      <p:regular r:id="rId47"/>
    </p:embeddedFont>
    <p:embeddedFont>
      <p:font typeface="Nunito Black" pitchFamily="2" charset="0"/>
      <p:bold r:id="rId48"/>
      <p:boldItalic r:id="rId49"/>
    </p:embeddedFont>
    <p:embeddedFont>
      <p:font typeface="Open Sans" panose="020B0606030504020204" pitchFamily="34" charset="0"/>
      <p:regular r:id="rId50"/>
      <p:bold r:id="rId51"/>
      <p:italic r:id="rId52"/>
      <p:boldItalic r:id="rId53"/>
    </p:embeddedFont>
    <p:embeddedFont>
      <p:font typeface="Showcard Gothic" panose="04020904020102020604" pitchFamily="82" charset="0"/>
      <p:regular r:id="rId54"/>
    </p:embeddedFont>
    <p:embeddedFont>
      <p:font typeface="Times" panose="02020603050405020304" pitchFamily="18" charset="0"/>
      <p:regular r:id="rId55"/>
      <p:bold r:id="rId56"/>
      <p:italic r:id="rId57"/>
      <p:boldItalic r:id="rId58"/>
    </p:embeddedFont>
  </p:embeddedFontLst>
  <p:custDataLst>
    <p:tags r:id="rId5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251F"/>
    <a:srgbClr val="FF6600"/>
    <a:srgbClr val="FF9933"/>
    <a:srgbClr val="0095D2"/>
    <a:srgbClr val="0B54AD"/>
    <a:srgbClr val="212C7A"/>
    <a:srgbClr val="77B525"/>
    <a:srgbClr val="0969C9"/>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5" autoAdjust="0"/>
    <p:restoredTop sz="94660"/>
  </p:normalViewPr>
  <p:slideViewPr>
    <p:cSldViewPr snapToGrid="0">
      <p:cViewPr varScale="1">
        <p:scale>
          <a:sx n="88" d="100"/>
          <a:sy n="88" d="100"/>
        </p:scale>
        <p:origin x="5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2022/12/18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179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225658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15</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91926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315294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6752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419751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202931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263090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36255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25</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26</a:t>
            </a:fld>
            <a:endParaRPr lang="zh-CN" altLang="en-US"/>
          </a:p>
        </p:txBody>
      </p:sp>
    </p:spTree>
    <p:extLst>
      <p:ext uri="{BB962C8B-B14F-4D97-AF65-F5344CB8AC3E}">
        <p14:creationId xmlns:p14="http://schemas.microsoft.com/office/powerpoint/2010/main" val="66869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27</a:t>
            </a:fld>
            <a:endParaRPr lang="zh-CN" altLang="en-US"/>
          </a:p>
        </p:txBody>
      </p:sp>
    </p:spTree>
    <p:extLst>
      <p:ext uri="{BB962C8B-B14F-4D97-AF65-F5344CB8AC3E}">
        <p14:creationId xmlns:p14="http://schemas.microsoft.com/office/powerpoint/2010/main" val="3476206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28</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29</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1"/>
        <p:cNvGrpSpPr/>
        <p:nvPr/>
      </p:nvGrpSpPr>
      <p:grpSpPr>
        <a:xfrm>
          <a:off x="0" y="0"/>
          <a:ext cx="0" cy="0"/>
          <a:chOff x="0" y="0"/>
          <a:chExt cx="0" cy="0"/>
        </a:xfrm>
      </p:grpSpPr>
      <p:sp>
        <p:nvSpPr>
          <p:cNvPr id="11512" name="Google Shape;11512;ge54525d488_0_3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3" name="Google Shape;11513;ge54525d488_0_3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512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32</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33</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8411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6948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91144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9</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a:ea typeface="Grand Hotel"/>
                <a:cs typeface="Grand Hotel"/>
                <a:sym typeface="Grand Hote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203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ECC6"/>
        </a:solidFill>
        <a:effectLst/>
      </p:bgPr>
    </p:bg>
    <p:spTree>
      <p:nvGrpSpPr>
        <p:cNvPr id="1" name="Shape 208"/>
        <p:cNvGrpSpPr/>
        <p:nvPr/>
      </p:nvGrpSpPr>
      <p:grpSpPr>
        <a:xfrm>
          <a:off x="0" y="0"/>
          <a:ext cx="0" cy="0"/>
          <a:chOff x="0" y="0"/>
          <a:chExt cx="0" cy="0"/>
        </a:xfrm>
      </p:grpSpPr>
      <p:grpSp>
        <p:nvGrpSpPr>
          <p:cNvPr id="209" name="Google Shape;209;p3"/>
          <p:cNvGrpSpPr/>
          <p:nvPr/>
        </p:nvGrpSpPr>
        <p:grpSpPr>
          <a:xfrm>
            <a:off x="162150" y="-169612"/>
            <a:ext cx="8819708" cy="5143516"/>
            <a:chOff x="162150" y="-169612"/>
            <a:chExt cx="8819708" cy="5143516"/>
          </a:xfrm>
        </p:grpSpPr>
        <p:sp>
          <p:nvSpPr>
            <p:cNvPr id="210" name="Google Shape;210;p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15" name="Google Shape;215;p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
          <p:cNvSpPr txBox="1">
            <a:spLocks noGrp="1"/>
          </p:cNvSpPr>
          <p:nvPr>
            <p:ph type="title" hasCustomPrompt="1"/>
          </p:nvPr>
        </p:nvSpPr>
        <p:spPr>
          <a:xfrm flipH="1">
            <a:off x="1929000" y="86045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64" name="Google Shape;264;p3"/>
          <p:cNvSpPr txBox="1">
            <a:spLocks noGrp="1"/>
          </p:cNvSpPr>
          <p:nvPr>
            <p:ph type="title" idx="2"/>
          </p:nvPr>
        </p:nvSpPr>
        <p:spPr>
          <a:xfrm>
            <a:off x="681600" y="2174475"/>
            <a:ext cx="45261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3"/>
          <p:cNvSpPr txBox="1">
            <a:spLocks noGrp="1"/>
          </p:cNvSpPr>
          <p:nvPr>
            <p:ph type="subTitle" idx="1"/>
          </p:nvPr>
        </p:nvSpPr>
        <p:spPr>
          <a:xfrm>
            <a:off x="1491000" y="3117100"/>
            <a:ext cx="2953800" cy="8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85646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ECC6"/>
        </a:solidFill>
        <a:effectLst/>
      </p:bgPr>
    </p:bg>
    <p:spTree>
      <p:nvGrpSpPr>
        <p:cNvPr id="1" name="Shape 266"/>
        <p:cNvGrpSpPr/>
        <p:nvPr/>
      </p:nvGrpSpPr>
      <p:grpSpPr>
        <a:xfrm>
          <a:off x="0" y="0"/>
          <a:ext cx="0" cy="0"/>
          <a:chOff x="0" y="0"/>
          <a:chExt cx="0" cy="0"/>
        </a:xfrm>
      </p:grpSpPr>
      <p:grpSp>
        <p:nvGrpSpPr>
          <p:cNvPr id="267" name="Google Shape;267;p4"/>
          <p:cNvGrpSpPr/>
          <p:nvPr/>
        </p:nvGrpSpPr>
        <p:grpSpPr>
          <a:xfrm>
            <a:off x="162150" y="-169612"/>
            <a:ext cx="8819708" cy="5143516"/>
            <a:chOff x="162150" y="-169612"/>
            <a:chExt cx="8819708" cy="5143516"/>
          </a:xfrm>
        </p:grpSpPr>
        <p:sp>
          <p:nvSpPr>
            <p:cNvPr id="268" name="Google Shape;268;p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73" name="Google Shape;273;p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4"/>
          <p:cNvSpPr txBox="1">
            <a:spLocks noGrp="1"/>
          </p:cNvSpPr>
          <p:nvPr>
            <p:ph type="body" idx="1"/>
          </p:nvPr>
        </p:nvSpPr>
        <p:spPr>
          <a:xfrm>
            <a:off x="714450" y="1027975"/>
            <a:ext cx="7715100" cy="357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2" name="Google Shape;3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23" name="Google Shape;323;p4"/>
          <p:cNvGrpSpPr/>
          <p:nvPr/>
        </p:nvGrpSpPr>
        <p:grpSpPr>
          <a:xfrm>
            <a:off x="647230" y="497193"/>
            <a:ext cx="7956647" cy="4094638"/>
            <a:chOff x="647230" y="497193"/>
            <a:chExt cx="7956647" cy="4094638"/>
          </a:xfrm>
        </p:grpSpPr>
        <p:sp>
          <p:nvSpPr>
            <p:cNvPr id="324" name="Google Shape;324;p4"/>
            <p:cNvSpPr/>
            <p:nvPr/>
          </p:nvSpPr>
          <p:spPr>
            <a:xfrm rot="3684608">
              <a:off x="7911495" y="592925"/>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3684608">
              <a:off x="7913667" y="588543"/>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3684608">
              <a:off x="7930216" y="626357"/>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3684608">
              <a:off x="7982843" y="714338"/>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3684608">
              <a:off x="7976524" y="713525"/>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3684608">
              <a:off x="7996094" y="754982"/>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rot="3684608">
              <a:off x="8025740" y="530604"/>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rot="3684608">
              <a:off x="8051529" y="587430"/>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3684608">
              <a:off x="8213568" y="1013890"/>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3684608">
              <a:off x="8200196" y="1025364"/>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3684608">
              <a:off x="8216238" y="1083780"/>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3684608">
              <a:off x="8229585" y="1024319"/>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3684608">
              <a:off x="8002172" y="978401"/>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3684608">
              <a:off x="8074514" y="11299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3684608">
              <a:off x="8004303" y="1123297"/>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3684608">
              <a:off x="8059260" y="879151"/>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3684608">
              <a:off x="8131622" y="1030013"/>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3684608">
              <a:off x="8120051" y="784468"/>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3684608">
              <a:off x="8190691" y="914797"/>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3684608">
              <a:off x="8171332" y="689434"/>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3684608">
              <a:off x="8240905" y="794241"/>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3684608">
              <a:off x="8102973" y="847175"/>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3684608">
              <a:off x="7950254" y="91761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3684608">
              <a:off x="8131445" y="840296"/>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3684608">
              <a:off x="8019539" y="1103606"/>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3684608">
              <a:off x="8036474" y="980067"/>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3684608">
              <a:off x="8080450" y="1118207"/>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3684608">
              <a:off x="8090496" y="880634"/>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3684608">
              <a:off x="8137606" y="1018407"/>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3684608">
              <a:off x="8147962" y="77929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3684608">
              <a:off x="8194675" y="905914"/>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3684608">
              <a:off x="8191859" y="677721"/>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3684608">
              <a:off x="8242572" y="787613"/>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rot="3684608">
              <a:off x="8025924" y="695963"/>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7013994" y="630044"/>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026766" y="613199"/>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025730" y="655657"/>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012199" y="630182"/>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306075" y="550929"/>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7309113" y="576748"/>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303590" y="550100"/>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326440" y="603189"/>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378215" y="641228"/>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45513" y="935874"/>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499507" y="929384"/>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7310355" y="757070"/>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7398442" y="875329"/>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416322" y="896661"/>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335000" y="770878"/>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522910" y="949681"/>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7691766" y="96024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650484" y="934631"/>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503857" y="928694"/>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310355" y="755137"/>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401549" y="874086"/>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710819" y="1022100"/>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518008" y="1014851"/>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299310" y="80042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405277" y="948162"/>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rot="10769305">
              <a:off x="669173" y="740768"/>
              <a:ext cx="182315" cy="295522"/>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rot="10769305">
              <a:off x="676996" y="642876"/>
              <a:ext cx="171676" cy="393390"/>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rot="10769305">
              <a:off x="705470" y="819049"/>
              <a:ext cx="145773" cy="217081"/>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rot="10769305">
              <a:off x="675065" y="740745"/>
              <a:ext cx="175839" cy="29790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rot="10769305">
              <a:off x="741298" y="592180"/>
              <a:ext cx="340313" cy="22811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rot="10769305">
              <a:off x="648191" y="598068"/>
              <a:ext cx="431702" cy="21714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rot="10769305">
              <a:off x="879998" y="622025"/>
              <a:ext cx="201743" cy="197058"/>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rot="10769305">
              <a:off x="741297" y="591130"/>
              <a:ext cx="338595" cy="23016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rot="-3510584">
              <a:off x="8071609" y="4092268"/>
              <a:ext cx="195637" cy="22263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rot="-3510584">
              <a:off x="8131720" y="4096561"/>
              <a:ext cx="123100" cy="249626"/>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rot="-3510584">
              <a:off x="8090761" y="4120883"/>
              <a:ext cx="156061" cy="20355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rot="-3510584">
              <a:off x="8079445" y="4094024"/>
              <a:ext cx="174018" cy="224758"/>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rot="-3510584">
              <a:off x="8160493" y="4320043"/>
              <a:ext cx="94924" cy="16362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rot="-3510584">
              <a:off x="8155483" y="4460402"/>
              <a:ext cx="170651" cy="51449"/>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rot="-3510584">
              <a:off x="8079265" y="4388903"/>
              <a:ext cx="136095" cy="135800"/>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rot="-3510584">
              <a:off x="8241528" y="4298092"/>
              <a:ext cx="95397" cy="163149"/>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rot="-3510584">
              <a:off x="8236757" y="4437870"/>
              <a:ext cx="170651" cy="51449"/>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rot="-3510584">
              <a:off x="8318705" y="4275184"/>
              <a:ext cx="101599" cy="160255"/>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rot="-3510584">
              <a:off x="8335369" y="4408759"/>
              <a:ext cx="168229" cy="4938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rot="-3510584">
              <a:off x="8390600" y="4245115"/>
              <a:ext cx="112822" cy="155057"/>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rot="-3510584">
              <a:off x="8428559" y="4371217"/>
              <a:ext cx="164862" cy="50859"/>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rot="-3510584">
              <a:off x="8099757" y="4375910"/>
              <a:ext cx="111818" cy="137454"/>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rot="-3510584">
              <a:off x="8187124" y="4309468"/>
              <a:ext cx="55407" cy="16527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rot="-3510584">
              <a:off x="8158743" y="4457040"/>
              <a:ext cx="166103" cy="5404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rot="-3510584">
              <a:off x="8265596" y="4287383"/>
              <a:ext cx="57533" cy="164744"/>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rot="-3510584">
              <a:off x="8239789" y="4434636"/>
              <a:ext cx="166634" cy="5446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rot="-3510584">
              <a:off x="8342629" y="4263270"/>
              <a:ext cx="65921" cy="1616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rot="-3510584">
              <a:off x="8336458" y="4406850"/>
              <a:ext cx="166634" cy="51686"/>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rot="-3510584">
              <a:off x="8414731" y="4232618"/>
              <a:ext cx="77026" cy="156651"/>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rot="-3510584">
              <a:off x="8428272" y="4369540"/>
              <a:ext cx="166103" cy="5233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rot="-3510584">
              <a:off x="8199245" y="4228031"/>
              <a:ext cx="352879" cy="2802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rot="-3510584">
              <a:off x="8307125" y="4277354"/>
              <a:ext cx="71769" cy="11022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rot="-3510584">
              <a:off x="8113989" y="4292689"/>
              <a:ext cx="225172" cy="257837"/>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rot="-3510584">
              <a:off x="8372817" y="4288428"/>
              <a:ext cx="20615" cy="21678"/>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543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ECC6"/>
        </a:solidFill>
        <a:effectLst/>
      </p:bgPr>
    </p:bg>
    <p:spTree>
      <p:nvGrpSpPr>
        <p:cNvPr id="1" name="Shape 521"/>
        <p:cNvGrpSpPr/>
        <p:nvPr/>
      </p:nvGrpSpPr>
      <p:grpSpPr>
        <a:xfrm>
          <a:off x="0" y="0"/>
          <a:ext cx="0" cy="0"/>
          <a:chOff x="0" y="0"/>
          <a:chExt cx="0" cy="0"/>
        </a:xfrm>
      </p:grpSpPr>
      <p:grpSp>
        <p:nvGrpSpPr>
          <p:cNvPr id="522" name="Google Shape;522;p6"/>
          <p:cNvGrpSpPr/>
          <p:nvPr/>
        </p:nvGrpSpPr>
        <p:grpSpPr>
          <a:xfrm>
            <a:off x="162150" y="-169612"/>
            <a:ext cx="8819708" cy="5143516"/>
            <a:chOff x="162150" y="-169612"/>
            <a:chExt cx="8819708" cy="5143516"/>
          </a:xfrm>
        </p:grpSpPr>
        <p:sp>
          <p:nvSpPr>
            <p:cNvPr id="523" name="Google Shape;523;p6"/>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p6"/>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528" name="Google Shape;528;p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77" name="Google Shape;577;p6"/>
          <p:cNvGrpSpPr/>
          <p:nvPr/>
        </p:nvGrpSpPr>
        <p:grpSpPr>
          <a:xfrm>
            <a:off x="647774" y="535136"/>
            <a:ext cx="7922406" cy="4131291"/>
            <a:chOff x="647774" y="535136"/>
            <a:chExt cx="7922406" cy="4131291"/>
          </a:xfrm>
        </p:grpSpPr>
        <p:sp>
          <p:nvSpPr>
            <p:cNvPr id="578" name="Google Shape;578;p6"/>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6299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136910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082617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FECC6"/>
        </a:solidFill>
        <a:effectLst/>
      </p:bgPr>
    </p:bg>
    <p:spTree>
      <p:nvGrpSpPr>
        <p:cNvPr id="1" name="Shape 764"/>
        <p:cNvGrpSpPr/>
        <p:nvPr/>
      </p:nvGrpSpPr>
      <p:grpSpPr>
        <a:xfrm>
          <a:off x="0" y="0"/>
          <a:ext cx="0" cy="0"/>
          <a:chOff x="0" y="0"/>
          <a:chExt cx="0" cy="0"/>
        </a:xfrm>
      </p:grpSpPr>
      <p:grpSp>
        <p:nvGrpSpPr>
          <p:cNvPr id="765" name="Google Shape;765;p9"/>
          <p:cNvGrpSpPr/>
          <p:nvPr/>
        </p:nvGrpSpPr>
        <p:grpSpPr>
          <a:xfrm>
            <a:off x="162150" y="-169612"/>
            <a:ext cx="8819708" cy="5143516"/>
            <a:chOff x="162150" y="-169612"/>
            <a:chExt cx="8819708" cy="5143516"/>
          </a:xfrm>
        </p:grpSpPr>
        <p:sp>
          <p:nvSpPr>
            <p:cNvPr id="766" name="Google Shape;766;p9"/>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0" name="Google Shape;770;p9"/>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71" name="Google Shape;771;p9"/>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9"/>
          <p:cNvSpPr txBox="1">
            <a:spLocks noGrp="1"/>
          </p:cNvSpPr>
          <p:nvPr>
            <p:ph type="title"/>
          </p:nvPr>
        </p:nvSpPr>
        <p:spPr>
          <a:xfrm>
            <a:off x="1061913" y="12192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1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20" name="Google Shape;820;p9"/>
          <p:cNvSpPr txBox="1">
            <a:spLocks noGrp="1"/>
          </p:cNvSpPr>
          <p:nvPr>
            <p:ph type="subTitle" idx="1"/>
          </p:nvPr>
        </p:nvSpPr>
        <p:spPr>
          <a:xfrm>
            <a:off x="1045575" y="2033450"/>
            <a:ext cx="3538200" cy="166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1" name="Google Shape;821;p9"/>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rot="9470733">
            <a:off x="787444" y="807877"/>
            <a:ext cx="162970" cy="264154"/>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rot="9470733">
            <a:off x="778139" y="722635"/>
            <a:ext cx="153460" cy="351635"/>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9470733">
            <a:off x="831631" y="869445"/>
            <a:ext cx="130305" cy="194040"/>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9470733">
            <a:off x="792928" y="806908"/>
            <a:ext cx="157181" cy="26628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9470733">
            <a:off x="782304" y="636721"/>
            <a:ext cx="304203" cy="203904"/>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9470733">
            <a:off x="702198" y="657591"/>
            <a:ext cx="385894" cy="194099"/>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9470733">
            <a:off x="906633" y="639611"/>
            <a:ext cx="180336" cy="176142"/>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9470733">
            <a:off x="782350" y="636068"/>
            <a:ext cx="302667" cy="20573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8309827" y="968378"/>
            <a:ext cx="229369" cy="187193"/>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8309827" y="968614"/>
            <a:ext cx="288380" cy="250634"/>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8309827" y="967020"/>
            <a:ext cx="155059" cy="173016"/>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8307169" y="968260"/>
            <a:ext cx="230137" cy="187724"/>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7820316" y="560501"/>
            <a:ext cx="150038" cy="174965"/>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7824805" y="528072"/>
            <a:ext cx="140587" cy="205445"/>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7820552" y="560324"/>
            <a:ext cx="145076" cy="176797"/>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7823742" y="622761"/>
            <a:ext cx="126587" cy="116604"/>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7991914" y="549219"/>
            <a:ext cx="217259" cy="199361"/>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7973248" y="526713"/>
            <a:ext cx="227479" cy="221572"/>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8000892" y="548923"/>
            <a:ext cx="206154" cy="201015"/>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8063624" y="581116"/>
            <a:ext cx="144485" cy="169295"/>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8243610" y="568594"/>
            <a:ext cx="297063" cy="281055"/>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8250757" y="707467"/>
            <a:ext cx="29062" cy="3272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8346687" y="885267"/>
            <a:ext cx="34379" cy="25459"/>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8175384" y="850179"/>
            <a:ext cx="30598" cy="32666"/>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8227543" y="771971"/>
            <a:ext cx="20143" cy="2114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8401562" y="790519"/>
            <a:ext cx="35383" cy="32193"/>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8453189" y="695535"/>
            <a:ext cx="26936" cy="26700"/>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8368306" y="732335"/>
            <a:ext cx="88132" cy="75432"/>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8307701" y="821885"/>
            <a:ext cx="98647" cy="78799"/>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8181764" y="809953"/>
            <a:ext cx="90672" cy="81221"/>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8238116" y="758798"/>
            <a:ext cx="53813" cy="54581"/>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8259736" y="674860"/>
            <a:ext cx="81221" cy="75728"/>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8422650" y="655899"/>
            <a:ext cx="63855" cy="59956"/>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8382010" y="758917"/>
            <a:ext cx="40699" cy="39990"/>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8320342" y="847285"/>
            <a:ext cx="43830" cy="4459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8200135" y="837716"/>
            <a:ext cx="46488" cy="47138"/>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8274503" y="701087"/>
            <a:ext cx="35915" cy="36860"/>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8246032" y="780241"/>
            <a:ext cx="23215" cy="24691"/>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8437418" y="678463"/>
            <a:ext cx="27468" cy="28176"/>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8368306" y="731863"/>
            <a:ext cx="80040" cy="77795"/>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8411014" y="770908"/>
            <a:ext cx="2717" cy="2717"/>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8304511" y="820467"/>
            <a:ext cx="91263" cy="80276"/>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8182768" y="809953"/>
            <a:ext cx="82285" cy="82285"/>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8235458" y="862112"/>
            <a:ext cx="2186" cy="3249"/>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8236522" y="759330"/>
            <a:ext cx="56471" cy="55939"/>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8260268" y="673265"/>
            <a:ext cx="80158" cy="77618"/>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8417275" y="654776"/>
            <a:ext cx="70234" cy="61551"/>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066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26032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rgbClr val="FFECC6"/>
        </a:solidFill>
        <a:effectLst/>
      </p:bgPr>
    </p:bg>
    <p:spTree>
      <p:nvGrpSpPr>
        <p:cNvPr id="1" name="Shape 1574"/>
        <p:cNvGrpSpPr/>
        <p:nvPr/>
      </p:nvGrpSpPr>
      <p:grpSpPr>
        <a:xfrm>
          <a:off x="0" y="0"/>
          <a:ext cx="0" cy="0"/>
          <a:chOff x="0" y="0"/>
          <a:chExt cx="0" cy="0"/>
        </a:xfrm>
      </p:grpSpPr>
      <p:grpSp>
        <p:nvGrpSpPr>
          <p:cNvPr id="1575" name="Google Shape;1575;p17"/>
          <p:cNvGrpSpPr/>
          <p:nvPr/>
        </p:nvGrpSpPr>
        <p:grpSpPr>
          <a:xfrm>
            <a:off x="162150" y="-169612"/>
            <a:ext cx="8819708" cy="5143516"/>
            <a:chOff x="162150" y="-169612"/>
            <a:chExt cx="8819708" cy="5143516"/>
          </a:xfrm>
        </p:grpSpPr>
        <p:sp>
          <p:nvSpPr>
            <p:cNvPr id="1576" name="Google Shape;1576;p1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0" name="Google Shape;1580;p1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81" name="Google Shape;1581;p1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30" name="Google Shape;1630;p17"/>
          <p:cNvSpPr/>
          <p:nvPr/>
        </p:nvSpPr>
        <p:spPr>
          <a:xfrm rot="3684608">
            <a:off x="8003720" y="5060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rot="3684608">
            <a:off x="8005892" y="5016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rot="3684608">
            <a:off x="8022441" y="5394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rot="3684608">
            <a:off x="8075068" y="6274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rot="3684608">
            <a:off x="8068749" y="6266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rot="3684608">
            <a:off x="8088319" y="6680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rot="3684608">
            <a:off x="8117965" y="4436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rot="3684608">
            <a:off x="8143754" y="5005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rot="3684608">
            <a:off x="8305793" y="9269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rot="3684608">
            <a:off x="8292421" y="9384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rot="3684608">
            <a:off x="8308463" y="9968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3684608">
            <a:off x="8321810" y="9374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3684608">
            <a:off x="8094397" y="8914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3684608">
            <a:off x="8166739" y="10430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3684608">
            <a:off x="8096528" y="10363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3684608">
            <a:off x="8151485" y="7922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3684608">
            <a:off x="8223847" y="9430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3684608">
            <a:off x="8212276" y="6975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3684608">
            <a:off x="8282916" y="8278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3684608">
            <a:off x="8263557" y="6025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3684608">
            <a:off x="8333130" y="7073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3684608">
            <a:off x="8195198" y="7602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3684608">
            <a:off x="8042479" y="8306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3684608">
            <a:off x="8223670" y="7533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3684608">
            <a:off x="8111764" y="10166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3684608">
            <a:off x="8128699" y="8931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3684608">
            <a:off x="8172675" y="10312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3684608">
            <a:off x="8182721" y="7937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3684608">
            <a:off x="8229831" y="9314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3684608">
            <a:off x="8240187" y="6923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3684608">
            <a:off x="8286900" y="8189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3684608">
            <a:off x="8284084" y="5908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3684608">
            <a:off x="8334797" y="7006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3684608">
            <a:off x="8118149" y="6090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7106219" y="5431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7118991" y="5262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7117955" y="5687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7104424" y="5432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7398300" y="4640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7401338" y="4898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7395815" y="4631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7418665" y="5162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7470440" y="5543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7737738" y="8489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7591732" y="8424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7402580" y="6701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7490667" y="7884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7508547" y="8097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7427225" y="6839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7615135" y="8627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7783991" y="8733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7742709" y="8477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7596082" y="8417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7402580" y="6682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7493774" y="7871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7803044" y="9351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7610233" y="9279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7391535" y="7135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7497502" y="8612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rot="-10221533">
            <a:off x="614637" y="7870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rot="-10221533">
            <a:off x="639272" y="6419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rot="-10221533">
            <a:off x="658357" y="9083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rot="-10221533">
            <a:off x="623109" y="7876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10221533">
            <a:off x="767565" y="6082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10221533">
            <a:off x="628830" y="6045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10221533">
            <a:off x="970319" y="6711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10221533">
            <a:off x="767592" y="6064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251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FECC6"/>
        </a:solidFill>
        <a:effectLst/>
      </p:bgPr>
    </p:bg>
    <p:spTree>
      <p:nvGrpSpPr>
        <p:cNvPr id="1" name="Shape 1701"/>
        <p:cNvGrpSpPr/>
        <p:nvPr/>
      </p:nvGrpSpPr>
      <p:grpSpPr>
        <a:xfrm>
          <a:off x="0" y="0"/>
          <a:ext cx="0" cy="0"/>
          <a:chOff x="0" y="0"/>
          <a:chExt cx="0" cy="0"/>
        </a:xfrm>
      </p:grpSpPr>
      <p:grpSp>
        <p:nvGrpSpPr>
          <p:cNvPr id="1702" name="Google Shape;1702;p18"/>
          <p:cNvGrpSpPr/>
          <p:nvPr/>
        </p:nvGrpSpPr>
        <p:grpSpPr>
          <a:xfrm>
            <a:off x="162150" y="-169612"/>
            <a:ext cx="8819708" cy="5143516"/>
            <a:chOff x="162150" y="-169612"/>
            <a:chExt cx="8819708" cy="5143516"/>
          </a:xfrm>
        </p:grpSpPr>
        <p:sp>
          <p:nvSpPr>
            <p:cNvPr id="1703" name="Google Shape;1703;p1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7" name="Google Shape;1707;p1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708" name="Google Shape;1708;p1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6" name="Google Shape;1756;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57" name="Google Shape;1757;p18"/>
          <p:cNvSpPr/>
          <p:nvPr/>
        </p:nvSpPr>
        <p:spPr>
          <a:xfrm rot="-7115431">
            <a:off x="1016225" y="4459207"/>
            <a:ext cx="76880" cy="64413"/>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7115431">
            <a:off x="1020740" y="4461244"/>
            <a:ext cx="70431" cy="66276"/>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7115431">
            <a:off x="1046923" y="4469646"/>
            <a:ext cx="29519" cy="24217"/>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7115431">
            <a:off x="961104" y="4347058"/>
            <a:ext cx="68497" cy="68497"/>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7115431">
            <a:off x="955623" y="4345848"/>
            <a:ext cx="79602" cy="704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7115431">
            <a:off x="990652" y="4356667"/>
            <a:ext cx="27155" cy="22713"/>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7115431">
            <a:off x="789224" y="4352676"/>
            <a:ext cx="202194" cy="22641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7115431">
            <a:off x="911505" y="4387719"/>
            <a:ext cx="56961" cy="140791"/>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rot="-7115431">
            <a:off x="496159" y="3914359"/>
            <a:ext cx="328082" cy="234580"/>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rot="-7115431">
            <a:off x="504049" y="3971068"/>
            <a:ext cx="332094" cy="167659"/>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7115431">
            <a:off x="553897" y="3890988"/>
            <a:ext cx="267968" cy="195746"/>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7115431">
            <a:off x="499815" y="3903143"/>
            <a:ext cx="310170" cy="236514"/>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7115431">
            <a:off x="891381" y="3981484"/>
            <a:ext cx="121016" cy="199042"/>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7115431">
            <a:off x="734994" y="3956990"/>
            <a:ext cx="213013" cy="88630"/>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7115431">
            <a:off x="873005" y="3863481"/>
            <a:ext cx="137495" cy="188079"/>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7115431">
            <a:off x="840354" y="4069821"/>
            <a:ext cx="121231" cy="199042"/>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7115431">
            <a:off x="683951" y="4045530"/>
            <a:ext cx="213228" cy="8906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7115431">
            <a:off x="787823" y="4152518"/>
            <a:ext cx="119654" cy="20061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7115431">
            <a:off x="632881" y="4162909"/>
            <a:ext cx="211724" cy="7422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7115431">
            <a:off x="745405" y="4238894"/>
            <a:ext cx="116430" cy="19882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7115431">
            <a:off x="591484" y="4279596"/>
            <a:ext cx="208428" cy="6484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7115431">
            <a:off x="851674" y="4172511"/>
            <a:ext cx="71004" cy="124813"/>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7115431">
            <a:off x="767564" y="3887992"/>
            <a:ext cx="291039" cy="346639"/>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7115431">
            <a:off x="866601" y="4283528"/>
            <a:ext cx="30738" cy="19918"/>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7115431">
            <a:off x="902291" y="3879001"/>
            <a:ext cx="94649" cy="190085"/>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7115431">
            <a:off x="918528" y="3978854"/>
            <a:ext cx="63338" cy="200188"/>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rot="-7115431">
            <a:off x="751421" y="3965169"/>
            <a:ext cx="191304" cy="90923"/>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rot="-7115431">
            <a:off x="867866" y="4066566"/>
            <a:ext cx="65917" cy="20097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rot="-7115431">
            <a:off x="700621" y="4054068"/>
            <a:ext cx="191232" cy="9085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rot="-7115431">
            <a:off x="818582" y="4155620"/>
            <a:ext cx="64054" cy="202123"/>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rot="-7115431">
            <a:off x="644023" y="4167591"/>
            <a:ext cx="197035" cy="7745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rot="-7115431">
            <a:off x="776358" y="4247098"/>
            <a:ext cx="67207" cy="201048"/>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rot="-7115431">
            <a:off x="596950" y="4283847"/>
            <a:ext cx="201478" cy="66491"/>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rot="-7115431">
            <a:off x="639885" y="4009322"/>
            <a:ext cx="351368" cy="4225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rot="10800000">
            <a:off x="1686210" y="4268704"/>
            <a:ext cx="205718" cy="221878"/>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rot="10800000">
            <a:off x="1690634" y="4285970"/>
            <a:ext cx="189926" cy="219604"/>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rot="10800000">
            <a:off x="1701018" y="4270301"/>
            <a:ext cx="180464" cy="197484"/>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rot="10800000">
            <a:off x="1702677" y="4267045"/>
            <a:ext cx="190848" cy="223414"/>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rot="10800000">
            <a:off x="1366518" y="4374758"/>
            <a:ext cx="265442" cy="186240"/>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rot="10800000">
            <a:off x="1393922" y="4365726"/>
            <a:ext cx="235334" cy="172292"/>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10800000">
            <a:off x="1369221" y="4374451"/>
            <a:ext cx="264951" cy="187284"/>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10800000">
            <a:off x="1316318" y="4412239"/>
            <a:ext cx="297517" cy="10224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10800000">
            <a:off x="1255611" y="4182680"/>
            <a:ext cx="312141" cy="297947"/>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10800000">
            <a:off x="1235463" y="4125780"/>
            <a:ext cx="94380" cy="92598"/>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10800000">
            <a:off x="1366522" y="4130450"/>
            <a:ext cx="93274" cy="93704"/>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10800000">
            <a:off x="1528794" y="4296476"/>
            <a:ext cx="99357" cy="81046"/>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10800000">
            <a:off x="1454263" y="4182187"/>
            <a:ext cx="95486" cy="90078"/>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10800000">
            <a:off x="1497582" y="4214138"/>
            <a:ext cx="36253" cy="39140"/>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0800000">
            <a:off x="1562835" y="4326276"/>
            <a:ext cx="43380" cy="38956"/>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10800000">
            <a:off x="1400502" y="4160988"/>
            <a:ext cx="38465" cy="45101"/>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10800000">
            <a:off x="1252423" y="4155826"/>
            <a:ext cx="36253" cy="40861"/>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10800000">
            <a:off x="1238167" y="4125534"/>
            <a:ext cx="87252" cy="93949"/>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10800000">
            <a:off x="1369226" y="4129712"/>
            <a:ext cx="86699" cy="95055"/>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10800000">
            <a:off x="1528794" y="4296414"/>
            <a:ext cx="99357" cy="82828"/>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10800000">
            <a:off x="1458626" y="4181388"/>
            <a:ext cx="88358" cy="91983"/>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10800000">
            <a:off x="1252423" y="4120065"/>
            <a:ext cx="19294" cy="21567"/>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10800000">
            <a:off x="1422437" y="4125533"/>
            <a:ext cx="20891" cy="22550"/>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10800000">
            <a:off x="1609410" y="4322036"/>
            <a:ext cx="28572" cy="16897"/>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10800000">
            <a:off x="1513988" y="4177086"/>
            <a:ext cx="29678" cy="30354"/>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10329356">
            <a:off x="634503" y="675602"/>
            <a:ext cx="208879" cy="338558"/>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10329356">
            <a:off x="651588" y="564465"/>
            <a:ext cx="196690" cy="45067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10329356">
            <a:off x="669365" y="767808"/>
            <a:ext cx="167013" cy="248695"/>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10329356">
            <a:off x="641026" y="676002"/>
            <a:ext cx="201460" cy="341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10329356">
            <a:off x="745664" y="532760"/>
            <a:ext cx="389898" cy="261338"/>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10329356">
            <a:off x="639500" y="531607"/>
            <a:ext cx="494603" cy="24877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10329356">
            <a:off x="901346" y="578334"/>
            <a:ext cx="231138" cy="225756"/>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10329356">
            <a:off x="745678" y="531414"/>
            <a:ext cx="387930" cy="263685"/>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8214005" y="1022857"/>
            <a:ext cx="299117" cy="244108"/>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8214005" y="1023165"/>
            <a:ext cx="376073" cy="326838"/>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8214005" y="1021085"/>
            <a:ext cx="202210" cy="225621"/>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8210539" y="1022702"/>
            <a:ext cx="300119" cy="244801"/>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7575648" y="490965"/>
            <a:ext cx="195663" cy="228163"/>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7581502" y="448675"/>
            <a:ext cx="183337" cy="267910"/>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7575956" y="490734"/>
            <a:ext cx="189192" cy="230551"/>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7580116" y="572154"/>
            <a:ext cx="165081" cy="152057"/>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7799423" y="476252"/>
            <a:ext cx="283326" cy="259976"/>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7775082" y="446904"/>
            <a:ext cx="296652" cy="288940"/>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7811132" y="475867"/>
            <a:ext cx="268843" cy="262133"/>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7892939" y="517848"/>
            <a:ext cx="188421" cy="220768"/>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8127653" y="501518"/>
            <a:ext cx="387396" cy="366509"/>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8136974" y="682615"/>
            <a:ext cx="37900" cy="4267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8262073" y="914475"/>
            <a:ext cx="44833" cy="33200"/>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8038682" y="868720"/>
            <a:ext cx="39903" cy="42598"/>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8106701" y="766732"/>
            <a:ext cx="26268" cy="2757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8333635" y="790919"/>
            <a:ext cx="46142" cy="41981"/>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8400960" y="667055"/>
            <a:ext cx="35127" cy="34818"/>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8290266" y="715045"/>
            <a:ext cx="114932" cy="98367"/>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8211232" y="831822"/>
            <a:ext cx="128644" cy="102758"/>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8047002" y="816262"/>
            <a:ext cx="118245" cy="105916"/>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8120489" y="749554"/>
            <a:ext cx="70177" cy="71176"/>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8148683" y="640095"/>
            <a:ext cx="105920" cy="98752"/>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8361135" y="615368"/>
            <a:ext cx="83272" cy="78185"/>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8308137" y="749708"/>
            <a:ext cx="53075" cy="52149"/>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8227717" y="864945"/>
            <a:ext cx="57158" cy="5815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8070958" y="852466"/>
            <a:ext cx="60625" cy="61470"/>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8167941" y="674296"/>
            <a:ext cx="46836" cy="48067"/>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8130812" y="777516"/>
            <a:ext cx="30274" cy="32199"/>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8380393" y="644794"/>
            <a:ext cx="35820" cy="36743"/>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8290266" y="714429"/>
            <a:ext cx="104379" cy="101449"/>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345960" y="765345"/>
            <a:ext cx="3543" cy="3543"/>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8207072" y="829974"/>
            <a:ext cx="119015" cy="104684"/>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8048311" y="816262"/>
            <a:ext cx="107306" cy="107303"/>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8117023" y="884280"/>
            <a:ext cx="2850" cy="4237"/>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8118410" y="750248"/>
            <a:ext cx="73643" cy="72947"/>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8149376" y="638015"/>
            <a:ext cx="104533" cy="101217"/>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8354125" y="613905"/>
            <a:ext cx="91592" cy="80265"/>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18"/>
          <p:cNvGrpSpPr/>
          <p:nvPr/>
        </p:nvGrpSpPr>
        <p:grpSpPr>
          <a:xfrm>
            <a:off x="7504459" y="1634334"/>
            <a:ext cx="1010586" cy="2708993"/>
            <a:chOff x="7504459" y="1634334"/>
            <a:chExt cx="1010586" cy="2708993"/>
          </a:xfrm>
        </p:grpSpPr>
        <p:sp>
          <p:nvSpPr>
            <p:cNvPr id="1864" name="Google Shape;1864;p18"/>
            <p:cNvSpPr/>
            <p:nvPr/>
          </p:nvSpPr>
          <p:spPr>
            <a:xfrm rot="-6479572">
              <a:off x="8081662" y="18063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6479572">
              <a:off x="8039146" y="17256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6479572">
              <a:off x="8123749" y="19140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6479572">
              <a:off x="8083262" y="18027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4312710">
              <a:off x="7537663" y="40246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4312710">
              <a:off x="7532096" y="39719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4312710">
              <a:off x="7539242" y="40902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4312710">
              <a:off x="7539899" y="40218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83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13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458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FFECC6"/>
        </a:solidFill>
        <a:effectLst/>
      </p:bgPr>
    </p:bg>
    <p:spTree>
      <p:nvGrpSpPr>
        <p:cNvPr id="1" name="Shape 2901"/>
        <p:cNvGrpSpPr/>
        <p:nvPr/>
      </p:nvGrpSpPr>
      <p:grpSpPr>
        <a:xfrm>
          <a:off x="0" y="0"/>
          <a:ext cx="0" cy="0"/>
          <a:chOff x="0" y="0"/>
          <a:chExt cx="0" cy="0"/>
        </a:xfrm>
      </p:grpSpPr>
      <p:grpSp>
        <p:nvGrpSpPr>
          <p:cNvPr id="2902" name="Google Shape;2902;p25"/>
          <p:cNvGrpSpPr/>
          <p:nvPr/>
        </p:nvGrpSpPr>
        <p:grpSpPr>
          <a:xfrm>
            <a:off x="162150" y="-169612"/>
            <a:ext cx="8819708" cy="5143516"/>
            <a:chOff x="162150" y="-169612"/>
            <a:chExt cx="8819708" cy="5143516"/>
          </a:xfrm>
        </p:grpSpPr>
        <p:sp>
          <p:nvSpPr>
            <p:cNvPr id="2903" name="Google Shape;2903;p2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2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908" name="Google Shape;2908;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6" name="Google Shape;2956;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5"/>
          <p:cNvSpPr/>
          <p:nvPr/>
        </p:nvSpPr>
        <p:spPr>
          <a:xfrm rot="3684608">
            <a:off x="7927520" y="6584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5"/>
          <p:cNvSpPr/>
          <p:nvPr/>
        </p:nvSpPr>
        <p:spPr>
          <a:xfrm rot="3684608">
            <a:off x="7929692" y="6540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5"/>
          <p:cNvSpPr/>
          <p:nvPr/>
        </p:nvSpPr>
        <p:spPr>
          <a:xfrm rot="3684608">
            <a:off x="7946241" y="6918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5"/>
          <p:cNvSpPr/>
          <p:nvPr/>
        </p:nvSpPr>
        <p:spPr>
          <a:xfrm rot="3684608">
            <a:off x="7998868" y="7798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5"/>
          <p:cNvSpPr/>
          <p:nvPr/>
        </p:nvSpPr>
        <p:spPr>
          <a:xfrm rot="3684608">
            <a:off x="7992549" y="7790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5"/>
          <p:cNvSpPr/>
          <p:nvPr/>
        </p:nvSpPr>
        <p:spPr>
          <a:xfrm rot="3684608">
            <a:off x="8012119" y="8204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5"/>
          <p:cNvSpPr/>
          <p:nvPr/>
        </p:nvSpPr>
        <p:spPr>
          <a:xfrm rot="3684608">
            <a:off x="8041765" y="5960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5"/>
          <p:cNvSpPr/>
          <p:nvPr/>
        </p:nvSpPr>
        <p:spPr>
          <a:xfrm rot="3684608">
            <a:off x="8067554" y="6529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5"/>
          <p:cNvSpPr/>
          <p:nvPr/>
        </p:nvSpPr>
        <p:spPr>
          <a:xfrm rot="3684608">
            <a:off x="8229593" y="10793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5"/>
          <p:cNvSpPr/>
          <p:nvPr/>
        </p:nvSpPr>
        <p:spPr>
          <a:xfrm rot="3684608">
            <a:off x="8216221" y="10908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5"/>
          <p:cNvSpPr/>
          <p:nvPr/>
        </p:nvSpPr>
        <p:spPr>
          <a:xfrm rot="3684608">
            <a:off x="8232263" y="11492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5"/>
          <p:cNvSpPr/>
          <p:nvPr/>
        </p:nvSpPr>
        <p:spPr>
          <a:xfrm rot="3684608">
            <a:off x="8245610" y="10898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5"/>
          <p:cNvSpPr/>
          <p:nvPr/>
        </p:nvSpPr>
        <p:spPr>
          <a:xfrm rot="3684608">
            <a:off x="8018197" y="10438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5"/>
          <p:cNvSpPr/>
          <p:nvPr/>
        </p:nvSpPr>
        <p:spPr>
          <a:xfrm rot="3684608">
            <a:off x="8090539" y="11954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5"/>
          <p:cNvSpPr/>
          <p:nvPr/>
        </p:nvSpPr>
        <p:spPr>
          <a:xfrm rot="3684608">
            <a:off x="8020328" y="11887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5"/>
          <p:cNvSpPr/>
          <p:nvPr/>
        </p:nvSpPr>
        <p:spPr>
          <a:xfrm rot="3684608">
            <a:off x="8075285" y="9446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5"/>
          <p:cNvSpPr/>
          <p:nvPr/>
        </p:nvSpPr>
        <p:spPr>
          <a:xfrm rot="3684608">
            <a:off x="8147647" y="10954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5"/>
          <p:cNvSpPr/>
          <p:nvPr/>
        </p:nvSpPr>
        <p:spPr>
          <a:xfrm rot="3684608">
            <a:off x="8136076" y="8499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5"/>
          <p:cNvSpPr/>
          <p:nvPr/>
        </p:nvSpPr>
        <p:spPr>
          <a:xfrm rot="3684608">
            <a:off x="8206716" y="9802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5"/>
          <p:cNvSpPr/>
          <p:nvPr/>
        </p:nvSpPr>
        <p:spPr>
          <a:xfrm rot="3684608">
            <a:off x="8187357" y="7549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5"/>
          <p:cNvSpPr/>
          <p:nvPr/>
        </p:nvSpPr>
        <p:spPr>
          <a:xfrm rot="3684608">
            <a:off x="8256930" y="8597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5"/>
          <p:cNvSpPr/>
          <p:nvPr/>
        </p:nvSpPr>
        <p:spPr>
          <a:xfrm rot="3684608">
            <a:off x="8118998" y="9126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5"/>
          <p:cNvSpPr/>
          <p:nvPr/>
        </p:nvSpPr>
        <p:spPr>
          <a:xfrm rot="3684608">
            <a:off x="7966279" y="9830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5"/>
          <p:cNvSpPr/>
          <p:nvPr/>
        </p:nvSpPr>
        <p:spPr>
          <a:xfrm rot="3684608">
            <a:off x="8147470" y="9057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5"/>
          <p:cNvSpPr/>
          <p:nvPr/>
        </p:nvSpPr>
        <p:spPr>
          <a:xfrm rot="3684608">
            <a:off x="8035564" y="11690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5"/>
          <p:cNvSpPr/>
          <p:nvPr/>
        </p:nvSpPr>
        <p:spPr>
          <a:xfrm rot="3684608">
            <a:off x="8052499" y="10455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5"/>
          <p:cNvSpPr/>
          <p:nvPr/>
        </p:nvSpPr>
        <p:spPr>
          <a:xfrm rot="3684608">
            <a:off x="8096475" y="11836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5"/>
          <p:cNvSpPr/>
          <p:nvPr/>
        </p:nvSpPr>
        <p:spPr>
          <a:xfrm rot="3684608">
            <a:off x="8106521" y="9461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5"/>
          <p:cNvSpPr/>
          <p:nvPr/>
        </p:nvSpPr>
        <p:spPr>
          <a:xfrm rot="3684608">
            <a:off x="8153631" y="10838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5"/>
          <p:cNvSpPr/>
          <p:nvPr/>
        </p:nvSpPr>
        <p:spPr>
          <a:xfrm rot="3684608">
            <a:off x="8163987" y="8447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5"/>
          <p:cNvSpPr/>
          <p:nvPr/>
        </p:nvSpPr>
        <p:spPr>
          <a:xfrm rot="3684608">
            <a:off x="8210700" y="9713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5"/>
          <p:cNvSpPr/>
          <p:nvPr/>
        </p:nvSpPr>
        <p:spPr>
          <a:xfrm rot="3684608">
            <a:off x="8207884" y="7432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5"/>
          <p:cNvSpPr/>
          <p:nvPr/>
        </p:nvSpPr>
        <p:spPr>
          <a:xfrm rot="3684608">
            <a:off x="8258597" y="8530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5"/>
          <p:cNvSpPr/>
          <p:nvPr/>
        </p:nvSpPr>
        <p:spPr>
          <a:xfrm rot="3684608">
            <a:off x="8041949" y="7614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5"/>
          <p:cNvSpPr/>
          <p:nvPr/>
        </p:nvSpPr>
        <p:spPr>
          <a:xfrm>
            <a:off x="7030019" y="6955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5"/>
          <p:cNvSpPr/>
          <p:nvPr/>
        </p:nvSpPr>
        <p:spPr>
          <a:xfrm>
            <a:off x="7042791" y="6786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5"/>
          <p:cNvSpPr/>
          <p:nvPr/>
        </p:nvSpPr>
        <p:spPr>
          <a:xfrm>
            <a:off x="7041755" y="7211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5"/>
          <p:cNvSpPr/>
          <p:nvPr/>
        </p:nvSpPr>
        <p:spPr>
          <a:xfrm>
            <a:off x="7028224" y="6956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5"/>
          <p:cNvSpPr/>
          <p:nvPr/>
        </p:nvSpPr>
        <p:spPr>
          <a:xfrm>
            <a:off x="7322100" y="6164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5"/>
          <p:cNvSpPr/>
          <p:nvPr/>
        </p:nvSpPr>
        <p:spPr>
          <a:xfrm>
            <a:off x="7325138" y="6422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5"/>
          <p:cNvSpPr/>
          <p:nvPr/>
        </p:nvSpPr>
        <p:spPr>
          <a:xfrm>
            <a:off x="7319615" y="6155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5"/>
          <p:cNvSpPr/>
          <p:nvPr/>
        </p:nvSpPr>
        <p:spPr>
          <a:xfrm>
            <a:off x="7342465" y="6686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5"/>
          <p:cNvSpPr/>
          <p:nvPr/>
        </p:nvSpPr>
        <p:spPr>
          <a:xfrm>
            <a:off x="7394240" y="7067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5"/>
          <p:cNvSpPr/>
          <p:nvPr/>
        </p:nvSpPr>
        <p:spPr>
          <a:xfrm>
            <a:off x="7661538" y="10013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5"/>
          <p:cNvSpPr/>
          <p:nvPr/>
        </p:nvSpPr>
        <p:spPr>
          <a:xfrm>
            <a:off x="7515532" y="9948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5"/>
          <p:cNvSpPr/>
          <p:nvPr/>
        </p:nvSpPr>
        <p:spPr>
          <a:xfrm>
            <a:off x="7326380" y="8225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5"/>
          <p:cNvSpPr/>
          <p:nvPr/>
        </p:nvSpPr>
        <p:spPr>
          <a:xfrm>
            <a:off x="7414467" y="9408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5"/>
          <p:cNvSpPr/>
          <p:nvPr/>
        </p:nvSpPr>
        <p:spPr>
          <a:xfrm>
            <a:off x="7432347" y="9621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5"/>
          <p:cNvSpPr/>
          <p:nvPr/>
        </p:nvSpPr>
        <p:spPr>
          <a:xfrm>
            <a:off x="7351025" y="8363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5"/>
          <p:cNvSpPr/>
          <p:nvPr/>
        </p:nvSpPr>
        <p:spPr>
          <a:xfrm>
            <a:off x="7538935" y="10151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5"/>
          <p:cNvSpPr/>
          <p:nvPr/>
        </p:nvSpPr>
        <p:spPr>
          <a:xfrm>
            <a:off x="7707791" y="10257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5"/>
          <p:cNvSpPr/>
          <p:nvPr/>
        </p:nvSpPr>
        <p:spPr>
          <a:xfrm>
            <a:off x="7666509" y="10001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5"/>
          <p:cNvSpPr/>
          <p:nvPr/>
        </p:nvSpPr>
        <p:spPr>
          <a:xfrm>
            <a:off x="7519882" y="9941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5"/>
          <p:cNvSpPr/>
          <p:nvPr/>
        </p:nvSpPr>
        <p:spPr>
          <a:xfrm>
            <a:off x="7326380" y="8206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5"/>
          <p:cNvSpPr/>
          <p:nvPr/>
        </p:nvSpPr>
        <p:spPr>
          <a:xfrm>
            <a:off x="7417574" y="9395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5"/>
          <p:cNvSpPr/>
          <p:nvPr/>
        </p:nvSpPr>
        <p:spPr>
          <a:xfrm>
            <a:off x="7726844" y="10875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5"/>
          <p:cNvSpPr/>
          <p:nvPr/>
        </p:nvSpPr>
        <p:spPr>
          <a:xfrm>
            <a:off x="7534033" y="10803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5"/>
          <p:cNvSpPr/>
          <p:nvPr/>
        </p:nvSpPr>
        <p:spPr>
          <a:xfrm>
            <a:off x="7315335" y="8659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5"/>
          <p:cNvSpPr/>
          <p:nvPr/>
        </p:nvSpPr>
        <p:spPr>
          <a:xfrm>
            <a:off x="7421302" y="10136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5"/>
          <p:cNvSpPr/>
          <p:nvPr/>
        </p:nvSpPr>
        <p:spPr>
          <a:xfrm rot="-10221533">
            <a:off x="767037" y="8632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5"/>
          <p:cNvSpPr/>
          <p:nvPr/>
        </p:nvSpPr>
        <p:spPr>
          <a:xfrm rot="-10221533">
            <a:off x="791672" y="7181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5"/>
          <p:cNvSpPr/>
          <p:nvPr/>
        </p:nvSpPr>
        <p:spPr>
          <a:xfrm rot="-10221533">
            <a:off x="810757" y="9845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5"/>
          <p:cNvSpPr/>
          <p:nvPr/>
        </p:nvSpPr>
        <p:spPr>
          <a:xfrm rot="-10221533">
            <a:off x="775509" y="8638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5"/>
          <p:cNvSpPr/>
          <p:nvPr/>
        </p:nvSpPr>
        <p:spPr>
          <a:xfrm rot="-10221533">
            <a:off x="919965" y="6844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5"/>
          <p:cNvSpPr/>
          <p:nvPr/>
        </p:nvSpPr>
        <p:spPr>
          <a:xfrm rot="-10221533">
            <a:off x="781230" y="6807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5"/>
          <p:cNvSpPr/>
          <p:nvPr/>
        </p:nvSpPr>
        <p:spPr>
          <a:xfrm rot="-10221533">
            <a:off x="1122719" y="7473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5"/>
          <p:cNvSpPr/>
          <p:nvPr/>
        </p:nvSpPr>
        <p:spPr>
          <a:xfrm rot="-10221533">
            <a:off x="919992" y="6826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5"/>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5"/>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5"/>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5"/>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90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6"/>
        <p:cNvGrpSpPr/>
        <p:nvPr/>
      </p:nvGrpSpPr>
      <p:grpSpPr>
        <a:xfrm>
          <a:off x="0" y="0"/>
          <a:ext cx="0" cy="0"/>
          <a:chOff x="0" y="0"/>
          <a:chExt cx="0" cy="0"/>
        </a:xfrm>
      </p:grpSpPr>
      <p:grpSp>
        <p:nvGrpSpPr>
          <p:cNvPr id="9077" name="Google Shape;9077;p27"/>
          <p:cNvGrpSpPr/>
          <p:nvPr/>
        </p:nvGrpSpPr>
        <p:grpSpPr>
          <a:xfrm>
            <a:off x="-136243" y="-589187"/>
            <a:ext cx="9302275" cy="6207147"/>
            <a:chOff x="-136244" y="-589188"/>
            <a:chExt cx="9302274" cy="6207147"/>
          </a:xfrm>
        </p:grpSpPr>
        <p:grpSp>
          <p:nvGrpSpPr>
            <p:cNvPr id="9078" name="Google Shape;9078;p27"/>
            <p:cNvGrpSpPr/>
            <p:nvPr/>
          </p:nvGrpSpPr>
          <p:grpSpPr>
            <a:xfrm>
              <a:off x="478047" y="1425306"/>
              <a:ext cx="241941" cy="218741"/>
              <a:chOff x="2097025" y="4644575"/>
              <a:chExt cx="122800" cy="111025"/>
            </a:xfrm>
          </p:grpSpPr>
          <p:sp>
            <p:nvSpPr>
              <p:cNvPr id="9079" name="Google Shape;9079;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0" name="Google Shape;9080;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81" name="Google Shape;9081;p27"/>
            <p:cNvGrpSpPr/>
            <p:nvPr/>
          </p:nvGrpSpPr>
          <p:grpSpPr>
            <a:xfrm>
              <a:off x="152406" y="-314989"/>
              <a:ext cx="476050" cy="2908409"/>
              <a:chOff x="2022900" y="563450"/>
              <a:chExt cx="241625" cy="1476200"/>
            </a:xfrm>
          </p:grpSpPr>
          <p:sp>
            <p:nvSpPr>
              <p:cNvPr id="9082" name="Google Shape;9082;p27"/>
              <p:cNvSpPr/>
              <p:nvPr/>
            </p:nvSpPr>
            <p:spPr>
              <a:xfrm>
                <a:off x="2022900" y="574200"/>
                <a:ext cx="241625" cy="1465450"/>
              </a:xfrm>
              <a:custGeom>
                <a:avLst/>
                <a:gdLst/>
                <a:ahLst/>
                <a:cxnLst/>
                <a:rect l="l" t="t" r="r" b="b"/>
                <a:pathLst>
                  <a:path w="9665" h="58618" fill="none" extrusionOk="0">
                    <a:moveTo>
                      <a:pt x="3689" y="58617"/>
                    </a:moveTo>
                    <a:cubicBezTo>
                      <a:pt x="2512" y="58527"/>
                      <a:pt x="1494" y="57576"/>
                      <a:pt x="1154" y="56399"/>
                    </a:cubicBezTo>
                    <a:cubicBezTo>
                      <a:pt x="815" y="55268"/>
                      <a:pt x="1087" y="54000"/>
                      <a:pt x="1720" y="52982"/>
                    </a:cubicBezTo>
                    <a:cubicBezTo>
                      <a:pt x="1879" y="52710"/>
                      <a:pt x="2105" y="52416"/>
                      <a:pt x="2422" y="52303"/>
                    </a:cubicBezTo>
                    <a:cubicBezTo>
                      <a:pt x="3033" y="52077"/>
                      <a:pt x="3735" y="52733"/>
                      <a:pt x="3644" y="53389"/>
                    </a:cubicBezTo>
                    <a:cubicBezTo>
                      <a:pt x="3553" y="54023"/>
                      <a:pt x="2875" y="54476"/>
                      <a:pt x="2218" y="54408"/>
                    </a:cubicBezTo>
                    <a:cubicBezTo>
                      <a:pt x="1585" y="54340"/>
                      <a:pt x="1041" y="53842"/>
                      <a:pt x="792" y="53231"/>
                    </a:cubicBezTo>
                    <a:cubicBezTo>
                      <a:pt x="340" y="52167"/>
                      <a:pt x="747" y="50877"/>
                      <a:pt x="1381" y="49904"/>
                    </a:cubicBezTo>
                    <a:cubicBezTo>
                      <a:pt x="1992" y="48908"/>
                      <a:pt x="2829" y="48003"/>
                      <a:pt x="3282" y="46917"/>
                    </a:cubicBezTo>
                    <a:cubicBezTo>
                      <a:pt x="3780" y="45672"/>
                      <a:pt x="3757" y="44223"/>
                      <a:pt x="3191" y="42956"/>
                    </a:cubicBezTo>
                    <a:cubicBezTo>
                      <a:pt x="2603" y="41711"/>
                      <a:pt x="1494" y="40738"/>
                      <a:pt x="1041" y="39403"/>
                    </a:cubicBezTo>
                    <a:cubicBezTo>
                      <a:pt x="0" y="36370"/>
                      <a:pt x="3214" y="34175"/>
                      <a:pt x="4685" y="31957"/>
                    </a:cubicBezTo>
                    <a:cubicBezTo>
                      <a:pt x="6292" y="29580"/>
                      <a:pt x="6812" y="26503"/>
                      <a:pt x="6066" y="23696"/>
                    </a:cubicBezTo>
                    <a:cubicBezTo>
                      <a:pt x="5364" y="21048"/>
                      <a:pt x="3553" y="18581"/>
                      <a:pt x="3802" y="15843"/>
                    </a:cubicBezTo>
                    <a:cubicBezTo>
                      <a:pt x="4097" y="12629"/>
                      <a:pt x="7039" y="10366"/>
                      <a:pt x="8442" y="7492"/>
                    </a:cubicBezTo>
                    <a:cubicBezTo>
                      <a:pt x="9574" y="5161"/>
                      <a:pt x="9664" y="2377"/>
                      <a:pt x="8714" y="0"/>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3" name="Google Shape;9083;p27"/>
              <p:cNvSpPr/>
              <p:nvPr/>
            </p:nvSpPr>
            <p:spPr>
              <a:xfrm>
                <a:off x="2033650" y="563450"/>
                <a:ext cx="220125" cy="1324575"/>
              </a:xfrm>
              <a:custGeom>
                <a:avLst/>
                <a:gdLst/>
                <a:ahLst/>
                <a:cxnLst/>
                <a:rect l="l" t="t" r="r" b="b"/>
                <a:pathLst>
                  <a:path w="8805" h="52983" fill="none" extrusionOk="0">
                    <a:moveTo>
                      <a:pt x="498" y="52982"/>
                    </a:moveTo>
                    <a:cubicBezTo>
                      <a:pt x="0" y="51330"/>
                      <a:pt x="227" y="49451"/>
                      <a:pt x="1109" y="47935"/>
                    </a:cubicBezTo>
                    <a:cubicBezTo>
                      <a:pt x="2082" y="46260"/>
                      <a:pt x="3870" y="44767"/>
                      <a:pt x="3576" y="42865"/>
                    </a:cubicBezTo>
                    <a:cubicBezTo>
                      <a:pt x="3305" y="40987"/>
                      <a:pt x="1132" y="39946"/>
                      <a:pt x="566" y="38158"/>
                    </a:cubicBezTo>
                    <a:cubicBezTo>
                      <a:pt x="181" y="36913"/>
                      <a:pt x="657" y="35533"/>
                      <a:pt x="1358" y="34424"/>
                    </a:cubicBezTo>
                    <a:cubicBezTo>
                      <a:pt x="2105" y="33337"/>
                      <a:pt x="3078" y="32432"/>
                      <a:pt x="3825" y="31346"/>
                    </a:cubicBezTo>
                    <a:cubicBezTo>
                      <a:pt x="5274" y="29309"/>
                      <a:pt x="5930" y="26729"/>
                      <a:pt x="5636" y="24285"/>
                    </a:cubicBezTo>
                    <a:cubicBezTo>
                      <a:pt x="5500" y="23062"/>
                      <a:pt x="5138" y="21908"/>
                      <a:pt x="4934" y="20686"/>
                    </a:cubicBezTo>
                    <a:cubicBezTo>
                      <a:pt x="4617" y="18694"/>
                      <a:pt x="4798" y="16635"/>
                      <a:pt x="5455" y="14711"/>
                    </a:cubicBezTo>
                    <a:cubicBezTo>
                      <a:pt x="5975" y="13127"/>
                      <a:pt x="6835" y="11679"/>
                      <a:pt x="7446" y="10162"/>
                    </a:cubicBezTo>
                    <a:cubicBezTo>
                      <a:pt x="8170" y="8465"/>
                      <a:pt x="8193" y="6745"/>
                      <a:pt x="8465" y="4979"/>
                    </a:cubicBezTo>
                    <a:cubicBezTo>
                      <a:pt x="8736" y="3395"/>
                      <a:pt x="8804" y="1585"/>
                      <a:pt x="8397" y="0"/>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4" name="Google Shape;9084;p27"/>
              <p:cNvSpPr/>
              <p:nvPr/>
            </p:nvSpPr>
            <p:spPr>
              <a:xfrm>
                <a:off x="2171125" y="1261025"/>
                <a:ext cx="73600" cy="57800"/>
              </a:xfrm>
              <a:custGeom>
                <a:avLst/>
                <a:gdLst/>
                <a:ahLst/>
                <a:cxnLst/>
                <a:rect l="l" t="t" r="r" b="b"/>
                <a:pathLst>
                  <a:path w="2944" h="2312" extrusionOk="0">
                    <a:moveTo>
                      <a:pt x="2445" y="501"/>
                    </a:moveTo>
                    <a:cubicBezTo>
                      <a:pt x="2468" y="501"/>
                      <a:pt x="2490" y="523"/>
                      <a:pt x="2490" y="591"/>
                    </a:cubicBezTo>
                    <a:cubicBezTo>
                      <a:pt x="2490" y="636"/>
                      <a:pt x="2468" y="727"/>
                      <a:pt x="2445" y="817"/>
                    </a:cubicBezTo>
                    <a:cubicBezTo>
                      <a:pt x="2241" y="1270"/>
                      <a:pt x="1925" y="1496"/>
                      <a:pt x="1449" y="1519"/>
                    </a:cubicBezTo>
                    <a:cubicBezTo>
                      <a:pt x="1155" y="1542"/>
                      <a:pt x="861" y="1587"/>
                      <a:pt x="521" y="1632"/>
                    </a:cubicBezTo>
                    <a:cubicBezTo>
                      <a:pt x="635" y="1044"/>
                      <a:pt x="1087" y="591"/>
                      <a:pt x="1381" y="546"/>
                    </a:cubicBezTo>
                    <a:cubicBezTo>
                      <a:pt x="1434" y="538"/>
                      <a:pt x="1489" y="535"/>
                      <a:pt x="1544" y="535"/>
                    </a:cubicBezTo>
                    <a:cubicBezTo>
                      <a:pt x="1704" y="535"/>
                      <a:pt x="1873" y="560"/>
                      <a:pt x="2045" y="560"/>
                    </a:cubicBezTo>
                    <a:cubicBezTo>
                      <a:pt x="2148" y="560"/>
                      <a:pt x="2251" y="551"/>
                      <a:pt x="2355" y="523"/>
                    </a:cubicBezTo>
                    <a:cubicBezTo>
                      <a:pt x="2355" y="501"/>
                      <a:pt x="2400" y="501"/>
                      <a:pt x="2445" y="501"/>
                    </a:cubicBezTo>
                    <a:close/>
                    <a:moveTo>
                      <a:pt x="1430" y="1"/>
                    </a:moveTo>
                    <a:cubicBezTo>
                      <a:pt x="1334" y="1"/>
                      <a:pt x="1242" y="13"/>
                      <a:pt x="1155" y="48"/>
                    </a:cubicBezTo>
                    <a:cubicBezTo>
                      <a:pt x="680" y="139"/>
                      <a:pt x="114" y="1270"/>
                      <a:pt x="23" y="2153"/>
                    </a:cubicBezTo>
                    <a:cubicBezTo>
                      <a:pt x="1" y="2198"/>
                      <a:pt x="1" y="2266"/>
                      <a:pt x="1" y="2311"/>
                    </a:cubicBezTo>
                    <a:cubicBezTo>
                      <a:pt x="69" y="2289"/>
                      <a:pt x="114" y="2221"/>
                      <a:pt x="182" y="2198"/>
                    </a:cubicBezTo>
                    <a:cubicBezTo>
                      <a:pt x="318" y="2107"/>
                      <a:pt x="431" y="2085"/>
                      <a:pt x="544" y="2062"/>
                    </a:cubicBezTo>
                    <a:cubicBezTo>
                      <a:pt x="684" y="2042"/>
                      <a:pt x="819" y="2036"/>
                      <a:pt x="946" y="2036"/>
                    </a:cubicBezTo>
                    <a:cubicBezTo>
                      <a:pt x="1156" y="2036"/>
                      <a:pt x="1346" y="2053"/>
                      <a:pt x="1513" y="2053"/>
                    </a:cubicBezTo>
                    <a:cubicBezTo>
                      <a:pt x="1587" y="2053"/>
                      <a:pt x="1657" y="2049"/>
                      <a:pt x="1721" y="2040"/>
                    </a:cubicBezTo>
                    <a:cubicBezTo>
                      <a:pt x="2241" y="1994"/>
                      <a:pt x="2604" y="1519"/>
                      <a:pt x="2830" y="817"/>
                    </a:cubicBezTo>
                    <a:cubicBezTo>
                      <a:pt x="2898" y="614"/>
                      <a:pt x="2943" y="410"/>
                      <a:pt x="2943" y="252"/>
                    </a:cubicBezTo>
                    <a:cubicBezTo>
                      <a:pt x="2943" y="79"/>
                      <a:pt x="2862" y="20"/>
                      <a:pt x="2712" y="20"/>
                    </a:cubicBezTo>
                    <a:cubicBezTo>
                      <a:pt x="2686" y="20"/>
                      <a:pt x="2657" y="22"/>
                      <a:pt x="2626" y="25"/>
                    </a:cubicBezTo>
                    <a:cubicBezTo>
                      <a:pt x="2513" y="48"/>
                      <a:pt x="2400" y="71"/>
                      <a:pt x="2309" y="71"/>
                    </a:cubicBezTo>
                    <a:cubicBezTo>
                      <a:pt x="2267" y="75"/>
                      <a:pt x="2225" y="77"/>
                      <a:pt x="2183" y="77"/>
                    </a:cubicBezTo>
                    <a:cubicBezTo>
                      <a:pt x="1923" y="77"/>
                      <a:pt x="1666" y="1"/>
                      <a:pt x="1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5" name="Google Shape;9085;p27"/>
              <p:cNvSpPr/>
              <p:nvPr/>
            </p:nvSpPr>
            <p:spPr>
              <a:xfrm>
                <a:off x="2178500" y="1263900"/>
                <a:ext cx="59425" cy="45875"/>
              </a:xfrm>
              <a:custGeom>
                <a:avLst/>
                <a:gdLst/>
                <a:ahLst/>
                <a:cxnLst/>
                <a:rect l="l" t="t" r="r" b="b"/>
                <a:pathLst>
                  <a:path w="2377" h="1835" extrusionOk="0">
                    <a:moveTo>
                      <a:pt x="1291" y="872"/>
                    </a:moveTo>
                    <a:cubicBezTo>
                      <a:pt x="1270" y="890"/>
                      <a:pt x="1258" y="913"/>
                      <a:pt x="1245" y="951"/>
                    </a:cubicBezTo>
                    <a:lnTo>
                      <a:pt x="1200" y="974"/>
                    </a:lnTo>
                    <a:cubicBezTo>
                      <a:pt x="1064" y="1132"/>
                      <a:pt x="905" y="1268"/>
                      <a:pt x="679" y="1314"/>
                    </a:cubicBezTo>
                    <a:cubicBezTo>
                      <a:pt x="842" y="1109"/>
                      <a:pt x="1080" y="979"/>
                      <a:pt x="1291" y="872"/>
                    </a:cubicBezTo>
                    <a:close/>
                    <a:moveTo>
                      <a:pt x="1743" y="1"/>
                    </a:moveTo>
                    <a:cubicBezTo>
                      <a:pt x="1267" y="295"/>
                      <a:pt x="588" y="340"/>
                      <a:pt x="113" y="1314"/>
                    </a:cubicBezTo>
                    <a:cubicBezTo>
                      <a:pt x="0" y="1540"/>
                      <a:pt x="23" y="1744"/>
                      <a:pt x="158" y="1766"/>
                    </a:cubicBezTo>
                    <a:cubicBezTo>
                      <a:pt x="249" y="1811"/>
                      <a:pt x="294" y="1811"/>
                      <a:pt x="362" y="1811"/>
                    </a:cubicBezTo>
                    <a:cubicBezTo>
                      <a:pt x="375" y="1811"/>
                      <a:pt x="388" y="1797"/>
                      <a:pt x="393" y="1797"/>
                    </a:cubicBezTo>
                    <a:cubicBezTo>
                      <a:pt x="396" y="1797"/>
                      <a:pt x="395" y="1805"/>
                      <a:pt x="385" y="1834"/>
                    </a:cubicBezTo>
                    <a:cubicBezTo>
                      <a:pt x="951" y="1834"/>
                      <a:pt x="1267" y="1721"/>
                      <a:pt x="1516" y="1427"/>
                    </a:cubicBezTo>
                    <a:lnTo>
                      <a:pt x="1539" y="1404"/>
                    </a:lnTo>
                    <a:cubicBezTo>
                      <a:pt x="1833" y="1087"/>
                      <a:pt x="2105" y="793"/>
                      <a:pt x="2376" y="295"/>
                    </a:cubicBezTo>
                    <a:cubicBezTo>
                      <a:pt x="2263" y="272"/>
                      <a:pt x="2173" y="227"/>
                      <a:pt x="2060" y="137"/>
                    </a:cubicBezTo>
                    <a:cubicBezTo>
                      <a:pt x="2037" y="182"/>
                      <a:pt x="1969" y="227"/>
                      <a:pt x="1946" y="272"/>
                    </a:cubicBezTo>
                    <a:cubicBezTo>
                      <a:pt x="1879" y="182"/>
                      <a:pt x="1811" y="69"/>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6" name="Google Shape;9086;p27"/>
              <p:cNvSpPr/>
              <p:nvPr/>
            </p:nvSpPr>
            <p:spPr>
              <a:xfrm>
                <a:off x="2094750" y="1580725"/>
                <a:ext cx="60575" cy="75300"/>
              </a:xfrm>
              <a:custGeom>
                <a:avLst/>
                <a:gdLst/>
                <a:ahLst/>
                <a:cxnLst/>
                <a:rect l="l" t="t" r="r" b="b"/>
                <a:pathLst>
                  <a:path w="2423" h="3012" extrusionOk="0">
                    <a:moveTo>
                      <a:pt x="2032" y="514"/>
                    </a:moveTo>
                    <a:cubicBezTo>
                      <a:pt x="2050" y="514"/>
                      <a:pt x="2071" y="539"/>
                      <a:pt x="2105" y="590"/>
                    </a:cubicBezTo>
                    <a:cubicBezTo>
                      <a:pt x="2128" y="681"/>
                      <a:pt x="2105" y="726"/>
                      <a:pt x="2105" y="839"/>
                    </a:cubicBezTo>
                    <a:cubicBezTo>
                      <a:pt x="2037" y="1314"/>
                      <a:pt x="1811" y="1654"/>
                      <a:pt x="1358" y="1835"/>
                    </a:cubicBezTo>
                    <a:cubicBezTo>
                      <a:pt x="1087" y="1948"/>
                      <a:pt x="793" y="2061"/>
                      <a:pt x="476" y="2220"/>
                    </a:cubicBezTo>
                    <a:cubicBezTo>
                      <a:pt x="431" y="1609"/>
                      <a:pt x="702" y="1043"/>
                      <a:pt x="1019" y="884"/>
                    </a:cubicBezTo>
                    <a:cubicBezTo>
                      <a:pt x="1268" y="726"/>
                      <a:pt x="1607" y="726"/>
                      <a:pt x="1924" y="568"/>
                    </a:cubicBezTo>
                    <a:cubicBezTo>
                      <a:pt x="1947" y="568"/>
                      <a:pt x="1992" y="522"/>
                      <a:pt x="2015" y="522"/>
                    </a:cubicBezTo>
                    <a:cubicBezTo>
                      <a:pt x="2020" y="517"/>
                      <a:pt x="2026" y="514"/>
                      <a:pt x="2032" y="514"/>
                    </a:cubicBezTo>
                    <a:close/>
                    <a:moveTo>
                      <a:pt x="2193" y="1"/>
                    </a:moveTo>
                    <a:cubicBezTo>
                      <a:pt x="2144" y="1"/>
                      <a:pt x="2085" y="16"/>
                      <a:pt x="2015" y="47"/>
                    </a:cubicBezTo>
                    <a:cubicBezTo>
                      <a:pt x="1902" y="115"/>
                      <a:pt x="1811" y="160"/>
                      <a:pt x="1721" y="183"/>
                    </a:cubicBezTo>
                    <a:cubicBezTo>
                      <a:pt x="1358" y="364"/>
                      <a:pt x="906" y="296"/>
                      <a:pt x="634" y="522"/>
                    </a:cubicBezTo>
                    <a:cubicBezTo>
                      <a:pt x="204" y="726"/>
                      <a:pt x="1" y="1993"/>
                      <a:pt x="204" y="2853"/>
                    </a:cubicBezTo>
                    <a:cubicBezTo>
                      <a:pt x="204" y="2899"/>
                      <a:pt x="227" y="2967"/>
                      <a:pt x="227" y="3012"/>
                    </a:cubicBezTo>
                    <a:cubicBezTo>
                      <a:pt x="249" y="2967"/>
                      <a:pt x="317" y="2899"/>
                      <a:pt x="340" y="2853"/>
                    </a:cubicBezTo>
                    <a:cubicBezTo>
                      <a:pt x="453" y="2763"/>
                      <a:pt x="544" y="2672"/>
                      <a:pt x="657" y="2627"/>
                    </a:cubicBezTo>
                    <a:cubicBezTo>
                      <a:pt x="1087" y="2401"/>
                      <a:pt x="1494" y="2378"/>
                      <a:pt x="1743" y="2220"/>
                    </a:cubicBezTo>
                    <a:cubicBezTo>
                      <a:pt x="2241" y="2039"/>
                      <a:pt x="2422" y="1473"/>
                      <a:pt x="2422" y="726"/>
                    </a:cubicBezTo>
                    <a:cubicBezTo>
                      <a:pt x="2422" y="522"/>
                      <a:pt x="2422" y="296"/>
                      <a:pt x="2377" y="160"/>
                    </a:cubicBezTo>
                    <a:cubicBezTo>
                      <a:pt x="2347" y="56"/>
                      <a:pt x="2288"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7" name="Google Shape;9087;p27"/>
              <p:cNvSpPr/>
              <p:nvPr/>
            </p:nvSpPr>
            <p:spPr>
              <a:xfrm>
                <a:off x="2102675" y="1587550"/>
                <a:ext cx="48125" cy="55475"/>
              </a:xfrm>
              <a:custGeom>
                <a:avLst/>
                <a:gdLst/>
                <a:ahLst/>
                <a:cxnLst/>
                <a:rect l="l" t="t" r="r" b="b"/>
                <a:pathLst>
                  <a:path w="1925" h="2219" extrusionOk="0">
                    <a:moveTo>
                      <a:pt x="1041" y="974"/>
                    </a:moveTo>
                    <a:cubicBezTo>
                      <a:pt x="1019" y="996"/>
                      <a:pt x="996" y="1041"/>
                      <a:pt x="974" y="1087"/>
                    </a:cubicBezTo>
                    <a:cubicBezTo>
                      <a:pt x="951" y="1087"/>
                      <a:pt x="951" y="1109"/>
                      <a:pt x="951" y="1109"/>
                    </a:cubicBezTo>
                    <a:cubicBezTo>
                      <a:pt x="838" y="1313"/>
                      <a:pt x="725" y="1471"/>
                      <a:pt x="544" y="1607"/>
                    </a:cubicBezTo>
                    <a:cubicBezTo>
                      <a:pt x="679" y="1336"/>
                      <a:pt x="838" y="1132"/>
                      <a:pt x="1041" y="974"/>
                    </a:cubicBezTo>
                    <a:close/>
                    <a:moveTo>
                      <a:pt x="1223" y="0"/>
                    </a:moveTo>
                    <a:cubicBezTo>
                      <a:pt x="838" y="453"/>
                      <a:pt x="227" y="679"/>
                      <a:pt x="46" y="1788"/>
                    </a:cubicBezTo>
                    <a:cubicBezTo>
                      <a:pt x="0" y="2060"/>
                      <a:pt x="91" y="2218"/>
                      <a:pt x="227" y="2218"/>
                    </a:cubicBezTo>
                    <a:cubicBezTo>
                      <a:pt x="272" y="2218"/>
                      <a:pt x="340" y="2218"/>
                      <a:pt x="385" y="2173"/>
                    </a:cubicBezTo>
                    <a:cubicBezTo>
                      <a:pt x="430" y="2150"/>
                      <a:pt x="453" y="2150"/>
                      <a:pt x="476" y="2128"/>
                    </a:cubicBezTo>
                    <a:cubicBezTo>
                      <a:pt x="1019" y="1992"/>
                      <a:pt x="1268" y="1788"/>
                      <a:pt x="1449" y="1426"/>
                    </a:cubicBezTo>
                    <a:cubicBezTo>
                      <a:pt x="1471" y="1426"/>
                      <a:pt x="1471" y="1381"/>
                      <a:pt x="1471" y="1381"/>
                    </a:cubicBezTo>
                    <a:cubicBezTo>
                      <a:pt x="1675" y="1041"/>
                      <a:pt x="1811" y="657"/>
                      <a:pt x="1924" y="114"/>
                    </a:cubicBezTo>
                    <a:cubicBezTo>
                      <a:pt x="1811" y="114"/>
                      <a:pt x="1675" y="91"/>
                      <a:pt x="1562" y="23"/>
                    </a:cubicBezTo>
                    <a:cubicBezTo>
                      <a:pt x="1562" y="91"/>
                      <a:pt x="1517" y="136"/>
                      <a:pt x="1494" y="204"/>
                    </a:cubicBezTo>
                    <a:cubicBezTo>
                      <a:pt x="1404" y="136"/>
                      <a:pt x="1290" y="91"/>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8" name="Google Shape;9088;p27"/>
              <p:cNvSpPr/>
              <p:nvPr/>
            </p:nvSpPr>
            <p:spPr>
              <a:xfrm>
                <a:off x="2031950" y="1737475"/>
                <a:ext cx="40750" cy="84900"/>
              </a:xfrm>
              <a:custGeom>
                <a:avLst/>
                <a:gdLst/>
                <a:ahLst/>
                <a:cxnLst/>
                <a:rect l="l" t="t" r="r" b="b"/>
                <a:pathLst>
                  <a:path w="1630" h="3396" fill="none" extrusionOk="0">
                    <a:moveTo>
                      <a:pt x="362" y="227"/>
                    </a:moveTo>
                    <a:cubicBezTo>
                      <a:pt x="430" y="182"/>
                      <a:pt x="453" y="91"/>
                      <a:pt x="521" y="69"/>
                    </a:cubicBezTo>
                    <a:cubicBezTo>
                      <a:pt x="679" y="1"/>
                      <a:pt x="838" y="24"/>
                      <a:pt x="996" y="91"/>
                    </a:cubicBezTo>
                    <a:cubicBezTo>
                      <a:pt x="1132" y="137"/>
                      <a:pt x="1177" y="250"/>
                      <a:pt x="1245" y="363"/>
                    </a:cubicBezTo>
                    <a:cubicBezTo>
                      <a:pt x="1517" y="884"/>
                      <a:pt x="1630" y="1449"/>
                      <a:pt x="1607" y="2015"/>
                    </a:cubicBezTo>
                    <a:cubicBezTo>
                      <a:pt x="1607" y="2490"/>
                      <a:pt x="1607" y="3056"/>
                      <a:pt x="1019" y="3396"/>
                    </a:cubicBezTo>
                    <a:cubicBezTo>
                      <a:pt x="362" y="2943"/>
                      <a:pt x="68" y="2128"/>
                      <a:pt x="23" y="1472"/>
                    </a:cubicBezTo>
                    <a:cubicBezTo>
                      <a:pt x="0" y="1087"/>
                      <a:pt x="114" y="635"/>
                      <a:pt x="362" y="227"/>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9" name="Google Shape;9089;p27"/>
              <p:cNvSpPr/>
              <p:nvPr/>
            </p:nvSpPr>
            <p:spPr>
              <a:xfrm>
                <a:off x="2090225" y="1282575"/>
                <a:ext cx="73575" cy="78100"/>
              </a:xfrm>
              <a:custGeom>
                <a:avLst/>
                <a:gdLst/>
                <a:ahLst/>
                <a:cxnLst/>
                <a:rect l="l" t="t" r="r" b="b"/>
                <a:pathLst>
                  <a:path w="2943" h="3124" fill="none" extrusionOk="0">
                    <a:moveTo>
                      <a:pt x="136" y="385"/>
                    </a:moveTo>
                    <a:cubicBezTo>
                      <a:pt x="272" y="114"/>
                      <a:pt x="770" y="1"/>
                      <a:pt x="1336" y="114"/>
                    </a:cubicBezTo>
                    <a:cubicBezTo>
                      <a:pt x="1992" y="227"/>
                      <a:pt x="2377" y="589"/>
                      <a:pt x="2558" y="906"/>
                    </a:cubicBezTo>
                    <a:cubicBezTo>
                      <a:pt x="2943" y="1540"/>
                      <a:pt x="2694" y="2422"/>
                      <a:pt x="2422" y="3033"/>
                    </a:cubicBezTo>
                    <a:cubicBezTo>
                      <a:pt x="2445" y="3124"/>
                      <a:pt x="2037" y="2717"/>
                      <a:pt x="1902" y="2671"/>
                    </a:cubicBezTo>
                    <a:cubicBezTo>
                      <a:pt x="1562" y="2400"/>
                      <a:pt x="1177" y="2106"/>
                      <a:pt x="657" y="1562"/>
                    </a:cubicBezTo>
                    <a:cubicBezTo>
                      <a:pt x="317" y="1223"/>
                      <a:pt x="0" y="838"/>
                      <a:pt x="91" y="521"/>
                    </a:cubicBezTo>
                    <a:cubicBezTo>
                      <a:pt x="68" y="431"/>
                      <a:pt x="91" y="408"/>
                      <a:pt x="136" y="385"/>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0" name="Google Shape;9090;p27"/>
              <p:cNvSpPr/>
              <p:nvPr/>
            </p:nvSpPr>
            <p:spPr>
              <a:xfrm>
                <a:off x="2172825" y="722450"/>
                <a:ext cx="49825" cy="60550"/>
              </a:xfrm>
              <a:custGeom>
                <a:avLst/>
                <a:gdLst/>
                <a:ahLst/>
                <a:cxnLst/>
                <a:rect l="l" t="t" r="r" b="b"/>
                <a:pathLst>
                  <a:path w="1993" h="2422" fill="none" extrusionOk="0">
                    <a:moveTo>
                      <a:pt x="69" y="634"/>
                    </a:moveTo>
                    <a:cubicBezTo>
                      <a:pt x="182" y="430"/>
                      <a:pt x="476" y="272"/>
                      <a:pt x="793" y="158"/>
                    </a:cubicBezTo>
                    <a:cubicBezTo>
                      <a:pt x="1155" y="0"/>
                      <a:pt x="1404" y="158"/>
                      <a:pt x="1585" y="385"/>
                    </a:cubicBezTo>
                    <a:cubicBezTo>
                      <a:pt x="1879" y="815"/>
                      <a:pt x="1992" y="1856"/>
                      <a:pt x="1766" y="2422"/>
                    </a:cubicBezTo>
                    <a:cubicBezTo>
                      <a:pt x="1743" y="2422"/>
                      <a:pt x="1178" y="2150"/>
                      <a:pt x="1087" y="2195"/>
                    </a:cubicBezTo>
                    <a:cubicBezTo>
                      <a:pt x="748" y="2105"/>
                      <a:pt x="499" y="1924"/>
                      <a:pt x="272" y="1539"/>
                    </a:cubicBezTo>
                    <a:cubicBezTo>
                      <a:pt x="114" y="1245"/>
                      <a:pt x="1" y="951"/>
                      <a:pt x="69" y="724"/>
                    </a:cubicBezTo>
                    <a:cubicBezTo>
                      <a:pt x="46" y="679"/>
                      <a:pt x="46" y="656"/>
                      <a:pt x="69" y="634"/>
                    </a:cubicBezTo>
                    <a:close/>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1" name="Google Shape;9091;p27"/>
              <p:cNvSpPr/>
              <p:nvPr/>
            </p:nvSpPr>
            <p:spPr>
              <a:xfrm>
                <a:off x="2173400" y="735450"/>
                <a:ext cx="45850" cy="39075"/>
              </a:xfrm>
              <a:custGeom>
                <a:avLst/>
                <a:gdLst/>
                <a:ahLst/>
                <a:cxnLst/>
                <a:rect l="l" t="t" r="r" b="b"/>
                <a:pathLst>
                  <a:path w="1834" h="1563" fill="none" extrusionOk="0">
                    <a:moveTo>
                      <a:pt x="0" y="566"/>
                    </a:moveTo>
                    <a:cubicBezTo>
                      <a:pt x="498" y="1132"/>
                      <a:pt x="1041" y="1291"/>
                      <a:pt x="1494" y="1517"/>
                    </a:cubicBezTo>
                    <a:cubicBezTo>
                      <a:pt x="1517" y="1562"/>
                      <a:pt x="1607" y="1562"/>
                      <a:pt x="1675" y="1494"/>
                    </a:cubicBezTo>
                    <a:cubicBezTo>
                      <a:pt x="1698" y="1472"/>
                      <a:pt x="1698" y="1449"/>
                      <a:pt x="1698" y="1404"/>
                    </a:cubicBezTo>
                    <a:cubicBezTo>
                      <a:pt x="1834" y="793"/>
                      <a:pt x="317" y="317"/>
                      <a:pt x="249" y="23"/>
                    </a:cubicBezTo>
                    <a:cubicBezTo>
                      <a:pt x="906" y="1"/>
                      <a:pt x="1245" y="23"/>
                      <a:pt x="1743" y="589"/>
                    </a:cubicBezTo>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2" name="Google Shape;9092;p27"/>
            <p:cNvGrpSpPr/>
            <p:nvPr/>
          </p:nvGrpSpPr>
          <p:grpSpPr>
            <a:xfrm flipH="1">
              <a:off x="1413868" y="309105"/>
              <a:ext cx="237508" cy="247359"/>
              <a:chOff x="2650925" y="4637475"/>
              <a:chExt cx="120550" cy="125550"/>
            </a:xfrm>
          </p:grpSpPr>
          <p:sp>
            <p:nvSpPr>
              <p:cNvPr id="9093" name="Google Shape;9093;p27"/>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4" name="Google Shape;9094;p27"/>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5" name="Google Shape;9095;p27"/>
            <p:cNvGrpSpPr/>
            <p:nvPr/>
          </p:nvGrpSpPr>
          <p:grpSpPr>
            <a:xfrm>
              <a:off x="2253297" y="51031"/>
              <a:ext cx="241941" cy="218741"/>
              <a:chOff x="2097025" y="4644575"/>
              <a:chExt cx="122800" cy="111025"/>
            </a:xfrm>
          </p:grpSpPr>
          <p:sp>
            <p:nvSpPr>
              <p:cNvPr id="9096" name="Google Shape;9096;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7" name="Google Shape;9097;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8" name="Google Shape;9098;p27"/>
            <p:cNvGrpSpPr/>
            <p:nvPr/>
          </p:nvGrpSpPr>
          <p:grpSpPr>
            <a:xfrm flipH="1">
              <a:off x="-136244" y="-88574"/>
              <a:ext cx="4270606" cy="1104740"/>
              <a:chOff x="2637925" y="3469400"/>
              <a:chExt cx="2167600" cy="560725"/>
            </a:xfrm>
          </p:grpSpPr>
          <p:sp>
            <p:nvSpPr>
              <p:cNvPr id="9099" name="Google Shape;9099;p27"/>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0" name="Google Shape;9100;p27"/>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1" name="Google Shape;9101;p27"/>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2" name="Google Shape;9102;p27"/>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3" name="Google Shape;9103;p27"/>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04" name="Google Shape;9104;p27"/>
            <p:cNvGrpSpPr/>
            <p:nvPr/>
          </p:nvGrpSpPr>
          <p:grpSpPr>
            <a:xfrm>
              <a:off x="7904349" y="0"/>
              <a:ext cx="1239650" cy="1639847"/>
              <a:chOff x="4119175" y="4625900"/>
              <a:chExt cx="629200" cy="832325"/>
            </a:xfrm>
          </p:grpSpPr>
          <p:sp>
            <p:nvSpPr>
              <p:cNvPr id="9105" name="Google Shape;9105;p27"/>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6" name="Google Shape;9106;p27"/>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7" name="Google Shape;9107;p27"/>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8" name="Google Shape;9108;p27"/>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9" name="Google Shape;9109;p27"/>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0" name="Google Shape;9110;p27"/>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1" name="Google Shape;9111;p27"/>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2" name="Google Shape;9112;p27"/>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3" name="Google Shape;9113;p27"/>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4" name="Google Shape;9114;p27"/>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5" name="Google Shape;9115;p27"/>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6" name="Google Shape;9116;p27"/>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7" name="Google Shape;9117;p27"/>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8" name="Google Shape;9118;p27"/>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9" name="Google Shape;9119;p27"/>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0" name="Google Shape;9120;p27"/>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1" name="Google Shape;9121;p27"/>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2" name="Google Shape;9122;p27"/>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3" name="Google Shape;9123;p27"/>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4" name="Google Shape;9124;p27"/>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5" name="Google Shape;9125;p27"/>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6" name="Google Shape;9126;p27"/>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7" name="Google Shape;9127;p27"/>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8" name="Google Shape;9128;p27"/>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9" name="Google Shape;9129;p27"/>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0" name="Google Shape;9130;p27"/>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1" name="Google Shape;9131;p27"/>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2" name="Google Shape;9132;p27"/>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3" name="Google Shape;9133;p27"/>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4" name="Google Shape;9134;p27"/>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5" name="Google Shape;9135;p27"/>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6" name="Google Shape;9136;p27"/>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7" name="Google Shape;9137;p27"/>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8" name="Google Shape;9138;p27"/>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9" name="Google Shape;9139;p27"/>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0" name="Google Shape;9140;p27"/>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1" name="Google Shape;9141;p27"/>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42" name="Google Shape;9142;p27"/>
            <p:cNvGrpSpPr/>
            <p:nvPr/>
          </p:nvGrpSpPr>
          <p:grpSpPr>
            <a:xfrm flipH="1">
              <a:off x="3697581" y="4374903"/>
              <a:ext cx="768082" cy="1156015"/>
              <a:chOff x="4700366" y="4156978"/>
              <a:chExt cx="768082" cy="1156015"/>
            </a:xfrm>
          </p:grpSpPr>
          <p:sp>
            <p:nvSpPr>
              <p:cNvPr id="9143" name="Google Shape;9143;p27"/>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4" name="Google Shape;9144;p27"/>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5" name="Google Shape;9145;p27"/>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6" name="Google Shape;9146;p27"/>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7" name="Google Shape;9147;p27"/>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8" name="Google Shape;9148;p27"/>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9" name="Google Shape;9149;p27"/>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0" name="Google Shape;9150;p27"/>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1" name="Google Shape;9151;p27"/>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2" name="Google Shape;9152;p27"/>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3" name="Google Shape;9153;p27"/>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4" name="Google Shape;9154;p27"/>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5" name="Google Shape;9155;p27"/>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6" name="Google Shape;9156;p27"/>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7" name="Google Shape;9157;p27"/>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8" name="Google Shape;9158;p27"/>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9" name="Google Shape;9159;p27"/>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0" name="Google Shape;9160;p27"/>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1" name="Google Shape;9161;p27"/>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62" name="Google Shape;9162;p27"/>
            <p:cNvGrpSpPr/>
            <p:nvPr/>
          </p:nvGrpSpPr>
          <p:grpSpPr>
            <a:xfrm flipH="1">
              <a:off x="6560632" y="4374903"/>
              <a:ext cx="766999" cy="1154931"/>
              <a:chOff x="1838400" y="4151553"/>
              <a:chExt cx="766999" cy="1154931"/>
            </a:xfrm>
          </p:grpSpPr>
          <p:sp>
            <p:nvSpPr>
              <p:cNvPr id="9163" name="Google Shape;9163;p27"/>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4" name="Google Shape;9164;p27"/>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5" name="Google Shape;9165;p27"/>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6" name="Google Shape;9166;p27"/>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7" name="Google Shape;9167;p27"/>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8" name="Google Shape;9168;p27"/>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9" name="Google Shape;9169;p27"/>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0" name="Google Shape;9170;p27"/>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1" name="Google Shape;9171;p27"/>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2" name="Google Shape;9172;p27"/>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3" name="Google Shape;9173;p27"/>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4" name="Google Shape;9174;p27"/>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5" name="Google Shape;9175;p27"/>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6" name="Google Shape;9176;p27"/>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7" name="Google Shape;9177;p27"/>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8" name="Google Shape;9178;p27"/>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9" name="Google Shape;9179;p27"/>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0" name="Google Shape;9180;p27"/>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1" name="Google Shape;9181;p27"/>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2" name="Google Shape;9182;p27"/>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83" name="Google Shape;9183;p27"/>
            <p:cNvGrpSpPr/>
            <p:nvPr/>
          </p:nvGrpSpPr>
          <p:grpSpPr>
            <a:xfrm flipH="1">
              <a:off x="5663009" y="4451103"/>
              <a:ext cx="769215" cy="1154931"/>
              <a:chOff x="2733806" y="4380153"/>
              <a:chExt cx="769215" cy="1154931"/>
            </a:xfrm>
          </p:grpSpPr>
          <p:sp>
            <p:nvSpPr>
              <p:cNvPr id="9184" name="Google Shape;9184;p27"/>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5" name="Google Shape;9185;p27"/>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6" name="Google Shape;9186;p27"/>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7" name="Google Shape;9187;p27"/>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8" name="Google Shape;9188;p27"/>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9" name="Google Shape;9189;p27"/>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0" name="Google Shape;9190;p27"/>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1" name="Google Shape;9191;p27"/>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2" name="Google Shape;9192;p27"/>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3" name="Google Shape;9193;p27"/>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4" name="Google Shape;9194;p27"/>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5" name="Google Shape;9195;p27"/>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6" name="Google Shape;9196;p27"/>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7" name="Google Shape;9197;p27"/>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8" name="Google Shape;9198;p27"/>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9" name="Google Shape;9199;p27"/>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0" name="Google Shape;9200;p27"/>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1" name="Google Shape;9201;p27"/>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2" name="Google Shape;9202;p27"/>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3" name="Google Shape;9203;p27"/>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04" name="Google Shape;9204;p27"/>
            <p:cNvGrpSpPr/>
            <p:nvPr/>
          </p:nvGrpSpPr>
          <p:grpSpPr>
            <a:xfrm flipH="1">
              <a:off x="4670272" y="4527303"/>
              <a:ext cx="788129" cy="1014456"/>
              <a:chOff x="3707629" y="4456362"/>
              <a:chExt cx="788129" cy="1014456"/>
            </a:xfrm>
          </p:grpSpPr>
          <p:sp>
            <p:nvSpPr>
              <p:cNvPr id="9205" name="Google Shape;9205;p27"/>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6" name="Google Shape;9206;p27"/>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7" name="Google Shape;9207;p27"/>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8" name="Google Shape;9208;p27"/>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9" name="Google Shape;9209;p27"/>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0" name="Google Shape;9210;p27"/>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1" name="Google Shape;9211;p27"/>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2" name="Google Shape;9212;p27"/>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3" name="Google Shape;9213;p27"/>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4" name="Google Shape;9214;p27"/>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5" name="Google Shape;9215;p27"/>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6" name="Google Shape;9216;p27"/>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7" name="Google Shape;9217;p27"/>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8" name="Google Shape;9218;p27"/>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9" name="Google Shape;9219;p27"/>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0" name="Google Shape;9220;p27"/>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1" name="Google Shape;9221;p27"/>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2" name="Google Shape;9222;p27"/>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3" name="Google Shape;9223;p27"/>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4" name="Google Shape;9224;p27"/>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25" name="Google Shape;9225;p27"/>
            <p:cNvGrpSpPr/>
            <p:nvPr/>
          </p:nvGrpSpPr>
          <p:grpSpPr>
            <a:xfrm flipH="1">
              <a:off x="1898142" y="4374903"/>
              <a:ext cx="768082" cy="1156015"/>
              <a:chOff x="6499806" y="4156978"/>
              <a:chExt cx="768082" cy="1156015"/>
            </a:xfrm>
          </p:grpSpPr>
          <p:sp>
            <p:nvSpPr>
              <p:cNvPr id="9226" name="Google Shape;9226;p27"/>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7" name="Google Shape;9227;p27"/>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8" name="Google Shape;9228;p27"/>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9" name="Google Shape;9229;p27"/>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0" name="Google Shape;9230;p27"/>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1" name="Google Shape;9231;p27"/>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2" name="Google Shape;9232;p27"/>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3" name="Google Shape;9233;p27"/>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4" name="Google Shape;9234;p27"/>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5" name="Google Shape;9235;p27"/>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6" name="Google Shape;9236;p27"/>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7" name="Google Shape;9237;p27"/>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8" name="Google Shape;9238;p27"/>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9" name="Google Shape;9239;p27"/>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0" name="Google Shape;9240;p27"/>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1" name="Google Shape;9241;p27"/>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2" name="Google Shape;9242;p27"/>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3" name="Google Shape;9243;p27"/>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4" name="Google Shape;9244;p27"/>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45" name="Google Shape;9245;p27"/>
            <p:cNvGrpSpPr/>
            <p:nvPr/>
          </p:nvGrpSpPr>
          <p:grpSpPr>
            <a:xfrm flipH="1">
              <a:off x="2723758" y="4451103"/>
              <a:ext cx="769215" cy="1154931"/>
              <a:chOff x="5673057" y="4303953"/>
              <a:chExt cx="769215" cy="1154931"/>
            </a:xfrm>
          </p:grpSpPr>
          <p:sp>
            <p:nvSpPr>
              <p:cNvPr id="9246" name="Google Shape;9246;p27"/>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7" name="Google Shape;9247;p27"/>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8" name="Google Shape;9248;p27"/>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9" name="Google Shape;9249;p27"/>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0" name="Google Shape;9250;p27"/>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1" name="Google Shape;9251;p27"/>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2" name="Google Shape;9252;p27"/>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3" name="Google Shape;9253;p27"/>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4" name="Google Shape;9254;p27"/>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5" name="Google Shape;9255;p27"/>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6" name="Google Shape;9256;p27"/>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7" name="Google Shape;9257;p27"/>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8" name="Google Shape;9258;p27"/>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9" name="Google Shape;9259;p27"/>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0" name="Google Shape;9260;p27"/>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1" name="Google Shape;9261;p27"/>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2" name="Google Shape;9262;p27"/>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3" name="Google Shape;9263;p27"/>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4" name="Google Shape;9264;p27"/>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5" name="Google Shape;9265;p27"/>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66" name="Google Shape;9266;p27"/>
            <p:cNvGrpSpPr/>
            <p:nvPr/>
          </p:nvGrpSpPr>
          <p:grpSpPr>
            <a:xfrm flipH="1">
              <a:off x="981605" y="4603503"/>
              <a:ext cx="788129" cy="1014456"/>
              <a:chOff x="7396296" y="4303962"/>
              <a:chExt cx="788129" cy="1014456"/>
            </a:xfrm>
          </p:grpSpPr>
          <p:sp>
            <p:nvSpPr>
              <p:cNvPr id="9267" name="Google Shape;9267;p27"/>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8" name="Google Shape;9268;p27"/>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9" name="Google Shape;9269;p27"/>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0" name="Google Shape;9270;p27"/>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1" name="Google Shape;9271;p27"/>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2" name="Google Shape;9272;p27"/>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3" name="Google Shape;9273;p27"/>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4" name="Google Shape;9274;p27"/>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5" name="Google Shape;9275;p27"/>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6" name="Google Shape;9276;p27"/>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7" name="Google Shape;9277;p27"/>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8" name="Google Shape;9278;p27"/>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9" name="Google Shape;9279;p27"/>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0" name="Google Shape;9280;p27"/>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1" name="Google Shape;9281;p27"/>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2" name="Google Shape;9282;p27"/>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3" name="Google Shape;9283;p27"/>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4" name="Google Shape;9284;p27"/>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5" name="Google Shape;9285;p27"/>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6" name="Google Shape;9286;p27"/>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87" name="Google Shape;9287;p27"/>
            <p:cNvGrpSpPr/>
            <p:nvPr/>
          </p:nvGrpSpPr>
          <p:grpSpPr>
            <a:xfrm flipH="1">
              <a:off x="7385164" y="4603503"/>
              <a:ext cx="788129" cy="1014456"/>
              <a:chOff x="992737" y="4303962"/>
              <a:chExt cx="788129" cy="1014456"/>
            </a:xfrm>
          </p:grpSpPr>
          <p:sp>
            <p:nvSpPr>
              <p:cNvPr id="9288" name="Google Shape;9288;p27"/>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9" name="Google Shape;9289;p27"/>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0" name="Google Shape;9290;p27"/>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1" name="Google Shape;9291;p27"/>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2" name="Google Shape;9292;p27"/>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3" name="Google Shape;9293;p27"/>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4" name="Google Shape;9294;p27"/>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5" name="Google Shape;9295;p27"/>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6" name="Google Shape;9296;p27"/>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7" name="Google Shape;9297;p27"/>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8" name="Google Shape;9298;p27"/>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9" name="Google Shape;9299;p27"/>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0" name="Google Shape;9300;p27"/>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1" name="Google Shape;9301;p27"/>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2" name="Google Shape;9302;p27"/>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3" name="Google Shape;9303;p27"/>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4" name="Google Shape;9304;p27"/>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5" name="Google Shape;9305;p27"/>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6" name="Google Shape;9306;p27"/>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7" name="Google Shape;9307;p27"/>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08" name="Google Shape;9308;p27"/>
            <p:cNvGrpSpPr/>
            <p:nvPr/>
          </p:nvGrpSpPr>
          <p:grpSpPr>
            <a:xfrm flipH="1">
              <a:off x="8377901" y="4374903"/>
              <a:ext cx="788129" cy="1014456"/>
              <a:chOff x="0" y="4380162"/>
              <a:chExt cx="788129" cy="1014456"/>
            </a:xfrm>
          </p:grpSpPr>
          <p:sp>
            <p:nvSpPr>
              <p:cNvPr id="9309" name="Google Shape;9309;p27"/>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0" name="Google Shape;9310;p27"/>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1" name="Google Shape;9311;p27"/>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2" name="Google Shape;9312;p27"/>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3" name="Google Shape;9313;p27"/>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4" name="Google Shape;9314;p27"/>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5" name="Google Shape;9315;p27"/>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6" name="Google Shape;9316;p27"/>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7" name="Google Shape;9317;p27"/>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8" name="Google Shape;9318;p27"/>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9" name="Google Shape;9319;p27"/>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0" name="Google Shape;9320;p27"/>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1" name="Google Shape;9321;p27"/>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2" name="Google Shape;9322;p27"/>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3" name="Google Shape;9323;p27"/>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4" name="Google Shape;9324;p27"/>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5" name="Google Shape;9325;p27"/>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6" name="Google Shape;9326;p27"/>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7" name="Google Shape;9327;p27"/>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8" name="Google Shape;9328;p27"/>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29" name="Google Shape;9329;p27"/>
            <p:cNvGrpSpPr/>
            <p:nvPr/>
          </p:nvGrpSpPr>
          <p:grpSpPr>
            <a:xfrm flipH="1">
              <a:off x="0" y="4374903"/>
              <a:ext cx="769215" cy="1154931"/>
              <a:chOff x="8396815" y="4456353"/>
              <a:chExt cx="769215" cy="1154931"/>
            </a:xfrm>
          </p:grpSpPr>
          <p:sp>
            <p:nvSpPr>
              <p:cNvPr id="9330" name="Google Shape;9330;p27"/>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1" name="Google Shape;9331;p27"/>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2" name="Google Shape;9332;p27"/>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3" name="Google Shape;9333;p27"/>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4" name="Google Shape;9334;p27"/>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5" name="Google Shape;9335;p27"/>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6" name="Google Shape;9336;p27"/>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7" name="Google Shape;9337;p27"/>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8" name="Google Shape;9338;p27"/>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9" name="Google Shape;9339;p27"/>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0" name="Google Shape;9340;p27"/>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1" name="Google Shape;9341;p27"/>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2" name="Google Shape;9342;p27"/>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3" name="Google Shape;9343;p27"/>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4" name="Google Shape;9344;p27"/>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5" name="Google Shape;9345;p27"/>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6" name="Google Shape;9346;p27"/>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7" name="Google Shape;9347;p27"/>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8" name="Google Shape;9348;p27"/>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9" name="Google Shape;9349;p27"/>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0" name="Google Shape;9350;p27"/>
            <p:cNvGrpSpPr/>
            <p:nvPr/>
          </p:nvGrpSpPr>
          <p:grpSpPr>
            <a:xfrm>
              <a:off x="2501689" y="-314431"/>
              <a:ext cx="949833" cy="732422"/>
              <a:chOff x="4866600" y="2956225"/>
              <a:chExt cx="482100" cy="371750"/>
            </a:xfrm>
          </p:grpSpPr>
          <p:sp>
            <p:nvSpPr>
              <p:cNvPr id="9351" name="Google Shape;9351;p27"/>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2" name="Google Shape;9352;p27"/>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3" name="Google Shape;9353;p27"/>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4" name="Google Shape;9354;p27"/>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5" name="Google Shape;9355;p27"/>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6" name="Google Shape;9356;p27"/>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7" name="Google Shape;9357;p27"/>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8" name="Google Shape;9358;p27"/>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9" name="Google Shape;9359;p27"/>
            <p:cNvGrpSpPr/>
            <p:nvPr/>
          </p:nvGrpSpPr>
          <p:grpSpPr>
            <a:xfrm>
              <a:off x="8496000" y="-589188"/>
              <a:ext cx="520625" cy="3756728"/>
              <a:chOff x="9510963" y="-893988"/>
              <a:chExt cx="520625" cy="3756728"/>
            </a:xfrm>
          </p:grpSpPr>
          <p:sp>
            <p:nvSpPr>
              <p:cNvPr id="9360" name="Google Shape;9360;p27"/>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1" name="Google Shape;9361;p27"/>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2" name="Google Shape;9362;p27"/>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3" name="Google Shape;9363;p27"/>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4" name="Google Shape;9364;p27"/>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5" name="Google Shape;9365;p27"/>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6" name="Google Shape;9366;p27"/>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7" name="Google Shape;9367;p27"/>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8" name="Google Shape;9368;p27"/>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9" name="Google Shape;9369;p27"/>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0" name="Google Shape;9370;p27"/>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1" name="Google Shape;9371;p27"/>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2" name="Google Shape;9372;p27"/>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3" name="Google Shape;9373;p27"/>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4" name="Google Shape;9374;p27"/>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75" name="Google Shape;9375;p27"/>
            <p:cNvGrpSpPr/>
            <p:nvPr/>
          </p:nvGrpSpPr>
          <p:grpSpPr>
            <a:xfrm>
              <a:off x="1291123" y="-315002"/>
              <a:ext cx="950917" cy="733555"/>
              <a:chOff x="2920825" y="1027400"/>
              <a:chExt cx="482650" cy="372325"/>
            </a:xfrm>
          </p:grpSpPr>
          <p:sp>
            <p:nvSpPr>
              <p:cNvPr id="9376" name="Google Shape;9376;p27"/>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7" name="Google Shape;9377;p27"/>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8" name="Google Shape;9378;p27"/>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9" name="Google Shape;9379;p27"/>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0" name="Google Shape;9380;p27"/>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1" name="Google Shape;9381;p27"/>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2" name="Google Shape;9382;p27"/>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83" name="Google Shape;9383;p27"/>
            <p:cNvGrpSpPr/>
            <p:nvPr/>
          </p:nvGrpSpPr>
          <p:grpSpPr>
            <a:xfrm>
              <a:off x="76193" y="-386822"/>
              <a:ext cx="1362295" cy="1920846"/>
              <a:chOff x="4877350" y="4482750"/>
              <a:chExt cx="691450" cy="974950"/>
            </a:xfrm>
          </p:grpSpPr>
          <p:sp>
            <p:nvSpPr>
              <p:cNvPr id="9384" name="Google Shape;9384;p27"/>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5" name="Google Shape;9385;p27"/>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6" name="Google Shape;9386;p27"/>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7" name="Google Shape;9387;p27"/>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8" name="Google Shape;9388;p27"/>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9" name="Google Shape;9389;p27"/>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0" name="Google Shape;9390;p27"/>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1" name="Google Shape;9391;p27"/>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2" name="Google Shape;9392;p27"/>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3" name="Google Shape;9393;p27"/>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4" name="Google Shape;9394;p27"/>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5" name="Google Shape;9395;p27"/>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6" name="Google Shape;9396;p27"/>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7" name="Google Shape;9397;p27"/>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8" name="Google Shape;9398;p27"/>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9" name="Google Shape;9399;p27"/>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0" name="Google Shape;9400;p27"/>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1" name="Google Shape;9401;p27"/>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2" name="Google Shape;9402;p27"/>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3" name="Google Shape;9403;p27"/>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4" name="Google Shape;9404;p27"/>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5" name="Google Shape;9405;p27"/>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6" name="Google Shape;9406;p27"/>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7" name="Google Shape;9407;p27"/>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8" name="Google Shape;9408;p27"/>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9" name="Google Shape;9409;p27"/>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0" name="Google Shape;9410;p27"/>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1" name="Google Shape;9411;p27"/>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2" name="Google Shape;9412;p27"/>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3" name="Google Shape;9413;p27"/>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4" name="Google Shape;9414;p27"/>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5" name="Google Shape;9415;p27"/>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6" name="Google Shape;9416;p27"/>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
        <p:nvSpPr>
          <p:cNvPr id="9417" name="Google Shape;9417;p27"/>
          <p:cNvSpPr txBox="1">
            <a:spLocks noGrp="1"/>
          </p:cNvSpPr>
          <p:nvPr>
            <p:ph type="title"/>
          </p:nvPr>
        </p:nvSpPr>
        <p:spPr>
          <a:xfrm>
            <a:off x="7200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18" name="Google Shape;9418;p27"/>
          <p:cNvSpPr txBox="1">
            <a:spLocks noGrp="1"/>
          </p:cNvSpPr>
          <p:nvPr>
            <p:ph type="title" idx="2" hasCustomPrompt="1"/>
          </p:nvPr>
        </p:nvSpPr>
        <p:spPr>
          <a:xfrm>
            <a:off x="15912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19" name="Google Shape;9419;p27"/>
          <p:cNvSpPr txBox="1">
            <a:spLocks noGrp="1"/>
          </p:cNvSpPr>
          <p:nvPr>
            <p:ph type="subTitle" idx="1"/>
          </p:nvPr>
        </p:nvSpPr>
        <p:spPr>
          <a:xfrm>
            <a:off x="7200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0" name="Google Shape;9420;p27"/>
          <p:cNvSpPr txBox="1">
            <a:spLocks noGrp="1"/>
          </p:cNvSpPr>
          <p:nvPr>
            <p:ph type="title" idx="3"/>
          </p:nvPr>
        </p:nvSpPr>
        <p:spPr>
          <a:xfrm>
            <a:off x="34488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1" name="Google Shape;9421;p27"/>
          <p:cNvSpPr txBox="1">
            <a:spLocks noGrp="1"/>
          </p:cNvSpPr>
          <p:nvPr>
            <p:ph type="title" idx="4" hasCustomPrompt="1"/>
          </p:nvPr>
        </p:nvSpPr>
        <p:spPr>
          <a:xfrm>
            <a:off x="43200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2" name="Google Shape;9422;p27"/>
          <p:cNvSpPr txBox="1">
            <a:spLocks noGrp="1"/>
          </p:cNvSpPr>
          <p:nvPr>
            <p:ph type="subTitle" idx="5"/>
          </p:nvPr>
        </p:nvSpPr>
        <p:spPr>
          <a:xfrm>
            <a:off x="34488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3" name="Google Shape;9423;p27"/>
          <p:cNvSpPr txBox="1">
            <a:spLocks noGrp="1"/>
          </p:cNvSpPr>
          <p:nvPr>
            <p:ph type="title" idx="6"/>
          </p:nvPr>
        </p:nvSpPr>
        <p:spPr>
          <a:xfrm>
            <a:off x="61776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4" name="Google Shape;9424;p27"/>
          <p:cNvSpPr txBox="1">
            <a:spLocks noGrp="1"/>
          </p:cNvSpPr>
          <p:nvPr>
            <p:ph type="title" idx="7" hasCustomPrompt="1"/>
          </p:nvPr>
        </p:nvSpPr>
        <p:spPr>
          <a:xfrm>
            <a:off x="70488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5" name="Google Shape;9425;p27"/>
          <p:cNvSpPr txBox="1">
            <a:spLocks noGrp="1"/>
          </p:cNvSpPr>
          <p:nvPr>
            <p:ph type="subTitle" idx="8"/>
          </p:nvPr>
        </p:nvSpPr>
        <p:spPr>
          <a:xfrm>
            <a:off x="61776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6" name="Google Shape;9426;p27"/>
          <p:cNvSpPr txBox="1">
            <a:spLocks noGrp="1"/>
          </p:cNvSpPr>
          <p:nvPr>
            <p:ph type="title" idx="9"/>
          </p:nvPr>
        </p:nvSpPr>
        <p:spPr>
          <a:xfrm>
            <a:off x="7200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7" name="Google Shape;9427;p27"/>
          <p:cNvSpPr txBox="1">
            <a:spLocks noGrp="1"/>
          </p:cNvSpPr>
          <p:nvPr>
            <p:ph type="title" idx="13" hasCustomPrompt="1"/>
          </p:nvPr>
        </p:nvSpPr>
        <p:spPr>
          <a:xfrm>
            <a:off x="15912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8" name="Google Shape;9428;p27"/>
          <p:cNvSpPr txBox="1">
            <a:spLocks noGrp="1"/>
          </p:cNvSpPr>
          <p:nvPr>
            <p:ph type="subTitle" idx="14"/>
          </p:nvPr>
        </p:nvSpPr>
        <p:spPr>
          <a:xfrm>
            <a:off x="7200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9" name="Google Shape;9429;p27"/>
          <p:cNvSpPr txBox="1">
            <a:spLocks noGrp="1"/>
          </p:cNvSpPr>
          <p:nvPr>
            <p:ph type="title" idx="15"/>
          </p:nvPr>
        </p:nvSpPr>
        <p:spPr>
          <a:xfrm>
            <a:off x="34488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0" name="Google Shape;9430;p27"/>
          <p:cNvSpPr txBox="1">
            <a:spLocks noGrp="1"/>
          </p:cNvSpPr>
          <p:nvPr>
            <p:ph type="title" idx="16" hasCustomPrompt="1"/>
          </p:nvPr>
        </p:nvSpPr>
        <p:spPr>
          <a:xfrm>
            <a:off x="43200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1" name="Google Shape;9431;p27"/>
          <p:cNvSpPr txBox="1">
            <a:spLocks noGrp="1"/>
          </p:cNvSpPr>
          <p:nvPr>
            <p:ph type="subTitle" idx="17"/>
          </p:nvPr>
        </p:nvSpPr>
        <p:spPr>
          <a:xfrm>
            <a:off x="34488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2" name="Google Shape;9432;p27"/>
          <p:cNvSpPr txBox="1">
            <a:spLocks noGrp="1"/>
          </p:cNvSpPr>
          <p:nvPr>
            <p:ph type="title" idx="18"/>
          </p:nvPr>
        </p:nvSpPr>
        <p:spPr>
          <a:xfrm>
            <a:off x="61776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3" name="Google Shape;9433;p27"/>
          <p:cNvSpPr txBox="1">
            <a:spLocks noGrp="1"/>
          </p:cNvSpPr>
          <p:nvPr>
            <p:ph type="title" idx="19" hasCustomPrompt="1"/>
          </p:nvPr>
        </p:nvSpPr>
        <p:spPr>
          <a:xfrm>
            <a:off x="70488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4" name="Google Shape;9434;p27"/>
          <p:cNvSpPr txBox="1">
            <a:spLocks noGrp="1"/>
          </p:cNvSpPr>
          <p:nvPr>
            <p:ph type="subTitle" idx="20"/>
          </p:nvPr>
        </p:nvSpPr>
        <p:spPr>
          <a:xfrm>
            <a:off x="61776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5" name="Google Shape;9435;p27"/>
          <p:cNvSpPr txBox="1">
            <a:spLocks noGrp="1"/>
          </p:cNvSpPr>
          <p:nvPr>
            <p:ph type="title" idx="21"/>
          </p:nvPr>
        </p:nvSpPr>
        <p:spPr>
          <a:xfrm>
            <a:off x="720000" y="540000"/>
            <a:ext cx="7704000" cy="6768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3612558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001"/>
        <p:cNvGrpSpPr/>
        <p:nvPr/>
      </p:nvGrpSpPr>
      <p:grpSpPr>
        <a:xfrm>
          <a:off x="0" y="0"/>
          <a:ext cx="0" cy="0"/>
          <a:chOff x="0" y="0"/>
          <a:chExt cx="0" cy="0"/>
        </a:xfrm>
      </p:grpSpPr>
      <p:sp>
        <p:nvSpPr>
          <p:cNvPr id="8002" name="Google Shape;8002;p24"/>
          <p:cNvSpPr txBox="1">
            <a:spLocks noGrp="1"/>
          </p:cNvSpPr>
          <p:nvPr>
            <p:ph type="title"/>
          </p:nvPr>
        </p:nvSpPr>
        <p:spPr>
          <a:xfrm>
            <a:off x="201908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3" name="Google Shape;8003;p24"/>
          <p:cNvSpPr txBox="1">
            <a:spLocks noGrp="1"/>
          </p:cNvSpPr>
          <p:nvPr>
            <p:ph type="subTitle" idx="1"/>
          </p:nvPr>
        </p:nvSpPr>
        <p:spPr>
          <a:xfrm>
            <a:off x="2019083" y="3434287"/>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4" name="Google Shape;8004;p24"/>
          <p:cNvSpPr txBox="1">
            <a:spLocks noGrp="1"/>
          </p:cNvSpPr>
          <p:nvPr>
            <p:ph type="title" idx="2"/>
          </p:nvPr>
        </p:nvSpPr>
        <p:spPr>
          <a:xfrm>
            <a:off x="487864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5" name="Google Shape;8005;p24"/>
          <p:cNvSpPr txBox="1">
            <a:spLocks noGrp="1"/>
          </p:cNvSpPr>
          <p:nvPr>
            <p:ph type="subTitle" idx="3"/>
          </p:nvPr>
        </p:nvSpPr>
        <p:spPr>
          <a:xfrm>
            <a:off x="4878643" y="3434295"/>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6" name="Google Shape;8006;p24"/>
          <p:cNvSpPr txBox="1">
            <a:spLocks noGrp="1"/>
          </p:cNvSpPr>
          <p:nvPr>
            <p:ph type="title" idx="4"/>
          </p:nvPr>
        </p:nvSpPr>
        <p:spPr>
          <a:xfrm>
            <a:off x="720000" y="540000"/>
            <a:ext cx="7704000" cy="676800"/>
          </a:xfrm>
          <a:prstGeom prst="rect">
            <a:avLst/>
          </a:prstGeom>
        </p:spPr>
        <p:txBody>
          <a:bodyPr spcFirstLastPara="1" wrap="square" lIns="91425" tIns="91425" rIns="91425" bIns="91425" anchor="t"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8007" name="Google Shape;8007;p24"/>
          <p:cNvGrpSpPr/>
          <p:nvPr/>
        </p:nvGrpSpPr>
        <p:grpSpPr>
          <a:xfrm>
            <a:off x="-136243" y="-589187"/>
            <a:ext cx="9302275" cy="6207147"/>
            <a:chOff x="-136244" y="-589188"/>
            <a:chExt cx="9302274" cy="6207147"/>
          </a:xfrm>
        </p:grpSpPr>
        <p:grpSp>
          <p:nvGrpSpPr>
            <p:cNvPr id="8008" name="Google Shape;8008;p24"/>
            <p:cNvGrpSpPr/>
            <p:nvPr/>
          </p:nvGrpSpPr>
          <p:grpSpPr>
            <a:xfrm>
              <a:off x="4873403" y="-88574"/>
              <a:ext cx="4270606" cy="1104740"/>
              <a:chOff x="2637925" y="3469400"/>
              <a:chExt cx="2167600" cy="560725"/>
            </a:xfrm>
          </p:grpSpPr>
          <p:sp>
            <p:nvSpPr>
              <p:cNvPr id="8009" name="Google Shape;800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0" name="Google Shape;801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1" name="Google Shape;801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2" name="Google Shape;801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3" name="Google Shape;801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14" name="Google Shape;8014;p24"/>
            <p:cNvGrpSpPr/>
            <p:nvPr/>
          </p:nvGrpSpPr>
          <p:grpSpPr>
            <a:xfrm>
              <a:off x="8512711" y="-99961"/>
              <a:ext cx="380199" cy="2861617"/>
              <a:chOff x="3345725" y="238675"/>
              <a:chExt cx="192975" cy="1452450"/>
            </a:xfrm>
          </p:grpSpPr>
          <p:sp>
            <p:nvSpPr>
              <p:cNvPr id="8015" name="Google Shape;8015;p24"/>
              <p:cNvSpPr/>
              <p:nvPr/>
            </p:nvSpPr>
            <p:spPr>
              <a:xfrm>
                <a:off x="3345725" y="250550"/>
                <a:ext cx="185625" cy="1427550"/>
              </a:xfrm>
              <a:custGeom>
                <a:avLst/>
                <a:gdLst/>
                <a:ahLst/>
                <a:cxnLst/>
                <a:rect l="l" t="t" r="r" b="b"/>
                <a:pathLst>
                  <a:path w="7425" h="57102" fill="none" extrusionOk="0">
                    <a:moveTo>
                      <a:pt x="4233" y="54635"/>
                    </a:moveTo>
                    <a:cubicBezTo>
                      <a:pt x="3599" y="54069"/>
                      <a:pt x="4346" y="53345"/>
                      <a:pt x="4957" y="53322"/>
                    </a:cubicBezTo>
                    <a:cubicBezTo>
                      <a:pt x="7424" y="53254"/>
                      <a:pt x="6293" y="56309"/>
                      <a:pt x="4708" y="56785"/>
                    </a:cubicBezTo>
                    <a:cubicBezTo>
                      <a:pt x="3690" y="57102"/>
                      <a:pt x="2445" y="56604"/>
                      <a:pt x="1993" y="55630"/>
                    </a:cubicBezTo>
                    <a:cubicBezTo>
                      <a:pt x="1744" y="55133"/>
                      <a:pt x="1744" y="54521"/>
                      <a:pt x="1811" y="53956"/>
                    </a:cubicBezTo>
                    <a:cubicBezTo>
                      <a:pt x="2015" y="52801"/>
                      <a:pt x="2581" y="51783"/>
                      <a:pt x="3102" y="50742"/>
                    </a:cubicBezTo>
                    <a:cubicBezTo>
                      <a:pt x="3667" y="49610"/>
                      <a:pt x="4278" y="48479"/>
                      <a:pt x="4618" y="47234"/>
                    </a:cubicBezTo>
                    <a:cubicBezTo>
                      <a:pt x="4957" y="45921"/>
                      <a:pt x="4754" y="44450"/>
                      <a:pt x="4029" y="43319"/>
                    </a:cubicBezTo>
                    <a:cubicBezTo>
                      <a:pt x="3283" y="42164"/>
                      <a:pt x="2038" y="41327"/>
                      <a:pt x="1427" y="40082"/>
                    </a:cubicBezTo>
                    <a:cubicBezTo>
                      <a:pt x="1" y="37208"/>
                      <a:pt x="2898" y="34605"/>
                      <a:pt x="4075" y="32229"/>
                    </a:cubicBezTo>
                    <a:cubicBezTo>
                      <a:pt x="5387" y="29672"/>
                      <a:pt x="5501" y="26526"/>
                      <a:pt x="4392" y="23855"/>
                    </a:cubicBezTo>
                    <a:cubicBezTo>
                      <a:pt x="3350" y="21320"/>
                      <a:pt x="1223" y="19102"/>
                      <a:pt x="1133" y="16364"/>
                    </a:cubicBezTo>
                    <a:cubicBezTo>
                      <a:pt x="997" y="13150"/>
                      <a:pt x="3622" y="10525"/>
                      <a:pt x="4686" y="7469"/>
                    </a:cubicBezTo>
                    <a:cubicBezTo>
                      <a:pt x="5501" y="5048"/>
                      <a:pt x="5206" y="2241"/>
                      <a:pt x="3962" y="1"/>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6" name="Google Shape;8016;p24"/>
              <p:cNvSpPr/>
              <p:nvPr/>
            </p:nvSpPr>
            <p:spPr>
              <a:xfrm>
                <a:off x="3360103" y="238675"/>
                <a:ext cx="143750" cy="1452450"/>
              </a:xfrm>
              <a:custGeom>
                <a:avLst/>
                <a:gdLst/>
                <a:ahLst/>
                <a:cxnLst/>
                <a:rect l="l" t="t" r="r" b="b"/>
                <a:pathLst>
                  <a:path w="5750" h="58098" fill="none" extrusionOk="0">
                    <a:moveTo>
                      <a:pt x="5749" y="56083"/>
                    </a:moveTo>
                    <a:cubicBezTo>
                      <a:pt x="5432" y="56694"/>
                      <a:pt x="5025" y="57373"/>
                      <a:pt x="4369" y="57667"/>
                    </a:cubicBezTo>
                    <a:cubicBezTo>
                      <a:pt x="3396" y="58029"/>
                      <a:pt x="1970" y="58097"/>
                      <a:pt x="1110" y="57418"/>
                    </a:cubicBezTo>
                    <a:cubicBezTo>
                      <a:pt x="974" y="57260"/>
                      <a:pt x="861" y="57101"/>
                      <a:pt x="748" y="56920"/>
                    </a:cubicBezTo>
                    <a:cubicBezTo>
                      <a:pt x="1" y="55630"/>
                      <a:pt x="612" y="54521"/>
                      <a:pt x="1291" y="53299"/>
                    </a:cubicBezTo>
                    <a:cubicBezTo>
                      <a:pt x="1857" y="52281"/>
                      <a:pt x="2694" y="51421"/>
                      <a:pt x="3305" y="50425"/>
                    </a:cubicBezTo>
                    <a:cubicBezTo>
                      <a:pt x="4618" y="48365"/>
                      <a:pt x="5251" y="45197"/>
                      <a:pt x="4120" y="42934"/>
                    </a:cubicBezTo>
                    <a:cubicBezTo>
                      <a:pt x="3282" y="41281"/>
                      <a:pt x="1359" y="40580"/>
                      <a:pt x="612" y="38905"/>
                    </a:cubicBezTo>
                    <a:cubicBezTo>
                      <a:pt x="46" y="37728"/>
                      <a:pt x="340" y="36280"/>
                      <a:pt x="906" y="35080"/>
                    </a:cubicBezTo>
                    <a:cubicBezTo>
                      <a:pt x="1494" y="33903"/>
                      <a:pt x="2332" y="32885"/>
                      <a:pt x="2943" y="31685"/>
                    </a:cubicBezTo>
                    <a:cubicBezTo>
                      <a:pt x="4142" y="29490"/>
                      <a:pt x="4437" y="26865"/>
                      <a:pt x="3826" y="24421"/>
                    </a:cubicBezTo>
                    <a:cubicBezTo>
                      <a:pt x="3509" y="23244"/>
                      <a:pt x="3011" y="22135"/>
                      <a:pt x="2671" y="20981"/>
                    </a:cubicBezTo>
                    <a:cubicBezTo>
                      <a:pt x="2106" y="19057"/>
                      <a:pt x="2015" y="16952"/>
                      <a:pt x="2400" y="15006"/>
                    </a:cubicBezTo>
                    <a:cubicBezTo>
                      <a:pt x="2739" y="13354"/>
                      <a:pt x="3373" y="11837"/>
                      <a:pt x="3803" y="10230"/>
                    </a:cubicBezTo>
                    <a:cubicBezTo>
                      <a:pt x="4278" y="8442"/>
                      <a:pt x="4074" y="6745"/>
                      <a:pt x="4142" y="4934"/>
                    </a:cubicBezTo>
                    <a:cubicBezTo>
                      <a:pt x="4188" y="3350"/>
                      <a:pt x="4029" y="1517"/>
                      <a:pt x="3418" y="1"/>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7" name="Google Shape;8017;p24"/>
              <p:cNvSpPr/>
              <p:nvPr/>
            </p:nvSpPr>
            <p:spPr>
              <a:xfrm>
                <a:off x="3471350" y="932250"/>
                <a:ext cx="67350" cy="65750"/>
              </a:xfrm>
              <a:custGeom>
                <a:avLst/>
                <a:gdLst/>
                <a:ahLst/>
                <a:cxnLst/>
                <a:rect l="l" t="t" r="r" b="b"/>
                <a:pathLst>
                  <a:path w="2694" h="2630" extrusionOk="0">
                    <a:moveTo>
                      <a:pt x="2218" y="502"/>
                    </a:moveTo>
                    <a:cubicBezTo>
                      <a:pt x="2263" y="502"/>
                      <a:pt x="2286" y="525"/>
                      <a:pt x="2286" y="593"/>
                    </a:cubicBezTo>
                    <a:cubicBezTo>
                      <a:pt x="2309" y="638"/>
                      <a:pt x="2286" y="729"/>
                      <a:pt x="2263" y="819"/>
                    </a:cubicBezTo>
                    <a:cubicBezTo>
                      <a:pt x="2105" y="1295"/>
                      <a:pt x="1833" y="1566"/>
                      <a:pt x="1358" y="1657"/>
                    </a:cubicBezTo>
                    <a:cubicBezTo>
                      <a:pt x="1041" y="1725"/>
                      <a:pt x="747" y="1770"/>
                      <a:pt x="408" y="1883"/>
                    </a:cubicBezTo>
                    <a:cubicBezTo>
                      <a:pt x="476" y="1295"/>
                      <a:pt x="838" y="774"/>
                      <a:pt x="1200" y="706"/>
                    </a:cubicBezTo>
                    <a:cubicBezTo>
                      <a:pt x="1471" y="593"/>
                      <a:pt x="1811" y="638"/>
                      <a:pt x="2150" y="525"/>
                    </a:cubicBezTo>
                    <a:cubicBezTo>
                      <a:pt x="2173" y="525"/>
                      <a:pt x="2196" y="502"/>
                      <a:pt x="2218" y="502"/>
                    </a:cubicBezTo>
                    <a:close/>
                    <a:moveTo>
                      <a:pt x="2473" y="1"/>
                    </a:moveTo>
                    <a:cubicBezTo>
                      <a:pt x="2432" y="1"/>
                      <a:pt x="2385" y="9"/>
                      <a:pt x="2331" y="27"/>
                    </a:cubicBezTo>
                    <a:cubicBezTo>
                      <a:pt x="2218" y="50"/>
                      <a:pt x="2105" y="72"/>
                      <a:pt x="2037" y="95"/>
                    </a:cubicBezTo>
                    <a:cubicBezTo>
                      <a:pt x="1607" y="208"/>
                      <a:pt x="1177" y="72"/>
                      <a:pt x="860" y="253"/>
                    </a:cubicBezTo>
                    <a:cubicBezTo>
                      <a:pt x="385" y="367"/>
                      <a:pt x="0" y="1566"/>
                      <a:pt x="23" y="2449"/>
                    </a:cubicBezTo>
                    <a:lnTo>
                      <a:pt x="23" y="2630"/>
                    </a:lnTo>
                    <a:cubicBezTo>
                      <a:pt x="68" y="2562"/>
                      <a:pt x="113" y="2494"/>
                      <a:pt x="159" y="2471"/>
                    </a:cubicBezTo>
                    <a:cubicBezTo>
                      <a:pt x="272" y="2404"/>
                      <a:pt x="385" y="2336"/>
                      <a:pt x="498" y="2313"/>
                    </a:cubicBezTo>
                    <a:cubicBezTo>
                      <a:pt x="973" y="2177"/>
                      <a:pt x="1381" y="2222"/>
                      <a:pt x="1720" y="2109"/>
                    </a:cubicBezTo>
                    <a:cubicBezTo>
                      <a:pt x="2218" y="1996"/>
                      <a:pt x="2512" y="1498"/>
                      <a:pt x="2648" y="751"/>
                    </a:cubicBezTo>
                    <a:cubicBezTo>
                      <a:pt x="2671" y="548"/>
                      <a:pt x="2693" y="367"/>
                      <a:pt x="2671" y="186"/>
                    </a:cubicBezTo>
                    <a:cubicBezTo>
                      <a:pt x="2654" y="69"/>
                      <a:pt x="2588" y="1"/>
                      <a:pt x="247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8" name="Google Shape;8018;p24"/>
              <p:cNvSpPr/>
              <p:nvPr/>
            </p:nvSpPr>
            <p:spPr>
              <a:xfrm>
                <a:off x="3475875" y="936300"/>
                <a:ext cx="55475" cy="50400"/>
              </a:xfrm>
              <a:custGeom>
                <a:avLst/>
                <a:gdLst/>
                <a:ahLst/>
                <a:cxnLst/>
                <a:rect l="l" t="t" r="r" b="b"/>
                <a:pathLst>
                  <a:path w="2219" h="2016" extrusionOk="0">
                    <a:moveTo>
                      <a:pt x="1239" y="938"/>
                    </a:moveTo>
                    <a:cubicBezTo>
                      <a:pt x="1211" y="967"/>
                      <a:pt x="1200" y="1004"/>
                      <a:pt x="1200" y="1019"/>
                    </a:cubicBezTo>
                    <a:lnTo>
                      <a:pt x="1177" y="1042"/>
                    </a:lnTo>
                    <a:cubicBezTo>
                      <a:pt x="1019" y="1223"/>
                      <a:pt x="860" y="1381"/>
                      <a:pt x="657" y="1472"/>
                    </a:cubicBezTo>
                    <a:cubicBezTo>
                      <a:pt x="845" y="1242"/>
                      <a:pt x="1033" y="1070"/>
                      <a:pt x="1239" y="938"/>
                    </a:cubicBezTo>
                    <a:close/>
                    <a:moveTo>
                      <a:pt x="1539" y="1"/>
                    </a:moveTo>
                    <a:cubicBezTo>
                      <a:pt x="1109" y="363"/>
                      <a:pt x="453" y="476"/>
                      <a:pt x="91" y="1517"/>
                    </a:cubicBezTo>
                    <a:cubicBezTo>
                      <a:pt x="0" y="1789"/>
                      <a:pt x="68" y="1947"/>
                      <a:pt x="204" y="1970"/>
                    </a:cubicBezTo>
                    <a:cubicBezTo>
                      <a:pt x="234" y="1985"/>
                      <a:pt x="259" y="1990"/>
                      <a:pt x="282" y="1990"/>
                    </a:cubicBezTo>
                    <a:cubicBezTo>
                      <a:pt x="327" y="1990"/>
                      <a:pt x="362" y="1970"/>
                      <a:pt x="408" y="1970"/>
                    </a:cubicBezTo>
                    <a:cubicBezTo>
                      <a:pt x="453" y="1970"/>
                      <a:pt x="498" y="1970"/>
                      <a:pt x="453" y="2015"/>
                    </a:cubicBezTo>
                    <a:cubicBezTo>
                      <a:pt x="1019" y="1947"/>
                      <a:pt x="1313" y="1789"/>
                      <a:pt x="1539" y="1472"/>
                    </a:cubicBezTo>
                    <a:lnTo>
                      <a:pt x="1562" y="1449"/>
                    </a:lnTo>
                    <a:cubicBezTo>
                      <a:pt x="1788" y="1133"/>
                      <a:pt x="2015" y="770"/>
                      <a:pt x="2218" y="250"/>
                    </a:cubicBezTo>
                    <a:cubicBezTo>
                      <a:pt x="2105" y="227"/>
                      <a:pt x="1992" y="205"/>
                      <a:pt x="1879" y="114"/>
                    </a:cubicBezTo>
                    <a:cubicBezTo>
                      <a:pt x="1856" y="159"/>
                      <a:pt x="1811" y="205"/>
                      <a:pt x="1788" y="250"/>
                    </a:cubicBezTo>
                    <a:lnTo>
                      <a:pt x="1539"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9" name="Google Shape;8019;p24"/>
              <p:cNvSpPr/>
              <p:nvPr/>
            </p:nvSpPr>
            <p:spPr>
              <a:xfrm>
                <a:off x="3435700" y="1260450"/>
                <a:ext cx="58875" cy="81000"/>
              </a:xfrm>
              <a:custGeom>
                <a:avLst/>
                <a:gdLst/>
                <a:ahLst/>
                <a:cxnLst/>
                <a:rect l="l" t="t" r="r" b="b"/>
                <a:pathLst>
                  <a:path w="2355" h="3240" extrusionOk="0">
                    <a:moveTo>
                      <a:pt x="1834" y="546"/>
                    </a:moveTo>
                    <a:cubicBezTo>
                      <a:pt x="1879" y="546"/>
                      <a:pt x="1902" y="569"/>
                      <a:pt x="1924" y="614"/>
                    </a:cubicBezTo>
                    <a:cubicBezTo>
                      <a:pt x="1947" y="659"/>
                      <a:pt x="1947" y="727"/>
                      <a:pt x="1947" y="840"/>
                    </a:cubicBezTo>
                    <a:cubicBezTo>
                      <a:pt x="1992" y="1338"/>
                      <a:pt x="1788" y="1678"/>
                      <a:pt x="1358" y="1904"/>
                    </a:cubicBezTo>
                    <a:cubicBezTo>
                      <a:pt x="1109" y="2085"/>
                      <a:pt x="815" y="2221"/>
                      <a:pt x="544" y="2425"/>
                    </a:cubicBezTo>
                    <a:cubicBezTo>
                      <a:pt x="408" y="1836"/>
                      <a:pt x="589" y="1225"/>
                      <a:pt x="906" y="1067"/>
                    </a:cubicBezTo>
                    <a:cubicBezTo>
                      <a:pt x="1132" y="863"/>
                      <a:pt x="1472" y="840"/>
                      <a:pt x="1766" y="614"/>
                    </a:cubicBezTo>
                    <a:cubicBezTo>
                      <a:pt x="1788" y="569"/>
                      <a:pt x="1811" y="546"/>
                      <a:pt x="1834" y="546"/>
                    </a:cubicBezTo>
                    <a:close/>
                    <a:moveTo>
                      <a:pt x="1942" y="0"/>
                    </a:moveTo>
                    <a:cubicBezTo>
                      <a:pt x="1890" y="0"/>
                      <a:pt x="1832" y="24"/>
                      <a:pt x="1766" y="71"/>
                    </a:cubicBezTo>
                    <a:lnTo>
                      <a:pt x="1494" y="252"/>
                    </a:lnTo>
                    <a:cubicBezTo>
                      <a:pt x="1155" y="456"/>
                      <a:pt x="702" y="433"/>
                      <a:pt x="453" y="727"/>
                    </a:cubicBezTo>
                    <a:cubicBezTo>
                      <a:pt x="23" y="976"/>
                      <a:pt x="0" y="2244"/>
                      <a:pt x="317" y="3081"/>
                    </a:cubicBezTo>
                    <a:cubicBezTo>
                      <a:pt x="340" y="3126"/>
                      <a:pt x="340" y="3194"/>
                      <a:pt x="363" y="3239"/>
                    </a:cubicBezTo>
                    <a:lnTo>
                      <a:pt x="453" y="3081"/>
                    </a:lnTo>
                    <a:cubicBezTo>
                      <a:pt x="544" y="2923"/>
                      <a:pt x="657" y="2855"/>
                      <a:pt x="747" y="2787"/>
                    </a:cubicBezTo>
                    <a:cubicBezTo>
                      <a:pt x="1132" y="2538"/>
                      <a:pt x="1562" y="2447"/>
                      <a:pt x="1788" y="2244"/>
                    </a:cubicBezTo>
                    <a:cubicBezTo>
                      <a:pt x="2241" y="1995"/>
                      <a:pt x="2354" y="1406"/>
                      <a:pt x="2264" y="659"/>
                    </a:cubicBezTo>
                    <a:cubicBezTo>
                      <a:pt x="2241" y="501"/>
                      <a:pt x="2218" y="275"/>
                      <a:pt x="2128" y="139"/>
                    </a:cubicBezTo>
                    <a:cubicBezTo>
                      <a:pt x="2075" y="46"/>
                      <a:pt x="2015" y="0"/>
                      <a:pt x="1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0" name="Google Shape;8020;p24"/>
              <p:cNvSpPr/>
              <p:nvPr/>
            </p:nvSpPr>
            <p:spPr>
              <a:xfrm>
                <a:off x="3444750" y="1270125"/>
                <a:ext cx="41325" cy="57250"/>
              </a:xfrm>
              <a:custGeom>
                <a:avLst/>
                <a:gdLst/>
                <a:ahLst/>
                <a:cxnLst/>
                <a:rect l="l" t="t" r="r" b="b"/>
                <a:pathLst>
                  <a:path w="1653" h="2290" extrusionOk="0">
                    <a:moveTo>
                      <a:pt x="883" y="929"/>
                    </a:moveTo>
                    <a:cubicBezTo>
                      <a:pt x="883" y="997"/>
                      <a:pt x="861" y="1019"/>
                      <a:pt x="793" y="1065"/>
                    </a:cubicBezTo>
                    <a:lnTo>
                      <a:pt x="793" y="1087"/>
                    </a:lnTo>
                    <a:cubicBezTo>
                      <a:pt x="725" y="1291"/>
                      <a:pt x="634" y="1495"/>
                      <a:pt x="453" y="1630"/>
                    </a:cubicBezTo>
                    <a:cubicBezTo>
                      <a:pt x="566" y="1359"/>
                      <a:pt x="725" y="1132"/>
                      <a:pt x="883" y="929"/>
                    </a:cubicBezTo>
                    <a:close/>
                    <a:moveTo>
                      <a:pt x="906" y="1"/>
                    </a:moveTo>
                    <a:cubicBezTo>
                      <a:pt x="634" y="476"/>
                      <a:pt x="46" y="793"/>
                      <a:pt x="1" y="1902"/>
                    </a:cubicBezTo>
                    <a:cubicBezTo>
                      <a:pt x="1" y="2154"/>
                      <a:pt x="79" y="2289"/>
                      <a:pt x="198" y="2289"/>
                    </a:cubicBezTo>
                    <a:cubicBezTo>
                      <a:pt x="208" y="2289"/>
                      <a:pt x="217" y="2288"/>
                      <a:pt x="227" y="2287"/>
                    </a:cubicBezTo>
                    <a:cubicBezTo>
                      <a:pt x="295" y="2287"/>
                      <a:pt x="340" y="2264"/>
                      <a:pt x="408" y="2241"/>
                    </a:cubicBezTo>
                    <a:cubicBezTo>
                      <a:pt x="431" y="2196"/>
                      <a:pt x="453" y="2196"/>
                      <a:pt x="521" y="2196"/>
                    </a:cubicBezTo>
                    <a:cubicBezTo>
                      <a:pt x="1019" y="1970"/>
                      <a:pt x="1245" y="1743"/>
                      <a:pt x="1358" y="1381"/>
                    </a:cubicBezTo>
                    <a:lnTo>
                      <a:pt x="1358" y="1359"/>
                    </a:lnTo>
                    <a:cubicBezTo>
                      <a:pt x="1494" y="997"/>
                      <a:pt x="1607" y="589"/>
                      <a:pt x="1653" y="23"/>
                    </a:cubicBezTo>
                    <a:lnTo>
                      <a:pt x="1653" y="23"/>
                    </a:lnTo>
                    <a:cubicBezTo>
                      <a:pt x="1620" y="30"/>
                      <a:pt x="1586" y="33"/>
                      <a:pt x="1552" y="33"/>
                    </a:cubicBezTo>
                    <a:cubicBezTo>
                      <a:pt x="1469" y="33"/>
                      <a:pt x="1380" y="17"/>
                      <a:pt x="1268" y="1"/>
                    </a:cubicBezTo>
                    <a:cubicBezTo>
                      <a:pt x="1245" y="46"/>
                      <a:pt x="1245" y="114"/>
                      <a:pt x="1223" y="159"/>
                    </a:cubicBezTo>
                    <a:cubicBezTo>
                      <a:pt x="1110" y="114"/>
                      <a:pt x="1019" y="46"/>
                      <a:pt x="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1" name="Google Shape;8021;p24"/>
              <p:cNvSpPr/>
              <p:nvPr/>
            </p:nvSpPr>
            <p:spPr>
              <a:xfrm>
                <a:off x="3390425" y="1428550"/>
                <a:ext cx="47550" cy="82650"/>
              </a:xfrm>
              <a:custGeom>
                <a:avLst/>
                <a:gdLst/>
                <a:ahLst/>
                <a:cxnLst/>
                <a:rect l="l" t="t" r="r" b="b"/>
                <a:pathLst>
                  <a:path w="1902" h="3306" fill="none" extrusionOk="0">
                    <a:moveTo>
                      <a:pt x="295" y="272"/>
                    </a:moveTo>
                    <a:cubicBezTo>
                      <a:pt x="318" y="227"/>
                      <a:pt x="363" y="137"/>
                      <a:pt x="431" y="91"/>
                    </a:cubicBezTo>
                    <a:cubicBezTo>
                      <a:pt x="544" y="1"/>
                      <a:pt x="748" y="1"/>
                      <a:pt x="884" y="46"/>
                    </a:cubicBezTo>
                    <a:cubicBezTo>
                      <a:pt x="1019" y="114"/>
                      <a:pt x="1110" y="204"/>
                      <a:pt x="1155" y="318"/>
                    </a:cubicBezTo>
                    <a:cubicBezTo>
                      <a:pt x="1495" y="793"/>
                      <a:pt x="1676" y="1336"/>
                      <a:pt x="1766" y="1857"/>
                    </a:cubicBezTo>
                    <a:cubicBezTo>
                      <a:pt x="1811" y="2355"/>
                      <a:pt x="1902" y="2920"/>
                      <a:pt x="1359" y="3305"/>
                    </a:cubicBezTo>
                    <a:cubicBezTo>
                      <a:pt x="657" y="2943"/>
                      <a:pt x="250" y="2151"/>
                      <a:pt x="114" y="1517"/>
                    </a:cubicBezTo>
                    <a:cubicBezTo>
                      <a:pt x="1" y="1155"/>
                      <a:pt x="69" y="702"/>
                      <a:pt x="295" y="272"/>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2" name="Google Shape;8022;p24"/>
              <p:cNvSpPr/>
              <p:nvPr/>
            </p:nvSpPr>
            <p:spPr>
              <a:xfrm>
                <a:off x="3395525" y="1432525"/>
                <a:ext cx="39075" cy="72450"/>
              </a:xfrm>
              <a:custGeom>
                <a:avLst/>
                <a:gdLst/>
                <a:ahLst/>
                <a:cxnLst/>
                <a:rect l="l" t="t" r="r" b="b"/>
                <a:pathLst>
                  <a:path w="1563" h="2898" fill="none" extrusionOk="0">
                    <a:moveTo>
                      <a:pt x="1" y="294"/>
                    </a:moveTo>
                    <a:cubicBezTo>
                      <a:pt x="227" y="1087"/>
                      <a:pt x="566" y="2014"/>
                      <a:pt x="1042" y="2761"/>
                    </a:cubicBezTo>
                    <a:cubicBezTo>
                      <a:pt x="1064" y="2807"/>
                      <a:pt x="1155" y="2897"/>
                      <a:pt x="1245" y="2829"/>
                    </a:cubicBezTo>
                    <a:cubicBezTo>
                      <a:pt x="1291" y="2807"/>
                      <a:pt x="1291" y="2784"/>
                      <a:pt x="1313" y="2761"/>
                    </a:cubicBezTo>
                    <a:cubicBezTo>
                      <a:pt x="1562" y="2263"/>
                      <a:pt x="1268" y="1811"/>
                      <a:pt x="996" y="1403"/>
                    </a:cubicBezTo>
                    <a:cubicBezTo>
                      <a:pt x="725" y="973"/>
                      <a:pt x="476" y="498"/>
                      <a:pt x="317" y="0"/>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3" name="Google Shape;8023;p24"/>
              <p:cNvSpPr/>
              <p:nvPr/>
            </p:nvSpPr>
            <p:spPr>
              <a:xfrm>
                <a:off x="3389300" y="970250"/>
                <a:ext cx="75275" cy="71325"/>
              </a:xfrm>
              <a:custGeom>
                <a:avLst/>
                <a:gdLst/>
                <a:ahLst/>
                <a:cxnLst/>
                <a:rect l="l" t="t" r="r" b="b"/>
                <a:pathLst>
                  <a:path w="3011" h="2853" fill="none" extrusionOk="0">
                    <a:moveTo>
                      <a:pt x="68" y="453"/>
                    </a:moveTo>
                    <a:cubicBezTo>
                      <a:pt x="182" y="182"/>
                      <a:pt x="702" y="1"/>
                      <a:pt x="1245" y="23"/>
                    </a:cubicBezTo>
                    <a:cubicBezTo>
                      <a:pt x="1924" y="46"/>
                      <a:pt x="2332" y="363"/>
                      <a:pt x="2535" y="657"/>
                    </a:cubicBezTo>
                    <a:cubicBezTo>
                      <a:pt x="3011" y="1223"/>
                      <a:pt x="2875" y="2128"/>
                      <a:pt x="2649" y="2762"/>
                    </a:cubicBezTo>
                    <a:cubicBezTo>
                      <a:pt x="2671" y="2852"/>
                      <a:pt x="2219" y="2513"/>
                      <a:pt x="2105" y="2468"/>
                    </a:cubicBezTo>
                    <a:cubicBezTo>
                      <a:pt x="1743" y="2241"/>
                      <a:pt x="1291" y="1970"/>
                      <a:pt x="725" y="1517"/>
                    </a:cubicBezTo>
                    <a:cubicBezTo>
                      <a:pt x="363" y="1246"/>
                      <a:pt x="1" y="884"/>
                      <a:pt x="23" y="567"/>
                    </a:cubicBezTo>
                    <a:cubicBezTo>
                      <a:pt x="46" y="499"/>
                      <a:pt x="46" y="476"/>
                      <a:pt x="68"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4" name="Google Shape;8024;p24"/>
              <p:cNvSpPr/>
              <p:nvPr/>
            </p:nvSpPr>
            <p:spPr>
              <a:xfrm>
                <a:off x="3399475" y="403900"/>
                <a:ext cx="52650" cy="57725"/>
              </a:xfrm>
              <a:custGeom>
                <a:avLst/>
                <a:gdLst/>
                <a:ahLst/>
                <a:cxnLst/>
                <a:rect l="l" t="t" r="r" b="b"/>
                <a:pathLst>
                  <a:path w="2106" h="2309" fill="none" extrusionOk="0">
                    <a:moveTo>
                      <a:pt x="46" y="724"/>
                    </a:moveTo>
                    <a:cubicBezTo>
                      <a:pt x="114" y="521"/>
                      <a:pt x="386" y="294"/>
                      <a:pt x="657" y="159"/>
                    </a:cubicBezTo>
                    <a:cubicBezTo>
                      <a:pt x="997" y="0"/>
                      <a:pt x="1291" y="68"/>
                      <a:pt x="1472" y="294"/>
                    </a:cubicBezTo>
                    <a:cubicBezTo>
                      <a:pt x="1857" y="702"/>
                      <a:pt x="2106" y="1720"/>
                      <a:pt x="1925" y="2309"/>
                    </a:cubicBezTo>
                    <a:cubicBezTo>
                      <a:pt x="1902" y="2309"/>
                      <a:pt x="1314" y="2150"/>
                      <a:pt x="1246" y="2195"/>
                    </a:cubicBezTo>
                    <a:cubicBezTo>
                      <a:pt x="906" y="2173"/>
                      <a:pt x="635" y="2037"/>
                      <a:pt x="340" y="1652"/>
                    </a:cubicBezTo>
                    <a:cubicBezTo>
                      <a:pt x="159" y="1403"/>
                      <a:pt x="1" y="1087"/>
                      <a:pt x="46" y="860"/>
                    </a:cubicBezTo>
                    <a:cubicBezTo>
                      <a:pt x="1" y="792"/>
                      <a:pt x="46" y="747"/>
                      <a:pt x="46" y="724"/>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5" name="Google Shape;8025;p24"/>
              <p:cNvSpPr/>
              <p:nvPr/>
            </p:nvSpPr>
            <p:spPr>
              <a:xfrm>
                <a:off x="3401175" y="416350"/>
                <a:ext cx="47550" cy="36800"/>
              </a:xfrm>
              <a:custGeom>
                <a:avLst/>
                <a:gdLst/>
                <a:ahLst/>
                <a:cxnLst/>
                <a:rect l="l" t="t" r="r" b="b"/>
                <a:pathLst>
                  <a:path w="1902" h="1472" fill="none" extrusionOk="0">
                    <a:moveTo>
                      <a:pt x="1" y="679"/>
                    </a:moveTo>
                    <a:cubicBezTo>
                      <a:pt x="589" y="1154"/>
                      <a:pt x="1132" y="1267"/>
                      <a:pt x="1608" y="1449"/>
                    </a:cubicBezTo>
                    <a:cubicBezTo>
                      <a:pt x="1630" y="1449"/>
                      <a:pt x="1721" y="1471"/>
                      <a:pt x="1789" y="1381"/>
                    </a:cubicBezTo>
                    <a:cubicBezTo>
                      <a:pt x="1811" y="1358"/>
                      <a:pt x="1811" y="1335"/>
                      <a:pt x="1811" y="1313"/>
                    </a:cubicBezTo>
                    <a:cubicBezTo>
                      <a:pt x="1902" y="679"/>
                      <a:pt x="272" y="407"/>
                      <a:pt x="205" y="113"/>
                    </a:cubicBezTo>
                    <a:cubicBezTo>
                      <a:pt x="816" y="0"/>
                      <a:pt x="1155" y="0"/>
                      <a:pt x="1744" y="475"/>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6" name="Google Shape;8026;p24"/>
            <p:cNvGrpSpPr/>
            <p:nvPr/>
          </p:nvGrpSpPr>
          <p:grpSpPr>
            <a:xfrm>
              <a:off x="6289606" y="36717"/>
              <a:ext cx="237508" cy="247359"/>
              <a:chOff x="2650925" y="4637475"/>
              <a:chExt cx="120550" cy="125550"/>
            </a:xfrm>
          </p:grpSpPr>
          <p:sp>
            <p:nvSpPr>
              <p:cNvPr id="8027" name="Google Shape;8027;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8" name="Google Shape;8028;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9" name="Google Shape;8029;p24"/>
            <p:cNvGrpSpPr/>
            <p:nvPr/>
          </p:nvGrpSpPr>
          <p:grpSpPr>
            <a:xfrm>
              <a:off x="5794189" y="-85831"/>
              <a:ext cx="949833" cy="732422"/>
              <a:chOff x="4866600" y="2956225"/>
              <a:chExt cx="482100" cy="371750"/>
            </a:xfrm>
          </p:grpSpPr>
          <p:sp>
            <p:nvSpPr>
              <p:cNvPr id="8030" name="Google Shape;8030;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1" name="Google Shape;8031;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2" name="Google Shape;8032;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3" name="Google Shape;8033;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4" name="Google Shape;8034;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5" name="Google Shape;8035;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6" name="Google Shape;8036;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7" name="Google Shape;8037;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38" name="Google Shape;8038;p24"/>
            <p:cNvGrpSpPr/>
            <p:nvPr/>
          </p:nvGrpSpPr>
          <p:grpSpPr>
            <a:xfrm>
              <a:off x="7087248" y="-86402"/>
              <a:ext cx="950917" cy="733555"/>
              <a:chOff x="2920825" y="1027400"/>
              <a:chExt cx="482650" cy="372325"/>
            </a:xfrm>
          </p:grpSpPr>
          <p:sp>
            <p:nvSpPr>
              <p:cNvPr id="8039" name="Google Shape;8039;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0" name="Google Shape;8040;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1" name="Google Shape;8041;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2" name="Google Shape;8042;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3" name="Google Shape;8043;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4" name="Google Shape;8044;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5" name="Google Shape;8045;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6" name="Google Shape;8046;p24"/>
            <p:cNvGrpSpPr/>
            <p:nvPr/>
          </p:nvGrpSpPr>
          <p:grpSpPr>
            <a:xfrm>
              <a:off x="8778547" y="430631"/>
              <a:ext cx="241941" cy="218741"/>
              <a:chOff x="2097025" y="4644575"/>
              <a:chExt cx="122800" cy="111025"/>
            </a:xfrm>
          </p:grpSpPr>
          <p:sp>
            <p:nvSpPr>
              <p:cNvPr id="8047" name="Google Shape;8047;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8" name="Google Shape;8048;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9" name="Google Shape;8049;p24"/>
            <p:cNvGrpSpPr/>
            <p:nvPr/>
          </p:nvGrpSpPr>
          <p:grpSpPr>
            <a:xfrm>
              <a:off x="7658259" y="94806"/>
              <a:ext cx="241941" cy="218741"/>
              <a:chOff x="2097025" y="4644575"/>
              <a:chExt cx="122800" cy="111025"/>
            </a:xfrm>
          </p:grpSpPr>
          <p:sp>
            <p:nvSpPr>
              <p:cNvPr id="8050" name="Google Shape;8050;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1" name="Google Shape;8051;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52" name="Google Shape;8052;p24"/>
            <p:cNvGrpSpPr/>
            <p:nvPr/>
          </p:nvGrpSpPr>
          <p:grpSpPr>
            <a:xfrm flipH="1">
              <a:off x="3697581" y="4374903"/>
              <a:ext cx="768082" cy="1156015"/>
              <a:chOff x="4700366" y="4156978"/>
              <a:chExt cx="768082" cy="1156015"/>
            </a:xfrm>
          </p:grpSpPr>
          <p:sp>
            <p:nvSpPr>
              <p:cNvPr id="8053" name="Google Shape;8053;p24"/>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4" name="Google Shape;8054;p24"/>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5" name="Google Shape;8055;p24"/>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6" name="Google Shape;8056;p24"/>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7" name="Google Shape;8057;p24"/>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8" name="Google Shape;8058;p24"/>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9" name="Google Shape;8059;p24"/>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0" name="Google Shape;8060;p24"/>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1" name="Google Shape;8061;p24"/>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2" name="Google Shape;8062;p24"/>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3" name="Google Shape;8063;p24"/>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4" name="Google Shape;8064;p24"/>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5" name="Google Shape;8065;p24"/>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6" name="Google Shape;8066;p24"/>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7" name="Google Shape;8067;p24"/>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8" name="Google Shape;8068;p24"/>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9" name="Google Shape;8069;p24"/>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0" name="Google Shape;8070;p24"/>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1" name="Google Shape;8071;p24"/>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72" name="Google Shape;8072;p24"/>
            <p:cNvGrpSpPr/>
            <p:nvPr/>
          </p:nvGrpSpPr>
          <p:grpSpPr>
            <a:xfrm flipH="1">
              <a:off x="6560632" y="4374903"/>
              <a:ext cx="766999" cy="1154931"/>
              <a:chOff x="1838400" y="4151553"/>
              <a:chExt cx="766999" cy="1154931"/>
            </a:xfrm>
          </p:grpSpPr>
          <p:sp>
            <p:nvSpPr>
              <p:cNvPr id="8073" name="Google Shape;8073;p24"/>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4" name="Google Shape;8074;p24"/>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5" name="Google Shape;8075;p24"/>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6" name="Google Shape;8076;p24"/>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7" name="Google Shape;8077;p24"/>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8" name="Google Shape;8078;p24"/>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9" name="Google Shape;8079;p24"/>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0" name="Google Shape;8080;p24"/>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1" name="Google Shape;8081;p24"/>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2" name="Google Shape;8082;p24"/>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3" name="Google Shape;8083;p24"/>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4" name="Google Shape;8084;p24"/>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5" name="Google Shape;8085;p24"/>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6" name="Google Shape;8086;p24"/>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7" name="Google Shape;8087;p24"/>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8" name="Google Shape;8088;p24"/>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9" name="Google Shape;8089;p24"/>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0" name="Google Shape;8090;p24"/>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1" name="Google Shape;8091;p24"/>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2" name="Google Shape;8092;p24"/>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93" name="Google Shape;8093;p24"/>
            <p:cNvGrpSpPr/>
            <p:nvPr/>
          </p:nvGrpSpPr>
          <p:grpSpPr>
            <a:xfrm flipH="1">
              <a:off x="5663009" y="4451103"/>
              <a:ext cx="769215" cy="1154931"/>
              <a:chOff x="2733806" y="4380153"/>
              <a:chExt cx="769215" cy="1154931"/>
            </a:xfrm>
          </p:grpSpPr>
          <p:sp>
            <p:nvSpPr>
              <p:cNvPr id="8094" name="Google Shape;8094;p24"/>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5" name="Google Shape;8095;p24"/>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6" name="Google Shape;8096;p24"/>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7" name="Google Shape;8097;p24"/>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8" name="Google Shape;8098;p24"/>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9" name="Google Shape;8099;p24"/>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0" name="Google Shape;8100;p24"/>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1" name="Google Shape;8101;p24"/>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2" name="Google Shape;8102;p24"/>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3" name="Google Shape;8103;p24"/>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4" name="Google Shape;8104;p24"/>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5" name="Google Shape;8105;p24"/>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6" name="Google Shape;8106;p24"/>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7" name="Google Shape;8107;p24"/>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8" name="Google Shape;8108;p24"/>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9" name="Google Shape;8109;p24"/>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0" name="Google Shape;8110;p24"/>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1" name="Google Shape;8111;p24"/>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2" name="Google Shape;8112;p24"/>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3" name="Google Shape;8113;p24"/>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14" name="Google Shape;8114;p24"/>
            <p:cNvGrpSpPr/>
            <p:nvPr/>
          </p:nvGrpSpPr>
          <p:grpSpPr>
            <a:xfrm flipH="1">
              <a:off x="4670272" y="4527303"/>
              <a:ext cx="788129" cy="1014456"/>
              <a:chOff x="3707629" y="4456362"/>
              <a:chExt cx="788129" cy="1014456"/>
            </a:xfrm>
          </p:grpSpPr>
          <p:sp>
            <p:nvSpPr>
              <p:cNvPr id="8115" name="Google Shape;8115;p24"/>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6" name="Google Shape;8116;p24"/>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7" name="Google Shape;8117;p24"/>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8" name="Google Shape;8118;p24"/>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9" name="Google Shape;8119;p24"/>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0" name="Google Shape;8120;p24"/>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1" name="Google Shape;8121;p24"/>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2" name="Google Shape;8122;p24"/>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3" name="Google Shape;8123;p24"/>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4" name="Google Shape;8124;p24"/>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5" name="Google Shape;8125;p24"/>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6" name="Google Shape;8126;p24"/>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7" name="Google Shape;8127;p24"/>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8" name="Google Shape;8128;p24"/>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9" name="Google Shape;8129;p24"/>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0" name="Google Shape;8130;p24"/>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1" name="Google Shape;8131;p24"/>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2" name="Google Shape;8132;p24"/>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3" name="Google Shape;8133;p24"/>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4" name="Google Shape;8134;p24"/>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35" name="Google Shape;8135;p24"/>
            <p:cNvGrpSpPr/>
            <p:nvPr/>
          </p:nvGrpSpPr>
          <p:grpSpPr>
            <a:xfrm flipH="1">
              <a:off x="1898142" y="4374903"/>
              <a:ext cx="768082" cy="1156015"/>
              <a:chOff x="6499806" y="4156978"/>
              <a:chExt cx="768082" cy="1156015"/>
            </a:xfrm>
          </p:grpSpPr>
          <p:sp>
            <p:nvSpPr>
              <p:cNvPr id="8136" name="Google Shape;8136;p24"/>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7" name="Google Shape;8137;p24"/>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8" name="Google Shape;8138;p24"/>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9" name="Google Shape;8139;p24"/>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0" name="Google Shape;8140;p24"/>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1" name="Google Shape;8141;p24"/>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2" name="Google Shape;8142;p24"/>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3" name="Google Shape;8143;p24"/>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4" name="Google Shape;8144;p24"/>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5" name="Google Shape;8145;p24"/>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6" name="Google Shape;8146;p24"/>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7" name="Google Shape;8147;p24"/>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8" name="Google Shape;8148;p24"/>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9" name="Google Shape;8149;p24"/>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0" name="Google Shape;8150;p24"/>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1" name="Google Shape;8151;p24"/>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2" name="Google Shape;8152;p24"/>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3" name="Google Shape;8153;p24"/>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4" name="Google Shape;8154;p24"/>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55" name="Google Shape;8155;p24"/>
            <p:cNvGrpSpPr/>
            <p:nvPr/>
          </p:nvGrpSpPr>
          <p:grpSpPr>
            <a:xfrm flipH="1">
              <a:off x="2723758" y="4451103"/>
              <a:ext cx="769215" cy="1154931"/>
              <a:chOff x="5673057" y="4303953"/>
              <a:chExt cx="769215" cy="1154931"/>
            </a:xfrm>
          </p:grpSpPr>
          <p:sp>
            <p:nvSpPr>
              <p:cNvPr id="8156" name="Google Shape;8156;p24"/>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7" name="Google Shape;8157;p24"/>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8" name="Google Shape;8158;p24"/>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9" name="Google Shape;8159;p24"/>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0" name="Google Shape;8160;p24"/>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1" name="Google Shape;8161;p24"/>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2" name="Google Shape;8162;p24"/>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3" name="Google Shape;8163;p24"/>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4" name="Google Shape;8164;p24"/>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5" name="Google Shape;8165;p24"/>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6" name="Google Shape;8166;p24"/>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7" name="Google Shape;8167;p24"/>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8" name="Google Shape;8168;p24"/>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9" name="Google Shape;8169;p24"/>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0" name="Google Shape;8170;p24"/>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1" name="Google Shape;8171;p24"/>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2" name="Google Shape;8172;p24"/>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3" name="Google Shape;8173;p24"/>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4" name="Google Shape;8174;p24"/>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5" name="Google Shape;8175;p24"/>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76" name="Google Shape;8176;p24"/>
            <p:cNvGrpSpPr/>
            <p:nvPr/>
          </p:nvGrpSpPr>
          <p:grpSpPr>
            <a:xfrm flipH="1">
              <a:off x="981605" y="4603503"/>
              <a:ext cx="788129" cy="1014456"/>
              <a:chOff x="7396296" y="4303962"/>
              <a:chExt cx="788129" cy="1014456"/>
            </a:xfrm>
          </p:grpSpPr>
          <p:sp>
            <p:nvSpPr>
              <p:cNvPr id="8177" name="Google Shape;8177;p24"/>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8" name="Google Shape;8178;p24"/>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9" name="Google Shape;8179;p24"/>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0" name="Google Shape;8180;p24"/>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1" name="Google Shape;8181;p24"/>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2" name="Google Shape;8182;p24"/>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3" name="Google Shape;8183;p24"/>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4" name="Google Shape;8184;p24"/>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5" name="Google Shape;8185;p24"/>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6" name="Google Shape;8186;p24"/>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7" name="Google Shape;8187;p24"/>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8" name="Google Shape;8188;p24"/>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9" name="Google Shape;8189;p24"/>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0" name="Google Shape;8190;p24"/>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1" name="Google Shape;8191;p24"/>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2" name="Google Shape;8192;p24"/>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3" name="Google Shape;8193;p24"/>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4" name="Google Shape;8194;p24"/>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5" name="Google Shape;8195;p24"/>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6" name="Google Shape;8196;p24"/>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97" name="Google Shape;8197;p24"/>
            <p:cNvGrpSpPr/>
            <p:nvPr/>
          </p:nvGrpSpPr>
          <p:grpSpPr>
            <a:xfrm flipH="1">
              <a:off x="7385164" y="4603503"/>
              <a:ext cx="788129" cy="1014456"/>
              <a:chOff x="992737" y="4303962"/>
              <a:chExt cx="788129" cy="1014456"/>
            </a:xfrm>
          </p:grpSpPr>
          <p:sp>
            <p:nvSpPr>
              <p:cNvPr id="8198" name="Google Shape;8198;p24"/>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9" name="Google Shape;8199;p24"/>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0" name="Google Shape;8200;p24"/>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1" name="Google Shape;8201;p24"/>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2" name="Google Shape;8202;p24"/>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3" name="Google Shape;8203;p24"/>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4" name="Google Shape;8204;p24"/>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5" name="Google Shape;8205;p24"/>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6" name="Google Shape;8206;p24"/>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7" name="Google Shape;8207;p24"/>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8" name="Google Shape;8208;p24"/>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9" name="Google Shape;8209;p24"/>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0" name="Google Shape;8210;p24"/>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1" name="Google Shape;8211;p24"/>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2" name="Google Shape;8212;p24"/>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3" name="Google Shape;8213;p24"/>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4" name="Google Shape;8214;p24"/>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5" name="Google Shape;8215;p24"/>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6" name="Google Shape;8216;p24"/>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7" name="Google Shape;8217;p24"/>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18" name="Google Shape;8218;p24"/>
            <p:cNvGrpSpPr/>
            <p:nvPr/>
          </p:nvGrpSpPr>
          <p:grpSpPr>
            <a:xfrm flipH="1">
              <a:off x="8377901" y="4374903"/>
              <a:ext cx="788129" cy="1014456"/>
              <a:chOff x="0" y="4380162"/>
              <a:chExt cx="788129" cy="1014456"/>
            </a:xfrm>
          </p:grpSpPr>
          <p:sp>
            <p:nvSpPr>
              <p:cNvPr id="8219" name="Google Shape;8219;p24"/>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0" name="Google Shape;8220;p24"/>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1" name="Google Shape;8221;p24"/>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2" name="Google Shape;8222;p24"/>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3" name="Google Shape;8223;p24"/>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4" name="Google Shape;8224;p24"/>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5" name="Google Shape;8225;p24"/>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6" name="Google Shape;8226;p24"/>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7" name="Google Shape;8227;p24"/>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8" name="Google Shape;8228;p24"/>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9" name="Google Shape;8229;p24"/>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0" name="Google Shape;8230;p24"/>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1" name="Google Shape;8231;p24"/>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2" name="Google Shape;8232;p24"/>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3" name="Google Shape;8233;p24"/>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4" name="Google Shape;8234;p24"/>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5" name="Google Shape;8235;p24"/>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6" name="Google Shape;8236;p24"/>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7" name="Google Shape;8237;p24"/>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8" name="Google Shape;8238;p24"/>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39" name="Google Shape;8239;p24"/>
            <p:cNvGrpSpPr/>
            <p:nvPr/>
          </p:nvGrpSpPr>
          <p:grpSpPr>
            <a:xfrm flipH="1">
              <a:off x="0" y="4374903"/>
              <a:ext cx="769215" cy="1154931"/>
              <a:chOff x="8396815" y="4456353"/>
              <a:chExt cx="769215" cy="1154931"/>
            </a:xfrm>
          </p:grpSpPr>
          <p:sp>
            <p:nvSpPr>
              <p:cNvPr id="8240" name="Google Shape;8240;p24"/>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1" name="Google Shape;8241;p24"/>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2" name="Google Shape;8242;p24"/>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3" name="Google Shape;8243;p24"/>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4" name="Google Shape;8244;p24"/>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5" name="Google Shape;8245;p24"/>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6" name="Google Shape;8246;p24"/>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7" name="Google Shape;8247;p24"/>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8" name="Google Shape;8248;p24"/>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9" name="Google Shape;8249;p24"/>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0" name="Google Shape;8250;p24"/>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1" name="Google Shape;8251;p24"/>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2" name="Google Shape;8252;p24"/>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3" name="Google Shape;8253;p24"/>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4" name="Google Shape;8254;p24"/>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5" name="Google Shape;8255;p24"/>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6" name="Google Shape;8256;p24"/>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7" name="Google Shape;8257;p24"/>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8" name="Google Shape;8258;p24"/>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9" name="Google Shape;8259;p24"/>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0" name="Google Shape;8260;p24"/>
            <p:cNvGrpSpPr/>
            <p:nvPr/>
          </p:nvGrpSpPr>
          <p:grpSpPr>
            <a:xfrm>
              <a:off x="8038169" y="4761717"/>
              <a:ext cx="541806" cy="382373"/>
              <a:chOff x="674132" y="5262167"/>
              <a:chExt cx="541806" cy="382373"/>
            </a:xfrm>
          </p:grpSpPr>
          <p:sp>
            <p:nvSpPr>
              <p:cNvPr id="8261" name="Google Shape;8261;p24"/>
              <p:cNvSpPr/>
              <p:nvPr/>
            </p:nvSpPr>
            <p:spPr>
              <a:xfrm>
                <a:off x="967353" y="5622179"/>
                <a:ext cx="1133" cy="22362"/>
              </a:xfrm>
              <a:custGeom>
                <a:avLst/>
                <a:gdLst/>
                <a:ahLst/>
                <a:cxnLst/>
                <a:rect l="l" t="t" r="r" b="b"/>
                <a:pathLst>
                  <a:path w="23" h="454" fill="none" extrusionOk="0">
                    <a:moveTo>
                      <a:pt x="23" y="0"/>
                    </a:moveTo>
                    <a:lnTo>
                      <a:pt x="0" y="453"/>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2" name="Google Shape;8262;p24"/>
              <p:cNvSpPr/>
              <p:nvPr/>
            </p:nvSpPr>
            <p:spPr>
              <a:xfrm>
                <a:off x="912728" y="5618829"/>
                <a:ext cx="2266" cy="23445"/>
              </a:xfrm>
              <a:custGeom>
                <a:avLst/>
                <a:gdLst/>
                <a:ahLst/>
                <a:cxnLst/>
                <a:rect l="l" t="t" r="r" b="b"/>
                <a:pathLst>
                  <a:path w="46" h="476" fill="none" extrusionOk="0">
                    <a:moveTo>
                      <a:pt x="45" y="1"/>
                    </a:moveTo>
                    <a:lnTo>
                      <a:pt x="0" y="476"/>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3" name="Google Shape;8263;p24"/>
              <p:cNvSpPr/>
              <p:nvPr/>
            </p:nvSpPr>
            <p:spPr>
              <a:xfrm>
                <a:off x="674132" y="5406339"/>
                <a:ext cx="89250" cy="93240"/>
              </a:xfrm>
              <a:custGeom>
                <a:avLst/>
                <a:gdLst/>
                <a:ahLst/>
                <a:cxnLst/>
                <a:rect l="l" t="t" r="r" b="b"/>
                <a:pathLst>
                  <a:path w="1812" h="1893" extrusionOk="0">
                    <a:moveTo>
                      <a:pt x="1234" y="1"/>
                    </a:moveTo>
                    <a:cubicBezTo>
                      <a:pt x="1170" y="1"/>
                      <a:pt x="1098" y="16"/>
                      <a:pt x="1019" y="37"/>
                    </a:cubicBezTo>
                    <a:cubicBezTo>
                      <a:pt x="748" y="82"/>
                      <a:pt x="408" y="150"/>
                      <a:pt x="91" y="218"/>
                    </a:cubicBezTo>
                    <a:cubicBezTo>
                      <a:pt x="69" y="218"/>
                      <a:pt x="23" y="263"/>
                      <a:pt x="23" y="263"/>
                    </a:cubicBezTo>
                    <a:cubicBezTo>
                      <a:pt x="1" y="286"/>
                      <a:pt x="23" y="331"/>
                      <a:pt x="69" y="377"/>
                    </a:cubicBezTo>
                    <a:cubicBezTo>
                      <a:pt x="589" y="942"/>
                      <a:pt x="1223" y="1418"/>
                      <a:pt x="1811" y="1893"/>
                    </a:cubicBezTo>
                    <a:cubicBezTo>
                      <a:pt x="1766" y="1350"/>
                      <a:pt x="1676" y="829"/>
                      <a:pt x="1540" y="286"/>
                    </a:cubicBezTo>
                    <a:cubicBezTo>
                      <a:pt x="1478" y="69"/>
                      <a:pt x="1374" y="1"/>
                      <a:pt x="1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4" name="Google Shape;8264;p24"/>
              <p:cNvSpPr/>
              <p:nvPr/>
            </p:nvSpPr>
            <p:spPr>
              <a:xfrm>
                <a:off x="728757" y="5262167"/>
                <a:ext cx="487181" cy="346066"/>
              </a:xfrm>
              <a:custGeom>
                <a:avLst/>
                <a:gdLst/>
                <a:ahLst/>
                <a:cxnLst/>
                <a:rect l="l" t="t" r="r" b="b"/>
                <a:pathLst>
                  <a:path w="9891" h="7026" extrusionOk="0">
                    <a:moveTo>
                      <a:pt x="3039" y="0"/>
                    </a:moveTo>
                    <a:cubicBezTo>
                      <a:pt x="2713" y="0"/>
                      <a:pt x="2389" y="58"/>
                      <a:pt x="2083" y="180"/>
                    </a:cubicBezTo>
                    <a:cubicBezTo>
                      <a:pt x="2038" y="180"/>
                      <a:pt x="2015" y="226"/>
                      <a:pt x="1947" y="248"/>
                    </a:cubicBezTo>
                    <a:cubicBezTo>
                      <a:pt x="1336" y="565"/>
                      <a:pt x="770" y="1154"/>
                      <a:pt x="431" y="1719"/>
                    </a:cubicBezTo>
                    <a:cubicBezTo>
                      <a:pt x="227" y="2285"/>
                      <a:pt x="1" y="2693"/>
                      <a:pt x="46" y="3326"/>
                    </a:cubicBezTo>
                    <a:cubicBezTo>
                      <a:pt x="114" y="3869"/>
                      <a:pt x="318" y="4390"/>
                      <a:pt x="589" y="4888"/>
                    </a:cubicBezTo>
                    <a:cubicBezTo>
                      <a:pt x="1155" y="5884"/>
                      <a:pt x="1947" y="6495"/>
                      <a:pt x="3056" y="6789"/>
                    </a:cubicBezTo>
                    <a:cubicBezTo>
                      <a:pt x="3651" y="6943"/>
                      <a:pt x="4263" y="7025"/>
                      <a:pt x="4870" y="7025"/>
                    </a:cubicBezTo>
                    <a:cubicBezTo>
                      <a:pt x="6319" y="7025"/>
                      <a:pt x="7736" y="6554"/>
                      <a:pt x="8805" y="5454"/>
                    </a:cubicBezTo>
                    <a:cubicBezTo>
                      <a:pt x="9054" y="5205"/>
                      <a:pt x="9891" y="4231"/>
                      <a:pt x="9167" y="4141"/>
                    </a:cubicBezTo>
                    <a:cubicBezTo>
                      <a:pt x="8465" y="4096"/>
                      <a:pt x="7831" y="4209"/>
                      <a:pt x="7220" y="3779"/>
                    </a:cubicBezTo>
                    <a:cubicBezTo>
                      <a:pt x="6655" y="3417"/>
                      <a:pt x="6360" y="2738"/>
                      <a:pt x="6089" y="2104"/>
                    </a:cubicBezTo>
                    <a:cubicBezTo>
                      <a:pt x="5704" y="1267"/>
                      <a:pt x="5093" y="610"/>
                      <a:pt x="4210" y="248"/>
                    </a:cubicBezTo>
                    <a:cubicBezTo>
                      <a:pt x="3837" y="87"/>
                      <a:pt x="3437" y="0"/>
                      <a:pt x="3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5" name="Google Shape;8265;p24"/>
              <p:cNvSpPr/>
              <p:nvPr/>
            </p:nvSpPr>
            <p:spPr>
              <a:xfrm>
                <a:off x="731023" y="5266551"/>
                <a:ext cx="448171" cy="355670"/>
              </a:xfrm>
              <a:custGeom>
                <a:avLst/>
                <a:gdLst/>
                <a:ahLst/>
                <a:cxnLst/>
                <a:rect l="l" t="t" r="r" b="b"/>
                <a:pathLst>
                  <a:path w="9099" h="7221" fill="none" extrusionOk="0">
                    <a:moveTo>
                      <a:pt x="1901" y="408"/>
                    </a:moveTo>
                    <a:cubicBezTo>
                      <a:pt x="1969" y="386"/>
                      <a:pt x="1992" y="340"/>
                      <a:pt x="2037" y="340"/>
                    </a:cubicBezTo>
                    <a:cubicBezTo>
                      <a:pt x="2829" y="1"/>
                      <a:pt x="3780" y="159"/>
                      <a:pt x="4526" y="521"/>
                    </a:cubicBezTo>
                    <a:cubicBezTo>
                      <a:pt x="5160" y="838"/>
                      <a:pt x="5635" y="1336"/>
                      <a:pt x="6088" y="1857"/>
                    </a:cubicBezTo>
                    <a:cubicBezTo>
                      <a:pt x="6518" y="2355"/>
                      <a:pt x="6858" y="2988"/>
                      <a:pt x="7355" y="3373"/>
                    </a:cubicBezTo>
                    <a:cubicBezTo>
                      <a:pt x="7650" y="3599"/>
                      <a:pt x="8012" y="3735"/>
                      <a:pt x="8351" y="3939"/>
                    </a:cubicBezTo>
                    <a:cubicBezTo>
                      <a:pt x="8668" y="4120"/>
                      <a:pt x="9098" y="4256"/>
                      <a:pt x="8940" y="4663"/>
                    </a:cubicBezTo>
                    <a:cubicBezTo>
                      <a:pt x="8668" y="5365"/>
                      <a:pt x="8193" y="5998"/>
                      <a:pt x="7559" y="6406"/>
                    </a:cubicBezTo>
                    <a:cubicBezTo>
                      <a:pt x="6880" y="6836"/>
                      <a:pt x="6111" y="7107"/>
                      <a:pt x="5319" y="7175"/>
                    </a:cubicBezTo>
                    <a:cubicBezTo>
                      <a:pt x="4572" y="7220"/>
                      <a:pt x="3802" y="7153"/>
                      <a:pt x="3055" y="6949"/>
                    </a:cubicBezTo>
                    <a:cubicBezTo>
                      <a:pt x="1969" y="6655"/>
                      <a:pt x="1177" y="6044"/>
                      <a:pt x="611" y="5048"/>
                    </a:cubicBezTo>
                    <a:cubicBezTo>
                      <a:pt x="317" y="4572"/>
                      <a:pt x="113" y="4029"/>
                      <a:pt x="68" y="3486"/>
                    </a:cubicBezTo>
                    <a:cubicBezTo>
                      <a:pt x="0" y="2875"/>
                      <a:pt x="226" y="2445"/>
                      <a:pt x="430" y="1879"/>
                    </a:cubicBezTo>
                    <a:cubicBezTo>
                      <a:pt x="724" y="1313"/>
                      <a:pt x="1290" y="725"/>
                      <a:pt x="1901" y="408"/>
                    </a:cubicBezTo>
                    <a:close/>
                  </a:path>
                </a:pathLst>
              </a:custGeom>
              <a:noFill/>
              <a:ln w="51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6" name="Google Shape;8266;p24"/>
              <p:cNvSpPr/>
              <p:nvPr/>
            </p:nvSpPr>
            <p:spPr>
              <a:xfrm>
                <a:off x="865885" y="5389198"/>
                <a:ext cx="148307" cy="131560"/>
              </a:xfrm>
              <a:custGeom>
                <a:avLst/>
                <a:gdLst/>
                <a:ahLst/>
                <a:cxnLst/>
                <a:rect l="l" t="t" r="r" b="b"/>
                <a:pathLst>
                  <a:path w="3011" h="2671" extrusionOk="0">
                    <a:moveTo>
                      <a:pt x="1675" y="0"/>
                    </a:moveTo>
                    <a:lnTo>
                      <a:pt x="1675" y="0"/>
                    </a:lnTo>
                    <a:cubicBezTo>
                      <a:pt x="1743" y="476"/>
                      <a:pt x="1947" y="928"/>
                      <a:pt x="2218" y="1313"/>
                    </a:cubicBezTo>
                    <a:cubicBezTo>
                      <a:pt x="2354" y="1517"/>
                      <a:pt x="2558" y="1652"/>
                      <a:pt x="2648" y="1811"/>
                    </a:cubicBezTo>
                    <a:cubicBezTo>
                      <a:pt x="2762" y="1969"/>
                      <a:pt x="2716" y="2128"/>
                      <a:pt x="2581" y="2241"/>
                    </a:cubicBezTo>
                    <a:cubicBezTo>
                      <a:pt x="2445" y="2377"/>
                      <a:pt x="2241" y="2422"/>
                      <a:pt x="2015" y="2422"/>
                    </a:cubicBezTo>
                    <a:lnTo>
                      <a:pt x="1336" y="2422"/>
                    </a:lnTo>
                    <a:cubicBezTo>
                      <a:pt x="883" y="2422"/>
                      <a:pt x="431" y="2377"/>
                      <a:pt x="1" y="2196"/>
                    </a:cubicBezTo>
                    <a:lnTo>
                      <a:pt x="1" y="2196"/>
                    </a:lnTo>
                    <a:cubicBezTo>
                      <a:pt x="385" y="2467"/>
                      <a:pt x="861" y="2580"/>
                      <a:pt x="1313" y="2648"/>
                    </a:cubicBezTo>
                    <a:cubicBezTo>
                      <a:pt x="1562" y="2648"/>
                      <a:pt x="1788" y="2671"/>
                      <a:pt x="2015" y="2671"/>
                    </a:cubicBezTo>
                    <a:cubicBezTo>
                      <a:pt x="2241" y="2671"/>
                      <a:pt x="2535" y="2648"/>
                      <a:pt x="2762" y="2445"/>
                    </a:cubicBezTo>
                    <a:cubicBezTo>
                      <a:pt x="2875" y="2354"/>
                      <a:pt x="2943" y="2218"/>
                      <a:pt x="2988" y="2082"/>
                    </a:cubicBezTo>
                    <a:cubicBezTo>
                      <a:pt x="3011" y="1901"/>
                      <a:pt x="2965" y="1766"/>
                      <a:pt x="2875" y="1652"/>
                    </a:cubicBezTo>
                    <a:cubicBezTo>
                      <a:pt x="2739" y="1426"/>
                      <a:pt x="2535" y="1313"/>
                      <a:pt x="2400" y="1132"/>
                    </a:cubicBezTo>
                    <a:cubicBezTo>
                      <a:pt x="2105" y="838"/>
                      <a:pt x="1856" y="430"/>
                      <a:pt x="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7" name="Google Shape;8267;p24"/>
              <p:cNvSpPr/>
              <p:nvPr/>
            </p:nvSpPr>
            <p:spPr>
              <a:xfrm>
                <a:off x="778949" y="5379150"/>
                <a:ext cx="29011" cy="27928"/>
              </a:xfrm>
              <a:custGeom>
                <a:avLst/>
                <a:gdLst/>
                <a:ahLst/>
                <a:cxnLst/>
                <a:rect l="l" t="t" r="r" b="b"/>
                <a:pathLst>
                  <a:path w="589" h="567" extrusionOk="0">
                    <a:moveTo>
                      <a:pt x="227" y="1"/>
                    </a:moveTo>
                    <a:cubicBezTo>
                      <a:pt x="0" y="114"/>
                      <a:pt x="0" y="566"/>
                      <a:pt x="317" y="566"/>
                    </a:cubicBezTo>
                    <a:cubicBezTo>
                      <a:pt x="430" y="566"/>
                      <a:pt x="498" y="499"/>
                      <a:pt x="543" y="408"/>
                    </a:cubicBezTo>
                    <a:cubicBezTo>
                      <a:pt x="589" y="340"/>
                      <a:pt x="589" y="204"/>
                      <a:pt x="543" y="159"/>
                    </a:cubicBezTo>
                    <a:cubicBezTo>
                      <a:pt x="498" y="136"/>
                      <a:pt x="498" y="114"/>
                      <a:pt x="475" y="69"/>
                    </a:cubicBezTo>
                    <a:cubicBezTo>
                      <a:pt x="453" y="23"/>
                      <a:pt x="36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8" name="Google Shape;8268;p24"/>
            <p:cNvGrpSpPr/>
            <p:nvPr/>
          </p:nvGrpSpPr>
          <p:grpSpPr>
            <a:xfrm flipH="1">
              <a:off x="-136244" y="-12374"/>
              <a:ext cx="4270606" cy="1104740"/>
              <a:chOff x="2637925" y="3469400"/>
              <a:chExt cx="2167600" cy="560725"/>
            </a:xfrm>
          </p:grpSpPr>
          <p:sp>
            <p:nvSpPr>
              <p:cNvPr id="8269" name="Google Shape;826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0" name="Google Shape;827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1" name="Google Shape;827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2" name="Google Shape;827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3" name="Google Shape;827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74" name="Google Shape;8274;p24"/>
            <p:cNvGrpSpPr/>
            <p:nvPr/>
          </p:nvGrpSpPr>
          <p:grpSpPr>
            <a:xfrm>
              <a:off x="2425489" y="-85831"/>
              <a:ext cx="949833" cy="732422"/>
              <a:chOff x="4866600" y="2956225"/>
              <a:chExt cx="482100" cy="371750"/>
            </a:xfrm>
          </p:grpSpPr>
          <p:sp>
            <p:nvSpPr>
              <p:cNvPr id="8275" name="Google Shape;8275;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6" name="Google Shape;8276;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7" name="Google Shape;8277;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8" name="Google Shape;8278;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9" name="Google Shape;8279;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0" name="Google Shape;8280;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1" name="Google Shape;8281;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2" name="Google Shape;8282;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83" name="Google Shape;8283;p24"/>
            <p:cNvGrpSpPr/>
            <p:nvPr/>
          </p:nvGrpSpPr>
          <p:grpSpPr>
            <a:xfrm>
              <a:off x="1291123" y="-162602"/>
              <a:ext cx="950917" cy="733555"/>
              <a:chOff x="2920825" y="1027400"/>
              <a:chExt cx="482650" cy="372325"/>
            </a:xfrm>
          </p:grpSpPr>
          <p:sp>
            <p:nvSpPr>
              <p:cNvPr id="8284" name="Google Shape;8284;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5" name="Google Shape;8285;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6" name="Google Shape;8286;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7" name="Google Shape;8287;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8" name="Google Shape;8288;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9" name="Google Shape;8289;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0" name="Google Shape;8290;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1" name="Google Shape;8291;p24"/>
            <p:cNvGrpSpPr/>
            <p:nvPr/>
          </p:nvGrpSpPr>
          <p:grpSpPr>
            <a:xfrm flipH="1">
              <a:off x="1032868" y="156705"/>
              <a:ext cx="237508" cy="247359"/>
              <a:chOff x="2650925" y="4637475"/>
              <a:chExt cx="120550" cy="125550"/>
            </a:xfrm>
          </p:grpSpPr>
          <p:sp>
            <p:nvSpPr>
              <p:cNvPr id="8292" name="Google Shape;8292;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3" name="Google Shape;8293;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4" name="Google Shape;8294;p24"/>
            <p:cNvGrpSpPr/>
            <p:nvPr/>
          </p:nvGrpSpPr>
          <p:grpSpPr>
            <a:xfrm>
              <a:off x="2939097" y="51031"/>
              <a:ext cx="241941" cy="218741"/>
              <a:chOff x="2097025" y="4644575"/>
              <a:chExt cx="122800" cy="111025"/>
            </a:xfrm>
          </p:grpSpPr>
          <p:sp>
            <p:nvSpPr>
              <p:cNvPr id="8295" name="Google Shape;8295;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6" name="Google Shape;8296;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7" name="Google Shape;8297;p24"/>
            <p:cNvGrpSpPr/>
            <p:nvPr/>
          </p:nvGrpSpPr>
          <p:grpSpPr>
            <a:xfrm>
              <a:off x="4173118" y="36717"/>
              <a:ext cx="237508" cy="247359"/>
              <a:chOff x="2650925" y="4637475"/>
              <a:chExt cx="120550" cy="125550"/>
            </a:xfrm>
          </p:grpSpPr>
          <p:sp>
            <p:nvSpPr>
              <p:cNvPr id="8298" name="Google Shape;8298;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9" name="Google Shape;8299;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0" name="Google Shape;8300;p24"/>
            <p:cNvGrpSpPr/>
            <p:nvPr/>
          </p:nvGrpSpPr>
          <p:grpSpPr>
            <a:xfrm>
              <a:off x="4424939" y="-238231"/>
              <a:ext cx="949833" cy="732422"/>
              <a:chOff x="4866600" y="2956225"/>
              <a:chExt cx="482100" cy="371750"/>
            </a:xfrm>
          </p:grpSpPr>
          <p:sp>
            <p:nvSpPr>
              <p:cNvPr id="8301" name="Google Shape;8301;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2" name="Google Shape;8302;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3" name="Google Shape;8303;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4" name="Google Shape;8304;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5" name="Google Shape;8305;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6" name="Google Shape;8306;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7" name="Google Shape;8307;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8" name="Google Shape;8308;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9" name="Google Shape;8309;p24"/>
            <p:cNvGrpSpPr/>
            <p:nvPr/>
          </p:nvGrpSpPr>
          <p:grpSpPr>
            <a:xfrm flipH="1">
              <a:off x="643804" y="-584525"/>
              <a:ext cx="292131" cy="1327718"/>
              <a:chOff x="2806525" y="620025"/>
              <a:chExt cx="148275" cy="673900"/>
            </a:xfrm>
          </p:grpSpPr>
          <p:sp>
            <p:nvSpPr>
              <p:cNvPr id="8310" name="Google Shape;8310;p24"/>
              <p:cNvSpPr/>
              <p:nvPr/>
            </p:nvSpPr>
            <p:spPr>
              <a:xfrm>
                <a:off x="2867075" y="917075"/>
                <a:ext cx="64525" cy="48125"/>
              </a:xfrm>
              <a:custGeom>
                <a:avLst/>
                <a:gdLst/>
                <a:ahLst/>
                <a:cxnLst/>
                <a:rect l="l" t="t" r="r" b="b"/>
                <a:pathLst>
                  <a:path w="2581" h="1925" fill="none" extrusionOk="0">
                    <a:moveTo>
                      <a:pt x="2241" y="0"/>
                    </a:moveTo>
                    <a:cubicBezTo>
                      <a:pt x="2286" y="0"/>
                      <a:pt x="2377" y="0"/>
                      <a:pt x="2444" y="23"/>
                    </a:cubicBezTo>
                    <a:cubicBezTo>
                      <a:pt x="2512" y="91"/>
                      <a:pt x="2580" y="227"/>
                      <a:pt x="2558" y="317"/>
                    </a:cubicBezTo>
                    <a:cubicBezTo>
                      <a:pt x="2512" y="430"/>
                      <a:pt x="2467" y="521"/>
                      <a:pt x="2399" y="589"/>
                    </a:cubicBezTo>
                    <a:cubicBezTo>
                      <a:pt x="2105" y="996"/>
                      <a:pt x="1698" y="1268"/>
                      <a:pt x="1268" y="1494"/>
                    </a:cubicBezTo>
                    <a:cubicBezTo>
                      <a:pt x="906" y="1698"/>
                      <a:pt x="453" y="1924"/>
                      <a:pt x="0" y="1698"/>
                    </a:cubicBezTo>
                    <a:cubicBezTo>
                      <a:pt x="136" y="1109"/>
                      <a:pt x="679" y="566"/>
                      <a:pt x="1154" y="295"/>
                    </a:cubicBezTo>
                    <a:cubicBezTo>
                      <a:pt x="1494" y="114"/>
                      <a:pt x="1879" y="0"/>
                      <a:pt x="2241" y="0"/>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1" name="Google Shape;8311;p24"/>
              <p:cNvSpPr/>
              <p:nvPr/>
            </p:nvSpPr>
            <p:spPr>
              <a:xfrm>
                <a:off x="2873300" y="917075"/>
                <a:ext cx="53200" cy="43025"/>
              </a:xfrm>
              <a:custGeom>
                <a:avLst/>
                <a:gdLst/>
                <a:ahLst/>
                <a:cxnLst/>
                <a:rect l="l" t="t" r="r" b="b"/>
                <a:pathLst>
                  <a:path w="2128" h="1721" fill="none" extrusionOk="0">
                    <a:moveTo>
                      <a:pt x="1856" y="0"/>
                    </a:moveTo>
                    <a:cubicBezTo>
                      <a:pt x="1245" y="430"/>
                      <a:pt x="566" y="974"/>
                      <a:pt x="91" y="1539"/>
                    </a:cubicBezTo>
                    <a:cubicBezTo>
                      <a:pt x="68" y="1585"/>
                      <a:pt x="0" y="1653"/>
                      <a:pt x="68" y="1698"/>
                    </a:cubicBezTo>
                    <a:cubicBezTo>
                      <a:pt x="91" y="1720"/>
                      <a:pt x="113" y="1720"/>
                      <a:pt x="159" y="1720"/>
                    </a:cubicBezTo>
                    <a:cubicBezTo>
                      <a:pt x="611" y="1720"/>
                      <a:pt x="883" y="1381"/>
                      <a:pt x="1177" y="1042"/>
                    </a:cubicBezTo>
                    <a:cubicBezTo>
                      <a:pt x="1449" y="702"/>
                      <a:pt x="1788" y="408"/>
                      <a:pt x="2128" y="114"/>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2" name="Google Shape;8312;p24"/>
              <p:cNvSpPr/>
              <p:nvPr/>
            </p:nvSpPr>
            <p:spPr>
              <a:xfrm>
                <a:off x="2806525" y="703775"/>
                <a:ext cx="47550" cy="83200"/>
              </a:xfrm>
              <a:custGeom>
                <a:avLst/>
                <a:gdLst/>
                <a:ahLst/>
                <a:cxnLst/>
                <a:rect l="l" t="t" r="r" b="b"/>
                <a:pathLst>
                  <a:path w="1902" h="3328" fill="none" extrusionOk="0">
                    <a:moveTo>
                      <a:pt x="340" y="294"/>
                    </a:moveTo>
                    <a:cubicBezTo>
                      <a:pt x="521" y="113"/>
                      <a:pt x="861" y="0"/>
                      <a:pt x="1132" y="113"/>
                    </a:cubicBezTo>
                    <a:cubicBezTo>
                      <a:pt x="1426" y="226"/>
                      <a:pt x="1607" y="589"/>
                      <a:pt x="1698" y="928"/>
                    </a:cubicBezTo>
                    <a:cubicBezTo>
                      <a:pt x="1856" y="1607"/>
                      <a:pt x="1902" y="2625"/>
                      <a:pt x="1517" y="3237"/>
                    </a:cubicBezTo>
                    <a:cubicBezTo>
                      <a:pt x="1472" y="3327"/>
                      <a:pt x="747" y="2671"/>
                      <a:pt x="702" y="2625"/>
                    </a:cubicBezTo>
                    <a:cubicBezTo>
                      <a:pt x="340" y="2263"/>
                      <a:pt x="136" y="1924"/>
                      <a:pt x="46" y="1403"/>
                    </a:cubicBezTo>
                    <a:cubicBezTo>
                      <a:pt x="1" y="1064"/>
                      <a:pt x="23" y="702"/>
                      <a:pt x="204" y="453"/>
                    </a:cubicBezTo>
                    <a:cubicBezTo>
                      <a:pt x="272" y="385"/>
                      <a:pt x="295" y="340"/>
                      <a:pt x="340" y="29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3" name="Google Shape;8313;p24"/>
              <p:cNvSpPr/>
              <p:nvPr/>
            </p:nvSpPr>
            <p:spPr>
              <a:xfrm>
                <a:off x="2811050" y="956675"/>
                <a:ext cx="66800" cy="46425"/>
              </a:xfrm>
              <a:custGeom>
                <a:avLst/>
                <a:gdLst/>
                <a:ahLst/>
                <a:cxnLst/>
                <a:rect l="l" t="t" r="r" b="b"/>
                <a:pathLst>
                  <a:path w="2672" h="1857" fill="none" extrusionOk="0">
                    <a:moveTo>
                      <a:pt x="46" y="861"/>
                    </a:moveTo>
                    <a:cubicBezTo>
                      <a:pt x="1" y="589"/>
                      <a:pt x="114" y="318"/>
                      <a:pt x="318" y="159"/>
                    </a:cubicBezTo>
                    <a:cubicBezTo>
                      <a:pt x="566" y="1"/>
                      <a:pt x="906" y="91"/>
                      <a:pt x="1178" y="204"/>
                    </a:cubicBezTo>
                    <a:cubicBezTo>
                      <a:pt x="1698" y="453"/>
                      <a:pt x="2445" y="951"/>
                      <a:pt x="2649" y="1585"/>
                    </a:cubicBezTo>
                    <a:cubicBezTo>
                      <a:pt x="2671" y="1675"/>
                      <a:pt x="1856" y="1811"/>
                      <a:pt x="1789" y="1811"/>
                    </a:cubicBezTo>
                    <a:cubicBezTo>
                      <a:pt x="1359" y="1857"/>
                      <a:pt x="996" y="1834"/>
                      <a:pt x="612" y="1608"/>
                    </a:cubicBezTo>
                    <a:cubicBezTo>
                      <a:pt x="340" y="1472"/>
                      <a:pt x="114" y="1245"/>
                      <a:pt x="69" y="951"/>
                    </a:cubicBezTo>
                    <a:cubicBezTo>
                      <a:pt x="69" y="929"/>
                      <a:pt x="46" y="883"/>
                      <a:pt x="46" y="861"/>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4" name="Google Shape;8314;p24"/>
              <p:cNvSpPr/>
              <p:nvPr/>
            </p:nvSpPr>
            <p:spPr>
              <a:xfrm>
                <a:off x="2821800" y="620025"/>
                <a:ext cx="133000" cy="673900"/>
              </a:xfrm>
              <a:custGeom>
                <a:avLst/>
                <a:gdLst/>
                <a:ahLst/>
                <a:cxnLst/>
                <a:rect l="l" t="t" r="r" b="b"/>
                <a:pathLst>
                  <a:path w="5320" h="26956" fill="none" extrusionOk="0">
                    <a:moveTo>
                      <a:pt x="3916" y="1"/>
                    </a:moveTo>
                    <a:cubicBezTo>
                      <a:pt x="3395" y="3690"/>
                      <a:pt x="1" y="6745"/>
                      <a:pt x="589" y="10615"/>
                    </a:cubicBezTo>
                    <a:cubicBezTo>
                      <a:pt x="996" y="13331"/>
                      <a:pt x="3486" y="15685"/>
                      <a:pt x="2852" y="18355"/>
                    </a:cubicBezTo>
                    <a:cubicBezTo>
                      <a:pt x="2603" y="19487"/>
                      <a:pt x="1811" y="20460"/>
                      <a:pt x="1472" y="21569"/>
                    </a:cubicBezTo>
                    <a:cubicBezTo>
                      <a:pt x="1110" y="22768"/>
                      <a:pt x="1336" y="24172"/>
                      <a:pt x="2060" y="25213"/>
                    </a:cubicBezTo>
                    <a:cubicBezTo>
                      <a:pt x="2807" y="26254"/>
                      <a:pt x="4052" y="26933"/>
                      <a:pt x="5319" y="26955"/>
                    </a:cubicBezTo>
                  </a:path>
                </a:pathLst>
              </a:custGeom>
              <a:noFill/>
              <a:ln w="141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5" name="Google Shape;8315;p24"/>
              <p:cNvSpPr/>
              <p:nvPr/>
            </p:nvSpPr>
            <p:spPr>
              <a:xfrm>
                <a:off x="2843875" y="668125"/>
                <a:ext cx="102425" cy="621825"/>
              </a:xfrm>
              <a:custGeom>
                <a:avLst/>
                <a:gdLst/>
                <a:ahLst/>
                <a:cxnLst/>
                <a:rect l="l" t="t" r="r" b="b"/>
                <a:pathLst>
                  <a:path w="4097" h="24873" fill="none" extrusionOk="0">
                    <a:moveTo>
                      <a:pt x="2739" y="0"/>
                    </a:moveTo>
                    <a:cubicBezTo>
                      <a:pt x="2286" y="1924"/>
                      <a:pt x="1336" y="3689"/>
                      <a:pt x="611" y="5477"/>
                    </a:cubicBezTo>
                    <a:cubicBezTo>
                      <a:pt x="46" y="6994"/>
                      <a:pt x="0" y="8668"/>
                      <a:pt x="249" y="10230"/>
                    </a:cubicBezTo>
                    <a:cubicBezTo>
                      <a:pt x="453" y="11565"/>
                      <a:pt x="906" y="12833"/>
                      <a:pt x="1177" y="14168"/>
                    </a:cubicBezTo>
                    <a:cubicBezTo>
                      <a:pt x="1404" y="15141"/>
                      <a:pt x="1358" y="16137"/>
                      <a:pt x="1177" y="17110"/>
                    </a:cubicBezTo>
                    <a:cubicBezTo>
                      <a:pt x="1132" y="17540"/>
                      <a:pt x="1019" y="17880"/>
                      <a:pt x="838" y="18287"/>
                    </a:cubicBezTo>
                    <a:cubicBezTo>
                      <a:pt x="679" y="18717"/>
                      <a:pt x="702" y="19260"/>
                      <a:pt x="702" y="19758"/>
                    </a:cubicBezTo>
                    <a:cubicBezTo>
                      <a:pt x="702" y="21184"/>
                      <a:pt x="1177" y="22542"/>
                      <a:pt x="2264" y="23538"/>
                    </a:cubicBezTo>
                    <a:cubicBezTo>
                      <a:pt x="2829" y="24058"/>
                      <a:pt x="3486" y="24466"/>
                      <a:pt x="4097" y="24873"/>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6" name="Google Shape;8316;p24"/>
              <p:cNvSpPr/>
              <p:nvPr/>
            </p:nvSpPr>
            <p:spPr>
              <a:xfrm>
                <a:off x="2859150" y="1169025"/>
                <a:ext cx="67350" cy="67175"/>
              </a:xfrm>
              <a:custGeom>
                <a:avLst/>
                <a:gdLst/>
                <a:ahLst/>
                <a:cxnLst/>
                <a:rect l="l" t="t" r="r" b="b"/>
                <a:pathLst>
                  <a:path w="2694" h="2687" extrusionOk="0">
                    <a:moveTo>
                      <a:pt x="2196" y="537"/>
                    </a:moveTo>
                    <a:cubicBezTo>
                      <a:pt x="2218" y="537"/>
                      <a:pt x="2241" y="559"/>
                      <a:pt x="2241" y="605"/>
                    </a:cubicBezTo>
                    <a:cubicBezTo>
                      <a:pt x="2264" y="673"/>
                      <a:pt x="2241" y="763"/>
                      <a:pt x="2218" y="854"/>
                    </a:cubicBezTo>
                    <a:cubicBezTo>
                      <a:pt x="2105" y="1284"/>
                      <a:pt x="1788" y="1601"/>
                      <a:pt x="1336" y="1691"/>
                    </a:cubicBezTo>
                    <a:cubicBezTo>
                      <a:pt x="1064" y="1782"/>
                      <a:pt x="770" y="1827"/>
                      <a:pt x="430" y="1940"/>
                    </a:cubicBezTo>
                    <a:cubicBezTo>
                      <a:pt x="498" y="1329"/>
                      <a:pt x="860" y="808"/>
                      <a:pt x="1177" y="763"/>
                    </a:cubicBezTo>
                    <a:cubicBezTo>
                      <a:pt x="1426" y="650"/>
                      <a:pt x="1766" y="673"/>
                      <a:pt x="2105" y="559"/>
                    </a:cubicBezTo>
                    <a:cubicBezTo>
                      <a:pt x="2128" y="559"/>
                      <a:pt x="2150" y="537"/>
                      <a:pt x="2196" y="537"/>
                    </a:cubicBezTo>
                    <a:close/>
                    <a:moveTo>
                      <a:pt x="2448" y="0"/>
                    </a:moveTo>
                    <a:cubicBezTo>
                      <a:pt x="2413" y="0"/>
                      <a:pt x="2374" y="6"/>
                      <a:pt x="2331" y="16"/>
                    </a:cubicBezTo>
                    <a:cubicBezTo>
                      <a:pt x="2218" y="62"/>
                      <a:pt x="2105" y="84"/>
                      <a:pt x="2015" y="107"/>
                    </a:cubicBezTo>
                    <a:cubicBezTo>
                      <a:pt x="1585" y="220"/>
                      <a:pt x="1155" y="84"/>
                      <a:pt x="860" y="288"/>
                    </a:cubicBezTo>
                    <a:cubicBezTo>
                      <a:pt x="408" y="424"/>
                      <a:pt x="0" y="1646"/>
                      <a:pt x="68" y="2506"/>
                    </a:cubicBezTo>
                    <a:lnTo>
                      <a:pt x="68" y="2687"/>
                    </a:lnTo>
                    <a:cubicBezTo>
                      <a:pt x="114" y="2619"/>
                      <a:pt x="159" y="2574"/>
                      <a:pt x="204" y="2551"/>
                    </a:cubicBezTo>
                    <a:cubicBezTo>
                      <a:pt x="317" y="2438"/>
                      <a:pt x="430" y="2370"/>
                      <a:pt x="544" y="2347"/>
                    </a:cubicBezTo>
                    <a:cubicBezTo>
                      <a:pt x="996" y="2234"/>
                      <a:pt x="1426" y="2257"/>
                      <a:pt x="1720" y="2144"/>
                    </a:cubicBezTo>
                    <a:cubicBezTo>
                      <a:pt x="2241" y="2031"/>
                      <a:pt x="2513" y="1487"/>
                      <a:pt x="2626" y="763"/>
                    </a:cubicBezTo>
                    <a:cubicBezTo>
                      <a:pt x="2671" y="559"/>
                      <a:pt x="2694" y="356"/>
                      <a:pt x="2671" y="197"/>
                    </a:cubicBezTo>
                    <a:cubicBezTo>
                      <a:pt x="2636" y="59"/>
                      <a:pt x="256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7" name="Google Shape;8317;p24"/>
              <p:cNvSpPr/>
              <p:nvPr/>
            </p:nvSpPr>
            <p:spPr>
              <a:xfrm>
                <a:off x="2864800" y="1173950"/>
                <a:ext cx="54925" cy="50625"/>
              </a:xfrm>
              <a:custGeom>
                <a:avLst/>
                <a:gdLst/>
                <a:ahLst/>
                <a:cxnLst/>
                <a:rect l="l" t="t" r="r" b="b"/>
                <a:pathLst>
                  <a:path w="2197" h="2025" extrusionOk="0">
                    <a:moveTo>
                      <a:pt x="1223" y="906"/>
                    </a:moveTo>
                    <a:lnTo>
                      <a:pt x="1223" y="906"/>
                    </a:lnTo>
                    <a:cubicBezTo>
                      <a:pt x="1200" y="928"/>
                      <a:pt x="1178" y="951"/>
                      <a:pt x="1132" y="1019"/>
                    </a:cubicBezTo>
                    <a:lnTo>
                      <a:pt x="1110" y="1041"/>
                    </a:lnTo>
                    <a:cubicBezTo>
                      <a:pt x="974" y="1223"/>
                      <a:pt x="838" y="1381"/>
                      <a:pt x="634" y="1471"/>
                    </a:cubicBezTo>
                    <a:cubicBezTo>
                      <a:pt x="793" y="1223"/>
                      <a:pt x="997" y="1041"/>
                      <a:pt x="1223" y="906"/>
                    </a:cubicBezTo>
                    <a:close/>
                    <a:moveTo>
                      <a:pt x="1494" y="0"/>
                    </a:moveTo>
                    <a:cubicBezTo>
                      <a:pt x="1087" y="362"/>
                      <a:pt x="431" y="498"/>
                      <a:pt x="91" y="1562"/>
                    </a:cubicBezTo>
                    <a:cubicBezTo>
                      <a:pt x="1" y="1811"/>
                      <a:pt x="69" y="1969"/>
                      <a:pt x="204" y="2015"/>
                    </a:cubicBezTo>
                    <a:cubicBezTo>
                      <a:pt x="235" y="2022"/>
                      <a:pt x="260" y="2025"/>
                      <a:pt x="282" y="2025"/>
                    </a:cubicBezTo>
                    <a:cubicBezTo>
                      <a:pt x="328" y="2025"/>
                      <a:pt x="363" y="2015"/>
                      <a:pt x="408" y="2015"/>
                    </a:cubicBezTo>
                    <a:cubicBezTo>
                      <a:pt x="431" y="1969"/>
                      <a:pt x="453" y="1969"/>
                      <a:pt x="453" y="1969"/>
                    </a:cubicBezTo>
                    <a:cubicBezTo>
                      <a:pt x="1019" y="1924"/>
                      <a:pt x="1313" y="1788"/>
                      <a:pt x="1517" y="1449"/>
                    </a:cubicBezTo>
                    <a:cubicBezTo>
                      <a:pt x="1540" y="1449"/>
                      <a:pt x="1540" y="1404"/>
                      <a:pt x="1540" y="1404"/>
                    </a:cubicBezTo>
                    <a:cubicBezTo>
                      <a:pt x="1789" y="1109"/>
                      <a:pt x="2015" y="770"/>
                      <a:pt x="2196" y="227"/>
                    </a:cubicBezTo>
                    <a:cubicBezTo>
                      <a:pt x="2060" y="204"/>
                      <a:pt x="1970" y="159"/>
                      <a:pt x="1834" y="91"/>
                    </a:cubicBezTo>
                    <a:cubicBezTo>
                      <a:pt x="1811" y="114"/>
                      <a:pt x="1789" y="159"/>
                      <a:pt x="1766" y="227"/>
                    </a:cubicBezTo>
                    <a:cubicBezTo>
                      <a:pt x="1675" y="159"/>
                      <a:pt x="1585" y="91"/>
                      <a:pt x="1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18" name="Google Shape;8318;p24"/>
            <p:cNvGrpSpPr/>
            <p:nvPr/>
          </p:nvGrpSpPr>
          <p:grpSpPr>
            <a:xfrm flipH="1">
              <a:off x="16156" y="304800"/>
              <a:ext cx="1239650" cy="1639847"/>
              <a:chOff x="4119175" y="4625900"/>
              <a:chExt cx="629200" cy="832325"/>
            </a:xfrm>
          </p:grpSpPr>
          <p:sp>
            <p:nvSpPr>
              <p:cNvPr id="8319" name="Google Shape;8319;p24"/>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0" name="Google Shape;8320;p24"/>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1" name="Google Shape;8321;p24"/>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2" name="Google Shape;8322;p24"/>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3" name="Google Shape;8323;p24"/>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4" name="Google Shape;8324;p24"/>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5" name="Google Shape;8325;p24"/>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6" name="Google Shape;8326;p24"/>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7" name="Google Shape;8327;p24"/>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8" name="Google Shape;8328;p24"/>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9" name="Google Shape;8329;p24"/>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0" name="Google Shape;8330;p24"/>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1" name="Google Shape;8331;p24"/>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2" name="Google Shape;8332;p24"/>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3" name="Google Shape;8333;p24"/>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4" name="Google Shape;8334;p24"/>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5" name="Google Shape;8335;p24"/>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6" name="Google Shape;8336;p24"/>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7" name="Google Shape;8337;p24"/>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8" name="Google Shape;8338;p24"/>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9" name="Google Shape;8339;p24"/>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0" name="Google Shape;8340;p24"/>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1" name="Google Shape;8341;p24"/>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2" name="Google Shape;8342;p24"/>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3" name="Google Shape;8343;p24"/>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4" name="Google Shape;8344;p24"/>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5" name="Google Shape;8345;p24"/>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6" name="Google Shape;8346;p24"/>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7" name="Google Shape;8347;p24"/>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8" name="Google Shape;8348;p24"/>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9" name="Google Shape;8349;p24"/>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0" name="Google Shape;8350;p24"/>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1" name="Google Shape;8351;p24"/>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2" name="Google Shape;8352;p24"/>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3" name="Google Shape;8353;p24"/>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4" name="Google Shape;8354;p24"/>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5" name="Google Shape;8355;p24"/>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56" name="Google Shape;8356;p24"/>
            <p:cNvGrpSpPr/>
            <p:nvPr/>
          </p:nvGrpSpPr>
          <p:grpSpPr>
            <a:xfrm flipH="1">
              <a:off x="143530" y="-589188"/>
              <a:ext cx="520625" cy="3756728"/>
              <a:chOff x="9510963" y="-893988"/>
              <a:chExt cx="520625" cy="3756728"/>
            </a:xfrm>
          </p:grpSpPr>
          <p:sp>
            <p:nvSpPr>
              <p:cNvPr id="8357" name="Google Shape;8357;p24"/>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8" name="Google Shape;8358;p24"/>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9" name="Google Shape;8359;p24"/>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0" name="Google Shape;8360;p24"/>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1" name="Google Shape;8361;p24"/>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2" name="Google Shape;8362;p24"/>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3" name="Google Shape;8363;p24"/>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4" name="Google Shape;8364;p24"/>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5" name="Google Shape;8365;p24"/>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6" name="Google Shape;8366;p24"/>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7" name="Google Shape;8367;p24"/>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8" name="Google Shape;8368;p24"/>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9" name="Google Shape;8369;p24"/>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0" name="Google Shape;8370;p24"/>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1" name="Google Shape;8371;p24"/>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72" name="Google Shape;8372;p24"/>
            <p:cNvGrpSpPr/>
            <p:nvPr/>
          </p:nvGrpSpPr>
          <p:grpSpPr>
            <a:xfrm flipH="1">
              <a:off x="7721667" y="-310622"/>
              <a:ext cx="1362295" cy="1920846"/>
              <a:chOff x="4877350" y="4482750"/>
              <a:chExt cx="691450" cy="974950"/>
            </a:xfrm>
          </p:grpSpPr>
          <p:sp>
            <p:nvSpPr>
              <p:cNvPr id="8373" name="Google Shape;8373;p24"/>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4" name="Google Shape;8374;p24"/>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5" name="Google Shape;8375;p24"/>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6" name="Google Shape;8376;p24"/>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7" name="Google Shape;8377;p24"/>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8" name="Google Shape;8378;p24"/>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9" name="Google Shape;8379;p24"/>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0" name="Google Shape;8380;p24"/>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1" name="Google Shape;8381;p24"/>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2" name="Google Shape;8382;p24"/>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3" name="Google Shape;8383;p24"/>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4" name="Google Shape;8384;p24"/>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5" name="Google Shape;8385;p24"/>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6" name="Google Shape;8386;p24"/>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7" name="Google Shape;8387;p24"/>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8" name="Google Shape;8388;p24"/>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9" name="Google Shape;8389;p24"/>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0" name="Google Shape;8390;p24"/>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1" name="Google Shape;8391;p24"/>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2" name="Google Shape;8392;p24"/>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3" name="Google Shape;8393;p24"/>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4" name="Google Shape;8394;p24"/>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5" name="Google Shape;8395;p24"/>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6" name="Google Shape;8396;p24"/>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7" name="Google Shape;8397;p24"/>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8" name="Google Shape;8398;p24"/>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9" name="Google Shape;8399;p24"/>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0" name="Google Shape;8400;p24"/>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1" name="Google Shape;8401;p24"/>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2" name="Google Shape;8402;p24"/>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3" name="Google Shape;8403;p24"/>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4" name="Google Shape;8404;p24"/>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5" name="Google Shape;8405;p24"/>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Tree>
    <p:extLst>
      <p:ext uri="{BB962C8B-B14F-4D97-AF65-F5344CB8AC3E}">
        <p14:creationId xmlns:p14="http://schemas.microsoft.com/office/powerpoint/2010/main" val="201913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2022/12/18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112871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9890588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2022/12/18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1" r:id="rId7"/>
    <p:sldLayoutId id="2147483673" r:id="rId8"/>
    <p:sldLayoutId id="2147483661" r:id="rId9"/>
    <p:sldLayoutId id="2147483660" r:id="rId10"/>
    <p:sldLayoutId id="2147483667" r:id="rId11"/>
    <p:sldLayoutId id="2147483655" r:id="rId12"/>
    <p:sldLayoutId id="2147483689" r:id="rId13"/>
    <p:sldLayoutId id="2147483656" r:id="rId14"/>
    <p:sldLayoutId id="2147483657" r:id="rId15"/>
    <p:sldLayoutId id="2147483658" r:id="rId16"/>
    <p:sldLayoutId id="2147483659" r:id="rId17"/>
    <p:sldLayoutId id="2147483684" r:id="rId18"/>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137893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3.wdp"/><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8.png"/><Relationship Id="rId5" Type="http://schemas.microsoft.com/office/2007/relationships/hdphoto" Target="../media/hdphoto3.wdp"/><Relationship Id="rId10" Type="http://schemas.microsoft.com/office/2007/relationships/hdphoto" Target="../media/hdphoto6.wdp"/><Relationship Id="rId4" Type="http://schemas.openxmlformats.org/officeDocument/2006/relationships/image" Target="../media/image51.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10" Type="http://schemas.microsoft.com/office/2007/relationships/hdphoto" Target="../media/hdphoto8.wdp"/><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72.png"/><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69.png"/><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1.png"/><Relationship Id="rId5" Type="http://schemas.microsoft.com/office/2007/relationships/hdphoto" Target="../media/hdphoto9.wdp"/><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8.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81.png"/><Relationship Id="rId21" Type="http://schemas.openxmlformats.org/officeDocument/2006/relationships/image" Target="../media/image10.png"/><Relationship Id="rId7" Type="http://schemas.microsoft.com/office/2007/relationships/hdphoto" Target="../media/hdphoto10.wdp"/><Relationship Id="rId12" Type="http://schemas.openxmlformats.org/officeDocument/2006/relationships/image" Target="../media/image87.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3.xml"/><Relationship Id="rId16" Type="http://schemas.openxmlformats.org/officeDocument/2006/relationships/image" Target="../media/image91.png"/><Relationship Id="rId20"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84.png"/><Relationship Id="rId11" Type="http://schemas.microsoft.com/office/2007/relationships/hdphoto" Target="../media/hdphoto11.wdp"/><Relationship Id="rId24" Type="http://schemas.openxmlformats.org/officeDocument/2006/relationships/image" Target="../media/image1.png"/><Relationship Id="rId5" Type="http://schemas.openxmlformats.org/officeDocument/2006/relationships/image" Target="../media/image83.png"/><Relationship Id="rId15" Type="http://schemas.openxmlformats.org/officeDocument/2006/relationships/image" Target="../media/image90.png"/><Relationship Id="rId23" Type="http://schemas.openxmlformats.org/officeDocument/2006/relationships/image" Target="../media/image94.png"/><Relationship Id="rId28" Type="http://schemas.openxmlformats.org/officeDocument/2006/relationships/image" Target="../media/image96.png"/><Relationship Id="rId10" Type="http://schemas.openxmlformats.org/officeDocument/2006/relationships/image" Target="../media/image86.png"/><Relationship Id="rId19"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85.png"/><Relationship Id="rId14" Type="http://schemas.openxmlformats.org/officeDocument/2006/relationships/image" Target="../media/image89.png"/><Relationship Id="rId22" Type="http://schemas.openxmlformats.org/officeDocument/2006/relationships/image" Target="../media/image11.png"/><Relationship Id="rId27"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9" name="TextBox 1">
            <a:extLst>
              <a:ext uri="{FF2B5EF4-FFF2-40B4-BE49-F238E27FC236}">
                <a16:creationId xmlns:a16="http://schemas.microsoft.com/office/drawing/2014/main" id="{59909601-3F17-4422-826E-7673C68F9B11}"/>
              </a:ext>
            </a:extLst>
          </p:cNvPr>
          <p:cNvSpPr txBox="1"/>
          <p:nvPr/>
        </p:nvSpPr>
        <p:spPr>
          <a:xfrm>
            <a:off x="1882067" y="150649"/>
            <a:ext cx="4925837" cy="5539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buClrTx/>
            </a:pPr>
            <a:r>
              <a:rPr lang="en-US" sz="1500" b="1" kern="1200" dirty="0">
                <a:solidFill>
                  <a:srgbClr val="FF0000"/>
                </a:solidFill>
                <a:latin typeface="Times New Roman" panose="02020603050405020304" pitchFamily="18" charset="0"/>
                <a:ea typeface="+mn-ea"/>
                <a:cs typeface="Times New Roman" panose="02020603050405020304" pitchFamily="18" charset="0"/>
              </a:rPr>
              <a:t>PHÒNG GIÁO DỤC VÀ ĐẠO TẠO QUẬN LONG BIÊN</a:t>
            </a:r>
          </a:p>
          <a:p>
            <a:pPr algn="ctr" defTabSz="685800">
              <a:buClrTx/>
            </a:pPr>
            <a:r>
              <a:rPr lang="en-US" sz="1500" b="1" kern="1200" dirty="0">
                <a:solidFill>
                  <a:srgbClr val="FF0000"/>
                </a:solidFill>
                <a:latin typeface="Times New Roman" panose="02020603050405020304" pitchFamily="18" charset="0"/>
                <a:ea typeface="+mn-ea"/>
                <a:cs typeface="Times New Roman" panose="02020603050405020304" pitchFamily="18" charset="0"/>
              </a:rPr>
              <a:t>TRƯỜNG TIỂU HỌC PHÚC LỢI</a:t>
            </a:r>
          </a:p>
        </p:txBody>
      </p:sp>
      <p:sp>
        <p:nvSpPr>
          <p:cNvPr id="10" name="TextBox 8">
            <a:extLst>
              <a:ext uri="{FF2B5EF4-FFF2-40B4-BE49-F238E27FC236}">
                <a16:creationId xmlns:a16="http://schemas.microsoft.com/office/drawing/2014/main" id="{873B694C-58FA-4859-ABF5-0CE248A4F387}"/>
              </a:ext>
            </a:extLst>
          </p:cNvPr>
          <p:cNvSpPr txBox="1"/>
          <p:nvPr/>
        </p:nvSpPr>
        <p:spPr>
          <a:xfrm>
            <a:off x="560744" y="2571750"/>
            <a:ext cx="7568482" cy="50783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buClrTx/>
            </a:pPr>
            <a:r>
              <a:rPr lang="en-US" sz="2700" b="1" kern="1200" dirty="0">
                <a:solidFill>
                  <a:srgbClr val="FFFF00"/>
                </a:solidFill>
                <a:latin typeface="Times New Roman" panose="02020603050405020304" pitchFamily="18" charset="0"/>
                <a:ea typeface="+mn-ea"/>
                <a:cs typeface="Times New Roman" panose="02020603050405020304" pitchFamily="18" charset="0"/>
              </a:rPr>
              <a:t>CHÀO MỪNG CÁC CON ĐẾN VỚI TIẾT HỌC!</a:t>
            </a:r>
          </a:p>
        </p:txBody>
      </p:sp>
    </p:spTree>
    <p:extLst>
      <p:ext uri="{BB962C8B-B14F-4D97-AF65-F5344CB8AC3E}">
        <p14:creationId xmlns:p14="http://schemas.microsoft.com/office/powerpoint/2010/main" val="916134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87955" y="517446"/>
            <a:ext cx="5094366"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494" y="1030705"/>
            <a:ext cx="3652506" cy="395809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60" y="2853262"/>
            <a:ext cx="1599965" cy="1749762"/>
          </a:xfrm>
          <a:prstGeom prst="rect">
            <a:avLst/>
          </a:prstGeom>
        </p:spPr>
      </p:pic>
      <p:sp>
        <p:nvSpPr>
          <p:cNvPr id="8" name="Rectangle 7">
            <a:extLst>
              <a:ext uri="{FF2B5EF4-FFF2-40B4-BE49-F238E27FC236}">
                <a16:creationId xmlns:a16="http://schemas.microsoft.com/office/drawing/2014/main" id="{58ED0D50-15DD-4D42-8072-423D7C4FB049}"/>
              </a:ext>
            </a:extLst>
          </p:cNvPr>
          <p:cNvSpPr/>
          <p:nvPr/>
        </p:nvSpPr>
        <p:spPr>
          <a:xfrm>
            <a:off x="329566" y="1709168"/>
            <a:ext cx="4811143" cy="738664"/>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20603050405020304" pitchFamily="18" charset="0"/>
                <a:ea typeface="Times" panose="020B0500000000000000" pitchFamily="34" charset="0"/>
                <a:cs typeface="Times" panose="02020603050405020304" pitchFamily="18" charset="0"/>
              </a:rPr>
              <a:t>Công danh trước mắt trôi như nước,</a:t>
            </a:r>
          </a:p>
          <a:p>
            <a:pPr algn="ctr"/>
            <a:r>
              <a:rPr lang="vi-VN" sz="2100" i="1" dirty="0">
                <a:latin typeface="Times" panose="02020603050405020304" pitchFamily="18" charset="0"/>
                <a:ea typeface="Times" panose="020B0500000000000000" pitchFamily="34" charset="0"/>
                <a:cs typeface="Times" panose="02020603050405020304" pitchFamily="18" charset="0"/>
              </a:rPr>
              <a:t>Nhân nghĩa trong lòng chẳng đổi phương.</a:t>
            </a:r>
          </a:p>
        </p:txBody>
      </p:sp>
      <p:sp>
        <p:nvSpPr>
          <p:cNvPr id="10" name="Line 24"/>
          <p:cNvSpPr>
            <a:spLocks noChangeShapeType="1"/>
          </p:cNvSpPr>
          <p:nvPr/>
        </p:nvSpPr>
        <p:spPr bwMode="auto">
          <a:xfrm flipH="1">
            <a:off x="3074786" y="1709168"/>
            <a:ext cx="132756" cy="369332"/>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latin typeface="Times" panose="02020603050405020304" pitchFamily="18" charset="0"/>
              <a:cs typeface="Times" panose="02020603050405020304" pitchFamily="18" charset="0"/>
            </a:endParaRPr>
          </a:p>
        </p:txBody>
      </p:sp>
      <p:sp>
        <p:nvSpPr>
          <p:cNvPr id="12" name="Line 24"/>
          <p:cNvSpPr>
            <a:spLocks noChangeShapeType="1"/>
          </p:cNvSpPr>
          <p:nvPr/>
        </p:nvSpPr>
        <p:spPr bwMode="auto">
          <a:xfrm flipH="1">
            <a:off x="2857500" y="2100227"/>
            <a:ext cx="147860" cy="366880"/>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58ED0D50-15DD-4D42-8072-423D7C4FB049}"/>
              </a:ext>
            </a:extLst>
          </p:cNvPr>
          <p:cNvSpPr/>
          <p:nvPr/>
        </p:nvSpPr>
        <p:spPr>
          <a:xfrm>
            <a:off x="6026539" y="2741963"/>
            <a:ext cx="25824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Hải</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Thượng</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Lãn</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Ông</a:t>
            </a:r>
            <a:endParaRPr lang="vi-VN" sz="2100" i="1" dirty="0">
              <a:latin typeface="Times" panose="02020603050405020304" pitchFamily="18" charset="0"/>
              <a:ea typeface="Times" panose="020B0500000000000000" pitchFamily="34" charset="0"/>
              <a:cs typeface="Times" panose="02020603050405020304" pitchFamily="18" charset="0"/>
            </a:endParaRPr>
          </a:p>
        </p:txBody>
      </p:sp>
      <p:grpSp>
        <p:nvGrpSpPr>
          <p:cNvPr id="7" name="Group 6"/>
          <p:cNvGrpSpPr/>
          <p:nvPr/>
        </p:nvGrpSpPr>
        <p:grpSpPr>
          <a:xfrm>
            <a:off x="804255" y="0"/>
            <a:ext cx="3050033" cy="1162315"/>
            <a:chOff x="4208223" y="-35169"/>
            <a:chExt cx="4066711" cy="154975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5" name="TextBox 4"/>
            <p:cNvSpPr txBox="1"/>
            <p:nvPr/>
          </p:nvSpPr>
          <p:spPr>
            <a:xfrm>
              <a:off x="4652254" y="671994"/>
              <a:ext cx="2800340" cy="615553"/>
            </a:xfrm>
            <a:prstGeom prst="rect">
              <a:avLst/>
            </a:prstGeom>
            <a:noFill/>
          </p:spPr>
          <p:txBody>
            <a:bodyPr wrap="none" rtlCol="0">
              <a:spAutoFit/>
            </a:bodyPr>
            <a:lstStyle/>
            <a:p>
              <a:r>
                <a:rPr lang="en-US" sz="2400" b="1" dirty="0" err="1">
                  <a:latin typeface="Times" panose="02020603050405020304" pitchFamily="18" charset="0"/>
                  <a:ea typeface="Tahoma" panose="020B0604030504040204" pitchFamily="34" charset="0"/>
                  <a:cs typeface="Times" panose="02020603050405020304" pitchFamily="18" charset="0"/>
                </a:rPr>
                <a:t>Luyện</a:t>
              </a:r>
              <a:r>
                <a:rPr lang="en-US" sz="2400" b="1" dirty="0">
                  <a:latin typeface="Times" panose="02020603050405020304" pitchFamily="18" charset="0"/>
                  <a:ea typeface="Tahoma" panose="020B0604030504040204" pitchFamily="34" charset="0"/>
                  <a:cs typeface="Times" panose="02020603050405020304" pitchFamily="18" charset="0"/>
                </a:rPr>
                <a:t> </a:t>
              </a:r>
              <a:r>
                <a:rPr lang="en-US" sz="2400" b="1" dirty="0" err="1">
                  <a:latin typeface="Times" panose="02020603050405020304" pitchFamily="18" charset="0"/>
                  <a:ea typeface="Tahoma" panose="020B0604030504040204" pitchFamily="34" charset="0"/>
                  <a:cs typeface="Times" panose="02020603050405020304" pitchFamily="18" charset="0"/>
                </a:rPr>
                <a:t>đọc</a:t>
              </a:r>
              <a:r>
                <a:rPr lang="en-US" sz="2400" b="1" dirty="0">
                  <a:latin typeface="Times" panose="02020603050405020304" pitchFamily="18" charset="0"/>
                  <a:ea typeface="Tahoma" panose="020B0604030504040204" pitchFamily="34" charset="0"/>
                  <a:cs typeface="Times" panose="02020603050405020304" pitchFamily="18" charset="0"/>
                </a:rPr>
                <a:t> </a:t>
              </a:r>
              <a:r>
                <a:rPr lang="en-US" sz="2400" b="1" dirty="0" err="1">
                  <a:latin typeface="Times" panose="02020603050405020304" pitchFamily="18" charset="0"/>
                  <a:ea typeface="Tahoma" panose="020B0604030504040204" pitchFamily="34" charset="0"/>
                  <a:cs typeface="Times" panose="02020603050405020304" pitchFamily="18" charset="0"/>
                </a:rPr>
                <a:t>câu</a:t>
              </a:r>
              <a:endParaRPr lang="en-US" sz="2400" b="1" dirty="0">
                <a:latin typeface="Times" panose="02020603050405020304" pitchFamily="18" charset="0"/>
                <a:ea typeface="Tahoma" panose="020B0604030504040204" pitchFamily="34" charset="0"/>
                <a:cs typeface="Times" panose="02020603050405020304" pitchFamily="18" charset="0"/>
              </a:endParaRPr>
            </a:p>
          </p:txBody>
        </p:sp>
      </p:grpSp>
      <p:grpSp>
        <p:nvGrpSpPr>
          <p:cNvPr id="17" name="Group 16"/>
          <p:cNvGrpSpPr/>
          <p:nvPr/>
        </p:nvGrpSpPr>
        <p:grpSpPr>
          <a:xfrm>
            <a:off x="5687629" y="-1"/>
            <a:ext cx="3050033" cy="1162315"/>
            <a:chOff x="4208223" y="-35169"/>
            <a:chExt cx="4066711" cy="1549753"/>
          </a:xfrm>
        </p:grpSpPr>
        <p:pic>
          <p:nvPicPr>
            <p:cNvPr id="18"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223" y="-35169"/>
              <a:ext cx="4066711" cy="1549753"/>
            </a:xfrm>
            <a:prstGeom prst="rect">
              <a:avLst/>
            </a:prstGeom>
          </p:spPr>
        </p:pic>
        <p:sp>
          <p:nvSpPr>
            <p:cNvPr id="19" name="TextBox 18"/>
            <p:cNvSpPr txBox="1"/>
            <p:nvPr/>
          </p:nvSpPr>
          <p:spPr>
            <a:xfrm>
              <a:off x="4660103" y="598491"/>
              <a:ext cx="2567370" cy="615553"/>
            </a:xfrm>
            <a:prstGeom prst="rect">
              <a:avLst/>
            </a:prstGeom>
            <a:noFill/>
          </p:spPr>
          <p:txBody>
            <a:bodyPr wrap="none" rtlCol="0">
              <a:spAutoFit/>
            </a:bodyPr>
            <a:lstStyle/>
            <a:p>
              <a:r>
                <a:rPr lang="en-US" sz="2400" b="1" dirty="0" err="1">
                  <a:latin typeface="Times" panose="02020603050405020304" pitchFamily="18" charset="0"/>
                  <a:ea typeface="Tahoma" panose="020B0604030504040204" pitchFamily="34" charset="0"/>
                  <a:cs typeface="Times" panose="02020603050405020304" pitchFamily="18" charset="0"/>
                </a:rPr>
                <a:t>Luyện</a:t>
              </a:r>
              <a:r>
                <a:rPr lang="en-US" sz="2400" b="1" dirty="0">
                  <a:latin typeface="Times" panose="02020603050405020304" pitchFamily="18" charset="0"/>
                  <a:ea typeface="Tahoma" panose="020B0604030504040204" pitchFamily="34" charset="0"/>
                  <a:cs typeface="Times" panose="02020603050405020304" pitchFamily="18" charset="0"/>
                </a:rPr>
                <a:t> </a:t>
              </a:r>
              <a:r>
                <a:rPr lang="en-US" sz="2400" b="1" dirty="0" err="1">
                  <a:latin typeface="Times" panose="02020603050405020304" pitchFamily="18" charset="0"/>
                  <a:ea typeface="Tahoma" panose="020B0604030504040204" pitchFamily="34" charset="0"/>
                  <a:cs typeface="Times" panose="02020603050405020304" pitchFamily="18" charset="0"/>
                </a:rPr>
                <a:t>đọc</a:t>
              </a:r>
              <a:r>
                <a:rPr lang="en-US" sz="2400" b="1" dirty="0">
                  <a:latin typeface="Times" panose="02020603050405020304" pitchFamily="18" charset="0"/>
                  <a:ea typeface="Tahoma" panose="020B0604030504040204" pitchFamily="34" charset="0"/>
                  <a:cs typeface="Times" panose="02020603050405020304" pitchFamily="18" charset="0"/>
                </a:rPr>
                <a:t> </a:t>
              </a:r>
              <a:r>
                <a:rPr lang="en-US" sz="2400" b="1" dirty="0" err="1">
                  <a:latin typeface="Times" panose="02020603050405020304" pitchFamily="18" charset="0"/>
                  <a:ea typeface="Tahoma" panose="020B0604030504040204" pitchFamily="34" charset="0"/>
                  <a:cs typeface="Times" panose="02020603050405020304" pitchFamily="18" charset="0"/>
                </a:rPr>
                <a:t>từ</a:t>
              </a:r>
              <a:endParaRPr lang="en-US" sz="2400" b="1" dirty="0">
                <a:latin typeface="Times" panose="02020603050405020304" pitchFamily="18" charset="0"/>
                <a:ea typeface="Tahoma" panose="020B0604030504040204" pitchFamily="34" charset="0"/>
                <a:cs typeface="Times" panose="02020603050405020304" pitchFamily="18"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6458598" y="3249203"/>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Thuyền</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chài</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6542222" y="3751932"/>
            <a:ext cx="1634674"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Bệnh</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đậu</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
        <p:nvSpPr>
          <p:cNvPr id="22" name="Rectangle 21">
            <a:extLst>
              <a:ext uri="{FF2B5EF4-FFF2-40B4-BE49-F238E27FC236}">
                <a16:creationId xmlns:a16="http://schemas.microsoft.com/office/drawing/2014/main" id="{58ED0D50-15DD-4D42-8072-423D7C4FB049}"/>
              </a:ext>
            </a:extLst>
          </p:cNvPr>
          <p:cNvSpPr/>
          <p:nvPr/>
        </p:nvSpPr>
        <p:spPr>
          <a:xfrm>
            <a:off x="6583979" y="4279908"/>
            <a:ext cx="1592917"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Nồng</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nặc</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2" grpId="0" animBg="1"/>
      <p:bldP spid="14"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Times" panose="02020603050405020304" pitchFamily="18" charset="0"/>
                <a:cs typeface="Times" panose="02020603050405020304" pitchFamily="18" charset="0"/>
              </a:rPr>
              <a:t>Giải</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nghĩa</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từ</a:t>
            </a:r>
            <a:endParaRPr lang="zh-CN" altLang="en-US" sz="4400" dirty="0">
              <a:solidFill>
                <a:srgbClr val="FF6600"/>
              </a:solidFill>
              <a:latin typeface="Times" panose="02020603050405020304" pitchFamily="18" charset="0"/>
              <a:cs typeface="Times" panose="02020603050405020304" pitchFamily="18"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565488" y="697058"/>
            <a:ext cx="2779883" cy="202496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623083" y="2722027"/>
            <a:ext cx="2722287" cy="1464231"/>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vi-VN" altLang="en-US" sz="2000" dirty="0">
                <a:latin typeface="Times" panose="02020603050405020304" pitchFamily="18" charset="0"/>
                <a:cs typeface="Times" panose="02020603050405020304" pitchFamily="18" charset="0"/>
              </a:rPr>
              <a:t>(</a:t>
            </a:r>
            <a:r>
              <a:rPr lang="en-US" altLang="en-US" sz="2000" dirty="0">
                <a:latin typeface="Times" panose="02020603050405020304" pitchFamily="18" charset="0"/>
                <a:cs typeface="Times" panose="02020603050405020304" pitchFamily="18" charset="0"/>
              </a:rPr>
              <a:t>1720- 1791</a:t>
            </a:r>
            <a:r>
              <a:rPr lang="vi-VN" altLang="en-US" sz="2000" dirty="0">
                <a:latin typeface="Times" panose="02020603050405020304" pitchFamily="18" charset="0"/>
                <a:cs typeface="Times" panose="02020603050405020304" pitchFamily="18" charset="0"/>
              </a:rPr>
              <a:t>)</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tên</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thật</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là</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Lê</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Hữu</a:t>
            </a:r>
            <a:r>
              <a:rPr lang="en-US" altLang="en-US" sz="2000" dirty="0">
                <a:latin typeface="Times" panose="02020603050405020304" pitchFamily="18" charset="0"/>
                <a:cs typeface="Times" panose="02020603050405020304" pitchFamily="18" charset="0"/>
              </a:rPr>
              <a:t> </a:t>
            </a:r>
            <a:r>
              <a:rPr lang="en-US" altLang="en-US" sz="2000" dirty="0" err="1">
                <a:latin typeface="Times" panose="02020603050405020304" pitchFamily="18" charset="0"/>
                <a:cs typeface="Times" panose="02020603050405020304" pitchFamily="18" charset="0"/>
              </a:rPr>
              <a:t>Trác</a:t>
            </a:r>
            <a:r>
              <a:rPr lang="vi-VN" altLang="en-US" sz="2000" dirty="0">
                <a:latin typeface="Times" panose="02020603050405020304" pitchFamily="18" charset="0"/>
                <a:cs typeface="Times" panose="02020603050405020304" pitchFamily="18" charset="0"/>
              </a:rPr>
              <a:t>, thầy thuốc nổi tiếng của nước ta ngày xưa</a:t>
            </a:r>
            <a:r>
              <a:rPr lang="en-US" altLang="en-US" sz="2000" dirty="0">
                <a:latin typeface="Times" panose="02020603050405020304" pitchFamily="18" charset="0"/>
                <a:cs typeface="Times" panose="02020603050405020304" pitchFamily="18" charset="0"/>
              </a:rPr>
              <a:t>. </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4769713" y="1033332"/>
            <a:ext cx="2371432"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en-US" sz="2800" dirty="0" err="1">
                <a:solidFill>
                  <a:srgbClr val="000000"/>
                </a:solidFill>
                <a:latin typeface="Times" panose="02020603050405020304" pitchFamily="18" charset="0"/>
                <a:cs typeface="Times" panose="02020603050405020304" pitchFamily="18" charset="0"/>
              </a:rPr>
              <a:t>Hải</a:t>
            </a:r>
            <a:r>
              <a:rPr lang="en-US" sz="2800" dirty="0">
                <a:solidFill>
                  <a:srgbClr val="000000"/>
                </a:solidFill>
                <a:latin typeface="Times" panose="02020603050405020304" pitchFamily="18" charset="0"/>
                <a:cs typeface="Times" panose="02020603050405020304" pitchFamily="18" charset="0"/>
              </a:rPr>
              <a:t> </a:t>
            </a:r>
            <a:r>
              <a:rPr lang="en-US" sz="2800" dirty="0" err="1">
                <a:solidFill>
                  <a:srgbClr val="000000"/>
                </a:solidFill>
                <a:latin typeface="Times" panose="02020603050405020304" pitchFamily="18" charset="0"/>
                <a:cs typeface="Times" panose="02020603050405020304" pitchFamily="18" charset="0"/>
              </a:rPr>
              <a:t>Thượng</a:t>
            </a:r>
            <a:r>
              <a:rPr lang="en-US" sz="2800" dirty="0">
                <a:solidFill>
                  <a:srgbClr val="000000"/>
                </a:solidFill>
                <a:latin typeface="Times" panose="02020603050405020304" pitchFamily="18" charset="0"/>
                <a:cs typeface="Times" panose="02020603050405020304" pitchFamily="18" charset="0"/>
              </a:rPr>
              <a:t> </a:t>
            </a:r>
            <a:r>
              <a:rPr lang="en-US" sz="2800" dirty="0" err="1">
                <a:solidFill>
                  <a:srgbClr val="000000"/>
                </a:solidFill>
                <a:latin typeface="Times" panose="02020603050405020304" pitchFamily="18" charset="0"/>
                <a:cs typeface="Times" panose="02020603050405020304" pitchFamily="18" charset="0"/>
              </a:rPr>
              <a:t>Lãn</a:t>
            </a:r>
            <a:r>
              <a:rPr lang="en-US" sz="2800" dirty="0">
                <a:solidFill>
                  <a:srgbClr val="000000"/>
                </a:solidFill>
                <a:latin typeface="Times" panose="02020603050405020304" pitchFamily="18" charset="0"/>
                <a:cs typeface="Times" panose="02020603050405020304" pitchFamily="18" charset="0"/>
              </a:rPr>
              <a:t> </a:t>
            </a:r>
            <a:r>
              <a:rPr lang="en-US" sz="2800" dirty="0" err="1">
                <a:solidFill>
                  <a:srgbClr val="000000"/>
                </a:solidFill>
                <a:latin typeface="Times" panose="02020603050405020304" pitchFamily="18" charset="0"/>
                <a:cs typeface="Times" panose="02020603050405020304" pitchFamily="18" charset="0"/>
              </a:rPr>
              <a:t>Ông</a:t>
            </a:r>
            <a:endParaRPr lang="en-US" sz="2800" b="1" dirty="0">
              <a:solidFill>
                <a:srgbClr val="000000"/>
              </a:solidFill>
              <a:latin typeface="Times" panose="02020603050405020304" pitchFamily="18" charset="0"/>
              <a:cs typeface="Times" panose="02020603050405020304" pitchFamily="18" charset="0"/>
            </a:endParaRPr>
          </a:p>
        </p:txBody>
      </p:sp>
      <p:pic>
        <p:nvPicPr>
          <p:cNvPr id="30" name="Picture 2" descr="Kết quả hình ảnh cho hải thượng lãn 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713" y="638988"/>
            <a:ext cx="3281741" cy="3969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1" name="组合 13"/>
          <p:cNvGrpSpPr/>
          <p:nvPr/>
        </p:nvGrpSpPr>
        <p:grpSpPr>
          <a:xfrm>
            <a:off x="7307076" y="2826364"/>
            <a:ext cx="1808791" cy="2281430"/>
            <a:chOff x="1656283" y="2342932"/>
            <a:chExt cx="2587752" cy="3263934"/>
          </a:xfrm>
        </p:grpSpPr>
        <p:pic>
          <p:nvPicPr>
            <p:cNvPr id="32"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900" decel="100000" fill="hold"/>
                                        <p:tgtEl>
                                          <p:spTgt spid="3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96961" y="491320"/>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058" y="358862"/>
            <a:ext cx="3876942" cy="4201307"/>
          </a:xfrm>
          <a:prstGeom prst="rect">
            <a:avLst/>
          </a:prstGeom>
        </p:spPr>
      </p:pic>
      <p:sp>
        <p:nvSpPr>
          <p:cNvPr id="26" name="文本框 25"/>
          <p:cNvSpPr txBox="1"/>
          <p:nvPr/>
        </p:nvSpPr>
        <p:spPr>
          <a:xfrm>
            <a:off x="5613421" y="2324219"/>
            <a:ext cx="3184217" cy="1592744"/>
          </a:xfrm>
          <a:prstGeom prst="rect">
            <a:avLst/>
          </a:prstGeom>
          <a:noFill/>
        </p:spPr>
        <p:txBody>
          <a:bodyPr vert="horz" wrap="square" rtlCol="0">
            <a:spAutoFit/>
          </a:bodyPr>
          <a:lstStyle/>
          <a:p>
            <a:pPr algn="just"/>
            <a:r>
              <a:rPr lang="en-US" altLang="en-US" sz="1950" dirty="0" err="1">
                <a:latin typeface="Times" panose="02020603050405020304" pitchFamily="18" charset="0"/>
                <a:ea typeface="Tahoma" panose="020B0604030504040204" pitchFamily="34" charset="0"/>
                <a:cs typeface="Times" panose="02020603050405020304" pitchFamily="18" charset="0"/>
              </a:rPr>
              <a:t>Bệnh</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đậu</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đậu</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mùa</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bệnh</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gây</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sốt</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cao</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với</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những</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mụn</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chấm</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đỏ</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có</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thể</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gây</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tử</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vong</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hoặc</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để</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lại</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những</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nốt</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rỗ</a:t>
            </a:r>
            <a:r>
              <a:rPr lang="en-US" altLang="en-US" sz="1950" dirty="0">
                <a:latin typeface="Times" panose="02020603050405020304" pitchFamily="18" charset="0"/>
                <a:ea typeface="Tahoma" panose="020B0604030504040204" pitchFamily="34" charset="0"/>
                <a:cs typeface="Times" panose="02020603050405020304" pitchFamily="18" charset="0"/>
              </a:rPr>
              <a:t> </a:t>
            </a:r>
            <a:r>
              <a:rPr lang="en-US" altLang="en-US" sz="1950" dirty="0" err="1">
                <a:latin typeface="Times" panose="02020603050405020304" pitchFamily="18" charset="0"/>
                <a:ea typeface="Tahoma" panose="020B0604030504040204" pitchFamily="34" charset="0"/>
                <a:cs typeface="Times" panose="02020603050405020304" pitchFamily="18" charset="0"/>
              </a:rPr>
              <a:t>trên</a:t>
            </a:r>
            <a:r>
              <a:rPr lang="en-US" altLang="en-US" sz="1950" dirty="0">
                <a:latin typeface="Times" panose="02020603050405020304" pitchFamily="18" charset="0"/>
                <a:ea typeface="Tahoma" panose="020B0604030504040204" pitchFamily="34" charset="0"/>
                <a:cs typeface="Times" panose="02020603050405020304" pitchFamily="18" charset="0"/>
              </a:rPr>
              <a:t> da </a:t>
            </a:r>
            <a:r>
              <a:rPr lang="en-US" altLang="en-US" sz="1950" dirty="0" err="1">
                <a:latin typeface="Times" panose="02020603050405020304" pitchFamily="18" charset="0"/>
                <a:ea typeface="Tahoma" panose="020B0604030504040204" pitchFamily="34" charset="0"/>
                <a:cs typeface="Times" panose="02020603050405020304" pitchFamily="18" charset="0"/>
              </a:rPr>
              <a:t>mặt</a:t>
            </a:r>
            <a:r>
              <a:rPr lang="en-US" altLang="en-US" sz="1950" dirty="0">
                <a:latin typeface="Times" panose="02020603050405020304" pitchFamily="18" charset="0"/>
                <a:ea typeface="Tahoma" panose="020B0604030504040204" pitchFamily="34" charset="0"/>
                <a:cs typeface="Times" panose="02020603050405020304" pitchFamily="18" charset="0"/>
              </a:rPr>
              <a:t>.</a:t>
            </a:r>
          </a:p>
        </p:txBody>
      </p:sp>
      <p:pic>
        <p:nvPicPr>
          <p:cNvPr id="8" name="Picture 2" descr="C:\Users\Dell\Desktop\da2f8e1d3c5ad5048c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18" y="940526"/>
            <a:ext cx="3994373" cy="3233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6"/>
                                        </p:tgtEl>
                                        <p:attrNameLst>
                                          <p:attrName>ppt_y</p:attrName>
                                        </p:attrNameLst>
                                      </p:cBhvr>
                                      <p:tavLst>
                                        <p:tav tm="0">
                                          <p:val>
                                            <p:strVal val="#ppt_y"/>
                                          </p:val>
                                        </p:tav>
                                        <p:tav tm="100000">
                                          <p:val>
                                            <p:strVal val="#ppt_y"/>
                                          </p:val>
                                        </p:tav>
                                      </p:tavLst>
                                    </p:anim>
                                    <p:anim calcmode="lin" valueType="num">
                                      <p:cBhvr>
                                        <p:cTn id="1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297751"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nvGrpSpPr>
          <p:cNvPr id="7" name="组合 13"/>
          <p:cNvGrpSpPr/>
          <p:nvPr/>
        </p:nvGrpSpPr>
        <p:grpSpPr>
          <a:xfrm>
            <a:off x="57385" y="3135085"/>
            <a:ext cx="1563888" cy="1988437"/>
            <a:chOff x="1656283" y="2342932"/>
            <a:chExt cx="2587752" cy="3263934"/>
          </a:xfrm>
        </p:grpSpPr>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0"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sp>
        <p:nvSpPr>
          <p:cNvPr id="11" name="Rectangle 10">
            <a:extLst>
              <a:ext uri="{FF2B5EF4-FFF2-40B4-BE49-F238E27FC236}">
                <a16:creationId xmlns:a16="http://schemas.microsoft.com/office/drawing/2014/main" id="{58ED0D50-15DD-4D42-8072-423D7C4FB049}"/>
              </a:ext>
            </a:extLst>
          </p:cNvPr>
          <p:cNvSpPr/>
          <p:nvPr/>
        </p:nvSpPr>
        <p:spPr>
          <a:xfrm>
            <a:off x="1653538" y="80086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Danh</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lợi</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
        <p:nvSpPr>
          <p:cNvPr id="15" name="圆角矩形 12"/>
          <p:cNvSpPr/>
          <p:nvPr/>
        </p:nvSpPr>
        <p:spPr>
          <a:xfrm>
            <a:off x="4962979" y="111035"/>
            <a:ext cx="4317275" cy="493776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sp>
        <p:nvSpPr>
          <p:cNvPr id="14" name="Rounded Rectangle 32">
            <a:extLst>
              <a:ext uri="{FF2B5EF4-FFF2-40B4-BE49-F238E27FC236}">
                <a16:creationId xmlns:a16="http://schemas.microsoft.com/office/drawing/2014/main" id="{DD93D5EC-B4D2-4E45-8420-F72B7AF7192D}"/>
              </a:ext>
            </a:extLst>
          </p:cNvPr>
          <p:cNvSpPr/>
          <p:nvPr/>
        </p:nvSpPr>
        <p:spPr>
          <a:xfrm>
            <a:off x="5669083" y="443246"/>
            <a:ext cx="2916600" cy="817245"/>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imes" panose="02020603050405020304" pitchFamily="18" charset="0"/>
                <a:ea typeface="Tahoma" panose="020B0604030504040204" pitchFamily="34" charset="0"/>
                <a:cs typeface="Times" panose="02020603050405020304" pitchFamily="18" charset="0"/>
              </a:rPr>
              <a:t>Là</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địa</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vị</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và</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quyền</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lợi</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cá</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nhân</a:t>
            </a:r>
            <a:r>
              <a:rPr lang="en-US" sz="2100" dirty="0">
                <a:latin typeface="Times" panose="02020603050405020304" pitchFamily="18" charset="0"/>
                <a:ea typeface="Tahoma" panose="020B0604030504040204" pitchFamily="34" charset="0"/>
                <a:cs typeface="Times" panose="02020603050405020304" pitchFamily="18" charset="0"/>
              </a:rPr>
              <a:t>.</a:t>
            </a:r>
            <a:endParaRPr lang="en-US" altLang="en-US" sz="2100" dirty="0">
              <a:latin typeface="Times" panose="02020603050405020304" pitchFamily="18" charset="0"/>
              <a:ea typeface="Tahoma" panose="020B0604030504040204" pitchFamily="34" charset="0"/>
              <a:cs typeface="Times" panose="02020603050405020304" pitchFamily="18" charset="0"/>
            </a:endParaRPr>
          </a:p>
        </p:txBody>
      </p:sp>
      <p:sp>
        <p:nvSpPr>
          <p:cNvPr id="16" name="Rectangle 15">
            <a:extLst>
              <a:ext uri="{FF2B5EF4-FFF2-40B4-BE49-F238E27FC236}">
                <a16:creationId xmlns:a16="http://schemas.microsoft.com/office/drawing/2014/main" id="{58ED0D50-15DD-4D42-8072-423D7C4FB049}"/>
              </a:ext>
            </a:extLst>
          </p:cNvPr>
          <p:cNvSpPr/>
          <p:nvPr/>
        </p:nvSpPr>
        <p:spPr>
          <a:xfrm>
            <a:off x="1621273" y="1980249"/>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Ngự</a:t>
            </a:r>
            <a:r>
              <a:rPr lang="en-US" sz="2100" i="1" dirty="0">
                <a:latin typeface="Times" panose="02020603050405020304" pitchFamily="18" charset="0"/>
                <a:ea typeface="Times" panose="020B0500000000000000" pitchFamily="34" charset="0"/>
                <a:cs typeface="Times" panose="02020603050405020304" pitchFamily="18" charset="0"/>
              </a:rPr>
              <a:t> y</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
        <p:nvSpPr>
          <p:cNvPr id="17" name="Rectangle 16">
            <a:extLst>
              <a:ext uri="{FF2B5EF4-FFF2-40B4-BE49-F238E27FC236}">
                <a16:creationId xmlns:a16="http://schemas.microsoft.com/office/drawing/2014/main" id="{58ED0D50-15DD-4D42-8072-423D7C4FB049}"/>
              </a:ext>
            </a:extLst>
          </p:cNvPr>
          <p:cNvSpPr/>
          <p:nvPr/>
        </p:nvSpPr>
        <p:spPr>
          <a:xfrm>
            <a:off x="1653538" y="3149880"/>
            <a:ext cx="1718298" cy="415498"/>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sz="2100" i="1" dirty="0" err="1">
                <a:latin typeface="Times" panose="02020603050405020304" pitchFamily="18" charset="0"/>
                <a:ea typeface="Times" panose="020B0500000000000000" pitchFamily="34" charset="0"/>
                <a:cs typeface="Times" panose="02020603050405020304" pitchFamily="18" charset="0"/>
              </a:rPr>
              <a:t>Tái</a:t>
            </a:r>
            <a:r>
              <a:rPr lang="en-US" sz="2100" i="1" dirty="0">
                <a:latin typeface="Times" panose="02020603050405020304" pitchFamily="18" charset="0"/>
                <a:ea typeface="Times" panose="020B0500000000000000" pitchFamily="34" charset="0"/>
                <a:cs typeface="Times" panose="02020603050405020304" pitchFamily="18" charset="0"/>
              </a:rPr>
              <a:t> </a:t>
            </a:r>
            <a:r>
              <a:rPr lang="en-US" sz="2100" i="1" dirty="0" err="1">
                <a:latin typeface="Times" panose="02020603050405020304" pitchFamily="18" charset="0"/>
                <a:ea typeface="Times" panose="020B0500000000000000" pitchFamily="34" charset="0"/>
                <a:cs typeface="Times" panose="02020603050405020304" pitchFamily="18" charset="0"/>
              </a:rPr>
              <a:t>phát</a:t>
            </a:r>
            <a:endParaRPr lang="vi-VN" sz="2100" i="1" dirty="0">
              <a:latin typeface="Times" panose="02020603050405020304" pitchFamily="18" charset="0"/>
              <a:ea typeface="Times" panose="020B0500000000000000" pitchFamily="34" charset="0"/>
              <a:cs typeface="Times" panose="02020603050405020304" pitchFamily="18" charset="0"/>
            </a:endParaRPr>
          </a:p>
        </p:txBody>
      </p:sp>
      <p:sp>
        <p:nvSpPr>
          <p:cNvPr id="18" name="Rounded Rectangle 32">
            <a:extLst>
              <a:ext uri="{FF2B5EF4-FFF2-40B4-BE49-F238E27FC236}">
                <a16:creationId xmlns:a16="http://schemas.microsoft.com/office/drawing/2014/main" id="{DD93D5EC-B4D2-4E45-8420-F72B7AF7192D}"/>
              </a:ext>
            </a:extLst>
          </p:cNvPr>
          <p:cNvSpPr/>
          <p:nvPr/>
        </p:nvSpPr>
        <p:spPr>
          <a:xfrm>
            <a:off x="5671111" y="1447079"/>
            <a:ext cx="2914572"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pPr algn="just"/>
            <a:r>
              <a:rPr lang="en-US" sz="2100" dirty="0" err="1">
                <a:latin typeface="Times" panose="02020603050405020304" pitchFamily="18" charset="0"/>
                <a:ea typeface="Tahoma" panose="020B0604030504040204" pitchFamily="34" charset="0"/>
                <a:cs typeface="Times" panose="02020603050405020304" pitchFamily="18" charset="0"/>
              </a:rPr>
              <a:t>Là</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chức</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quan</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trông</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coi</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việc</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chữa</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bệnh</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trong</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cung</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vua</a:t>
            </a:r>
            <a:r>
              <a:rPr lang="en-US" sz="2100" dirty="0">
                <a:latin typeface="Times" panose="02020603050405020304" pitchFamily="18" charset="0"/>
                <a:ea typeface="Tahoma" panose="020B0604030504040204" pitchFamily="34" charset="0"/>
                <a:cs typeface="Times" panose="02020603050405020304" pitchFamily="18" charset="0"/>
              </a:rPr>
              <a:t>.</a:t>
            </a:r>
            <a:endParaRPr lang="en-US" altLang="en-US" sz="2100" dirty="0">
              <a:latin typeface="Times" panose="02020603050405020304" pitchFamily="18" charset="0"/>
              <a:ea typeface="Tahoma" panose="020B0604030504040204" pitchFamily="34" charset="0"/>
              <a:cs typeface="Times" panose="02020603050405020304" pitchFamily="18" charset="0"/>
            </a:endParaRPr>
          </a:p>
        </p:txBody>
      </p:sp>
      <p:sp>
        <p:nvSpPr>
          <p:cNvPr id="19" name="Rounded Rectangle 32">
            <a:extLst>
              <a:ext uri="{FF2B5EF4-FFF2-40B4-BE49-F238E27FC236}">
                <a16:creationId xmlns:a16="http://schemas.microsoft.com/office/drawing/2014/main" id="{DD93D5EC-B4D2-4E45-8420-F72B7AF7192D}"/>
              </a:ext>
            </a:extLst>
          </p:cNvPr>
          <p:cNvSpPr/>
          <p:nvPr/>
        </p:nvSpPr>
        <p:spPr>
          <a:xfrm>
            <a:off x="5823529" y="2971433"/>
            <a:ext cx="2790895" cy="1174790"/>
          </a:xfrm>
          <a:prstGeom prst="roundRect">
            <a:avLst/>
          </a:prstGeom>
          <a:solidFill>
            <a:srgbClr val="ECDEF6"/>
          </a:solidFill>
          <a:ln w="25400">
            <a:solidFill>
              <a:srgbClr val="D31012"/>
            </a:solidFill>
            <a:prstDash val="dashDot"/>
          </a:ln>
          <a:effectLst>
            <a:glow rad="101600">
              <a:srgbClr val="E6D5F3">
                <a:alpha val="40000"/>
              </a:srgbClr>
            </a:glow>
            <a:outerShdw blurRad="50800" dist="50800" dir="5400000" algn="ctr" rotWithShape="0">
              <a:srgbClr val="E6D5F3"/>
            </a:outerShdw>
          </a:effectLst>
        </p:spPr>
        <p:txBody>
          <a:bodyPr wrap="square">
            <a:spAutoFit/>
          </a:bodyPr>
          <a:lstStyle/>
          <a:p>
            <a:r>
              <a:rPr lang="en-US" sz="2100" dirty="0" err="1">
                <a:latin typeface="Times" panose="02020603050405020304" pitchFamily="18" charset="0"/>
                <a:ea typeface="Tahoma" panose="020B0604030504040204" pitchFamily="34" charset="0"/>
                <a:cs typeface="Times" panose="02020603050405020304" pitchFamily="18" charset="0"/>
              </a:rPr>
              <a:t>Là</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bệnh</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cũ</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lại</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phát</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ra</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sau</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một</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thời</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gian</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đã</a:t>
            </a:r>
            <a:r>
              <a:rPr lang="en-US" sz="2100" dirty="0">
                <a:latin typeface="Times" panose="02020603050405020304" pitchFamily="18" charset="0"/>
                <a:ea typeface="Tahoma" panose="020B0604030504040204" pitchFamily="34" charset="0"/>
                <a:cs typeface="Times" panose="02020603050405020304" pitchFamily="18" charset="0"/>
              </a:rPr>
              <a:t> </a:t>
            </a:r>
            <a:r>
              <a:rPr lang="en-US" sz="2100" dirty="0" err="1">
                <a:latin typeface="Times" panose="02020603050405020304" pitchFamily="18" charset="0"/>
                <a:ea typeface="Tahoma" panose="020B0604030504040204" pitchFamily="34" charset="0"/>
                <a:cs typeface="Times" panose="02020603050405020304" pitchFamily="18" charset="0"/>
              </a:rPr>
              <a:t>khỏi</a:t>
            </a:r>
            <a:r>
              <a:rPr lang="en-US" sz="2100" dirty="0">
                <a:latin typeface="Times" panose="02020603050405020304" pitchFamily="18" charset="0"/>
                <a:ea typeface="Tahoma" panose="020B0604030504040204" pitchFamily="34" charset="0"/>
                <a:cs typeface="Times" panose="02020603050405020304" pitchFamily="18" charset="0"/>
              </a:rPr>
              <a:t>.</a:t>
            </a:r>
          </a:p>
        </p:txBody>
      </p:sp>
      <p:grpSp>
        <p:nvGrpSpPr>
          <p:cNvPr id="22" name="Group 21">
            <a:extLst>
              <a:ext uri="{FF2B5EF4-FFF2-40B4-BE49-F238E27FC236}">
                <a16:creationId xmlns:a16="http://schemas.microsoft.com/office/drawing/2014/main" id="{DDA0E2A6-0856-44DB-8AB6-B044BB477286}"/>
              </a:ext>
            </a:extLst>
          </p:cNvPr>
          <p:cNvGrpSpPr/>
          <p:nvPr/>
        </p:nvGrpSpPr>
        <p:grpSpPr>
          <a:xfrm>
            <a:off x="3532584" y="443246"/>
            <a:ext cx="2136499" cy="803133"/>
            <a:chOff x="6239376" y="567923"/>
            <a:chExt cx="2566175" cy="1085980"/>
          </a:xfrm>
        </p:grpSpPr>
        <p:sp>
          <p:nvSpPr>
            <p:cNvPr id="2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2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Times" panose="02020603050405020304" pitchFamily="18" charset="0"/>
                <a:ea typeface="微软雅黑" panose="020B0503020204020204" pitchFamily="34" charset="-122"/>
                <a:cs typeface="Times" panose="02020603050405020304" pitchFamily="18" charset="0"/>
              </a:endParaRPr>
            </a:p>
          </p:txBody>
        </p:sp>
        <p:grpSp>
          <p:nvGrpSpPr>
            <p:cNvPr id="2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27"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28"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29"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0"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1"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2"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3"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4"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35"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grpSp>
      </p:grpSp>
      <p:grpSp>
        <p:nvGrpSpPr>
          <p:cNvPr id="62" name="Group 61">
            <a:extLst>
              <a:ext uri="{FF2B5EF4-FFF2-40B4-BE49-F238E27FC236}">
                <a16:creationId xmlns:a16="http://schemas.microsoft.com/office/drawing/2014/main" id="{DDA0E2A6-0856-44DB-8AB6-B044BB477286}"/>
              </a:ext>
            </a:extLst>
          </p:cNvPr>
          <p:cNvGrpSpPr/>
          <p:nvPr/>
        </p:nvGrpSpPr>
        <p:grpSpPr>
          <a:xfrm>
            <a:off x="3503751" y="1595891"/>
            <a:ext cx="2136499" cy="803133"/>
            <a:chOff x="6239376" y="567923"/>
            <a:chExt cx="2566175" cy="1085980"/>
          </a:xfrm>
        </p:grpSpPr>
        <p:sp>
          <p:nvSpPr>
            <p:cNvPr id="63"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64"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Times" panose="02020603050405020304" pitchFamily="18" charset="0"/>
                <a:ea typeface="微软雅黑" panose="020B0503020204020204" pitchFamily="34" charset="-122"/>
                <a:cs typeface="Times" panose="02020603050405020304" pitchFamily="18" charset="0"/>
              </a:endParaRPr>
            </a:p>
          </p:txBody>
        </p:sp>
        <p:grpSp>
          <p:nvGrpSpPr>
            <p:cNvPr id="65"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66"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67"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68"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69"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0"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1"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2"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3"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4"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grpSp>
      </p:grpSp>
      <p:grpSp>
        <p:nvGrpSpPr>
          <p:cNvPr id="75" name="Group 74">
            <a:extLst>
              <a:ext uri="{FF2B5EF4-FFF2-40B4-BE49-F238E27FC236}">
                <a16:creationId xmlns:a16="http://schemas.microsoft.com/office/drawing/2014/main" id="{DDA0E2A6-0856-44DB-8AB6-B044BB477286}"/>
              </a:ext>
            </a:extLst>
          </p:cNvPr>
          <p:cNvGrpSpPr/>
          <p:nvPr/>
        </p:nvGrpSpPr>
        <p:grpSpPr>
          <a:xfrm>
            <a:off x="3591049" y="2856408"/>
            <a:ext cx="2136499" cy="803133"/>
            <a:chOff x="6239376" y="567923"/>
            <a:chExt cx="2566175" cy="1085980"/>
          </a:xfrm>
        </p:grpSpPr>
        <p:sp>
          <p:nvSpPr>
            <p:cNvPr id="76"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7030A0"/>
              </a:solidFill>
            </a:ln>
          </p:spPr>
          <p:txBody>
            <a:bodyPr vert="horz" wrap="square" lIns="68580" tIns="34290" rIns="68580" bIns="34290" numCol="1" anchor="t" anchorCtr="0" compatLnSpc="1"/>
            <a:lstStyle/>
            <a:p>
              <a:pPr>
                <a:defRPr/>
              </a:pPr>
              <a:endParaRPr lang="zh-CN" altLang="en-US"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77"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7030A0"/>
              </a:solidFill>
              <a:prstDash val="dash"/>
              <a:round/>
            </a:ln>
            <a:effectLst/>
          </p:spPr>
          <p:txBody>
            <a:bodyPr rtlCol="0" anchor="ctr"/>
            <a:lstStyle/>
            <a:p>
              <a:pPr algn="ctr">
                <a:defRPr/>
              </a:pPr>
              <a:endParaRPr lang="zh-CN" altLang="en-US" kern="0" dirty="0">
                <a:solidFill>
                  <a:prstClr val="white"/>
                </a:solidFill>
                <a:latin typeface="Times" panose="02020603050405020304" pitchFamily="18" charset="0"/>
                <a:ea typeface="微软雅黑" panose="020B0503020204020204" pitchFamily="34" charset="-122"/>
                <a:cs typeface="Times" panose="02020603050405020304" pitchFamily="18" charset="0"/>
              </a:endParaRPr>
            </a:p>
          </p:txBody>
        </p:sp>
        <p:grpSp>
          <p:nvGrpSpPr>
            <p:cNvPr id="78"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79"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0"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1"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2"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3"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4"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5"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6"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sp>
            <p:nvSpPr>
              <p:cNvPr id="87"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7030A0"/>
                </a:solidFill>
                <a:round/>
              </a:ln>
            </p:spPr>
            <p:txBody>
              <a:bodyPr vert="horz" wrap="square" lIns="91440" tIns="45720" rIns="91440" bIns="45720" numCol="1" anchor="t" anchorCtr="0" compatLnSpc="1"/>
              <a:lstStyle/>
              <a:p>
                <a:pPr>
                  <a:defRPr/>
                </a:pPr>
                <a:endParaRPr lang="zh-CN" altLang="en-US" sz="1800" kern="0" dirty="0">
                  <a:solidFill>
                    <a:prstClr val="black"/>
                  </a:solidFill>
                  <a:latin typeface="Times" panose="02020603050405020304" pitchFamily="18" charset="0"/>
                  <a:ea typeface="微软雅黑" panose="020B0503020204020204" pitchFamily="34" charset="-122"/>
                  <a:cs typeface="Times" panose="02020603050405020304" pitchFamily="18" charset="0"/>
                </a:endParaRPr>
              </a:p>
            </p:txBody>
          </p:sp>
        </p:grpSp>
      </p:grpSp>
    </p:spTree>
    <p:extLst>
      <p:ext uri="{BB962C8B-B14F-4D97-AF65-F5344CB8AC3E}">
        <p14:creationId xmlns:p14="http://schemas.microsoft.com/office/powerpoint/2010/main" val="415233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22" presetClass="entr" presetSubtype="8"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5" grpId="0" animBg="1"/>
      <p:bldP spid="14"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Times" panose="02020603050405020304" pitchFamily="18" charset="0"/>
                <a:cs typeface="Times" panose="02020603050405020304" pitchFamily="18" charset="0"/>
              </a:rPr>
              <a:t>Tìm</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hiểu</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bài</a:t>
            </a:r>
            <a:endParaRPr lang="zh-CN" altLang="en-US" sz="4400" dirty="0">
              <a:solidFill>
                <a:srgbClr val="FF6600"/>
              </a:solidFill>
              <a:latin typeface="Times" panose="02020603050405020304" pitchFamily="18" charset="0"/>
              <a:cs typeface="Times" panose="02020603050405020304" pitchFamily="18"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Times" panose="02020603050405020304" pitchFamily="18" charset="0"/>
              <a:ea typeface="方正经黑简体" panose="02000000000000000000" pitchFamily="2" charset="-122"/>
              <a:cs typeface="Times" panose="02020603050405020304" pitchFamily="18" charset="0"/>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228600" y="3153210"/>
            <a:ext cx="8235745" cy="1634490"/>
            <a:chOff x="483151" y="2559031"/>
            <a:chExt cx="8284820" cy="1955532"/>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1955532"/>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Times" panose="02020603050405020304" pitchFamily="18" charset="0"/>
                <a:cs typeface="Times" panose="02020603050405020304" pitchFamily="18" charset="0"/>
              </a:endParaRPr>
            </a:p>
            <a:p>
              <a:pPr defTabSz="514350"/>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841946" y="2841811"/>
              <a:ext cx="7873676" cy="1583385"/>
            </a:xfrm>
            <a:prstGeom prst="rect">
              <a:avLst/>
            </a:prstGeom>
          </p:spPr>
          <p:txBody>
            <a:bodyPr wrap="square">
              <a:spAutoFit/>
            </a:bodyPr>
            <a:lstStyle/>
            <a:p>
              <a:pPr lvl="0" algn="just"/>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Lãn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nghe</a:t>
              </a:r>
              <a:r>
                <a:rPr lang="en-US" altLang="en-US" sz="2000" dirty="0">
                  <a:latin typeface="Times" panose="02020603050405020304" pitchFamily="18" charset="0"/>
                  <a:ea typeface="Tahoma" panose="020B0604030504040204" pitchFamily="34" charset="0"/>
                  <a:cs typeface="Times" panose="02020603050405020304" pitchFamily="18" charset="0"/>
                </a:rPr>
                <a:t> tin con </a:t>
              </a:r>
              <a:r>
                <a:rPr lang="en-US" altLang="en-US" sz="2000" dirty="0" err="1">
                  <a:latin typeface="Times" panose="02020603050405020304" pitchFamily="18" charset="0"/>
                  <a:ea typeface="Tahoma" panose="020B0604030504040204" pitchFamily="34" charset="0"/>
                  <a:cs typeface="Times" panose="02020603050405020304" pitchFamily="18" charset="0"/>
                </a:rPr>
                <a:t>của</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người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thuyền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chài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bị</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bệnh</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đậu</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nặng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tự</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tìm</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đến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thăm</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tận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tụy</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chăm</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sóc</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người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bệnh</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suốt</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cả</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tháng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trời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không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ngại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khổ</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ngại</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bẩn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không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những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không</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lấy</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tiền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mà</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còn</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cho</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họ</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gạo</a:t>
              </a:r>
              <a:r>
                <a:rPr lang="en-US" altLang="en-US" sz="2000" dirty="0">
                  <a:latin typeface="Times" panose="02020603050405020304" pitchFamily="18" charset="0"/>
                  <a:ea typeface="Tahoma" panose="020B0604030504040204" pitchFamily="34" charset="0"/>
                  <a:cs typeface="Times" panose="02020603050405020304" pitchFamily="18" charset="0"/>
                </a:rPr>
                <a:t>, </a:t>
              </a:r>
              <a:r>
                <a:rPr lang="en-US" altLang="en-US" sz="2000" dirty="0" err="1">
                  <a:latin typeface="Times" panose="02020603050405020304" pitchFamily="18" charset="0"/>
                  <a:ea typeface="Tahoma" panose="020B0604030504040204" pitchFamily="34" charset="0"/>
                  <a:cs typeface="Times" panose="02020603050405020304" pitchFamily="18" charset="0"/>
                </a:rPr>
                <a:t>củi</a:t>
              </a:r>
              <a:r>
                <a:rPr lang="en-US" altLang="en-US" sz="2000" dirty="0">
                  <a:latin typeface="Times" panose="02020603050405020304" pitchFamily="18" charset="0"/>
                  <a:ea typeface="Tahoma" panose="020B0604030504040204" pitchFamily="34" charset="0"/>
                  <a:cs typeface="Times" panose="02020603050405020304" pitchFamily="18" charset="0"/>
                </a:rPr>
                <a:t>.</a:t>
              </a:r>
            </a:p>
            <a:p>
              <a:pPr indent="201811" algn="just" defTabSz="514350">
                <a:spcAft>
                  <a:spcPts val="675"/>
                </a:spcAft>
                <a:defRPr/>
              </a:pPr>
              <a:endParaRPr lang="vi-VN" sz="2000" dirty="0">
                <a:solidFill>
                  <a:prstClr val="black"/>
                </a:solidFill>
                <a:latin typeface="Times" panose="02020603050405020304" pitchFamily="18" charset="0"/>
                <a:ea typeface="Tahoma" panose="020B0604030504040204" pitchFamily="34" charset="0"/>
                <a:cs typeface="Times" panose="02020603050405020304" pitchFamily="18"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54" name="Picture 53" descr="Logo&#10;&#10;Description automatically generated">
            <a:extLst>
              <a:ext uri="{FF2B5EF4-FFF2-40B4-BE49-F238E27FC236}">
                <a16:creationId xmlns:a16="http://schemas.microsoft.com/office/drawing/2014/main" id="{78B5D382-501E-4766-BE34-3D00A1F787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467" y="655297"/>
            <a:ext cx="1532919" cy="68293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86845" cy="811442"/>
            <a:chOff x="1088928" y="1323040"/>
            <a:chExt cx="5677825"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Times" panose="02020603050405020304" pitchFamily="18" charset="0"/>
                <a:cs typeface="Times" panose="02020603050405020304" pitchFamily="18" charset="0"/>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661496" cy="436745"/>
            </a:xfrm>
            <a:prstGeom prst="rect">
              <a:avLst/>
            </a:prstGeom>
            <a:grpFill/>
          </p:spPr>
          <p:txBody>
            <a:bodyPr wrap="square">
              <a:spAutoFit/>
            </a:bodyPr>
            <a:lstStyle/>
            <a:p>
              <a:pPr algn="ctr">
                <a:spcBef>
                  <a:spcPct val="50000"/>
                </a:spcBef>
              </a:pPr>
              <a:r>
                <a:rPr lang="en-US" altLang="en-US" sz="1900" dirty="0" err="1">
                  <a:latin typeface="Times" panose="02020603050405020304" pitchFamily="18" charset="0"/>
                  <a:cs typeface="Times" panose="02020603050405020304" pitchFamily="18" charset="0"/>
                </a:rPr>
                <a:t>Tìm</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những</a:t>
              </a:r>
              <a:r>
                <a:rPr lang="en-US" altLang="en-US" sz="1900" dirty="0">
                  <a:latin typeface="Times" panose="02020603050405020304" pitchFamily="18" charset="0"/>
                  <a:cs typeface="Times" panose="02020603050405020304" pitchFamily="18" charset="0"/>
                </a:rPr>
                <a:t> chi </a:t>
              </a:r>
              <a:r>
                <a:rPr lang="en-US" altLang="en-US" sz="1900" dirty="0" err="1">
                  <a:latin typeface="Times" panose="02020603050405020304" pitchFamily="18" charset="0"/>
                  <a:cs typeface="Times" panose="02020603050405020304" pitchFamily="18" charset="0"/>
                </a:rPr>
                <a:t>tiết</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nói</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lên</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lòng</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nhân</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ái</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của</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Lãn</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Ông</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trong</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việc</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ông</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chữa</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bệnh</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cho</a:t>
              </a:r>
              <a:r>
                <a:rPr lang="en-US" altLang="en-US" sz="1900" dirty="0">
                  <a:latin typeface="Times" panose="02020603050405020304" pitchFamily="18" charset="0"/>
                  <a:cs typeface="Times" panose="02020603050405020304" pitchFamily="18" charset="0"/>
                </a:rPr>
                <a:t> con </a:t>
              </a:r>
              <a:r>
                <a:rPr lang="en-US" altLang="en-US" sz="1900" dirty="0" err="1">
                  <a:latin typeface="Times" panose="02020603050405020304" pitchFamily="18" charset="0"/>
                  <a:cs typeface="Times" panose="02020603050405020304" pitchFamily="18" charset="0"/>
                </a:rPr>
                <a:t>người</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thuyền</a:t>
              </a:r>
              <a:r>
                <a:rPr lang="en-US" altLang="en-US" sz="1900" dirty="0">
                  <a:latin typeface="Times" panose="02020603050405020304" pitchFamily="18" charset="0"/>
                  <a:cs typeface="Times" panose="02020603050405020304" pitchFamily="18" charset="0"/>
                </a:rPr>
                <a:t> </a:t>
              </a:r>
              <a:r>
                <a:rPr lang="en-US" altLang="en-US" sz="1900" dirty="0" err="1">
                  <a:latin typeface="Times" panose="02020603050405020304" pitchFamily="18" charset="0"/>
                  <a:cs typeface="Times" panose="02020603050405020304" pitchFamily="18" charset="0"/>
                </a:rPr>
                <a:t>chài</a:t>
              </a:r>
              <a:r>
                <a:rPr lang="en-US" altLang="en-US" sz="1900" dirty="0">
                  <a:latin typeface="Times" panose="02020603050405020304" pitchFamily="18" charset="0"/>
                  <a:cs typeface="Times" panose="02020603050405020304" pitchFamily="18" charset="0"/>
                </a:rPr>
                <a:t>.</a:t>
              </a:r>
            </a:p>
          </p:txBody>
        </p:sp>
      </p:gr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413171" y="3366450"/>
            <a:ext cx="684000" cy="36000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4661" r="96186">
                        <a14:foregroundMark x1="46610" y1="63983" x2="46610" y2="63983"/>
                        <a14:foregroundMark x1="53814" y1="65678" x2="53814" y2="65678"/>
                        <a14:foregroundMark x1="64831" y1="67797" x2="64831" y2="67797"/>
                        <a14:foregroundMark x1="58898" y1="58898" x2="58898" y2="58898"/>
                        <a14:foregroundMark x1="57203" y1="52966" x2="57203" y2="52966"/>
                        <a14:foregroundMark x1="51271" y1="55508" x2="51271" y2="55508"/>
                        <a14:foregroundMark x1="63136" y1="62712" x2="63136" y2="62712"/>
                        <a14:foregroundMark x1="58898" y1="54237" x2="58898" y2="54237"/>
                        <a14:foregroundMark x1="63983" y1="70339" x2="63983" y2="70339"/>
                        <a14:foregroundMark x1="63983" y1="76695" x2="63983" y2="76695"/>
                        <a14:foregroundMark x1="49153" y1="71610" x2="49153" y2="71610"/>
                        <a14:foregroundMark x1="41525" y1="57203" x2="41525" y2="57203"/>
                      </a14:backgroundRemoval>
                    </a14:imgEffect>
                  </a14:imgLayer>
                </a14:imgProps>
              </a:ext>
              <a:ext uri="{28A0092B-C50C-407E-A947-70E740481C1C}">
                <a14:useLocalDpi xmlns:a14="http://schemas.microsoft.com/office/drawing/2010/main" val="0"/>
              </a:ext>
            </a:extLst>
          </a:blip>
          <a:stretch>
            <a:fillRect/>
          </a:stretch>
        </p:blipFill>
        <p:spPr>
          <a:xfrm flipH="1">
            <a:off x="-349068" y="753173"/>
            <a:ext cx="2478727" cy="2478727"/>
          </a:xfrm>
          <a:prstGeom prst="rect">
            <a:avLst/>
          </a:prstGeom>
        </p:spPr>
      </p:pic>
    </p:spTree>
    <p:extLst>
      <p:ext uri="{BB962C8B-B14F-4D97-AF65-F5344CB8AC3E}">
        <p14:creationId xmlns:p14="http://schemas.microsoft.com/office/powerpoint/2010/main" val="1435075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92339"/>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830433" y="767986"/>
            <a:ext cx="3825053" cy="1634490"/>
            <a:chOff x="483151" y="2559031"/>
            <a:chExt cx="8473305" cy="2179319"/>
          </a:xfrm>
        </p:grpSpPr>
        <p:sp>
          <p:nvSpPr>
            <p:cNvPr id="32" name="Rounded Rectangle 23">
              <a:extLst>
                <a:ext uri="{FF2B5EF4-FFF2-40B4-BE49-F238E27FC236}">
                  <a16:creationId xmlns:a16="http://schemas.microsoft.com/office/drawing/2014/main" id="{E8B296F0-A62E-41BC-953C-1F4C69935C69}"/>
                </a:ext>
              </a:extLst>
            </p:cNvPr>
            <p:cNvSpPr/>
            <p:nvPr/>
          </p:nvSpPr>
          <p:spPr>
            <a:xfrm>
              <a:off x="483151" y="2559031"/>
              <a:ext cx="8284819" cy="2179319"/>
            </a:xfrm>
            <a:prstGeom prst="roundRect">
              <a:avLst/>
            </a:prstGeom>
            <a:solidFill>
              <a:srgbClr val="E6D5F3">
                <a:alpha val="87000"/>
              </a:srgbClr>
            </a:solidFill>
          </p:spPr>
          <p:txBody>
            <a:bodyPr wrap="square">
              <a:spAutoFit/>
            </a:bodyPr>
            <a:lstStyle/>
            <a:p>
              <a:endParaRPr lang="en-US" sz="4500">
                <a:latin typeface="Times" panose="02020603050405020304" pitchFamily="18" charset="0"/>
                <a:cs typeface="Times" panose="02020603050405020304" pitchFamily="18" charset="0"/>
              </a:endParaRPr>
            </a:p>
            <a:p>
              <a:endParaRPr lang="en-US" sz="4500">
                <a:latin typeface="Times" panose="02020603050405020304" pitchFamily="18" charset="0"/>
                <a:cs typeface="Times" panose="02020603050405020304" pitchFamily="18" charset="0"/>
              </a:endParaRPr>
            </a:p>
          </p:txBody>
        </p:sp>
        <p:sp>
          <p:nvSpPr>
            <p:cNvPr id="36" name="Rectangle 35"/>
            <p:cNvSpPr/>
            <p:nvPr/>
          </p:nvSpPr>
          <p:spPr>
            <a:xfrm>
              <a:off x="671637" y="2982553"/>
              <a:ext cx="8284819" cy="1415771"/>
            </a:xfrm>
            <a:prstGeom prst="rect">
              <a:avLst/>
            </a:prstGeom>
          </p:spPr>
          <p:txBody>
            <a:bodyPr wrap="square">
              <a:spAutoFit/>
            </a:bodyPr>
            <a:lstStyle/>
            <a:p>
              <a:r>
                <a:rPr lang="en-US" sz="2100" dirty="0" err="1">
                  <a:latin typeface="Times" panose="02020603050405020304" pitchFamily="18" charset="0"/>
                  <a:ea typeface="Times" panose="020B0500000000000000" pitchFamily="34" charset="0"/>
                  <a:cs typeface="Times" panose="02020603050405020304" pitchFamily="18" charset="0"/>
                </a:rPr>
                <a:t>Ông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đã</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thể</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hiện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tinh</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thần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trách</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nhiệm</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của</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một</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lương</a:t>
              </a:r>
              <a:r>
                <a:rPr lang="en-US" sz="2100" dirty="0">
                  <a:latin typeface="Times" panose="02020603050405020304" pitchFamily="18" charset="0"/>
                  <a:ea typeface="Times" panose="020B0500000000000000" pitchFamily="34" charset="0"/>
                  <a:cs typeface="Times" panose="02020603050405020304" pitchFamily="18" charset="0"/>
                </a:rPr>
                <a:t> y, </a:t>
              </a:r>
              <a:r>
                <a:rPr lang="en-US" sz="2100" dirty="0" err="1">
                  <a:latin typeface="Times" panose="02020603050405020304" pitchFamily="18" charset="0"/>
                  <a:ea typeface="Times" panose="020B0500000000000000" pitchFamily="34" charset="0"/>
                  <a:cs typeface="Times" panose="02020603050405020304" pitchFamily="18" charset="0"/>
                </a:rPr>
                <a:t>đó</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chính</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là</a:t>
              </a:r>
              <a:r>
                <a:rPr lang="en-US" sz="2100" dirty="0">
                  <a:latin typeface="Times" panose="02020603050405020304" pitchFamily="18" charset="0"/>
                  <a:ea typeface="Times" panose="020B0500000000000000" pitchFamily="34" charset="0"/>
                  <a:cs typeface="Times" panose="02020603050405020304" pitchFamily="18" charset="0"/>
                </a:rPr>
                <a:t> “ </a:t>
              </a:r>
              <a:r>
                <a:rPr lang="en-US" sz="2100" dirty="0" err="1">
                  <a:latin typeface="Times" panose="02020603050405020304" pitchFamily="18" charset="0"/>
                  <a:ea typeface="Times" panose="020B0500000000000000" pitchFamily="34" charset="0"/>
                  <a:cs typeface="Times" panose="02020603050405020304" pitchFamily="18" charset="0"/>
                </a:rPr>
                <a:t>Lương</a:t>
              </a:r>
              <a:r>
                <a:rPr lang="en-US" sz="2100" dirty="0">
                  <a:latin typeface="Times" panose="02020603050405020304" pitchFamily="18" charset="0"/>
                  <a:ea typeface="Times" panose="020B0500000000000000" pitchFamily="34" charset="0"/>
                  <a:cs typeface="Times" panose="02020603050405020304" pitchFamily="18" charset="0"/>
                </a:rPr>
                <a:t> y </a:t>
              </a:r>
              <a:r>
                <a:rPr lang="en-US" sz="2100" dirty="0" err="1">
                  <a:latin typeface="Times" panose="02020603050405020304" pitchFamily="18" charset="0"/>
                  <a:ea typeface="Times" panose="020B0500000000000000" pitchFamily="34" charset="0"/>
                  <a:cs typeface="Times" panose="02020603050405020304" pitchFamily="18" charset="0"/>
                </a:rPr>
                <a:t>như</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từ</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mẫu</a:t>
              </a:r>
              <a:r>
                <a:rPr lang="en-US" sz="2100" dirty="0">
                  <a:latin typeface="Times" panose="02020603050405020304" pitchFamily="18" charset="0"/>
                  <a:ea typeface="Times" panose="020B0500000000000000" pitchFamily="34" charset="0"/>
                  <a:cs typeface="Times" panose="02020603050405020304" pitchFamily="18" charset="0"/>
                </a:rPr>
                <a:t>”.</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5" y="1053850"/>
            <a:ext cx="4265826" cy="3015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0" name="Group 49">
            <a:extLst>
              <a:ext uri="{FF2B5EF4-FFF2-40B4-BE49-F238E27FC236}">
                <a16:creationId xmlns:a16="http://schemas.microsoft.com/office/drawing/2014/main" id="{57C3BC4C-9352-42E9-B546-7BF5EC67262A}"/>
              </a:ext>
            </a:extLst>
          </p:cNvPr>
          <p:cNvGrpSpPr/>
          <p:nvPr/>
        </p:nvGrpSpPr>
        <p:grpSpPr>
          <a:xfrm>
            <a:off x="4835526" y="2571750"/>
            <a:ext cx="3874568" cy="1634490"/>
            <a:chOff x="334065" y="2559031"/>
            <a:chExt cx="8582992"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chemeClr val="tx1"/>
                </a:solidFill>
                <a:latin typeface="Times" panose="02020603050405020304" pitchFamily="18" charset="0"/>
                <a:cs typeface="Times" panose="02020603050405020304" pitchFamily="18" charset="0"/>
              </a:endParaRPr>
            </a:p>
            <a:p>
              <a:endParaRPr lang="en-US" sz="4500">
                <a:solidFill>
                  <a:schemeClr val="tx1"/>
                </a:solidFill>
                <a:latin typeface="Times" panose="02020603050405020304" pitchFamily="18" charset="0"/>
                <a:cs typeface="Times" panose="02020603050405020304" pitchFamily="18" charset="0"/>
              </a:endParaRPr>
            </a:p>
          </p:txBody>
        </p:sp>
        <p:sp>
          <p:nvSpPr>
            <p:cNvPr id="52" name="Rectangle 51"/>
            <p:cNvSpPr/>
            <p:nvPr/>
          </p:nvSpPr>
          <p:spPr>
            <a:xfrm>
              <a:off x="334065" y="2745587"/>
              <a:ext cx="8582992" cy="1846659"/>
            </a:xfrm>
            <a:prstGeom prst="rect">
              <a:avLst/>
            </a:prstGeom>
          </p:spPr>
          <p:txBody>
            <a:bodyPr wrap="square">
              <a:spAutoFit/>
            </a:bodyPr>
            <a:lstStyle/>
            <a:p>
              <a:pPr algn="ctr"/>
              <a:r>
                <a:rPr lang="en-US" sz="2100" dirty="0">
                  <a:latin typeface="Times" panose="02020603050405020304" pitchFamily="18" charset="0"/>
                  <a:ea typeface="Times" panose="020B0500000000000000" pitchFamily="34" charset="0"/>
                  <a:cs typeface="Times" panose="02020603050405020304" pitchFamily="18" charset="0"/>
                </a:rPr>
                <a:t>Qua </a:t>
              </a:r>
              <a:r>
                <a:rPr lang="en-US" sz="2100" dirty="0" err="1">
                  <a:latin typeface="Times" panose="02020603050405020304" pitchFamily="18" charset="0"/>
                  <a:ea typeface="Times" panose="020B0500000000000000" pitchFamily="34" charset="0"/>
                  <a:cs typeface="Times" panose="02020603050405020304" pitchFamily="18" charset="0"/>
                </a:rPr>
                <a:t>đoạn</a:t>
              </a:r>
              <a:r>
                <a:rPr lang="en-US" sz="2100" dirty="0">
                  <a:latin typeface="Times" panose="02020603050405020304" pitchFamily="18" charset="0"/>
                  <a:ea typeface="Times" panose="020B0500000000000000" pitchFamily="34" charset="0"/>
                  <a:cs typeface="Times" panose="02020603050405020304" pitchFamily="18" charset="0"/>
                </a:rPr>
                <a:t> 1, </a:t>
              </a:r>
              <a:r>
                <a:rPr lang="en-US" sz="2100" dirty="0" err="1">
                  <a:latin typeface="Times" panose="02020603050405020304" pitchFamily="18" charset="0"/>
                  <a:ea typeface="Times" panose="020B0500000000000000" pitchFamily="34" charset="0"/>
                  <a:cs typeface="Times" panose="02020603050405020304" pitchFamily="18" charset="0"/>
                </a:rPr>
                <a:t>tác</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giả</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muốn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thể</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hiện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lòng</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nhân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ái</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của</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Hải</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Thượng</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Lãn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Ông</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đối</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với</a:t>
              </a:r>
              <a:r>
                <a:rPr lang="en-US" altLang="en-US" sz="2100" dirty="0">
                  <a:latin typeface="Times" panose="02020603050405020304" pitchFamily="18" charset="0"/>
                  <a:ea typeface="Times" panose="020B0500000000000000" pitchFamily="34" charset="0"/>
                  <a:cs typeface="Times" panose="02020603050405020304" pitchFamily="18" charset="0"/>
                </a:rPr>
                <a:t> con </a:t>
              </a:r>
              <a:r>
                <a:rPr lang="en-US" altLang="en-US" sz="2100" dirty="0" err="1">
                  <a:latin typeface="Times" panose="02020603050405020304" pitchFamily="18" charset="0"/>
                  <a:ea typeface="Times" panose="020B0500000000000000" pitchFamily="34" charset="0"/>
                  <a:cs typeface="Times" panose="02020603050405020304" pitchFamily="18" charset="0"/>
                </a:rPr>
                <a:t>người</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thuyền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chài</a:t>
              </a:r>
              <a:r>
                <a:rPr lang="en-US" altLang="en-US" sz="2100" dirty="0">
                  <a:latin typeface="Times" panose="02020603050405020304" pitchFamily="18" charset="0"/>
                  <a:ea typeface="Times" panose="020B0500000000000000" pitchFamily="34" charset="0"/>
                  <a:cs typeface="Times" panose="02020603050405020304" pitchFamily="18" charset="0"/>
                </a:rPr>
                <a:t>.</a:t>
              </a: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6186" l="424" r="95339">
                        <a14:foregroundMark x1="54237" y1="70763" x2="54237" y2="70763"/>
                        <a14:foregroundMark x1="49576" y1="70763" x2="49576" y2="70763"/>
                        <a14:foregroundMark x1="44915" y1="68220" x2="44915" y2="68220"/>
                        <a14:foregroundMark x1="44068" y1="67373" x2="44068" y2="67373"/>
                        <a14:foregroundMark x1="49576" y1="72034" x2="49576" y2="72034"/>
                        <a14:foregroundMark x1="48305" y1="73305" x2="48305" y2="73305"/>
                        <a14:foregroundMark x1="46610" y1="68644" x2="46610" y2="68644"/>
                        <a14:foregroundMark x1="55085" y1="73729" x2="55085" y2="73729"/>
                        <a14:foregroundMark x1="55932" y1="78814" x2="55932" y2="78814"/>
                        <a14:foregroundMark x1="54237" y1="80932" x2="54237" y2="80932"/>
                        <a14:foregroundMark x1="51271" y1="81356" x2="51271" y2="81356"/>
                        <a14:foregroundMark x1="50424" y1="81356" x2="50424" y2="81356"/>
                        <a14:foregroundMark x1="53390" y1="81780" x2="53390" y2="81780"/>
                        <a14:foregroundMark x1="51695" y1="83051" x2="51695" y2="83051"/>
                        <a14:foregroundMark x1="38136" y1="30085" x2="38136" y2="30085"/>
                        <a14:foregroundMark x1="33475" y1="30085" x2="33475" y2="30085"/>
                        <a14:foregroundMark x1="51695" y1="30085" x2="51695" y2="30085"/>
                        <a14:foregroundMark x1="50424" y1="26695" x2="50424" y2="26695"/>
                        <a14:foregroundMark x1="77119" y1="41525" x2="77119" y2="41525"/>
                        <a14:foregroundMark x1="84746" y1="48305" x2="84746" y2="48305"/>
                        <a14:foregroundMark x1="41102" y1="24576" x2="41102" y2="24576"/>
                        <a14:foregroundMark x1="50424" y1="64831" x2="50424" y2="64831"/>
                        <a14:foregroundMark x1="27966" y1="55085" x2="27966" y2="55085"/>
                        <a14:foregroundMark x1="19915" y1="36017" x2="19915" y2="36017"/>
                      </a14:backgroundRemoval>
                    </a14:imgEffect>
                  </a14:imgLayer>
                </a14:imgProps>
              </a:ext>
              <a:ext uri="{28A0092B-C50C-407E-A947-70E740481C1C}">
                <a14:useLocalDpi xmlns:a14="http://schemas.microsoft.com/office/drawing/2010/main" val="0"/>
              </a:ext>
            </a:extLst>
          </a:blip>
          <a:stretch>
            <a:fillRect/>
          </a:stretch>
        </p:blipFill>
        <p:spPr>
          <a:xfrm flipH="1">
            <a:off x="3180721" y="3129003"/>
            <a:ext cx="2374826" cy="2374826"/>
          </a:xfrm>
          <a:prstGeom prst="rect">
            <a:avLst/>
          </a:prstGeom>
        </p:spPr>
      </p:pic>
    </p:spTree>
    <p:extLst>
      <p:ext uri="{BB962C8B-B14F-4D97-AF65-F5344CB8AC3E}">
        <p14:creationId xmlns:p14="http://schemas.microsoft.com/office/powerpoint/2010/main" val="178547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Times" panose="02020603050405020304" pitchFamily="18" charset="0"/>
              <a:ea typeface="方正经黑简体" panose="02000000000000000000" pitchFamily="2" charset="-122"/>
              <a:cs typeface="Times" panose="02020603050405020304" pitchFamily="18" charset="0"/>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grpSp>
        <p:nvGrpSpPr>
          <p:cNvPr id="50" name="Group 49">
            <a:extLst>
              <a:ext uri="{FF2B5EF4-FFF2-40B4-BE49-F238E27FC236}">
                <a16:creationId xmlns:a16="http://schemas.microsoft.com/office/drawing/2014/main" id="{57C3BC4C-9352-42E9-B546-7BF5EC67262A}"/>
              </a:ext>
            </a:extLst>
          </p:cNvPr>
          <p:cNvGrpSpPr/>
          <p:nvPr/>
        </p:nvGrpSpPr>
        <p:grpSpPr>
          <a:xfrm>
            <a:off x="483229" y="2989366"/>
            <a:ext cx="7552407" cy="1634490"/>
            <a:chOff x="483151" y="2559032"/>
            <a:chExt cx="8284820" cy="2382278"/>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2"/>
              <a:ext cx="8284820" cy="2382278"/>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Times" panose="02020603050405020304" pitchFamily="18" charset="0"/>
                <a:cs typeface="Times" panose="02020603050405020304" pitchFamily="18" charset="0"/>
              </a:endParaRPr>
            </a:p>
            <a:p>
              <a:pPr defTabSz="514350"/>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1130914" y="2705963"/>
              <a:ext cx="7637057" cy="2018638"/>
            </a:xfrm>
            <a:prstGeom prst="rect">
              <a:avLst/>
            </a:prstGeom>
          </p:spPr>
          <p:txBody>
            <a:bodyPr wrap="square">
              <a:spAutoFit/>
            </a:bodyPr>
            <a:lstStyle/>
            <a:p>
              <a:pPr lvl="0"/>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Ông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ghi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trong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sổ</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của</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mình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Xét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việc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bệnh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chết</a:t>
              </a:r>
              <a:r>
                <a:rPr lang="en-US" sz="2100" dirty="0">
                  <a:latin typeface="Times" panose="02020603050405020304" pitchFamily="18" charset="0"/>
                  <a:cs typeface="Times" panose="02020603050405020304" pitchFamily="18" charset="0"/>
                </a:rPr>
                <a:t> do </a:t>
              </a:r>
              <a:r>
                <a:rPr lang="en-US" sz="2100" dirty="0" err="1">
                  <a:latin typeface="Times" panose="02020603050405020304" pitchFamily="18" charset="0"/>
                  <a:cs typeface="Times" panose="02020603050405020304" pitchFamily="18" charset="0"/>
                </a:rPr>
                <a:t>tay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thầy</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thuốc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khác</a:t>
              </a:r>
              <a:r>
                <a:rPr lang="en-US" sz="2100" dirty="0">
                  <a:latin typeface="Times" panose="02020603050405020304" pitchFamily="18" charset="0"/>
                  <a:cs typeface="Times" panose="02020603050405020304" pitchFamily="18" charset="0"/>
                </a:rPr>
                <a:t>, song </a:t>
              </a:r>
              <a:r>
                <a:rPr lang="en-US" sz="2100" dirty="0" err="1">
                  <a:latin typeface="Times" panose="02020603050405020304" pitchFamily="18" charset="0"/>
                  <a:cs typeface="Times" panose="02020603050405020304" pitchFamily="18" charset="0"/>
                </a:rPr>
                <a:t>về</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tình</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thì</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tôi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như</a:t>
              </a:r>
              <a:br>
                <a:rPr lang="en-US" sz="2100" dirty="0">
                  <a:latin typeface="Times" panose="02020603050405020304" pitchFamily="18" charset="0"/>
                  <a:cs typeface="Times" panose="02020603050405020304" pitchFamily="18" charset="0"/>
                </a:rPr>
              </a:br>
              <a:r>
                <a:rPr lang="en-US" sz="2100" dirty="0" err="1">
                  <a:latin typeface="Times" panose="02020603050405020304" pitchFamily="18" charset="0"/>
                  <a:cs typeface="Times" panose="02020603050405020304" pitchFamily="18" charset="0"/>
                </a:rPr>
                <a:t>mắc</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phải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tội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giết</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người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nghĩ</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càng</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hối</a:t>
              </a:r>
              <a:r>
                <a:rPr lang="en-US" sz="2100" dirty="0">
                  <a:latin typeface="Times" panose="02020603050405020304" pitchFamily="18" charset="0"/>
                  <a:cs typeface="Times" panose="02020603050405020304" pitchFamily="18" charset="0"/>
                </a:rPr>
                <a:t> </a:t>
              </a:r>
              <a:r>
                <a:rPr lang="en-US" sz="2100" dirty="0" err="1">
                  <a:latin typeface="Times" panose="02020603050405020304" pitchFamily="18" charset="0"/>
                  <a:cs typeface="Times" panose="02020603050405020304" pitchFamily="18" charset="0"/>
                </a:rPr>
                <a:t>hận</a:t>
              </a:r>
              <a:r>
                <a:rPr lang="en-US" sz="2100" dirty="0">
                  <a:latin typeface="Times" panose="02020603050405020304" pitchFamily="18" charset="0"/>
                  <a:cs typeface="Times" panose="02020603050405020304" pitchFamily="18" charset="0"/>
                </a:rPr>
                <a:t>.”</a:t>
              </a:r>
              <a:endParaRPr lang="en-US" altLang="en-US" sz="2100" dirty="0">
                <a:latin typeface="Times" panose="02020603050405020304" pitchFamily="18" charset="0"/>
                <a:cs typeface="Times" panose="02020603050405020304" pitchFamily="18" charset="0"/>
              </a:endParaRPr>
            </a:p>
            <a:p>
              <a:pPr indent="201811" algn="just" defTabSz="514350">
                <a:spcAft>
                  <a:spcPts val="675"/>
                </a:spcAft>
                <a:defRPr/>
              </a:pPr>
              <a:endParaRPr lang="vi-VN" sz="2100" dirty="0">
                <a:latin typeface="Times" panose="02020603050405020304" pitchFamily="18" charset="0"/>
                <a:cs typeface="Times" panose="02020603050405020304" pitchFamily="18"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88063" y="-47808"/>
            <a:ext cx="2557650" cy="1305966"/>
          </a:xfrm>
          <a:prstGeom prst="rect">
            <a:avLst/>
          </a:prstGeom>
        </p:spPr>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616710" y="2206248"/>
            <a:ext cx="806348" cy="815395"/>
          </a:xfrm>
          <a:prstGeom prst="rect">
            <a:avLst/>
          </a:prstGeom>
        </p:spPr>
      </p:pic>
      <p:pic>
        <p:nvPicPr>
          <p:cNvPr id="17" name="Picture 16" descr="Logo&#10;&#10;Description automatically generated">
            <a:extLst>
              <a:ext uri="{FF2B5EF4-FFF2-40B4-BE49-F238E27FC236}">
                <a16:creationId xmlns:a16="http://schemas.microsoft.com/office/drawing/2014/main" id="{324D13AD-EC2A-481F-87D5-623EBFBFD7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2820" y="602607"/>
            <a:ext cx="1488135" cy="632571"/>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1638662" y="2007454"/>
            <a:ext cx="6039813" cy="788678"/>
            <a:chOff x="1837994" y="2249329"/>
            <a:chExt cx="7074156" cy="523393"/>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Times" panose="02020603050405020304" pitchFamily="18" charset="0"/>
                <a:cs typeface="Times" panose="02020603050405020304" pitchFamily="18"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912699" y="2274621"/>
              <a:ext cx="6999451" cy="428927"/>
            </a:xfrm>
            <a:prstGeom prst="rect">
              <a:avLst/>
            </a:prstGeom>
          </p:spPr>
          <p:txBody>
            <a:bodyPr wrap="square">
              <a:spAutoFit/>
            </a:bodyPr>
            <a:lstStyle/>
            <a:p>
              <a:pPr lvl="0">
                <a:spcBef>
                  <a:spcPct val="50000"/>
                </a:spcBef>
              </a:pPr>
              <a:r>
                <a:rPr lang="en-US" altLang="en-US" sz="1800" dirty="0" err="1">
                  <a:solidFill>
                    <a:prstClr val="black"/>
                  </a:solidFill>
                  <a:latin typeface="Times" panose="02020603050405020304" pitchFamily="18" charset="0"/>
                  <a:cs typeface="Times" panose="02020603050405020304" pitchFamily="18" charset="0"/>
                </a:rPr>
                <a:t>Điều</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gì</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thể</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hiện</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lòng</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nhân</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ái</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của</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Lãn</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Ông</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trong</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việc</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chữa</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bệnh</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cho</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người</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phụ</a:t>
              </a:r>
              <a:r>
                <a:rPr lang="en-US" altLang="en-US" sz="1800" dirty="0">
                  <a:solidFill>
                    <a:prstClr val="black"/>
                  </a:solidFill>
                  <a:latin typeface="Times" panose="02020603050405020304" pitchFamily="18" charset="0"/>
                  <a:cs typeface="Times" panose="02020603050405020304" pitchFamily="18" charset="0"/>
                </a:rPr>
                <a:t> </a:t>
              </a:r>
              <a:r>
                <a:rPr lang="en-US" altLang="en-US" sz="1800" dirty="0" err="1">
                  <a:solidFill>
                    <a:prstClr val="black"/>
                  </a:solidFill>
                  <a:latin typeface="Times" panose="02020603050405020304" pitchFamily="18" charset="0"/>
                  <a:cs typeface="Times" panose="02020603050405020304" pitchFamily="18" charset="0"/>
                </a:rPr>
                <a:t>nữ</a:t>
              </a:r>
              <a:r>
                <a:rPr lang="en-US" altLang="en-US" sz="1800" dirty="0">
                  <a:solidFill>
                    <a:prstClr val="black"/>
                  </a:solidFill>
                  <a:latin typeface="Times" panose="02020603050405020304" pitchFamily="18" charset="0"/>
                  <a:cs typeface="Times" panose="02020603050405020304" pitchFamily="18" charset="0"/>
                </a:rPr>
                <a:t>?</a:t>
              </a:r>
            </a:p>
          </p:txBody>
        </p:sp>
      </p:grp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54953"/>
          <a:stretch/>
        </p:blipFill>
        <p:spPr>
          <a:xfrm>
            <a:off x="483229" y="3152820"/>
            <a:ext cx="660556" cy="3600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5339" l="3390" r="95763">
                        <a14:foregroundMark x1="48729" y1="69492" x2="48729" y2="69492"/>
                        <a14:foregroundMark x1="52966" y1="63983" x2="52966" y2="63983"/>
                        <a14:foregroundMark x1="48729" y1="65254" x2="48729" y2="65254"/>
                        <a14:foregroundMark x1="48305" y1="66102" x2="47034" y2="66525"/>
                        <a14:foregroundMark x1="55932" y1="67373" x2="55932" y2="67373"/>
                        <a14:foregroundMark x1="55932" y1="54237" x2="55932" y2="54237"/>
                        <a14:foregroundMark x1="46186" y1="13559" x2="46186" y2="13559"/>
                        <a14:foregroundMark x1="39831" y1="15254" x2="39831" y2="16525"/>
                        <a14:foregroundMark x1="39831" y1="17373" x2="39831" y2="17373"/>
                        <a14:foregroundMark x1="58898" y1="58475" x2="58898" y2="58475"/>
                      </a14:backgroundRemoval>
                    </a14:imgEffect>
                  </a14:imgLayer>
                </a14:imgProps>
              </a:ext>
              <a:ext uri="{28A0092B-C50C-407E-A947-70E740481C1C}">
                <a14:useLocalDpi xmlns:a14="http://schemas.microsoft.com/office/drawing/2010/main" val="0"/>
              </a:ext>
            </a:extLst>
          </a:blip>
          <a:stretch>
            <a:fillRect/>
          </a:stretch>
        </p:blipFill>
        <p:spPr>
          <a:xfrm>
            <a:off x="7053943" y="2916374"/>
            <a:ext cx="2408821" cy="2408821"/>
          </a:xfrm>
          <a:prstGeom prst="rect">
            <a:avLst/>
          </a:prstGeom>
        </p:spPr>
      </p:pic>
    </p:spTree>
    <p:extLst>
      <p:ext uri="{BB962C8B-B14F-4D97-AF65-F5344CB8AC3E}">
        <p14:creationId xmlns:p14="http://schemas.microsoft.com/office/powerpoint/2010/main" val="73414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90"/>
                                          </p:val>
                                        </p:tav>
                                        <p:tav tm="100000">
                                          <p:val>
                                            <p:fltVal val="0"/>
                                          </p:val>
                                        </p:tav>
                                      </p:tavLst>
                                    </p:anim>
                                    <p:animEffect transition="in" filter="fade">
                                      <p:cBhvr>
                                        <p:cTn id="19" dur="1000"/>
                                        <p:tgtEl>
                                          <p:spTgt spid="53"/>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1386114" y="761488"/>
            <a:ext cx="6934600" cy="1401141"/>
            <a:chOff x="503799" y="2681526"/>
            <a:chExt cx="8284820" cy="2179318"/>
          </a:xfrm>
        </p:grpSpPr>
        <p:sp>
          <p:nvSpPr>
            <p:cNvPr id="32" name="Rounded Rectangle 23">
              <a:extLst>
                <a:ext uri="{FF2B5EF4-FFF2-40B4-BE49-F238E27FC236}">
                  <a16:creationId xmlns:a16="http://schemas.microsoft.com/office/drawing/2014/main" id="{E8B296F0-A62E-41BC-953C-1F4C69935C69}"/>
                </a:ext>
              </a:extLst>
            </p:cNvPr>
            <p:cNvSpPr/>
            <p:nvPr/>
          </p:nvSpPr>
          <p:spPr>
            <a:xfrm>
              <a:off x="503799" y="2681526"/>
              <a:ext cx="8284820" cy="2179318"/>
            </a:xfrm>
            <a:prstGeom prst="roundRect">
              <a:avLst/>
            </a:prstGeom>
            <a:solidFill>
              <a:srgbClr val="E6D5F3">
                <a:alpha val="87000"/>
              </a:srgbClr>
            </a:solidFill>
          </p:spPr>
          <p:txBody>
            <a:bodyPr wrap="square">
              <a:spAutoFit/>
            </a:bodyPr>
            <a:lstStyle/>
            <a:p>
              <a:endParaRPr lang="en-US" sz="4500">
                <a:solidFill>
                  <a:srgbClr val="000000"/>
                </a:solidFill>
                <a:latin typeface="Times" panose="02020603050405020304" pitchFamily="18" charset="0"/>
                <a:cs typeface="Times" panose="02020603050405020304" pitchFamily="18" charset="0"/>
              </a:endParaRPr>
            </a:p>
            <a:p>
              <a:endParaRPr lang="en-US" sz="4500">
                <a:solidFill>
                  <a:srgbClr val="000000"/>
                </a:solidFill>
                <a:latin typeface="Times" panose="02020603050405020304" pitchFamily="18" charset="0"/>
                <a:cs typeface="Times" panose="02020603050405020304" pitchFamily="18" charset="0"/>
              </a:endParaRPr>
            </a:p>
          </p:txBody>
        </p:sp>
        <p:sp>
          <p:nvSpPr>
            <p:cNvPr id="36" name="Rectangle 35"/>
            <p:cNvSpPr/>
            <p:nvPr/>
          </p:nvSpPr>
          <p:spPr>
            <a:xfrm>
              <a:off x="692399" y="2767966"/>
              <a:ext cx="7907619" cy="2092878"/>
            </a:xfrm>
            <a:prstGeom prst="rect">
              <a:avLst/>
            </a:prstGeom>
          </p:spPr>
          <p:txBody>
            <a:bodyPr wrap="square">
              <a:spAutoFit/>
            </a:bodyPr>
            <a:lstStyle/>
            <a:p>
              <a:pPr algn="ctr"/>
              <a:r>
                <a:rPr lang="en-US" sz="2400" dirty="0" err="1">
                  <a:latin typeface="Times" panose="02020603050405020304" pitchFamily="18" charset="0"/>
                  <a:ea typeface="Times" panose="020B0500000000000000" pitchFamily="34" charset="0"/>
                  <a:cs typeface="Times" panose="02020603050405020304" pitchFamily="18" charset="0"/>
                </a:rPr>
                <a:t>Ông</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tự</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buộc</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tội</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mình</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về</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cái</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chết</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của</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người</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phụ</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nữ</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điều</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đó</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chứng</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tỏ</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ông</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là</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một</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người</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thầy</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thuốc</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có</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lương</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tâm</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và</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trách</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nhiệm</a:t>
              </a:r>
              <a:r>
                <a:rPr lang="en-US" sz="2400" dirty="0">
                  <a:latin typeface="Times" panose="02020603050405020304" pitchFamily="18" charset="0"/>
                  <a:ea typeface="Times" panose="020B0500000000000000" pitchFamily="34" charset="0"/>
                  <a:cs typeface="Times" panose="02020603050405020304" pitchFamily="18" charset="0"/>
                </a:rPr>
                <a:t>.</a:t>
              </a: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1661886" y="2706012"/>
            <a:ext cx="5784968" cy="1634490"/>
            <a:chOff x="483151" y="2559031"/>
            <a:chExt cx="8284820" cy="2179319"/>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179319"/>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Times" panose="02020603050405020304" pitchFamily="18" charset="0"/>
                <a:cs typeface="Times" panose="02020603050405020304" pitchFamily="18" charset="0"/>
              </a:endParaRPr>
            </a:p>
            <a:p>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637423" y="2645471"/>
              <a:ext cx="8130548" cy="2092879"/>
            </a:xfrm>
            <a:prstGeom prst="rect">
              <a:avLst/>
            </a:prstGeom>
          </p:spPr>
          <p:txBody>
            <a:bodyPr wrap="square">
              <a:spAutoFit/>
            </a:bodyPr>
            <a:lstStyle/>
            <a:p>
              <a:pPr algn="just"/>
              <a:r>
                <a:rPr lang="en-US" sz="2400" dirty="0">
                  <a:latin typeface="Times" panose="02020603050405020304" pitchFamily="18" charset="0"/>
                  <a:ea typeface="Times" panose="020B0500000000000000" pitchFamily="34" charset="0"/>
                  <a:cs typeface="Times" panose="02020603050405020304" pitchFamily="18" charset="0"/>
                </a:rPr>
                <a:t>Qua </a:t>
              </a:r>
              <a:r>
                <a:rPr lang="en-US" sz="2400" dirty="0" err="1">
                  <a:latin typeface="Times" panose="02020603050405020304" pitchFamily="18" charset="0"/>
                  <a:ea typeface="Times" panose="020B0500000000000000" pitchFamily="34" charset="0"/>
                  <a:cs typeface="Times" panose="02020603050405020304" pitchFamily="18" charset="0"/>
                </a:rPr>
                <a:t>đoạn</a:t>
              </a:r>
              <a:r>
                <a:rPr lang="en-US" sz="2400" dirty="0">
                  <a:latin typeface="Times" panose="02020603050405020304" pitchFamily="18" charset="0"/>
                  <a:ea typeface="Times" panose="020B0500000000000000" pitchFamily="34" charset="0"/>
                  <a:cs typeface="Times" panose="02020603050405020304" pitchFamily="18" charset="0"/>
                </a:rPr>
                <a:t> 2, </a:t>
              </a:r>
              <a:r>
                <a:rPr lang="en-US" sz="2400" dirty="0" err="1">
                  <a:latin typeface="Times" panose="02020603050405020304" pitchFamily="18" charset="0"/>
                  <a:ea typeface="Times" panose="020B0500000000000000" pitchFamily="34" charset="0"/>
                  <a:cs typeface="Times" panose="02020603050405020304" pitchFamily="18" charset="0"/>
                </a:rPr>
                <a:t>tác</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giả</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muốn</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thể</a:t>
              </a:r>
              <a:r>
                <a:rPr lang="en-US" sz="2400" dirty="0">
                  <a:latin typeface="Times" panose="02020603050405020304" pitchFamily="18" charset="0"/>
                  <a:ea typeface="Times" panose="020B0500000000000000" pitchFamily="34" charset="0"/>
                  <a:cs typeface="Times" panose="02020603050405020304" pitchFamily="18" charset="0"/>
                </a:rPr>
                <a:t> </a:t>
              </a:r>
              <a:r>
                <a:rPr lang="en-US" sz="2400" dirty="0" err="1">
                  <a:latin typeface="Times" panose="02020603050405020304" pitchFamily="18" charset="0"/>
                  <a:ea typeface="Times" panose="020B0500000000000000" pitchFamily="34" charset="0"/>
                  <a:cs typeface="Times" panose="02020603050405020304" pitchFamily="18" charset="0"/>
                </a:rPr>
                <a:t>hiện</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lòng</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nhân</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ái</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của</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Hải</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Thượng</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Lãn</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Ông</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đối</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với</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người</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phụ</a:t>
              </a:r>
              <a:r>
                <a:rPr lang="en-US" altLang="en-US" sz="2400" dirty="0">
                  <a:latin typeface="Times" panose="02020603050405020304" pitchFamily="18" charset="0"/>
                  <a:ea typeface="Times" panose="020B0500000000000000" pitchFamily="34" charset="0"/>
                  <a:cs typeface="Times" panose="02020603050405020304" pitchFamily="18" charset="0"/>
                </a:rPr>
                <a:t> </a:t>
              </a:r>
              <a:r>
                <a:rPr lang="en-US" altLang="en-US" sz="2400" dirty="0" err="1">
                  <a:latin typeface="Times" panose="02020603050405020304" pitchFamily="18" charset="0"/>
                  <a:ea typeface="Times" panose="020B0500000000000000" pitchFamily="34" charset="0"/>
                  <a:cs typeface="Times" panose="02020603050405020304" pitchFamily="18" charset="0"/>
                </a:rPr>
                <a:t>nữ</a:t>
              </a:r>
              <a:r>
                <a:rPr lang="en-US" altLang="en-US" sz="2400" dirty="0">
                  <a:latin typeface="Times" panose="02020603050405020304" pitchFamily="18" charset="0"/>
                  <a:ea typeface="Times" panose="020B0500000000000000" pitchFamily="34" charset="0"/>
                  <a:cs typeface="Times" panose="02020603050405020304" pitchFamily="18" charset="0"/>
                </a:rPr>
                <a:t>.</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extLst>
      <p:ext uri="{BB962C8B-B14F-4D97-AF65-F5344CB8AC3E}">
        <p14:creationId xmlns:p14="http://schemas.microsoft.com/office/powerpoint/2010/main" val="225975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sp>
        <p:nvSpPr>
          <p:cNvPr id="6" name="文本框 5"/>
          <p:cNvSpPr txBox="1"/>
          <p:nvPr/>
        </p:nvSpPr>
        <p:spPr>
          <a:xfrm>
            <a:off x="528607" y="523419"/>
            <a:ext cx="8047394" cy="1877437"/>
          </a:xfrm>
          <a:prstGeom prst="rect">
            <a:avLst/>
          </a:prstGeom>
          <a:noFill/>
        </p:spPr>
        <p:txBody>
          <a:bodyPr vert="horz" wrap="square" rtlCol="0">
            <a:spAutoFit/>
          </a:bodyPr>
          <a:lstStyle/>
          <a:p>
            <a:pPr algn="ctr"/>
            <a:r>
              <a:rPr lang="en-US" altLang="zh-CN" sz="4800" spc="225" dirty="0" err="1">
                <a:solidFill>
                  <a:srgbClr val="FF0000"/>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Tập</a:t>
            </a:r>
            <a:r>
              <a:rPr lang="en-US" altLang="zh-CN" sz="4800" spc="225" dirty="0">
                <a:solidFill>
                  <a:srgbClr val="FF0000"/>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 </a:t>
            </a:r>
            <a:r>
              <a:rPr lang="en-US" altLang="zh-CN" sz="4800" spc="225" dirty="0" err="1">
                <a:solidFill>
                  <a:srgbClr val="FF0000"/>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đọc</a:t>
            </a:r>
            <a:endParaRPr lang="en-US" altLang="zh-CN" sz="3600" spc="225" dirty="0">
              <a:solidFill>
                <a:srgbClr val="FF0000"/>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a:p>
            <a:pPr algn="ctr"/>
            <a:r>
              <a:rPr lang="en-US" altLang="zh-CN" sz="4400" b="1" spc="225" dirty="0" err="1">
                <a:solidFill>
                  <a:srgbClr val="00B0F0"/>
                </a:solidFill>
                <a:latin typeface="Arial" panose="020B0604020202020204" pitchFamily="34" charset="0"/>
                <a:ea typeface="微软雅黑 Light" panose="020B0502040204020203" pitchFamily="34" charset="-122"/>
                <a:cs typeface="Arial" panose="020B0604020202020204" pitchFamily="34" charset="0"/>
              </a:rPr>
              <a:t>Thầy</a:t>
            </a:r>
            <a:r>
              <a:rPr lang="en-US" altLang="zh-CN" sz="4400" b="1" spc="225" dirty="0">
                <a:solidFill>
                  <a:srgbClr val="00B0F0"/>
                </a:solidFill>
                <a:latin typeface="Arial" panose="020B0604020202020204" pitchFamily="34" charset="0"/>
                <a:ea typeface="微软雅黑 Light" panose="020B0502040204020203" pitchFamily="34" charset="-122"/>
                <a:cs typeface="Arial" panose="020B0604020202020204" pitchFamily="34" charset="0"/>
              </a:rPr>
              <a:t> </a:t>
            </a:r>
            <a:r>
              <a:rPr lang="en-US" altLang="zh-CN" sz="4400" b="1" spc="225" dirty="0" err="1">
                <a:solidFill>
                  <a:srgbClr val="00B0F0"/>
                </a:solidFill>
                <a:latin typeface="Arial" panose="020B0604020202020204" pitchFamily="34" charset="0"/>
                <a:ea typeface="微软雅黑 Light" panose="020B0502040204020203" pitchFamily="34" charset="-122"/>
                <a:cs typeface="Arial" panose="020B0604020202020204" pitchFamily="34" charset="0"/>
              </a:rPr>
              <a:t>thuốc</a:t>
            </a:r>
            <a:r>
              <a:rPr lang="en-US" altLang="zh-CN" sz="4400" b="1" spc="225" dirty="0">
                <a:solidFill>
                  <a:srgbClr val="00B0F0"/>
                </a:solidFill>
                <a:latin typeface="Arial" panose="020B0604020202020204" pitchFamily="34" charset="0"/>
                <a:ea typeface="微软雅黑 Light" panose="020B0502040204020203" pitchFamily="34" charset="-122"/>
                <a:cs typeface="Arial" panose="020B0604020202020204" pitchFamily="34" charset="0"/>
              </a:rPr>
              <a:t> </a:t>
            </a:r>
            <a:r>
              <a:rPr lang="en-US" altLang="zh-CN" sz="4400" b="1" spc="225" dirty="0" err="1">
                <a:solidFill>
                  <a:srgbClr val="00B0F0"/>
                </a:solidFill>
                <a:latin typeface="Arial" panose="020B0604020202020204" pitchFamily="34" charset="0"/>
                <a:ea typeface="微软雅黑 Light" panose="020B0502040204020203" pitchFamily="34" charset="-122"/>
                <a:cs typeface="Arial" panose="020B0604020202020204" pitchFamily="34" charset="0"/>
              </a:rPr>
              <a:t>như</a:t>
            </a:r>
            <a:r>
              <a:rPr lang="en-US" altLang="zh-CN" sz="4400" b="1" spc="225" dirty="0">
                <a:solidFill>
                  <a:srgbClr val="00B0F0"/>
                </a:solidFill>
                <a:latin typeface="Arial" panose="020B0604020202020204" pitchFamily="34" charset="0"/>
                <a:ea typeface="微软雅黑 Light" panose="020B0502040204020203" pitchFamily="34" charset="-122"/>
                <a:cs typeface="Arial" panose="020B0604020202020204" pitchFamily="34" charset="0"/>
              </a:rPr>
              <a:t> </a:t>
            </a:r>
            <a:r>
              <a:rPr lang="en-US" altLang="zh-CN" sz="4400" b="1" spc="225" dirty="0" err="1">
                <a:solidFill>
                  <a:srgbClr val="00B0F0"/>
                </a:solidFill>
                <a:latin typeface="Arial" panose="020B0604020202020204" pitchFamily="34" charset="0"/>
                <a:ea typeface="微软雅黑 Light" panose="020B0502040204020203" pitchFamily="34" charset="-122"/>
                <a:cs typeface="Arial" panose="020B0604020202020204" pitchFamily="34" charset="0"/>
              </a:rPr>
              <a:t>mẹ</a:t>
            </a:r>
            <a:r>
              <a:rPr lang="en-US" altLang="zh-CN" sz="4400" b="1" spc="225" dirty="0">
                <a:solidFill>
                  <a:srgbClr val="00B0F0"/>
                </a:solidFill>
                <a:latin typeface="Arial" panose="020B0604020202020204" pitchFamily="34" charset="0"/>
                <a:ea typeface="微软雅黑 Light" panose="020B0502040204020203" pitchFamily="34" charset="-122"/>
                <a:cs typeface="Arial" panose="020B0604020202020204" pitchFamily="34" charset="0"/>
              </a:rPr>
              <a:t> </a:t>
            </a:r>
            <a:r>
              <a:rPr lang="en-US" altLang="zh-CN" sz="4400" b="1" spc="225" dirty="0" err="1">
                <a:solidFill>
                  <a:srgbClr val="00B0F0"/>
                </a:solidFill>
                <a:latin typeface="Arial" panose="020B0604020202020204" pitchFamily="34" charset="0"/>
                <a:ea typeface="微软雅黑 Light" panose="020B0502040204020203" pitchFamily="34" charset="-122"/>
                <a:cs typeface="Arial" panose="020B0604020202020204" pitchFamily="34" charset="0"/>
              </a:rPr>
              <a:t>hiền</a:t>
            </a:r>
            <a:endParaRPr lang="en-US" altLang="zh-CN" sz="4400" b="1" spc="225" dirty="0">
              <a:solidFill>
                <a:srgbClr val="00B0F0"/>
              </a:solidFill>
              <a:latin typeface="Arial" panose="020B0604020202020204" pitchFamily="34" charset="0"/>
              <a:ea typeface="微软雅黑 Light" panose="020B0502040204020203" pitchFamily="34" charset="-122"/>
              <a:cs typeface="Arial" panose="020B0604020202020204" pitchFamily="34" charset="0"/>
            </a:endParaRPr>
          </a:p>
          <a:p>
            <a:pPr algn="r"/>
            <a:r>
              <a:rPr lang="en-US" altLang="zh-CN" sz="2000" b="1" spc="225" dirty="0" err="1">
                <a:latin typeface="Arial" panose="020B0604020202020204" pitchFamily="34" charset="0"/>
                <a:ea typeface="微软雅黑 Light" panose="020B0502040204020203" pitchFamily="34" charset="-122"/>
                <a:cs typeface="Arial" panose="020B0604020202020204" pitchFamily="34" charset="0"/>
              </a:rPr>
              <a:t>Trần</a:t>
            </a:r>
            <a:r>
              <a:rPr lang="en-US" altLang="zh-CN" sz="2000" b="1" spc="225" dirty="0">
                <a:latin typeface="Arial" panose="020B0604020202020204" pitchFamily="34" charset="0"/>
                <a:ea typeface="微软雅黑 Light" panose="020B0502040204020203" pitchFamily="34" charset="-122"/>
                <a:cs typeface="Arial" panose="020B0604020202020204" pitchFamily="34" charset="0"/>
              </a:rPr>
              <a:t> </a:t>
            </a:r>
            <a:r>
              <a:rPr lang="en-US" altLang="zh-CN" sz="2000" b="1" spc="225" dirty="0" err="1">
                <a:latin typeface="Arial" panose="020B0604020202020204" pitchFamily="34" charset="0"/>
                <a:ea typeface="微软雅黑 Light" panose="020B0502040204020203" pitchFamily="34" charset="-122"/>
                <a:cs typeface="Arial" panose="020B0604020202020204" pitchFamily="34" charset="0"/>
              </a:rPr>
              <a:t>Phương</a:t>
            </a:r>
            <a:r>
              <a:rPr lang="en-US" altLang="zh-CN" sz="2000" b="1" spc="225" dirty="0">
                <a:latin typeface="Arial" panose="020B0604020202020204" pitchFamily="34" charset="0"/>
                <a:ea typeface="微软雅黑 Light" panose="020B0502040204020203" pitchFamily="34" charset="-122"/>
                <a:cs typeface="Arial" panose="020B0604020202020204" pitchFamily="34" charset="0"/>
              </a:rPr>
              <a:t> </a:t>
            </a:r>
            <a:r>
              <a:rPr lang="en-US" altLang="zh-CN" sz="2000" b="1" spc="225" dirty="0" err="1">
                <a:latin typeface="Arial" panose="020B0604020202020204" pitchFamily="34" charset="0"/>
                <a:ea typeface="微软雅黑 Light" panose="020B0502040204020203" pitchFamily="34" charset="-122"/>
                <a:cs typeface="Arial" panose="020B0604020202020204" pitchFamily="34" charset="0"/>
              </a:rPr>
              <a:t>Hạnh</a:t>
            </a:r>
            <a:endParaRPr lang="zh-CN" altLang="en-US" sz="2000" b="1" spc="225" dirty="0">
              <a:latin typeface="Arial" panose="020B0604020202020204" pitchFamily="34" charset="0"/>
              <a:ea typeface="微软雅黑 Light" panose="020B0502040204020203" pitchFamily="34" charset="-122"/>
              <a:cs typeface="Arial" panose="020B0604020202020204" pitchFamily="34" charset="0"/>
            </a:endParaRP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2889" b="100000" l="3949" r="100000">
                        <a14:foregroundMark x1="10427" y1="87667" x2="10427" y2="87667"/>
                        <a14:foregroundMark x1="66825" y1="7889" x2="66825" y2="7889"/>
                        <a14:foregroundMark x1="60821" y1="8222" x2="60821" y2="8222"/>
                        <a14:foregroundMark x1="58610" y1="8222" x2="58610" y2="8222"/>
                        <a14:foregroundMark x1="49447" y1="17000" x2="49447" y2="17000"/>
                        <a14:foregroundMark x1="5055" y1="44778" x2="5055" y2="44778"/>
                        <a14:backgroundMark x1="97788" y1="58889" x2="97788" y2="58889"/>
                        <a14:backgroundMark x1="97314" y1="61333" x2="97788" y2="61667"/>
                        <a14:backgroundMark x1="97788" y1="67000" x2="97788" y2="67778"/>
                        <a14:backgroundMark x1="97788" y1="71778" x2="97788" y2="72667"/>
                      </a14:backgroundRemoval>
                    </a14:imgEffect>
                  </a14:imgLayer>
                </a14:imgProps>
              </a:ext>
              <a:ext uri="{28A0092B-C50C-407E-A947-70E740481C1C}">
                <a14:useLocalDpi xmlns:a14="http://schemas.microsoft.com/office/drawing/2010/main" val="0"/>
              </a:ext>
            </a:extLst>
          </a:blip>
          <a:stretch>
            <a:fillRect/>
          </a:stretch>
        </p:blipFill>
        <p:spPr>
          <a:xfrm flipH="1">
            <a:off x="28591" y="1974177"/>
            <a:ext cx="2229091" cy="3169323"/>
          </a:xfrm>
          <a:prstGeom prst="rect">
            <a:avLst/>
          </a:prstGeom>
        </p:spPr>
      </p:pic>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Times" panose="02020603050405020304" pitchFamily="18" charset="0"/>
              <a:ea typeface="方正经黑简体" panose="02000000000000000000" pitchFamily="2" charset="-122"/>
              <a:cs typeface="Times" panose="02020603050405020304" pitchFamily="18" charset="0"/>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71055" y="3444155"/>
            <a:ext cx="8052543" cy="1004474"/>
            <a:chOff x="483151" y="2559031"/>
            <a:chExt cx="8284820" cy="2980437"/>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980437"/>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Times" panose="02020603050405020304" pitchFamily="18" charset="0"/>
                <a:cs typeface="Times" panose="02020603050405020304" pitchFamily="18" charset="0"/>
              </a:endParaRPr>
            </a:p>
            <a:p>
              <a:pPr defTabSz="514350"/>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1134314" y="2820793"/>
              <a:ext cx="7633657" cy="2413246"/>
            </a:xfrm>
            <a:prstGeom prst="rect">
              <a:avLst/>
            </a:prstGeom>
          </p:spPr>
          <p:txBody>
            <a:bodyPr wrap="square">
              <a:spAutoFit/>
            </a:bodyPr>
            <a:lstStyle/>
            <a:p>
              <a:pPr>
                <a:spcBef>
                  <a:spcPct val="50000"/>
                </a:spcBef>
              </a:pP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Lãn</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Ông</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nhiều</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lần</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được</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tiến</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cử</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vào</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chức</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ngự</a:t>
              </a:r>
              <a:r>
                <a:rPr lang="en-US" altLang="en-US" sz="2000" dirty="0">
                  <a:latin typeface="Times" panose="02020603050405020304" pitchFamily="18" charset="0"/>
                  <a:ea typeface="Times" panose="020B0500000000000000" pitchFamily="34" charset="0"/>
                  <a:cs typeface="Times" panose="02020603050405020304" pitchFamily="18" charset="0"/>
                </a:rPr>
                <a:t> y, song </a:t>
              </a:r>
              <a:r>
                <a:rPr lang="en-US" altLang="en-US" sz="2000" dirty="0" err="1">
                  <a:latin typeface="Times" panose="02020603050405020304" pitchFamily="18" charset="0"/>
                  <a:ea typeface="Times" panose="020B0500000000000000" pitchFamily="34" charset="0"/>
                  <a:cs typeface="Times" panose="02020603050405020304" pitchFamily="18" charset="0"/>
                </a:rPr>
                <a:t>ông</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đã</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khéo</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léo</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từ</a:t>
              </a:r>
              <a:r>
                <a:rPr lang="en-US" altLang="en-US" sz="2000" dirty="0">
                  <a:latin typeface="Times" panose="02020603050405020304" pitchFamily="18" charset="0"/>
                  <a:ea typeface="Times" panose="020B0500000000000000" pitchFamily="34" charset="0"/>
                  <a:cs typeface="Times" panose="02020603050405020304" pitchFamily="18" charset="0"/>
                </a:rPr>
                <a:t> </a:t>
              </a:r>
              <a:r>
                <a:rPr lang="en-US" altLang="en-US" sz="2000" dirty="0" err="1">
                  <a:latin typeface="Times" panose="02020603050405020304" pitchFamily="18" charset="0"/>
                  <a:ea typeface="Times" panose="020B0500000000000000" pitchFamily="34" charset="0"/>
                  <a:cs typeface="Times" panose="02020603050405020304" pitchFamily="18" charset="0"/>
                </a:rPr>
                <a:t>chối</a:t>
              </a:r>
              <a:r>
                <a:rPr lang="en-US" altLang="en-US" sz="2000" dirty="0">
                  <a:latin typeface="Times" panose="02020603050405020304" pitchFamily="18" charset="0"/>
                  <a:ea typeface="Times" panose="020B0500000000000000" pitchFamily="34" charset="0"/>
                  <a:cs typeface="Times" panose="02020603050405020304" pitchFamily="18" charset="0"/>
                </a:rPr>
                <a:t>.</a:t>
              </a:r>
            </a:p>
            <a:p>
              <a:pPr lvl="0" algn="just"/>
              <a:endParaRPr lang="en-US" altLang="en-US" sz="2000" dirty="0">
                <a:latin typeface="Times" panose="02020603050405020304" pitchFamily="18" charset="0"/>
                <a:cs typeface="Times" panose="02020603050405020304" pitchFamily="18" charset="0"/>
              </a:endParaRPr>
            </a:p>
            <a:p>
              <a:pPr indent="201811" algn="just" defTabSz="514350">
                <a:spcAft>
                  <a:spcPts val="675"/>
                </a:spcAft>
                <a:defRPr/>
              </a:pPr>
              <a:endParaRPr lang="vi-VN" sz="2000" dirty="0">
                <a:latin typeface="Times" panose="02020603050405020304" pitchFamily="18" charset="0"/>
                <a:cs typeface="Times" panose="02020603050405020304" pitchFamily="18"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463654" y="3718883"/>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556538" y="2128191"/>
            <a:ext cx="6169052" cy="811442"/>
            <a:chOff x="1003446" y="1330133"/>
            <a:chExt cx="5661496" cy="523393"/>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03446" y="1330133"/>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Times" panose="02020603050405020304" pitchFamily="18" charset="0"/>
                <a:cs typeface="Times" panose="02020603050405020304" pitchFamily="18" charset="0"/>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05257" y="1352498"/>
              <a:ext cx="5519661" cy="496302"/>
            </a:xfrm>
            <a:prstGeom prst="rect">
              <a:avLst/>
            </a:prstGeom>
            <a:noFill/>
          </p:spPr>
          <p:txBody>
            <a:bodyPr wrap="square">
              <a:spAutoFit/>
            </a:bodyPr>
            <a:lstStyle/>
            <a:p>
              <a:pPr lvl="0"/>
              <a:r>
                <a:rPr lang="en-US" altLang="en-US" sz="2200" dirty="0" err="1">
                  <a:latin typeface="Times" panose="02020603050405020304" pitchFamily="18" charset="0"/>
                  <a:cs typeface="Times" panose="02020603050405020304" pitchFamily="18" charset="0"/>
                </a:rPr>
                <a:t>Vì</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sao</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có</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thể</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nói</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Lãn</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Ông</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là</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một</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người</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không</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màng</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danh</a:t>
              </a:r>
              <a:r>
                <a:rPr lang="en-US" altLang="en-US" sz="2200" dirty="0">
                  <a:latin typeface="Times" panose="02020603050405020304" pitchFamily="18" charset="0"/>
                  <a:cs typeface="Times" panose="02020603050405020304" pitchFamily="18" charset="0"/>
                </a:rPr>
                <a:t> </a:t>
              </a:r>
              <a:r>
                <a:rPr lang="en-US" altLang="en-US" sz="2200" dirty="0" err="1">
                  <a:latin typeface="Times" panose="02020603050405020304" pitchFamily="18" charset="0"/>
                  <a:cs typeface="Times" panose="02020603050405020304" pitchFamily="18" charset="0"/>
                </a:rPr>
                <a:t>lợi</a:t>
              </a:r>
              <a:r>
                <a:rPr lang="en-US" altLang="en-US" sz="2200" dirty="0">
                  <a:latin typeface="Times" panose="02020603050405020304" pitchFamily="18" charset="0"/>
                  <a:cs typeface="Times" panose="02020603050405020304" pitchFamily="18" charset="0"/>
                </a:rPr>
                <a:t>?</a:t>
              </a: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ea typeface="站酷快乐体2016修订版" panose="02010600030101010101" pitchFamily="2" charset="-122"/>
                <a:cs typeface="Times" panose="02020603050405020304" pitchFamily="18" charset="0"/>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ea typeface="站酷快乐体2016修订版" panose="02010600030101010101" pitchFamily="2" charset="-122"/>
                <a:cs typeface="Times" panose="02020603050405020304" pitchFamily="18" charset="0"/>
                <a:sym typeface="Arial"/>
              </a:rPr>
              <a:t> 3</a:t>
            </a:r>
            <a:endParaRPr lang="en-US" sz="788" kern="0" dirty="0">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cs typeface="Times" panose="02020603050405020304" pitchFamily="18" charset="0"/>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607826" y="3587707"/>
            <a:ext cx="684000" cy="360000"/>
          </a:xfrm>
          <a:prstGeom prst="rect">
            <a:avLst/>
          </a:prstGeom>
        </p:spPr>
      </p:pic>
    </p:spTree>
    <p:extLst>
      <p:ext uri="{BB962C8B-B14F-4D97-AF65-F5344CB8AC3E}">
        <p14:creationId xmlns:p14="http://schemas.microsoft.com/office/powerpoint/2010/main" val="261439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1" y="488904"/>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Times" panose="02020603050405020304" pitchFamily="18" charset="0"/>
              <a:ea typeface="微软雅黑 Light" panose="020B0502040204020203" pitchFamily="34" charset="-122"/>
              <a:cs typeface="Times" panose="02020603050405020304" pitchFamily="18" charset="0"/>
            </a:endParaRPr>
          </a:p>
        </p:txBody>
      </p:sp>
      <p:grpSp>
        <p:nvGrpSpPr>
          <p:cNvPr id="28" name="Group 27">
            <a:extLst>
              <a:ext uri="{FF2B5EF4-FFF2-40B4-BE49-F238E27FC236}">
                <a16:creationId xmlns:a16="http://schemas.microsoft.com/office/drawing/2014/main" id="{57C3BC4C-9352-42E9-B546-7BF5EC67262A}"/>
              </a:ext>
            </a:extLst>
          </p:cNvPr>
          <p:cNvGrpSpPr/>
          <p:nvPr/>
        </p:nvGrpSpPr>
        <p:grpSpPr>
          <a:xfrm>
            <a:off x="4453646" y="767986"/>
            <a:ext cx="4178964" cy="1808695"/>
            <a:chOff x="-351515" y="2559031"/>
            <a:chExt cx="9257295" cy="2411592"/>
          </a:xfrm>
        </p:grpSpPr>
        <p:sp>
          <p:nvSpPr>
            <p:cNvPr id="32" name="Rounded Rectangle 23">
              <a:extLst>
                <a:ext uri="{FF2B5EF4-FFF2-40B4-BE49-F238E27FC236}">
                  <a16:creationId xmlns:a16="http://schemas.microsoft.com/office/drawing/2014/main" id="{E8B296F0-A62E-41BC-953C-1F4C69935C69}"/>
                </a:ext>
              </a:extLst>
            </p:cNvPr>
            <p:cNvSpPr/>
            <p:nvPr/>
          </p:nvSpPr>
          <p:spPr>
            <a:xfrm>
              <a:off x="-351515" y="2559031"/>
              <a:ext cx="9119489" cy="2179319"/>
            </a:xfrm>
            <a:prstGeom prst="roundRect">
              <a:avLst/>
            </a:prstGeom>
            <a:solidFill>
              <a:srgbClr val="E6D5F3">
                <a:alpha val="87000"/>
              </a:srgbClr>
            </a:solidFill>
          </p:spPr>
          <p:txBody>
            <a:bodyPr wrap="square">
              <a:spAutoFit/>
            </a:bodyPr>
            <a:lstStyle/>
            <a:p>
              <a:endParaRPr lang="en-US" sz="4500">
                <a:solidFill>
                  <a:srgbClr val="000000"/>
                </a:solidFill>
                <a:latin typeface="Times" panose="02020603050405020304" pitchFamily="18" charset="0"/>
                <a:cs typeface="Times" panose="02020603050405020304" pitchFamily="18" charset="0"/>
              </a:endParaRPr>
            </a:p>
            <a:p>
              <a:endParaRPr lang="en-US" sz="4500">
                <a:solidFill>
                  <a:srgbClr val="000000"/>
                </a:solidFill>
                <a:latin typeface="Times" panose="02020603050405020304" pitchFamily="18" charset="0"/>
                <a:cs typeface="Times" panose="02020603050405020304" pitchFamily="18" charset="0"/>
              </a:endParaRPr>
            </a:p>
          </p:txBody>
        </p:sp>
        <p:sp>
          <p:nvSpPr>
            <p:cNvPr id="36" name="Rectangle 35"/>
            <p:cNvSpPr/>
            <p:nvPr/>
          </p:nvSpPr>
          <p:spPr>
            <a:xfrm>
              <a:off x="-98030" y="2723854"/>
              <a:ext cx="9003810" cy="2246769"/>
            </a:xfrm>
            <a:prstGeom prst="rect">
              <a:avLst/>
            </a:prstGeom>
          </p:spPr>
          <p:txBody>
            <a:bodyPr wrap="square">
              <a:spAutoFit/>
            </a:bodyPr>
            <a:lstStyle/>
            <a:p>
              <a:pPr lvl="0"/>
              <a:r>
                <a:rPr lang="en-US" sz="2100" dirty="0" err="1">
                  <a:latin typeface="Times" panose="02020603050405020304" pitchFamily="18" charset="0"/>
                  <a:ea typeface="Times" panose="020B0500000000000000" pitchFamily="34" charset="0"/>
                  <a:cs typeface="Times" panose="02020603050405020304" pitchFamily="18" charset="0"/>
                </a:rPr>
                <a:t>Điều</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đó</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chứng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tỏ</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rằng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Lãn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Ông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là</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một</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người</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sống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và</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làm</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việc</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theo</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lương</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tâm</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tránh</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nhiệm</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của</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một</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thầy</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thuốc</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đối</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với</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dân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nghèo</a:t>
              </a:r>
              <a:r>
                <a:rPr lang="en-US" sz="2100" dirty="0">
                  <a:latin typeface="Times" panose="02020603050405020304" pitchFamily="18" charset="0"/>
                  <a:ea typeface="Times" panose="020B0500000000000000" pitchFamily="34" charset="0"/>
                  <a:cs typeface="Times" panose="02020603050405020304" pitchFamily="18" charset="0"/>
                </a:rPr>
                <a:t>.</a:t>
              </a:r>
            </a:p>
            <a:p>
              <a:endParaRPr lang="en-US" sz="1950" dirty="0">
                <a:latin typeface="Times" panose="02020603050405020304" pitchFamily="18" charset="0"/>
                <a:cs typeface="Times" panose="02020603050405020304" pitchFamily="18" charset="0"/>
              </a:endParaRPr>
            </a:p>
          </p:txBody>
        </p:sp>
      </p:grpSp>
      <p:grpSp>
        <p:nvGrpSpPr>
          <p:cNvPr id="50" name="Group 49">
            <a:extLst>
              <a:ext uri="{FF2B5EF4-FFF2-40B4-BE49-F238E27FC236}">
                <a16:creationId xmlns:a16="http://schemas.microsoft.com/office/drawing/2014/main" id="{57C3BC4C-9352-42E9-B546-7BF5EC67262A}"/>
              </a:ext>
            </a:extLst>
          </p:cNvPr>
          <p:cNvGrpSpPr/>
          <p:nvPr/>
        </p:nvGrpSpPr>
        <p:grpSpPr>
          <a:xfrm>
            <a:off x="4699255" y="2578944"/>
            <a:ext cx="3802174" cy="1634490"/>
            <a:chOff x="483151" y="2559031"/>
            <a:chExt cx="8422624" cy="2480823"/>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480823"/>
            </a:xfrm>
            <a:prstGeom prst="roundRect">
              <a:avLst/>
            </a:prstGeom>
            <a:ln w="38100">
              <a:noFill/>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endParaRPr lang="en-US" sz="4500">
                <a:solidFill>
                  <a:srgbClr val="000000"/>
                </a:solidFill>
                <a:latin typeface="Times" panose="02020603050405020304" pitchFamily="18" charset="0"/>
                <a:cs typeface="Times" panose="02020603050405020304" pitchFamily="18" charset="0"/>
              </a:endParaRPr>
            </a:p>
            <a:p>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620955" y="2737449"/>
              <a:ext cx="8284820" cy="2102140"/>
            </a:xfrm>
            <a:prstGeom prst="rect">
              <a:avLst/>
            </a:prstGeom>
          </p:spPr>
          <p:txBody>
            <a:bodyPr wrap="square">
              <a:spAutoFit/>
            </a:bodyPr>
            <a:lstStyle/>
            <a:p>
              <a:pPr lvl="0"/>
              <a:r>
                <a:rPr lang="en-US" sz="2100" dirty="0">
                  <a:latin typeface="Times" panose="02020603050405020304" pitchFamily="18" charset="0"/>
                  <a:ea typeface="Times" panose="020B0500000000000000" pitchFamily="34" charset="0"/>
                  <a:cs typeface="Times" panose="02020603050405020304" pitchFamily="18" charset="0"/>
                </a:rPr>
                <a:t>Qua </a:t>
              </a:r>
              <a:r>
                <a:rPr lang="en-US" sz="2100" dirty="0" err="1">
                  <a:latin typeface="Times" panose="02020603050405020304" pitchFamily="18" charset="0"/>
                  <a:ea typeface="Times" panose="020B0500000000000000" pitchFamily="34" charset="0"/>
                  <a:cs typeface="Times" panose="02020603050405020304" pitchFamily="18" charset="0"/>
                </a:rPr>
                <a:t>đoạn</a:t>
              </a:r>
              <a:r>
                <a:rPr lang="en-US" sz="2100" dirty="0">
                  <a:latin typeface="Times" panose="02020603050405020304" pitchFamily="18" charset="0"/>
                  <a:ea typeface="Times" panose="020B0500000000000000" pitchFamily="34" charset="0"/>
                  <a:cs typeface="Times" panose="02020603050405020304" pitchFamily="18" charset="0"/>
                </a:rPr>
                <a:t> 3, </a:t>
              </a:r>
              <a:r>
                <a:rPr lang="en-US" sz="2100" dirty="0" err="1">
                  <a:latin typeface="Times" panose="02020603050405020304" pitchFamily="18" charset="0"/>
                  <a:ea typeface="Times" panose="020B0500000000000000" pitchFamily="34" charset="0"/>
                  <a:cs typeface="Times" panose="02020603050405020304" pitchFamily="18" charset="0"/>
                </a:rPr>
                <a:t>tác</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giả</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muốn</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thể</a:t>
              </a:r>
              <a:r>
                <a:rPr lang="en-US" sz="2100" dirty="0">
                  <a:latin typeface="Times" panose="02020603050405020304" pitchFamily="18" charset="0"/>
                  <a:ea typeface="Times" panose="020B0500000000000000" pitchFamily="34" charset="0"/>
                  <a:cs typeface="Times" panose="02020603050405020304" pitchFamily="18" charset="0"/>
                </a:rPr>
                <a:t> </a:t>
              </a:r>
              <a:r>
                <a:rPr lang="en-US" sz="2100" dirty="0" err="1">
                  <a:latin typeface="Times" panose="02020603050405020304" pitchFamily="18" charset="0"/>
                  <a:ea typeface="Times" panose="020B0500000000000000" pitchFamily="34" charset="0"/>
                  <a:cs typeface="Times" panose="02020603050405020304" pitchFamily="18" charset="0"/>
                </a:rPr>
                <a:t>hiện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nhân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cách</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cao</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thượng</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của</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Hải</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Thượng</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Lãn</a:t>
              </a:r>
              <a:r>
                <a:rPr lang="en-US" altLang="en-US" sz="2100" dirty="0">
                  <a:latin typeface="Times" panose="02020603050405020304" pitchFamily="18" charset="0"/>
                  <a:ea typeface="Times" panose="020B0500000000000000" pitchFamily="34" charset="0"/>
                  <a:cs typeface="Times" panose="02020603050405020304" pitchFamily="18" charset="0"/>
                </a:rPr>
                <a:t> </a:t>
              </a:r>
              <a:r>
                <a:rPr lang="en-US" altLang="en-US" sz="2100" dirty="0" err="1">
                  <a:latin typeface="Times" panose="02020603050405020304" pitchFamily="18" charset="0"/>
                  <a:ea typeface="Times" panose="020B0500000000000000" pitchFamily="34" charset="0"/>
                  <a:cs typeface="Times" panose="02020603050405020304" pitchFamily="18" charset="0"/>
                </a:rPr>
                <a:t>Ông</a:t>
              </a:r>
              <a:r>
                <a:rPr lang="en-US" altLang="en-US" sz="2100" dirty="0">
                  <a:latin typeface="Times" panose="02020603050405020304" pitchFamily="18" charset="0"/>
                  <a:ea typeface="Times" panose="020B0500000000000000" pitchFamily="34" charset="0"/>
                  <a:cs typeface="Times" panose="02020603050405020304" pitchFamily="18" charset="0"/>
                </a:rPr>
                <a:t>.</a:t>
              </a:r>
            </a:p>
            <a:p>
              <a:endParaRPr lang="en-US" altLang="en-US" sz="2100" dirty="0">
                <a:latin typeface="Times" panose="02020603050405020304" pitchFamily="18" charset="0"/>
                <a:ea typeface="Times" panose="020B0500000000000000" pitchFamily="34" charset="0"/>
                <a:cs typeface="Times" panose="02020603050405020304" pitchFamily="18"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 y="819259"/>
            <a:ext cx="3007550" cy="3632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3085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Times" panose="02020603050405020304" pitchFamily="18" charset="0"/>
              <a:ea typeface="方正经黑简体" panose="02000000000000000000" pitchFamily="2" charset="-122"/>
              <a:cs typeface="Times" panose="02020603050405020304" pitchFamily="18" charset="0"/>
            </a:endParaRPr>
          </a:p>
        </p:txBody>
      </p:sp>
      <p:grpSp>
        <p:nvGrpSpPr>
          <p:cNvPr id="50" name="Group 49">
            <a:extLst>
              <a:ext uri="{FF2B5EF4-FFF2-40B4-BE49-F238E27FC236}">
                <a16:creationId xmlns:a16="http://schemas.microsoft.com/office/drawing/2014/main" id="{57C3BC4C-9352-42E9-B546-7BF5EC67262A}"/>
              </a:ext>
            </a:extLst>
          </p:cNvPr>
          <p:cNvGrpSpPr/>
          <p:nvPr/>
        </p:nvGrpSpPr>
        <p:grpSpPr>
          <a:xfrm>
            <a:off x="403943" y="3767707"/>
            <a:ext cx="8237486" cy="1634490"/>
            <a:chOff x="483151" y="2559031"/>
            <a:chExt cx="8284821" cy="2980436"/>
          </a:xfrm>
        </p:grpSpPr>
        <p:sp>
          <p:nvSpPr>
            <p:cNvPr id="51" name="Rounded Rectangle 23">
              <a:extLst>
                <a:ext uri="{FF2B5EF4-FFF2-40B4-BE49-F238E27FC236}">
                  <a16:creationId xmlns:a16="http://schemas.microsoft.com/office/drawing/2014/main" id="{E8B296F0-A62E-41BC-953C-1F4C69935C69}"/>
                </a:ext>
              </a:extLst>
            </p:cNvPr>
            <p:cNvSpPr/>
            <p:nvPr/>
          </p:nvSpPr>
          <p:spPr>
            <a:xfrm>
              <a:off x="483151" y="2559031"/>
              <a:ext cx="8284820" cy="2980436"/>
            </a:xfrm>
            <a:prstGeom prst="roundRect">
              <a:avLst/>
            </a:prstGeom>
            <a:solidFill>
              <a:srgbClr val="E6D5F3">
                <a:alpha val="87000"/>
              </a:srgbClr>
            </a:solidFill>
          </p:spPr>
          <p:txBody>
            <a:bodyPr wrap="square">
              <a:spAutoFit/>
            </a:bodyPr>
            <a:lstStyle/>
            <a:p>
              <a:pPr defTabSz="514350"/>
              <a:endParaRPr lang="en-US" sz="4500">
                <a:solidFill>
                  <a:srgbClr val="000000"/>
                </a:solidFill>
                <a:latin typeface="Times" panose="02020603050405020304" pitchFamily="18" charset="0"/>
                <a:cs typeface="Times" panose="02020603050405020304" pitchFamily="18" charset="0"/>
              </a:endParaRPr>
            </a:p>
            <a:p>
              <a:pPr defTabSz="514350"/>
              <a:endParaRPr lang="en-US" sz="4500">
                <a:solidFill>
                  <a:srgbClr val="000000"/>
                </a:solidFill>
                <a:latin typeface="Times" panose="02020603050405020304" pitchFamily="18" charset="0"/>
                <a:cs typeface="Times" panose="02020603050405020304" pitchFamily="18" charset="0"/>
              </a:endParaRPr>
            </a:p>
          </p:txBody>
        </p:sp>
        <p:sp>
          <p:nvSpPr>
            <p:cNvPr id="52" name="Rectangle 51"/>
            <p:cNvSpPr/>
            <p:nvPr/>
          </p:nvSpPr>
          <p:spPr>
            <a:xfrm>
              <a:off x="1327598" y="2624847"/>
              <a:ext cx="7440374" cy="2357125"/>
            </a:xfrm>
            <a:prstGeom prst="rect">
              <a:avLst/>
            </a:prstGeom>
          </p:spPr>
          <p:txBody>
            <a:bodyPr wrap="square">
              <a:spAutoFit/>
            </a:bodyPr>
            <a:lstStyle/>
            <a:p>
              <a:pPr>
                <a:spcBef>
                  <a:spcPct val="50000"/>
                </a:spcBef>
              </a:pPr>
              <a:r>
                <a:rPr lang="vi-VN" sz="2000" dirty="0">
                  <a:latin typeface="Times" panose="02020603050405020304" pitchFamily="18" charset="0"/>
                  <a:ea typeface="Times" panose="020B0500000000000000" pitchFamily="34" charset="0"/>
                  <a:cs typeface="Times" panose="02020603050405020304" pitchFamily="18" charset="0"/>
                </a:rPr>
                <a:t>Công danh không phải là cái tồn tại mãi, nó cũng sẽ trôi </a:t>
              </a:r>
              <a:r>
                <a:rPr lang="en-US" sz="2000" dirty="0">
                  <a:latin typeface="Times" panose="02020603050405020304" pitchFamily="18" charset="0"/>
                  <a:ea typeface="Times" panose="020B0500000000000000" pitchFamily="34" charset="0"/>
                  <a:cs typeface="Times" panose="02020603050405020304" pitchFamily="18" charset="0"/>
                </a:rPr>
                <a:t>đ</a:t>
              </a:r>
              <a:r>
                <a:rPr lang="vi-VN" sz="2000" dirty="0">
                  <a:latin typeface="Times" panose="02020603050405020304" pitchFamily="18" charset="0"/>
                  <a:ea typeface="Times" panose="020B0500000000000000" pitchFamily="34" charset="0"/>
                  <a:cs typeface="Times" panose="02020603050405020304" pitchFamily="18" charset="0"/>
                </a:rPr>
                <a:t>i như nước, cái mà chẳng đáng được coi trọng. Chỉ có nhân nghĩa là cái tồn tại mãi mãi, cái mới đáng trân trọng, đáng quý nhất ở đời.</a:t>
              </a:r>
              <a:endParaRPr lang="en-US" altLang="en-US" sz="2000" dirty="0">
                <a:latin typeface="Times" panose="02020603050405020304" pitchFamily="18" charset="0"/>
                <a:ea typeface="Times" panose="020B0500000000000000" pitchFamily="34" charset="0"/>
                <a:cs typeface="Times" panose="02020603050405020304" pitchFamily="18" charset="0"/>
              </a:endParaRPr>
            </a:p>
            <a:p>
              <a:pPr indent="201811" algn="just" defTabSz="514350">
                <a:spcAft>
                  <a:spcPts val="675"/>
                </a:spcAft>
                <a:defRPr/>
              </a:pPr>
              <a:endParaRPr lang="vi-VN" sz="1800" dirty="0">
                <a:latin typeface="Times" panose="02020603050405020304" pitchFamily="18" charset="0"/>
                <a:ea typeface="Times" panose="020B0500000000000000" pitchFamily="34" charset="0"/>
                <a:cs typeface="Times" panose="02020603050405020304" pitchFamily="18" charset="0"/>
              </a:endParaRPr>
            </a:p>
          </p:txBody>
        </p:sp>
      </p:gr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54024" y="-81695"/>
            <a:ext cx="2897666" cy="1479582"/>
          </a:xfrm>
          <a:prstGeom prst="rect">
            <a:avLst/>
          </a:prstGeom>
        </p:spPr>
      </p:pic>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130" y="584035"/>
            <a:ext cx="425711" cy="369998"/>
          </a:xfrm>
          <a:prstGeom prst="rect">
            <a:avLst/>
          </a:prstGeom>
          <a:ln>
            <a:noFill/>
          </a:ln>
        </p:spPr>
        <p:style>
          <a:lnRef idx="2">
            <a:schemeClr val="dk1"/>
          </a:lnRef>
          <a:fillRef idx="1">
            <a:schemeClr val="lt1"/>
          </a:fillRef>
          <a:effectRef idx="0">
            <a:schemeClr val="dk1"/>
          </a:effectRef>
          <a:fontRef idx="minor">
            <a:schemeClr val="dk1"/>
          </a:fontRef>
        </p:style>
      </p:pic>
      <p:pic>
        <p:nvPicPr>
          <p:cNvPr id="60" name="Picture 59"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23256" y="4023974"/>
            <a:ext cx="806348" cy="815395"/>
          </a:xfrm>
          <a:prstGeom prst="rect">
            <a:avLst/>
          </a:prstGeom>
        </p:spPr>
      </p:pic>
      <p:grpSp>
        <p:nvGrpSpPr>
          <p:cNvPr id="61" name="Group 60">
            <a:extLst>
              <a:ext uri="{FF2B5EF4-FFF2-40B4-BE49-F238E27FC236}">
                <a16:creationId xmlns:a16="http://schemas.microsoft.com/office/drawing/2014/main" id="{D60C616B-38B8-4038-93E8-47D1B08153FD}"/>
              </a:ext>
            </a:extLst>
          </p:cNvPr>
          <p:cNvGrpSpPr/>
          <p:nvPr/>
        </p:nvGrpSpPr>
        <p:grpSpPr>
          <a:xfrm>
            <a:off x="1649684" y="2117194"/>
            <a:ext cx="6169052" cy="1861691"/>
            <a:chOff x="1088928" y="1323040"/>
            <a:chExt cx="5661496" cy="1064300"/>
          </a:xfrm>
          <a:solidFill>
            <a:schemeClr val="accent6">
              <a:lumMod val="40000"/>
              <a:lumOff val="60000"/>
            </a:schemeClr>
          </a:solidFill>
        </p:grpSpPr>
        <p:sp>
          <p:nvSpPr>
            <p:cNvPr id="6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773204"/>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Times" panose="02020603050405020304" pitchFamily="18" charset="0"/>
                <a:cs typeface="Times" panose="02020603050405020304" pitchFamily="18" charset="0"/>
              </a:endParaRPr>
            </a:p>
          </p:txBody>
        </p:sp>
        <p:sp>
          <p:nvSpPr>
            <p:cNvPr id="63" name="Rectangle 62">
              <a:extLst>
                <a:ext uri="{FF2B5EF4-FFF2-40B4-BE49-F238E27FC236}">
                  <a16:creationId xmlns:a16="http://schemas.microsoft.com/office/drawing/2014/main" id="{54282940-615F-45E4-9E54-78F6EC5EC0EC}"/>
                </a:ext>
              </a:extLst>
            </p:cNvPr>
            <p:cNvSpPr/>
            <p:nvPr/>
          </p:nvSpPr>
          <p:spPr>
            <a:xfrm>
              <a:off x="1183124" y="1384419"/>
              <a:ext cx="5519661" cy="1002921"/>
            </a:xfrm>
            <a:prstGeom prst="rect">
              <a:avLst/>
            </a:prstGeom>
            <a:noFill/>
            <a:ln>
              <a:noFill/>
            </a:ln>
          </p:spPr>
          <p:txBody>
            <a:bodyPr wrap="square">
              <a:spAutoFit/>
            </a:bodyPr>
            <a:lstStyle/>
            <a:p>
              <a:pPr lvl="0"/>
              <a:r>
                <a:rPr lang="en-US" altLang="en-US" sz="1800" dirty="0" err="1">
                  <a:latin typeface="Times" panose="02020603050405020304" pitchFamily="18" charset="0"/>
                  <a:cs typeface="Times" panose="02020603050405020304" pitchFamily="18" charset="0"/>
                </a:rPr>
                <a:t>Em</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hiểu</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nội</a:t>
              </a:r>
              <a:r>
                <a:rPr lang="en-US" altLang="en-US" sz="1800" dirty="0">
                  <a:latin typeface="Times" panose="02020603050405020304" pitchFamily="18" charset="0"/>
                  <a:cs typeface="Times" panose="02020603050405020304" pitchFamily="18" charset="0"/>
                </a:rPr>
                <a:t> dung </a:t>
              </a:r>
              <a:r>
                <a:rPr lang="en-US" altLang="en-US" sz="1800" dirty="0" err="1">
                  <a:latin typeface="Times" panose="02020603050405020304" pitchFamily="18" charset="0"/>
                  <a:cs typeface="Times" panose="02020603050405020304" pitchFamily="18" charset="0"/>
                </a:rPr>
                <a:t>hai</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câu</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thơ</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cuối</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bài</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như</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thế</a:t>
              </a:r>
              <a:r>
                <a:rPr lang="en-US" altLang="en-US" sz="1800" dirty="0">
                  <a:latin typeface="Times" panose="02020603050405020304" pitchFamily="18" charset="0"/>
                  <a:cs typeface="Times" panose="02020603050405020304" pitchFamily="18" charset="0"/>
                </a:rPr>
                <a:t> </a:t>
              </a:r>
              <a:r>
                <a:rPr lang="en-US" altLang="en-US" sz="1800" dirty="0" err="1">
                  <a:latin typeface="Times" panose="02020603050405020304" pitchFamily="18" charset="0"/>
                  <a:cs typeface="Times" panose="02020603050405020304" pitchFamily="18" charset="0"/>
                </a:rPr>
                <a:t>nào</a:t>
              </a:r>
              <a:r>
                <a:rPr lang="en-US" altLang="en-US" sz="1800" dirty="0">
                  <a:latin typeface="Times" panose="02020603050405020304" pitchFamily="18" charset="0"/>
                  <a:cs typeface="Times" panose="02020603050405020304" pitchFamily="18" charset="0"/>
                </a:rPr>
                <a:t>?</a:t>
              </a:r>
            </a:p>
            <a:p>
              <a:pPr algn="ctr"/>
              <a:endParaRPr lang="en-US" sz="1200" i="1" dirty="0">
                <a:latin typeface="Times" panose="02020603050405020304" pitchFamily="18" charset="0"/>
                <a:ea typeface="Times" panose="020B0500000000000000" pitchFamily="34" charset="0"/>
                <a:cs typeface="Times" panose="02020603050405020304" pitchFamily="18" charset="0"/>
              </a:endParaRPr>
            </a:p>
            <a:p>
              <a:pPr algn="ctr"/>
              <a:r>
                <a:rPr lang="vi-VN" sz="2000" i="1" dirty="0">
                  <a:latin typeface="Times" panose="02020603050405020304" pitchFamily="18" charset="0"/>
                  <a:ea typeface="Times" panose="020B0500000000000000" pitchFamily="34" charset="0"/>
                  <a:cs typeface="Times" panose="02020603050405020304" pitchFamily="18" charset="0"/>
                </a:rPr>
                <a:t>Công danh trước mắt trôi như nước,</a:t>
              </a:r>
            </a:p>
            <a:p>
              <a:pPr algn="ctr"/>
              <a:r>
                <a:rPr lang="en-US" sz="2000" i="1" dirty="0">
                  <a:latin typeface="Times" panose="02020603050405020304" pitchFamily="18" charset="0"/>
                  <a:ea typeface="Times" panose="020B0500000000000000" pitchFamily="34" charset="0"/>
                  <a:cs typeface="Times" panose="02020603050405020304" pitchFamily="18" charset="0"/>
                </a:rPr>
                <a:t>         </a:t>
              </a:r>
              <a:r>
                <a:rPr lang="vi-VN" sz="2000" i="1" dirty="0">
                  <a:latin typeface="Times" panose="02020603050405020304" pitchFamily="18" charset="0"/>
                  <a:ea typeface="Times" panose="020B0500000000000000" pitchFamily="34" charset="0"/>
                  <a:cs typeface="Times" panose="02020603050405020304" pitchFamily="18" charset="0"/>
                </a:rPr>
                <a:t>Nhân nghĩa trong lòng chẳng đổi phương.</a:t>
              </a:r>
            </a:p>
            <a:p>
              <a:pPr lvl="0"/>
              <a:endParaRPr lang="en-US" altLang="en-US" sz="2000" dirty="0">
                <a:latin typeface="Times" panose="02020603050405020304" pitchFamily="18" charset="0"/>
                <a:cs typeface="Times" panose="02020603050405020304" pitchFamily="18" charset="0"/>
              </a:endParaRPr>
            </a:p>
            <a:p>
              <a:pPr lvl="0"/>
              <a:endParaRPr lang="en-US" altLang="en-US" sz="1800" dirty="0">
                <a:latin typeface="Times" panose="02020603050405020304" pitchFamily="18" charset="0"/>
                <a:cs typeface="Times" panose="02020603050405020304" pitchFamily="18" charset="0"/>
              </a:endParaRPr>
            </a:p>
          </p:txBody>
        </p:sp>
      </p:grpSp>
      <p:sp>
        <p:nvSpPr>
          <p:cNvPr id="13" name="Rectangle 12">
            <a:extLst>
              <a:ext uri="{FF2B5EF4-FFF2-40B4-BE49-F238E27FC236}">
                <a16:creationId xmlns:a16="http://schemas.microsoft.com/office/drawing/2014/main" id="{4EB16061-6BF4-40FC-9595-125BADCE7AB1}"/>
              </a:ext>
            </a:extLst>
          </p:cNvPr>
          <p:cNvSpPr/>
          <p:nvPr/>
        </p:nvSpPr>
        <p:spPr>
          <a:xfrm>
            <a:off x="4001246" y="750198"/>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ea typeface="站酷快乐体2016修订版" panose="02010600030101010101" pitchFamily="2" charset="-122"/>
                <a:cs typeface="Times" panose="02020603050405020304" pitchFamily="18" charset="0"/>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ea typeface="站酷快乐体2016修订版" panose="02010600030101010101" pitchFamily="2" charset="-122"/>
                <a:cs typeface="Times" panose="02020603050405020304" pitchFamily="18" charset="0"/>
                <a:sym typeface="Arial"/>
              </a:rPr>
              <a:t> 4</a:t>
            </a:r>
            <a:endParaRPr lang="en-US" sz="788" kern="0" dirty="0">
              <a:ln w="28575">
                <a:solidFill>
                  <a:srgbClr val="FFC000"/>
                </a:solidFill>
              </a:ln>
              <a:solidFill>
                <a:srgbClr val="904806"/>
              </a:solidFill>
              <a:effectLst>
                <a:glow rad="139700">
                  <a:schemeClr val="accent1">
                    <a:satMod val="175000"/>
                    <a:alpha val="40000"/>
                  </a:schemeClr>
                </a:glow>
              </a:effectLst>
              <a:latin typeface="Times" panose="02020603050405020304" pitchFamily="18" charset="0"/>
              <a:cs typeface="Times" panose="02020603050405020304" pitchFamily="18" charset="0"/>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953"/>
          <a:stretch/>
        </p:blipFill>
        <p:spPr>
          <a:xfrm>
            <a:off x="595496" y="3832760"/>
            <a:ext cx="684000" cy="360000"/>
          </a:xfrm>
          <a:prstGeom prst="rect">
            <a:avLst/>
          </a:prstGeom>
        </p:spPr>
      </p:pic>
    </p:spTree>
    <p:extLst>
      <p:ext uri="{BB962C8B-B14F-4D97-AF65-F5344CB8AC3E}">
        <p14:creationId xmlns:p14="http://schemas.microsoft.com/office/powerpoint/2010/main" val="216393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1+#ppt_w/2"/>
                                          </p:val>
                                        </p:tav>
                                        <p:tav tm="100000">
                                          <p:val>
                                            <p:strVal val="#ppt_x"/>
                                          </p:val>
                                        </p:tav>
                                      </p:tavLst>
                                    </p:anim>
                                    <p:anim calcmode="lin" valueType="num">
                                      <p:cBhvr additive="base">
                                        <p:cTn id="2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ppt_w</p:attrName>
                                        </p:attrNameLst>
                                      </p:cBhvr>
                                      <p:tavLst>
                                        <p:tav tm="0">
                                          <p:val>
                                            <p:fltVal val="0"/>
                                          </p:val>
                                        </p:tav>
                                        <p:tav tm="100000">
                                          <p:val>
                                            <p:strVal val="#ppt_w"/>
                                          </p:val>
                                        </p:tav>
                                      </p:tavLst>
                                    </p:anim>
                                    <p:anim calcmode="lin" valueType="num">
                                      <p:cBhvr>
                                        <p:cTn id="35" dur="500" fill="hold"/>
                                        <p:tgtEl>
                                          <p:spTgt spid="60"/>
                                        </p:tgtEl>
                                        <p:attrNameLst>
                                          <p:attrName>ppt_h</p:attrName>
                                        </p:attrNameLst>
                                      </p:cBhvr>
                                      <p:tavLst>
                                        <p:tav tm="0">
                                          <p:val>
                                            <p:fltVal val="0"/>
                                          </p:val>
                                        </p:tav>
                                        <p:tav tm="100000">
                                          <p:val>
                                            <p:strVal val="#ppt_h"/>
                                          </p:val>
                                        </p:tav>
                                      </p:tavLst>
                                    </p:anim>
                                    <p:animEffect transition="in" filter="fade">
                                      <p:cBhvr>
                                        <p:cTn id="36" dur="500"/>
                                        <p:tgtEl>
                                          <p:spTgt spid="60"/>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91320"/>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542122" y="81330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449258" y="2004693"/>
            <a:ext cx="5870957" cy="1477328"/>
          </a:xfrm>
          <a:prstGeom prst="rect">
            <a:avLst/>
          </a:prstGeom>
          <a:noFill/>
          <a:ln w="28575">
            <a:solidFill>
              <a:schemeClr val="accent6">
                <a:lumMod val="50000"/>
              </a:schemeClr>
            </a:solidFill>
            <a:prstDash val="sysDash"/>
          </a:ln>
        </p:spPr>
        <p:txBody>
          <a:bodyPr wrap="square">
            <a:spAutoFit/>
          </a:bodyPr>
          <a:lstStyle/>
          <a:p>
            <a:pPr lvl="0" algn="ct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tài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năng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chữa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hậu</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cách</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cao</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3000" b="1"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sz="3000" b="1"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pic>
        <p:nvPicPr>
          <p:cNvPr id="4" name="Picture 3"/>
          <p:cNvPicPr>
            <a:picLocks noChangeAspect="1"/>
          </p:cNvPicPr>
          <p:nvPr/>
        </p:nvPicPr>
        <p:blipFill>
          <a:blip r:embed="rId4"/>
          <a:stretch>
            <a:fillRect/>
          </a:stretch>
        </p:blipFill>
        <p:spPr>
          <a:xfrm>
            <a:off x="1716987" y="868614"/>
            <a:ext cx="5870957" cy="719390"/>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138" y="3263868"/>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61"/>
          <p:cNvSpPr txBox="1">
            <a:spLocks noChangeArrowheads="1"/>
          </p:cNvSpPr>
          <p:nvPr/>
        </p:nvSpPr>
        <p:spPr bwMode="auto">
          <a:xfrm>
            <a:off x="1090409" y="1490526"/>
            <a:ext cx="696317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Ngày</a:t>
            </a:r>
            <a:r>
              <a:rPr lang="en-US" sz="2400" dirty="0">
                <a:latin typeface="Times" panose="020B0500000000000000" pitchFamily="34" charset="0"/>
                <a:ea typeface="Times" panose="020B0500000000000000" pitchFamily="34" charset="0"/>
                <a:cs typeface="Times" panose="020B0500000000000000" pitchFamily="34" charset="0"/>
              </a:rPr>
              <a:t> nay, ở </a:t>
            </a:r>
            <a:r>
              <a:rPr lang="en-US" sz="2400" dirty="0" err="1">
                <a:latin typeface="Times" panose="020B0500000000000000" pitchFamily="34" charset="0"/>
                <a:ea typeface="Times" panose="020B0500000000000000" pitchFamily="34" charset="0"/>
                <a:cs typeface="Times" panose="020B0500000000000000" pitchFamily="34" charset="0"/>
              </a:rPr>
              <a:t>các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bệnh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viện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đều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có</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danh</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Hải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Lãn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như</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một</a:t>
            </a:r>
            <a:r>
              <a:rPr lang="en-US" sz="2400" dirty="0">
                <a:latin typeface="Times" panose="020B0500000000000000" pitchFamily="34" charset="0"/>
                <a:ea typeface="Times" panose="020B0500000000000000" pitchFamily="34" charset="0"/>
                <a:cs typeface="Times" panose="020B0500000000000000" pitchFamily="34" charset="0"/>
              </a:rPr>
              <a:t> minh </a:t>
            </a:r>
            <a:r>
              <a:rPr lang="en-US" sz="2400" dirty="0" err="1">
                <a:latin typeface="Times" panose="020B0500000000000000" pitchFamily="34" charset="0"/>
                <a:ea typeface="Times" panose="020B0500000000000000" pitchFamily="34" charset="0"/>
                <a:cs typeface="Times" panose="020B0500000000000000" pitchFamily="34" charset="0"/>
              </a:rPr>
              <a:t>chứng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về</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tài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năng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lòng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hậu</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nhân</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cách</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cao</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thượng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của</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ông</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để</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đội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ngũ</a:t>
            </a:r>
            <a:r>
              <a:rPr lang="en-US" sz="2400" dirty="0">
                <a:latin typeface="Times" panose="020B0500000000000000" pitchFamily="34" charset="0"/>
                <a:ea typeface="Times" panose="020B0500000000000000" pitchFamily="34" charset="0"/>
                <a:cs typeface="Times" panose="020B0500000000000000" pitchFamily="34" charset="0"/>
              </a:rPr>
              <a:t> y </a:t>
            </a:r>
            <a:r>
              <a:rPr lang="en-US" sz="2400" dirty="0" err="1">
                <a:latin typeface="Times" panose="020B0500000000000000" pitchFamily="34" charset="0"/>
                <a:ea typeface="Times" panose="020B0500000000000000" pitchFamily="34" charset="0"/>
                <a:cs typeface="Times" panose="020B0500000000000000" pitchFamily="34" charset="0"/>
              </a:rPr>
              <a:t>bác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sỹ</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học</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tập</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và</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noi</a:t>
            </a:r>
            <a:r>
              <a:rPr lang="en-US" sz="2400" dirty="0">
                <a:latin typeface="Times" panose="020B0500000000000000" pitchFamily="34" charset="0"/>
                <a:ea typeface="Times" panose="020B0500000000000000" pitchFamily="34" charset="0"/>
                <a:cs typeface="Times" panose="020B0500000000000000" pitchFamily="34" charset="0"/>
              </a:rPr>
              <a:t> </a:t>
            </a:r>
            <a:r>
              <a:rPr lang="en-US" sz="2400" dirty="0" err="1">
                <a:latin typeface="Times" panose="020B0500000000000000" pitchFamily="34" charset="0"/>
                <a:ea typeface="Times" panose="020B0500000000000000" pitchFamily="34" charset="0"/>
                <a:cs typeface="Times" panose="020B0500000000000000" pitchFamily="34" charset="0"/>
              </a:rPr>
              <a:t>theo.</a:t>
            </a:r>
            <a:endParaRPr lang="en-US" sz="2400" dirty="0">
              <a:latin typeface="Times" panose="020B0500000000000000" pitchFamily="34" charset="0"/>
              <a:ea typeface="Times" panose="020B0500000000000000" pitchFamily="34" charset="0"/>
              <a:cs typeface="Times" panose="020B0500000000000000" pitchFamily="34" charset="0"/>
            </a:endParaRPr>
          </a:p>
        </p:txBody>
      </p:sp>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710104"/>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sp>
        <p:nvSpPr>
          <p:cNvPr id="3" name="文本框 2"/>
          <p:cNvSpPr txBox="1"/>
          <p:nvPr/>
        </p:nvSpPr>
        <p:spPr>
          <a:xfrm>
            <a:off x="1310730" y="1558720"/>
            <a:ext cx="2361158" cy="1323439"/>
          </a:xfrm>
          <a:prstGeom prst="rect">
            <a:avLst/>
          </a:prstGeom>
          <a:noFill/>
        </p:spPr>
        <p:txBody>
          <a:bodyPr wrap="square" rtlCol="0">
            <a:spAutoFit/>
          </a:bodyPr>
          <a:lstStyle/>
          <a:p>
            <a:pPr algn="ctr"/>
            <a:r>
              <a:rPr lang="zh-CN" altLang="en-US" sz="2000" dirty="0">
                <a:solidFill>
                  <a:schemeClr val="bg1"/>
                </a:solidFill>
                <a:latin typeface="Arial" panose="020B060402020202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Một</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số</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tưởng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niệm</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danh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y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Hải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Thượng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Lãn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Ông</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tại</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bệnh</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zh-CN" sz="2000" dirty="0" err="1">
                <a:solidFill>
                  <a:schemeClr val="bg1"/>
                </a:solidFill>
                <a:latin typeface="Arial" panose="020B0604020202020204" pitchFamily="34" charset="0"/>
                <a:ea typeface="Tahoma" panose="020B0604030504040204" pitchFamily="34" charset="0"/>
                <a:cs typeface="Arial" panose="020B0604020202020204" pitchFamily="34" charset="0"/>
              </a:rPr>
              <a:t>viện</a:t>
            </a:r>
            <a:r>
              <a:rPr lang="en-US" altLang="zh-CN" sz="2000" dirty="0">
                <a:solidFill>
                  <a:schemeClr val="bg1"/>
                </a:solidFill>
                <a:latin typeface="Arial" panose="020B0604020202020204" pitchFamily="34" charset="0"/>
                <a:ea typeface="Tahoma" panose="020B0604030504040204" pitchFamily="34" charset="0"/>
                <a:cs typeface="Arial" panose="020B0604020202020204" pitchFamily="34" charset="0"/>
              </a:rPr>
              <a:t>.</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087">
            <a:off x="3964009" y="2648761"/>
            <a:ext cx="3220098" cy="233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4539314" y="286006"/>
            <a:ext cx="3101468" cy="20883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18" y="699694"/>
            <a:ext cx="4067591" cy="27090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任意多边形 5"/>
          <p:cNvSpPr/>
          <p:nvPr/>
        </p:nvSpPr>
        <p:spPr>
          <a:xfrm>
            <a:off x="820241" y="3571156"/>
            <a:ext cx="6844145"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158178" y="3775009"/>
            <a:ext cx="4200958" cy="707886"/>
          </a:xfrm>
          <a:prstGeom prst="rect">
            <a:avLst/>
          </a:prstGeom>
          <a:noFill/>
        </p:spPr>
        <p:txBody>
          <a:bodyPr wrap="none" rtlCol="0">
            <a:spAutoFit/>
          </a:bodyPr>
          <a:lstStyle/>
          <a:p>
            <a:r>
              <a:rPr lang="en-US" sz="2000" dirty="0" err="1">
                <a:ln w="1905"/>
                <a:effectLst>
                  <a:innerShdw blurRad="69850" dist="43180" dir="5400000">
                    <a:srgbClr val="000000">
                      <a:alpha val="65000"/>
                    </a:srgbClr>
                  </a:innerShdw>
                </a:effectLst>
                <a:latin typeface="Times New Roman"/>
              </a:rPr>
              <a:t>Mộ</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Lê</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Hữu</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Trác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thuộc</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xã</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Quang</a:t>
            </a:r>
            <a:r>
              <a:rPr lang="en-US" sz="2000" dirty="0">
                <a:ln w="1905"/>
                <a:effectLst>
                  <a:innerShdw blurRad="69850" dist="43180" dir="5400000">
                    <a:srgbClr val="000000">
                      <a:alpha val="65000"/>
                    </a:srgbClr>
                  </a:innerShdw>
                </a:effectLst>
                <a:latin typeface="Times New Roman"/>
              </a:rPr>
              <a:t>, </a:t>
            </a:r>
            <a:br>
              <a:rPr lang="vi-VN" sz="2000" dirty="0">
                <a:ln w="1905"/>
                <a:effectLst>
                  <a:innerShdw blurRad="69850" dist="43180" dir="5400000">
                    <a:srgbClr val="000000">
                      <a:alpha val="65000"/>
                    </a:srgbClr>
                  </a:innerShdw>
                </a:effectLst>
              </a:rPr>
            </a:br>
            <a:r>
              <a:rPr lang="en-US" sz="2000" dirty="0" err="1">
                <a:ln w="1905"/>
                <a:effectLst>
                  <a:innerShdw blurRad="69850" dist="43180" dir="5400000">
                    <a:srgbClr val="000000">
                      <a:alpha val="65000"/>
                    </a:srgbClr>
                  </a:innerShdw>
                </a:effectLst>
                <a:latin typeface="Times New Roman"/>
              </a:rPr>
              <a:t>huyện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Hương</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Sơn</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Hà</a:t>
            </a:r>
            <a:r>
              <a:rPr lang="en-US" sz="2000" dirty="0">
                <a:ln w="1905"/>
                <a:effectLst>
                  <a:innerShdw blurRad="69850" dist="43180" dir="5400000">
                    <a:srgbClr val="000000">
                      <a:alpha val="65000"/>
                    </a:srgbClr>
                  </a:innerShdw>
                </a:effectLst>
                <a:latin typeface="Times New Roman"/>
              </a:rPr>
              <a:t> </a:t>
            </a:r>
            <a:r>
              <a:rPr lang="en-US" sz="2000" dirty="0" err="1">
                <a:ln w="1905"/>
                <a:effectLst>
                  <a:innerShdw blurRad="69850" dist="43180" dir="5400000">
                    <a:srgbClr val="000000">
                      <a:alpha val="65000"/>
                    </a:srgbClr>
                  </a:innerShdw>
                </a:effectLst>
                <a:latin typeface="Times New Roman"/>
              </a:rPr>
              <a:t>Tĩnh</a:t>
            </a:r>
            <a:r>
              <a:rPr lang="en-US" sz="2000" dirty="0">
                <a:ln w="1905"/>
                <a:effectLst>
                  <a:innerShdw blurRad="69850" dist="43180" dir="5400000">
                    <a:srgbClr val="000000">
                      <a:alpha val="65000"/>
                    </a:srgbClr>
                  </a:innerShdw>
                </a:effectLst>
                <a:latin typeface="Times New Roman"/>
              </a:rPr>
              <a:t>.</a:t>
            </a:r>
            <a:endParaRPr lang="en-US" sz="18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276109" y="1358589"/>
            <a:ext cx="3082561" cy="38793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18004 0.15772 L 0.18004 0.15803 C 0.27257 0.16482 0.21042 0.16049 0.43507 0.15772 C 0.44063 0.15772 0.44566 0.15648 0.45104 0.15587 C 0.45538 0.15525 0.4599 0.15525 0.46424 0.15494 C 0.48993 0.15216 0.45833 0.15525 0.47656 0.15278 C 0.48021 0.15216 0.48386 0.15216 0.4875 0.15185 C 0.49097 0.15124 0.49531 0.15031 0.49844 0.15 C 0.50261 0.14938 0.5066 0.14908 0.51076 0.14908 C 0.51233 0.14846 0.51406 0.14815 0.51563 0.14784 C 0.51858 0.14753 0.52917 0.14599 0.5316 0.14599 C 0.53646 0.14568 0.54115 0.14537 0.54618 0.14475 C 0.54809 0.14445 0.55017 0.14414 0.55226 0.14383 C 0.57622 0.14136 0.5566 0.14445 0.57431 0.14198 L 0.58889 0.13982 C 0.58976 0.13889 0.59184 0.13827 0.59149 0.13673 C 0.59097 0.1358 0.58906 0.13519 0.5875 0.13519 C 0.58212 0.13426 0.57622 0.13426 0.57066 0.13395 C 0.53004 0.12716 0.56511 0.1321 0.5217 0.12809 C 0.47917 0.12408 0.53524 0.12809 0.49236 0.125 C 0.475 0.12099 0.47292 0.12037 0.45104 0.1179 L 0.44115 0.11698 C 0.43681 0.11667 0.42431 0.11605 0.41927 0.11512 C 0.41563 0.11482 0.41215 0.11358 0.40833 0.11327 C 0.40521 0.11266 0.40174 0.11235 0.39844 0.11204 L 0.38993 0.11111 C 0.3875 0.1108 0.38507 0.11019 0.38247 0.11019 C 0.37778 0.10988 0.37274 0.10957 0.36788 0.10926 C 0.3658 0.10864 0.36389 0.10864 0.36181 0.10833 C 0.36024 0.10772 0.35868 0.10741 0.35695 0.1071 C 0.35226 0.10648 0.34722 0.10587 0.34236 0.10525 C 0.33976 0.10494 0.3375 0.10432 0.33507 0.10401 L 0.31788 0.10309 C 0.3125 0.10154 0.31215 0.10093 0.30695 0.10031 C 0.30451 0.1 0.30191 0.09969 0.29965 0.09938 C 0.29601 0.09846 0.29254 0.09691 0.28872 0.0963 C 0.26788 0.09259 0.27708 0.09475 0.26059 0.09012 L 0.2533 0.08858 C 0.25191 0.08796 0.25104 0.08766 0.24948 0.08735 C 0.24792 0.08704 0.24636 0.08704 0.24462 0.08642 C 0.24219 0.0858 0.23733 0.08426 0.23733 0.08457 C 0.22865 0.07901 0.23681 0.08333 0.22517 0.07932 C 0.2224 0.0784 0.2125 0.07469 0.20677 0.07346 C 0.20538 0.07315 0.20365 0.07284 0.20191 0.07253 C 0.19809 0.07161 0.19392 0.07161 0.18958 0.07037 C 0.18854 0.07006 0.18733 0.06975 0.18594 0.06945 C 0.17708 0.06574 0.18906 0.06914 0.17639 0.06543 C 0.17483 0.06512 0.17309 0.06512 0.17136 0.06451 C 0.17014 0.0642 0.16927 0.06389 0.16771 0.06358 C 0.16597 0.06327 0.16372 0.06296 0.16163 0.06266 C 0.15955 0.06204 0.15764 0.06111 0.15556 0.06049 C 0.15365 0.06019 0.15156 0.06019 0.14948 0.05957 C 0.14688 0.05895 0.14479 0.05803 0.14219 0.05741 C 0.1408 0.05741 0.13542 0.05617 0.13368 0.05587 C 0.13229 0.05525 0.13125 0.05432 0.13004 0.0537 C 0.12761 0.05278 0.12257 0.05154 0.12257 0.05185 C 0.12309 0.05031 0.12292 0.04877 0.12379 0.04784 C 0.125 0.04661 0.12708 0.04661 0.12865 0.04568 C 0.1316 0.04475 0.13438 0.04352 0.13733 0.04259 C 0.14097 0.04167 0.14479 0.04136 0.14826 0.04074 C 0.1533 0.03982 0.15833 0.03889 0.16285 0.03766 C 0.16719 0.03673 0.17101 0.03488 0.175 0.03395 C 0.17969 0.03272 0.1842 0.03241 0.18854 0.03179 C 0.1941 0.03087 0.19931 0.03025 0.20434 0.02901 C 0.21302 0.02685 0.22118 0.02346 0.23004 0.02191 C 0.23368 0.0213 0.2375 0.02068 0.24097 0.02006 C 0.24323 0.01945 0.24497 0.01852 0.24705 0.0179 C 0.24913 0.01729 0.25139 0.01729 0.2533 0.01698 C 0.25538 0.01636 0.25729 0.01543 0.2592 0.01512 C 0.26129 0.01451 0.26354 0.01451 0.26545 0.01389 C 0.26667 0.01389 0.26788 0.01327 0.2691 0.01296 C 0.27188 0.01235 0.275 0.01173 0.27761 0.0108 C 0.28542 0.00864 0.27969 0.00926 0.28611 0.00803 C 0.28802 0.00772 0.29045 0.00772 0.29236 0.0071 C 0.29445 0.00648 0.29636 0.00587 0.29826 0.00494 C 0.29965 0.00463 0.30087 0.00432 0.30191 0.00401 C 0.31094 0.00216 0.30313 0.00432 0.31285 0.00216 C 0.31441 0.00185 0.31545 0.00124 0.31667 0.00124 C 0.31823 0.00062 0.31997 0.00062 0.32153 -1.11111E-6 C 0.3375 -0.00401 0.32726 -0.00185 0.33872 -0.00401 C 0.34913 -0.00802 0.33785 -0.00401 0.35573 -0.00802 C 0.35799 -0.00833 0.3599 -0.00957 0.36181 -0.00988 C 0.37153 -0.01234 0.36441 -0.00957 0.37274 -0.01173 C 0.37622 -0.01265 0.37934 -0.0142 0.38247 -0.01481 C 0.38472 -0.01512 0.38681 -0.01543 0.38872 -0.01574 C 0.39149 -0.01636 0.39618 -0.01821 0.39844 -0.01883 C 0.39965 -0.01913 0.40104 -0.01913 0.40208 -0.01975 C 0.40382 -0.02037 0.40538 -0.0213 0.40695 -0.02191 C 0.40903 -0.02222 0.41094 -0.02222 0.4132 -0.02284 C 0.41788 -0.02346 0.42292 -0.025 0.42778 -0.02562 L 0.42778 -0.02531 C 0.42986 -0.02654 0.43195 -0.02685 0.43386 -0.02778 C 0.43559 -0.02809 0.43715 -0.02932 0.43872 -0.02963 C 0.45261 -0.03333 0.4441 -0.03025 0.45469 -0.03271 C 0.46563 -0.03518 0.45833 -0.03395 0.46788 -0.03673 C 0.46962 -0.03704 0.47118 -0.03734 0.47292 -0.03765 C 0.4757 -0.03827 0.47778 -0.0392 0.48021 -0.03951 C 0.48177 -0.04012 0.48351 -0.04043 0.48507 -0.04074 C 0.49045 -0.04136 0.49323 -0.04197 0.49844 -0.04259 C 0.50226 -0.04383 0.50365 -0.04475 0.50712 -0.04537 C 0.50903 -0.04599 0.51146 -0.04599 0.5132 -0.0466 C 0.51545 -0.04691 0.51719 -0.04784 0.51927 -0.04846 C 0.5375 -0.05401 0.52413 -0.05 0.53524 -0.05247 C 0.53646 -0.05309 0.5375 -0.05309 0.53889 -0.05339 C 0.54045 -0.05401 0.54236 -0.05401 0.54375 -0.05463 C 0.55104 -0.05648 0.54931 -0.05679 0.55712 -0.05864 C 0.56892 -0.0608 0.56372 -0.05988 0.57292 -0.06142 C 0.41754 -0.08271 0.25729 -0.05 0.10052 -0.06451 C 0.0967 -0.06543 0.09392 -0.06574 0.08958 -0.06636 C 0.07413 -0.06852 0.07448 -0.06821 0.06042 -0.06944 C 0.05174 -0.0716 0.05955 -0.07006 0.04201 -0.0716 C 0.03924 -0.0716 0.03646 -0.07191 0.03351 -0.07222 C 0.03038 -0.07284 0.02691 -0.07284 0.02361 -0.07315 C 0.02205 -0.07346 0.02049 -0.07407 0.01875 -0.07438 C 0.01684 -0.07469 0.01476 -0.07469 0.01267 -0.07531 C 0.01146 -0.07562 0.01059 -0.07623 0.00903 -0.07623 C 0.00486 -0.07623 0.00017 -0.07623 -0.00399 -0.07623 L -0.00399 -0.07623 " pathEditMode="relative" rAng="0" ptsTypes="AAAAAAAAAAAAAAAAAAAAAAAAAAAAAAAAAAAAAAAAAAAAAAAAAAAAAAAAAAAAAAAAAAAAAAAAAAAAAAAAAAAAAAAAAAAAAAAAAAAAAAAAAAAAAAAAAAAAAA">
                                      <p:cBhvr>
                                        <p:cTn id="21" dur="2000" fill="hold"/>
                                        <p:tgtEl>
                                          <p:spTgt spid="12"/>
                                        </p:tgtEl>
                                        <p:attrNameLst>
                                          <p:attrName>ppt_x</p:attrName>
                                          <p:attrName>ppt_y</p:attrName>
                                        </p:attrNameLst>
                                      </p:cBhvr>
                                      <p:rCtr x="11372" y="-11512"/>
                                    </p:animMotion>
                                  </p:childTnLst>
                                </p:cTn>
                              </p:par>
                              <p:par>
                                <p:cTn id="22" presetID="22" presetClass="entr" presetSubtype="8"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250"/>
                                        <p:tgtEl>
                                          <p:spTgt spid="13">
                                            <p:txEl>
                                              <p:pRg st="0" end="0"/>
                                            </p:txEl>
                                          </p:spTgt>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5"/>
          <p:cNvSpPr/>
          <p:nvPr/>
        </p:nvSpPr>
        <p:spPr>
          <a:xfrm>
            <a:off x="834832" y="3514161"/>
            <a:ext cx="7876309" cy="1336764"/>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103731" y="3143079"/>
            <a:ext cx="1746222" cy="1802733"/>
          </a:xfrm>
          <a:prstGeom prst="rect">
            <a:avLst/>
          </a:prstGeom>
        </p:spPr>
      </p:pic>
      <p:sp>
        <p:nvSpPr>
          <p:cNvPr id="13" name="TextBox 12"/>
          <p:cNvSpPr txBox="1"/>
          <p:nvPr/>
        </p:nvSpPr>
        <p:spPr>
          <a:xfrm>
            <a:off x="2039332" y="3788178"/>
            <a:ext cx="5392823" cy="707886"/>
          </a:xfrm>
          <a:prstGeom prst="rect">
            <a:avLst/>
          </a:prstGeom>
          <a:noFill/>
        </p:spPr>
        <p:txBody>
          <a:bodyPr wrap="none" rtlCol="0">
            <a:spAutoFit/>
          </a:bodyPr>
          <a:lstStyle/>
          <a:p>
            <a:r>
              <a:rPr lang="vi-VN" sz="2000" dirty="0">
                <a:latin typeface="Times" panose="020B0500000000000000" pitchFamily="34" charset="0"/>
                <a:ea typeface="Times" panose="020B0500000000000000" pitchFamily="34" charset="0"/>
                <a:cs typeface="Times" panose="020B0500000000000000" pitchFamily="34" charset="0"/>
              </a:rPr>
              <a:t>Tượng đài Đại danh y Lê Hữu Trác</a:t>
            </a:r>
            <a:br>
              <a:rPr lang="vi-VN" sz="2000" dirty="0">
                <a:latin typeface="Times" panose="020B0500000000000000" pitchFamily="34" charset="0"/>
                <a:ea typeface="Times" panose="020B0500000000000000" pitchFamily="34" charset="0"/>
                <a:cs typeface="Times" panose="020B0500000000000000" pitchFamily="34" charset="0"/>
              </a:rPr>
            </a:b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thuộc</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xã</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Quang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huyện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Hương</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Sơn</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Hà</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 </a:t>
            </a:r>
            <a:r>
              <a:rPr lang="en-US" sz="2000" dirty="0" err="1">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Tĩnh</a:t>
            </a:r>
            <a:r>
              <a:rPr lang="en-US" sz="2000" dirty="0">
                <a:ln w="1905"/>
                <a:effectLst>
                  <a:innerShdw blurRad="69850" dist="43180" dir="5400000">
                    <a:srgbClr val="000000">
                      <a:alpha val="65000"/>
                    </a:srgbClr>
                  </a:innerShdw>
                </a:effectLst>
                <a:latin typeface="Times" panose="020B0500000000000000" pitchFamily="34" charset="0"/>
                <a:ea typeface="Times" panose="020B0500000000000000" pitchFamily="34" charset="0"/>
                <a:cs typeface="Times" panose="020B0500000000000000" pitchFamily="34" charset="0"/>
              </a:rPr>
              <a:t>.</a:t>
            </a:r>
            <a:endParaRPr lang="en-US" sz="2000" dirty="0">
              <a:latin typeface="Times" panose="020B0500000000000000" pitchFamily="34" charset="0"/>
              <a:ea typeface="Times" panose="020B0500000000000000" pitchFamily="34" charset="0"/>
              <a:cs typeface="Times" panose="020B0500000000000000" pitchFamily="34" charset="0"/>
            </a:endParaRPr>
          </a:p>
        </p:txBody>
      </p:sp>
      <p:grpSp>
        <p:nvGrpSpPr>
          <p:cNvPr id="3" name="Group 2"/>
          <p:cNvGrpSpPr/>
          <p:nvPr/>
        </p:nvGrpSpPr>
        <p:grpSpPr>
          <a:xfrm>
            <a:off x="1860206" y="346364"/>
            <a:ext cx="4796903" cy="3305302"/>
            <a:chOff x="1860206" y="346364"/>
            <a:chExt cx="4796903" cy="3305302"/>
          </a:xfrm>
        </p:grpSpPr>
        <p:sp>
          <p:nvSpPr>
            <p:cNvPr id="6" name="矩形 3"/>
            <p:cNvSpPr/>
            <p:nvPr/>
          </p:nvSpPr>
          <p:spPr>
            <a:xfrm>
              <a:off x="1860206" y="346364"/>
              <a:ext cx="4796903" cy="33053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32" y="609717"/>
              <a:ext cx="4438650" cy="2778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6931433" y="2143175"/>
            <a:ext cx="2599428" cy="2599428"/>
          </a:xfrm>
          <a:prstGeom prst="rect">
            <a:avLst/>
          </a:prstGeom>
        </p:spPr>
      </p:pic>
    </p:spTree>
    <p:extLst>
      <p:ext uri="{BB962C8B-B14F-4D97-AF65-F5344CB8AC3E}">
        <p14:creationId xmlns:p14="http://schemas.microsoft.com/office/powerpoint/2010/main" val="366235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0" presetClass="path" presetSubtype="0" accel="50000" decel="50000" fill="hold" nodeType="withEffect">
                                  <p:stCondLst>
                                    <p:cond delay="0"/>
                                  </p:stCondLst>
                                  <p:childTnLst>
                                    <p:animMotion origin="layout" path="M 0.25295 0.21821 L 0.25295 0.21852 C 0.38038 0.22469 0.29497 0.22068 0.60382 0.21821 C 0.61146 0.21821 0.6184 0.21698 0.6257 0.21636 C 0.63177 0.21605 0.63802 0.21605 0.64427 0.21543 C 0.67917 0.21327 0.63577 0.21574 0.66094 0.21358 C 0.66597 0.21327 0.67101 0.21296 0.67604 0.21265 C 0.6809 0.21204 0.68681 0.21111 0.69115 0.2108 C 0.69688 0.21049 0.70226 0.21018 0.70799 0.20988 C 0.71024 0.20957 0.71233 0.20926 0.71476 0.20895 C 0.71858 0.20864 0.73316 0.20741 0.73646 0.2071 C 0.74323 0.20679 0.74983 0.20648 0.7566 0.20617 C 0.75938 0.20586 0.76233 0.20556 0.76511 0.20525 C 0.79809 0.20309 0.77101 0.20556 0.79531 0.20339 L 0.81528 0.20154 C 0.81649 0.20062 0.81927 0.2 0.81893 0.19877 C 0.81858 0.19784 0.81563 0.19722 0.81372 0.19691 C 0.80608 0.1963 0.79809 0.1963 0.79028 0.19599 C 0.73455 0.18951 0.78264 0.19444 0.72309 0.19043 C 0.66441 0.18673 0.74149 0.19043 0.68281 0.18765 C 0.65903 0.18426 0.6559 0.18333 0.6257 0.18117 L 0.61233 0.18025 C 0.60608 0.17994 0.58906 0.17932 0.58212 0.17839 C 0.57691 0.17809 0.57222 0.17716 0.56684 0.17654 C 0.56268 0.17623 0.55799 0.17593 0.55347 0.17562 L 0.54184 0.17469 C 0.53837 0.17438 0.53507 0.17407 0.53177 0.17377 C 0.525 0.17346 0.51823 0.17315 0.51146 0.17284 C 0.50886 0.17253 0.5059 0.17222 0.50313 0.17191 C 0.50087 0.1716 0.49896 0.1713 0.49636 0.17099 C 0.49011 0.17037 0.48299 0.16975 0.47639 0.16914 C 0.47292 0.16883 0.46979 0.16852 0.46632 0.16821 L 0.44271 0.16728 C 0.43542 0.16574 0.4349 0.16543 0.42761 0.16451 C 0.42431 0.1642 0.42101 0.1642 0.41754 0.16358 C 0.4125 0.16296 0.40764 0.16142 0.40243 0.1608 C 0.37396 0.15741 0.38681 0.15957 0.36389 0.15525 L 0.35382 0.15339 C 0.35208 0.15309 0.3507 0.15278 0.34879 0.15247 C 0.34636 0.15216 0.34427 0.15216 0.34202 0.15154 C 0.33854 0.15123 0.33195 0.14969 0.33195 0.15 C 0.31997 0.14475 0.33108 0.14877 0.31511 0.14506 C 0.31129 0.14414 0.29774 0.14074 0.29011 0.13951 C 0.28802 0.1392 0.28577 0.13889 0.28333 0.13858 C 0.27795 0.13796 0.27205 0.13796 0.26649 0.13673 C 0.26476 0.13642 0.26302 0.13642 0.26146 0.1358 C 0.24913 0.13241 0.26563 0.13549 0.24792 0.1321 C 0.24601 0.13179 0.2434 0.13148 0.24132 0.13117 C 0.23958 0.13086 0.2382 0.13056 0.23629 0.13025 C 0.23386 0.12994 0.23056 0.12994 0.22795 0.12932 C 0.225 0.12901 0.22257 0.12809 0.21945 0.12747 C 0.21684 0.12716 0.21389 0.12716 0.21094 0.12654 C 0.20764 0.12623 0.20469 0.12531 0.20104 0.12469 C 0.19896 0.12438 0.19184 0.12346 0.18924 0.12284 C 0.1875 0.12253 0.18629 0.1216 0.1842 0.12099 C 0.18125 0.12037 0.17413 0.11914 0.17413 0.11944 C 0.17465 0.1179 0.17431 0.11636 0.17587 0.11543 C 0.17761 0.11451 0.18038 0.1142 0.18247 0.11358 C 0.18646 0.11265 0.19045 0.11173 0.19427 0.1108 C 0.19931 0.11018 0.20469 0.10957 0.20938 0.10895 C 0.21632 0.10802 0.22309 0.10741 0.22952 0.10617 C 0.23542 0.10525 0.2408 0.10339 0.24636 0.10247 C 0.25261 0.10154 0.25886 0.10154 0.26476 0.10062 C 0.27222 0.1 0.27969 0.09907 0.28663 0.09784 C 0.29861 0.09599 0.30972 0.0929 0.32188 0.09136 C 0.32691 0.09074 0.33212 0.09043 0.33681 0.08951 C 0.34011 0.0892 0.34254 0.08827 0.34549 0.08765 C 0.34809 0.08735 0.35122 0.08735 0.35382 0.08673 C 0.35677 0.08642 0.35938 0.08549 0.36215 0.08488 C 0.36493 0.08457 0.36806 0.08457 0.37049 0.08395 C 0.37257 0.08395 0.37396 0.08333 0.37552 0.08302 C 0.37952 0.08241 0.38368 0.0821 0.38733 0.08117 C 0.39792 0.07901 0.39011 0.07963 0.39896 0.07839 C 0.40191 0.07809 0.40504 0.07809 0.40747 0.07747 C 0.41059 0.07716 0.41302 0.07623 0.41597 0.07562 C 0.41754 0.07531 0.41927 0.075 0.42101 0.07469 C 0.43316 0.07284 0.42222 0.075 0.43594 0.07284 C 0.43802 0.07284 0.43941 0.07222 0.44097 0.07191 C 0.4434 0.0716 0.44583 0.0716 0.44774 0.07099 C 0.46979 0.06728 0.45556 0.06914 0.47136 0.06728 C 0.48559 0.06358 0.47014 0.06728 0.49479 0.06358 C 0.49774 0.06327 0.50052 0.06235 0.50313 0.06173 C 0.51649 0.05957 0.50677 0.06204 0.51823 0.05988 C 0.52309 0.05926 0.52726 0.05772 0.53177 0.0571 C 0.53438 0.05679 0.53768 0.05679 0.54011 0.05617 C 0.54393 0.05586 0.55052 0.05401 0.55347 0.05339 C 0.55521 0.05309 0.55712 0.05309 0.55851 0.05247 C 0.56111 0.05216 0.56302 0.05123 0.56528 0.05062 C 0.56806 0.05031 0.57083 0.05031 0.57361 0.04969 C 0.58038 0.04907 0.58715 0.04784 0.59393 0.04691 L 0.59393 0.04722 C 0.59653 0.0463 0.59965 0.04599 0.60226 0.04506 C 0.60469 0.04475 0.60677 0.04383 0.60886 0.04321 C 0.62795 0.03981 0.61615 0.04259 0.63073 0.04043 C 0.64583 0.03827 0.63577 0.0392 0.64931 0.03673 C 0.65139 0.03642 0.65365 0.03642 0.6559 0.0358 C 0.65972 0.03549 0.66268 0.03457 0.66597 0.03395 C 0.66823 0.03364 0.67049 0.03333 0.67274 0.03302 C 0.68004 0.03241 0.68386 0.0321 0.69115 0.03117 C 0.69618 0.02994 0.69809 0.02932 0.70295 0.02839 C 0.70573 0.02809 0.70886 0.02809 0.71129 0.02747 C 0.71441 0.02716 0.71684 0.02623 0.71979 0.02562 C 0.74479 0.02068 0.72639 0.02438 0.74149 0.02191 C 0.74323 0.0216 0.74479 0.0213 0.74653 0.02099 C 0.74879 0.02068 0.75139 0.02068 0.7533 0.02006 C 0.76337 0.01821 0.76094 0.0179 0.77188 0.01636 C 0.78802 0.0142 0.78073 0.01512 0.79358 0.01358 C 0.57986 -0.00617 0.35938 0.02407 0.14393 0.0108 C 0.13854 0.01018 0.13472 0.00957 0.12882 0.00895 C 0.10747 0.0071 0.10781 0.00741 0.08854 0.00617 C 0.07674 0.00401 0.0875 0.00586 0.06337 0.00432 C 0.05938 0.00432 0.0559 0.0037 0.05156 0.00339 C 0.0474 0.00309 0.04254 0.00309 0.03802 0.00247 C 0.03594 0.00247 0.03386 0.00185 0.03143 0.00154 C 0.02882 0.00123 0.02587 0.00123 0.02309 0.00062 C 0.02136 0.00062 0.01997 2.46914E-7 0.01806 -0.00031 C 0.01215 -0.00031 0.00573 -0.00031 -1.38889E-6 -0.00031 L -1.38889E-6 2.46914E-7 " pathEditMode="relative" rAng="0" ptsTypes="AAAAAAAAAAAAAAAAAAAAAAAAAAAAAAAAAAAAAAAAAAAAAAAAAAAAAAAAAAAAAAAAAAAAAAAAAAAAAAAAAAAAAAAAAAAAAAAAAAAAAAAAAAAAAAAAAAAAAA">
                                      <p:cBhvr>
                                        <p:cTn id="19" dur="2000" fill="hold"/>
                                        <p:tgtEl>
                                          <p:spTgt spid="12"/>
                                        </p:tgtEl>
                                        <p:attrNameLst>
                                          <p:attrName>ppt_x</p:attrName>
                                          <p:attrName>ppt_y</p:attrName>
                                        </p:attrNameLst>
                                      </p:cBhvr>
                                      <p:rCtr x="15642" y="-10741"/>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500"/>
                                        <p:tgtEl>
                                          <p:spTgt spid="11"/>
                                        </p:tgtEl>
                                      </p:cBhvr>
                                    </p:animEffect>
                                  </p:childTnLst>
                                </p:cTn>
                              </p:par>
                              <p:par>
                                <p:cTn id="23" presetID="22" presetClass="entr" presetSubtype="8" fill="hold" nodeType="withEffect">
                                  <p:stCondLst>
                                    <p:cond delay="50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2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t về sớm trên đường Hải Thượng Lãn Ông | Xã hội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6" y="780587"/>
            <a:ext cx="3989268" cy="3287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Dell\Desktop\truong-hoc-hhen-nie-blogtamsuv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140" y="780587"/>
            <a:ext cx="4068065" cy="3287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1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DDE5F3-644D-4CAF-96FD-FBEE2597905B}"/>
              </a:ext>
            </a:extLst>
          </p:cNvPr>
          <p:cNvSpPr/>
          <p:nvPr/>
        </p:nvSpPr>
        <p:spPr>
          <a:xfrm>
            <a:off x="3036711" y="526295"/>
            <a:ext cx="3070578" cy="828371"/>
          </a:xfrm>
          <a:prstGeom prst="roundRect">
            <a:avLst/>
          </a:prstGeom>
          <a:solidFill>
            <a:schemeClr val="accent3">
              <a:lumMod val="40000"/>
              <a:lumOff val="6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AF4F4F"/>
              </a:solidFill>
              <a:effectLst/>
              <a:uLnTx/>
              <a:uFillTx/>
              <a:latin typeface="Times" panose="02020603050405020304" pitchFamily="18" charset="0"/>
              <a:cs typeface="Times" panose="02020603050405020304" pitchFamily="18" charset="0"/>
              <a:sym typeface="Arial"/>
            </a:endParaRPr>
          </a:p>
        </p:txBody>
      </p:sp>
      <p:sp>
        <p:nvSpPr>
          <p:cNvPr id="11515" name="Google Shape;11515;p36"/>
          <p:cNvSpPr txBox="1">
            <a:spLocks noGrp="1"/>
          </p:cNvSpPr>
          <p:nvPr>
            <p:ph type="title"/>
          </p:nvPr>
        </p:nvSpPr>
        <p:spPr>
          <a:xfrm>
            <a:off x="3255342" y="653656"/>
            <a:ext cx="2633316" cy="675126"/>
          </a:xfrm>
          <a:prstGeom prst="rect">
            <a:avLst/>
          </a:prstGeom>
          <a:effectLst>
            <a:glow rad="101600">
              <a:schemeClr val="accent4"/>
            </a:glow>
          </a:effectLst>
        </p:spPr>
        <p:txBody>
          <a:bodyPr spcFirstLastPara="1" wrap="square" lIns="0" tIns="91199" rIns="0" bIns="91199" anchor="b" anchorCtr="0">
            <a:noAutofit/>
          </a:bodyPr>
          <a:lstStyle/>
          <a:p>
            <a:pPr algn="ctr"/>
            <a:r>
              <a:rPr lang="en-US" sz="4000" dirty="0" err="1">
                <a:ln w="12700">
                  <a:noFill/>
                  <a:prstDash val="solid"/>
                </a:ln>
                <a:solidFill>
                  <a:srgbClr val="EC4940"/>
                </a:solidFill>
                <a:effectLst>
                  <a:innerShdw blurRad="177800">
                    <a:schemeClr val="accent3">
                      <a:lumMod val="50000"/>
                    </a:schemeClr>
                  </a:innerShdw>
                </a:effectLst>
                <a:latin typeface="Times" panose="02020603050405020304" pitchFamily="18" charset="0"/>
                <a:cs typeface="Times" panose="02020603050405020304" pitchFamily="18" charset="0"/>
              </a:rPr>
              <a:t>Mục</a:t>
            </a:r>
            <a:r>
              <a:rPr lang="en-US" sz="4000" dirty="0">
                <a:ln w="12700">
                  <a:noFill/>
                  <a:prstDash val="solid"/>
                </a:ln>
                <a:solidFill>
                  <a:srgbClr val="EC4940"/>
                </a:solidFill>
                <a:effectLst>
                  <a:innerShdw blurRad="177800">
                    <a:schemeClr val="accent3">
                      <a:lumMod val="50000"/>
                    </a:schemeClr>
                  </a:innerShdw>
                </a:effectLst>
                <a:latin typeface="Times" panose="02020603050405020304" pitchFamily="18" charset="0"/>
                <a:cs typeface="Times" panose="02020603050405020304" pitchFamily="18" charset="0"/>
              </a:rPr>
              <a:t> </a:t>
            </a:r>
            <a:r>
              <a:rPr lang="en-US" sz="4000" dirty="0" err="1">
                <a:ln w="12700">
                  <a:noFill/>
                  <a:prstDash val="solid"/>
                </a:ln>
                <a:solidFill>
                  <a:srgbClr val="EC4940"/>
                </a:solidFill>
                <a:effectLst>
                  <a:innerShdw blurRad="177800">
                    <a:schemeClr val="accent3">
                      <a:lumMod val="50000"/>
                    </a:schemeClr>
                  </a:innerShdw>
                </a:effectLst>
                <a:latin typeface="Times" panose="02020603050405020304" pitchFamily="18" charset="0"/>
                <a:cs typeface="Times" panose="02020603050405020304" pitchFamily="18" charset="0"/>
              </a:rPr>
              <a:t>tiêu</a:t>
            </a:r>
            <a:endParaRPr sz="4000" dirty="0">
              <a:ln w="12700">
                <a:noFill/>
                <a:prstDash val="solid"/>
              </a:ln>
              <a:solidFill>
                <a:srgbClr val="EC4940"/>
              </a:solidFill>
              <a:effectLst>
                <a:innerShdw blurRad="177800">
                  <a:schemeClr val="accent3">
                    <a:lumMod val="50000"/>
                  </a:schemeClr>
                </a:innerShdw>
              </a:effectLst>
              <a:latin typeface="Times" panose="02020603050405020304" pitchFamily="18" charset="0"/>
              <a:cs typeface="Times" panose="02020603050405020304" pitchFamily="18" charset="0"/>
            </a:endParaRPr>
          </a:p>
        </p:txBody>
      </p:sp>
      <p:sp>
        <p:nvSpPr>
          <p:cNvPr id="4" name="TextBox 3">
            <a:extLst>
              <a:ext uri="{FF2B5EF4-FFF2-40B4-BE49-F238E27FC236}">
                <a16:creationId xmlns:a16="http://schemas.microsoft.com/office/drawing/2014/main" id="{A0BBE0C8-C265-46B9-A055-F1B164EEE4BB}"/>
              </a:ext>
            </a:extLst>
          </p:cNvPr>
          <p:cNvSpPr txBox="1"/>
          <p:nvPr/>
        </p:nvSpPr>
        <p:spPr>
          <a:xfrm>
            <a:off x="2135866" y="1754111"/>
            <a:ext cx="6070174" cy="1021556"/>
          </a:xfrm>
          <a:prstGeom prst="roundRect">
            <a:avLst/>
          </a:prstGeom>
          <a:noFill/>
          <a:ln>
            <a:solidFill>
              <a:schemeClr val="accent4"/>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Đọc</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l</a:t>
            </a:r>
            <a:r>
              <a:rPr kumimoji="0" lang="vi-VN"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ư</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u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loát</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diễn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cảm</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bài</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văn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giọng</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kể</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linh</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hoạt</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phù</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hợp</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với</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diễn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biến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truyện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a:t>
            </a:r>
          </a:p>
        </p:txBody>
      </p:sp>
      <p:sp>
        <p:nvSpPr>
          <p:cNvPr id="7" name="TextBox 6">
            <a:extLst>
              <a:ext uri="{FF2B5EF4-FFF2-40B4-BE49-F238E27FC236}">
                <a16:creationId xmlns:a16="http://schemas.microsoft.com/office/drawing/2014/main" id="{07662198-554C-4DC3-808B-FBFF9C36585A}"/>
              </a:ext>
            </a:extLst>
          </p:cNvPr>
          <p:cNvSpPr txBox="1"/>
          <p:nvPr/>
        </p:nvSpPr>
        <p:spPr>
          <a:xfrm>
            <a:off x="2140288" y="3334988"/>
            <a:ext cx="3764339" cy="561856"/>
          </a:xfrm>
          <a:prstGeom prst="roundRect">
            <a:avLst/>
          </a:prstGeom>
          <a:noFill/>
          <a:ln>
            <a:solidFill>
              <a:schemeClr val="accent4"/>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Hiểu</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ý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nghĩa</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câu</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 </a:t>
            </a:r>
            <a:r>
              <a:rPr kumimoji="0" lang="en-US" sz="2700" b="0" i="0" u="none" strike="noStrike" kern="0" cap="none" spc="0" normalizeH="0" baseline="0" noProof="0" dirty="0" err="1">
                <a:ln>
                  <a:noFill/>
                </a:ln>
                <a:solidFill>
                  <a:srgbClr val="000000"/>
                </a:solidFill>
                <a:effectLst/>
                <a:uLnTx/>
                <a:uFillTx/>
                <a:latin typeface="Times" panose="02020603050405020304" pitchFamily="18" charset="0"/>
                <a:cs typeface="Times" panose="02020603050405020304" pitchFamily="18" charset="0"/>
                <a:sym typeface="Arial"/>
              </a:rPr>
              <a:t>chuyện</a:t>
            </a:r>
            <a:r>
              <a:rPr kumimoji="0" lang="en-US" sz="2700" b="0" i="0" u="none" strike="noStrike" kern="0" cap="none" spc="0" normalizeH="0" baseline="0" noProof="0" dirty="0">
                <a:ln>
                  <a:noFill/>
                </a:ln>
                <a:solidFill>
                  <a:srgbClr val="000000"/>
                </a:solidFill>
                <a:effectLst/>
                <a:uLnTx/>
                <a:uFillTx/>
                <a:latin typeface="Times" panose="02020603050405020304" pitchFamily="18" charset="0"/>
                <a:cs typeface="Times" panose="02020603050405020304" pitchFamily="18" charset="0"/>
                <a:sym typeface="Arial"/>
              </a:rPr>
              <a:t>.</a:t>
            </a:r>
          </a:p>
        </p:txBody>
      </p:sp>
      <p:pic>
        <p:nvPicPr>
          <p:cNvPr id="116" name="Google Shape;5821;p65">
            <a:extLst>
              <a:ext uri="{FF2B5EF4-FFF2-40B4-BE49-F238E27FC236}">
                <a16:creationId xmlns:a16="http://schemas.microsoft.com/office/drawing/2014/main" id="{B6E3DD61-B016-4372-9F60-21C24C6CB4EF}"/>
              </a:ext>
            </a:extLst>
          </p:cNvPr>
          <p:cNvPicPr preferRelativeResize="0"/>
          <p:nvPr/>
        </p:nvPicPr>
        <p:blipFill>
          <a:blip r:embed="rId3">
            <a:alphaModFix/>
          </a:blip>
          <a:stretch>
            <a:fillRect/>
          </a:stretch>
        </p:blipFill>
        <p:spPr>
          <a:xfrm>
            <a:off x="6572668" y="3175112"/>
            <a:ext cx="1326500" cy="1352924"/>
          </a:xfrm>
          <a:prstGeom prst="rect">
            <a:avLst/>
          </a:prstGeom>
          <a:noFill/>
          <a:ln>
            <a:noFill/>
          </a:ln>
        </p:spPr>
      </p:pic>
      <p:grpSp>
        <p:nvGrpSpPr>
          <p:cNvPr id="12" name="Group 11">
            <a:extLst>
              <a:ext uri="{FF2B5EF4-FFF2-40B4-BE49-F238E27FC236}">
                <a16:creationId xmlns:a16="http://schemas.microsoft.com/office/drawing/2014/main" id="{FEEE3332-08E2-4110-BAFC-16C935F31F5B}"/>
              </a:ext>
            </a:extLst>
          </p:cNvPr>
          <p:cNvGrpSpPr/>
          <p:nvPr/>
        </p:nvGrpSpPr>
        <p:grpSpPr>
          <a:xfrm>
            <a:off x="1232976" y="1851939"/>
            <a:ext cx="837615" cy="828817"/>
            <a:chOff x="1232976" y="1851939"/>
            <a:chExt cx="837615" cy="828817"/>
          </a:xfrm>
        </p:grpSpPr>
        <p:sp>
          <p:nvSpPr>
            <p:cNvPr id="119" name="Google Shape;4445;p47">
              <a:extLst>
                <a:ext uri="{FF2B5EF4-FFF2-40B4-BE49-F238E27FC236}">
                  <a16:creationId xmlns:a16="http://schemas.microsoft.com/office/drawing/2014/main" id="{95409E79-E4CA-4B45-A3F7-AF9E6C437BD2}"/>
                </a:ext>
              </a:extLst>
            </p:cNvPr>
            <p:cNvSpPr/>
            <p:nvPr/>
          </p:nvSpPr>
          <p:spPr>
            <a:xfrm>
              <a:off x="1232976" y="1851939"/>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panose="02020603050405020304" pitchFamily="18" charset="0"/>
                <a:cs typeface="Times" panose="02020603050405020304" pitchFamily="18" charset="0"/>
                <a:sym typeface="Arial"/>
              </a:endParaRPr>
            </a:p>
          </p:txBody>
        </p:sp>
        <p:pic>
          <p:nvPicPr>
            <p:cNvPr id="120" name="Google Shape;4457;p47">
              <a:extLst>
                <a:ext uri="{FF2B5EF4-FFF2-40B4-BE49-F238E27FC236}">
                  <a16:creationId xmlns:a16="http://schemas.microsoft.com/office/drawing/2014/main" id="{8C0227BB-BEB8-4836-BC23-EEFBEB8448F9}"/>
                </a:ext>
              </a:extLst>
            </p:cNvPr>
            <p:cNvPicPr preferRelativeResize="0"/>
            <p:nvPr/>
          </p:nvPicPr>
          <p:blipFill rotWithShape="1">
            <a:blip r:embed="rId4">
              <a:alphaModFix/>
            </a:blip>
            <a:srcRect l="20088" t="4828" r="39678" b="54938"/>
            <a:stretch/>
          </p:blipFill>
          <p:spPr>
            <a:xfrm>
              <a:off x="1248591" y="1861756"/>
              <a:ext cx="822000" cy="819000"/>
            </a:xfrm>
            <a:prstGeom prst="ellipse">
              <a:avLst/>
            </a:prstGeom>
            <a:noFill/>
            <a:ln>
              <a:noFill/>
            </a:ln>
          </p:spPr>
        </p:pic>
      </p:grpSp>
      <p:grpSp>
        <p:nvGrpSpPr>
          <p:cNvPr id="3" name="Group 2">
            <a:extLst>
              <a:ext uri="{FF2B5EF4-FFF2-40B4-BE49-F238E27FC236}">
                <a16:creationId xmlns:a16="http://schemas.microsoft.com/office/drawing/2014/main" id="{99D1FA92-F24D-4770-8742-1A8CB18D5B74}"/>
              </a:ext>
            </a:extLst>
          </p:cNvPr>
          <p:cNvGrpSpPr/>
          <p:nvPr/>
        </p:nvGrpSpPr>
        <p:grpSpPr>
          <a:xfrm>
            <a:off x="1232976" y="3202966"/>
            <a:ext cx="825900" cy="854906"/>
            <a:chOff x="1232976" y="3202966"/>
            <a:chExt cx="825900" cy="854906"/>
          </a:xfrm>
        </p:grpSpPr>
        <p:sp>
          <p:nvSpPr>
            <p:cNvPr id="122" name="Google Shape;4445;p47">
              <a:extLst>
                <a:ext uri="{FF2B5EF4-FFF2-40B4-BE49-F238E27FC236}">
                  <a16:creationId xmlns:a16="http://schemas.microsoft.com/office/drawing/2014/main" id="{7A13A02F-815E-46A5-B97C-E23E60651738}"/>
                </a:ext>
              </a:extLst>
            </p:cNvPr>
            <p:cNvSpPr/>
            <p:nvPr/>
          </p:nvSpPr>
          <p:spPr>
            <a:xfrm>
              <a:off x="1232976" y="3202966"/>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panose="02020603050405020304" pitchFamily="18" charset="0"/>
                <a:cs typeface="Times" panose="02020603050405020304" pitchFamily="18" charset="0"/>
                <a:sym typeface="Arial"/>
              </a:endParaRPr>
            </a:p>
          </p:txBody>
        </p:sp>
        <p:pic>
          <p:nvPicPr>
            <p:cNvPr id="121" name="Google Shape;4461;p47">
              <a:extLst>
                <a:ext uri="{FF2B5EF4-FFF2-40B4-BE49-F238E27FC236}">
                  <a16:creationId xmlns:a16="http://schemas.microsoft.com/office/drawing/2014/main" id="{A743B3AB-CA29-4152-861B-595C102CF7FF}"/>
                </a:ext>
              </a:extLst>
            </p:cNvPr>
            <p:cNvPicPr preferRelativeResize="0"/>
            <p:nvPr/>
          </p:nvPicPr>
          <p:blipFill rotWithShape="1">
            <a:blip r:embed="rId5">
              <a:alphaModFix/>
            </a:blip>
            <a:srcRect l="11005" t="6080" r="16969" b="23546"/>
            <a:stretch/>
          </p:blipFill>
          <p:spPr>
            <a:xfrm>
              <a:off x="1232976" y="3238872"/>
              <a:ext cx="822000" cy="819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515"/>
                                        </p:tgtEl>
                                        <p:attrNameLst>
                                          <p:attrName>style.visibility</p:attrName>
                                        </p:attrNameLst>
                                      </p:cBhvr>
                                      <p:to>
                                        <p:strVal val="visible"/>
                                      </p:to>
                                    </p:set>
                                    <p:set>
                                      <p:cBhvr>
                                        <p:cTn id="7" dur="227" fill="hold">
                                          <p:stCondLst>
                                            <p:cond delay="0"/>
                                          </p:stCondLst>
                                        </p:cTn>
                                        <p:tgtEl>
                                          <p:spTgt spid="11515"/>
                                        </p:tgtEl>
                                        <p:attrNameLst>
                                          <p:attrName>style.rotation</p:attrName>
                                        </p:attrNameLst>
                                      </p:cBhvr>
                                      <p:to>
                                        <p:strVal val="-45.0"/>
                                      </p:to>
                                    </p:set>
                                    <p:anim calcmode="lin" valueType="num">
                                      <p:cBhvr>
                                        <p:cTn id="8" dur="227" fill="hold">
                                          <p:stCondLst>
                                            <p:cond delay="227"/>
                                          </p:stCondLst>
                                        </p:cTn>
                                        <p:tgtEl>
                                          <p:spTgt spid="115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5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5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5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5" grpId="0"/>
      <p:bldP spid="4"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49274" y="-977562"/>
            <a:ext cx="2572463" cy="4626951"/>
          </a:xfrm>
          <a:prstGeom prst="rect">
            <a:avLst/>
          </a:prstGeom>
        </p:spPr>
      </p:pic>
      <p:grpSp>
        <p:nvGrpSpPr>
          <p:cNvPr id="19" name="Group 18"/>
          <p:cNvGrpSpPr/>
          <p:nvPr/>
        </p:nvGrpSpPr>
        <p:grpSpPr>
          <a:xfrm>
            <a:off x="127478" y="586398"/>
            <a:ext cx="4805052" cy="3496281"/>
            <a:chOff x="-8254" y="57761"/>
            <a:chExt cx="4805052" cy="3496281"/>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8254" y="57761"/>
              <a:ext cx="4805052" cy="3496281"/>
            </a:xfrm>
            <a:prstGeom prst="rect">
              <a:avLst/>
            </a:prstGeom>
          </p:spPr>
        </p:pic>
        <p:sp>
          <p:nvSpPr>
            <p:cNvPr id="7" name="TextBox 6"/>
            <p:cNvSpPr txBox="1"/>
            <p:nvPr/>
          </p:nvSpPr>
          <p:spPr>
            <a:xfrm>
              <a:off x="414560" y="899789"/>
              <a:ext cx="3891998" cy="1938992"/>
            </a:xfrm>
            <a:prstGeom prst="rect">
              <a:avLst/>
            </a:prstGeom>
            <a:noFill/>
          </p:spPr>
          <p:txBody>
            <a:bodyPr wrap="square" rtlCol="0">
              <a:spAutoFit/>
            </a:bodyPr>
            <a:lstStyle/>
            <a:p>
              <a:pPr algn="ctr">
                <a:spcBef>
                  <a:spcPct val="50000"/>
                </a:spcBef>
              </a:pP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Đọc</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với</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giọng</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kể</a:t>
              </a:r>
              <a:r>
                <a:rPr 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hẹ</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điềm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tĩnh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thể</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độ</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cảm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phục</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ca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tấm</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lòng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nhân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ái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không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màng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danh</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của</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Hải</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Thượng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Lãn</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en-US" sz="2400" dirty="0" err="1">
                  <a:solidFill>
                    <a:srgbClr val="002060"/>
                  </a:solidFill>
                  <a:latin typeface="Times" panose="020B0500000000000000" pitchFamily="34" charset="0"/>
                  <a:ea typeface="Times" panose="020B0500000000000000" pitchFamily="34" charset="0"/>
                  <a:cs typeface="Times" panose="020B0500000000000000" pitchFamily="34" charset="0"/>
                </a:rPr>
                <a:t>Ông</a:t>
              </a:r>
              <a:r>
                <a:rPr lang="en-US" altLang="en-US" sz="2400" dirty="0">
                  <a:solidFill>
                    <a:srgbClr val="002060"/>
                  </a:solidFill>
                  <a:latin typeface="Times" panose="020B0500000000000000" pitchFamily="34" charset="0"/>
                  <a:ea typeface="Times" panose="020B0500000000000000" pitchFamily="34" charset="0"/>
                  <a:cs typeface="Times" panose="020B0500000000000000" pitchFamily="34" charset="0"/>
                </a:rPr>
                <a:t>.</a:t>
              </a:r>
            </a:p>
          </p:txBody>
        </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445003" y="1674539"/>
            <a:ext cx="3082561" cy="3879325"/>
          </a:xfrm>
          <a:prstGeom prst="rect">
            <a:avLst/>
          </a:prstGeom>
        </p:spPr>
      </p:pic>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86644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zh-CN" sz="825" b="0" i="0" u="none" strike="noStrike" kern="1200" cap="none" spc="225" normalizeH="0" baseline="0" noProof="0" dirty="0">
                <a:ln>
                  <a:noFill/>
                </a:ln>
                <a:solidFill>
                  <a:srgbClr val="FF0000"/>
                </a:solidFill>
                <a:effectLst>
                  <a:outerShdw blurRad="38100" dist="38100" dir="2700000" algn="tl">
                    <a:srgbClr val="000000">
                      <a:alpha val="43137"/>
                    </a:srgbClr>
                  </a:outerShdw>
                </a:effectLst>
                <a:uLnTx/>
                <a:uFillTx/>
                <a:latin typeface="Times" panose="02020603050405020304" pitchFamily="18" charset="0"/>
                <a:ea typeface="微软雅黑 Light" panose="020B0502040204020203" pitchFamily="34" charset="-122"/>
                <a:cs typeface="Times"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225" normalizeH="0" baseline="0" noProof="0" dirty="0" err="1">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Thầy</a:t>
              </a:r>
              <a:r>
                <a:rPr kumimoji="0" lang="en-US" altLang="zh-CN" sz="3000" b="1" i="0" u="none" strike="noStrike" kern="1200" cap="none" spc="225" normalizeH="0" baseline="0" noProof="0" dirty="0">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 </a:t>
              </a:r>
              <a:r>
                <a:rPr kumimoji="0" lang="en-US" altLang="zh-CN" sz="3000" b="1" i="0" u="none" strike="noStrike" kern="1200" cap="none" spc="225" normalizeH="0" baseline="0" noProof="0" dirty="0" err="1">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thuốc</a:t>
              </a:r>
              <a:r>
                <a:rPr kumimoji="0" lang="en-US" altLang="zh-CN" sz="3000" b="1" i="0" u="none" strike="noStrike" kern="1200" cap="none" spc="225" normalizeH="0" baseline="0" noProof="0" dirty="0">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 </a:t>
              </a:r>
              <a:r>
                <a:rPr kumimoji="0" lang="en-US" altLang="zh-CN" sz="3000" b="1" i="0" u="none" strike="noStrike" kern="1200" cap="none" spc="225" normalizeH="0" baseline="0" noProof="0" dirty="0" err="1">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như</a:t>
              </a:r>
              <a:r>
                <a:rPr kumimoji="0" lang="en-US" altLang="zh-CN" sz="3000" b="1" i="0" u="none" strike="noStrike" kern="1200" cap="none" spc="225" normalizeH="0" baseline="0" noProof="0" dirty="0">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 </a:t>
              </a:r>
              <a:r>
                <a:rPr kumimoji="0" lang="en-US" altLang="zh-CN" sz="3000" b="1" i="0" u="none" strike="noStrike" kern="1200" cap="none" spc="225" normalizeH="0" baseline="0" noProof="0" dirty="0" err="1">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mẹ</a:t>
              </a:r>
              <a:r>
                <a:rPr kumimoji="0" lang="en-US" altLang="zh-CN" sz="3000" b="1" i="0" u="none" strike="noStrike" kern="1200" cap="none" spc="225" normalizeH="0" baseline="0" noProof="0" dirty="0">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 </a:t>
              </a:r>
              <a:r>
                <a:rPr kumimoji="0" lang="en-US" altLang="zh-CN" sz="3000" b="1" i="0" u="none" strike="noStrike" kern="1200" cap="none" spc="225" normalizeH="0" baseline="0" noProof="0" dirty="0" err="1">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rPr>
                <a:t>hiền</a:t>
              </a:r>
              <a:endParaRPr kumimoji="0" lang="en-US" altLang="zh-CN" sz="3000" b="1" i="0" u="none" strike="noStrike" kern="1200" cap="none" spc="225" normalizeH="0" baseline="0" noProof="0" dirty="0">
                <a:ln>
                  <a:noFill/>
                </a:ln>
                <a:solidFill>
                  <a:srgbClr val="FF0000"/>
                </a:solidFill>
                <a:effectLst/>
                <a:uLnTx/>
                <a:uFillTx/>
                <a:latin typeface="Times" panose="02020603050405020304" pitchFamily="18" charset="0"/>
                <a:ea typeface="微软雅黑 Light" panose="020B0502040204020203" pitchFamily="34" charset="-122"/>
                <a:cs typeface="Times"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2305D9"/>
                </a:solidFill>
                <a:effectLst/>
                <a:uLnTx/>
                <a:uFillTx/>
                <a:latin typeface="Times" panose="02020603050405020304" pitchFamily="18" charset="0"/>
                <a:cs typeface="Times" panose="02020603050405020304" pitchFamily="18" charset="0"/>
              </a:endParaRP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Hải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Thượng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Lãn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thầy</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thuốc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giàu</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lòng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ái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màng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danh</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lợi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a:t>
              </a:r>
            </a:p>
            <a:p>
              <a:pPr marL="0" marR="0" lvl="0" indent="0" algn="just" defTabSz="6858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lần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thuyền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chài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đứa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con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nhỏ</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bị</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bệnh</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đậu</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nặng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nhưng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nhà</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nghèo</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có</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chữa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Lãn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biết</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tin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bèn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đến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thăm</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Giữa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mùa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hè</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nóng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nực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cháu</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bé</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nằm</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chiếc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thuyền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nhỏ</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hẹp</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người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đầy</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mụn</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mủ</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mùi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hôi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tanh</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bốc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lên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nồng</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nặc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Nhưng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Lãn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vẫn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không</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ngại</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khổ</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ân</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cần</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chăm</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sóc</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đứa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bé</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suốt</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một</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tháng</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trời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chữa</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khỏi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bệnh</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nó</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từ</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giã</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thuyền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chài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chẳng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những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không</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lấy</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tiền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mà</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còn</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cho</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thêm</a:t>
              </a:r>
              <a:r>
                <a:rPr kumimoji="0" lang="en-US" sz="2000" b="0" i="0" u="none" strike="noStrike" kern="1200" cap="none" spc="0" normalizeH="0" baseline="0" noProof="0" dirty="0">
                  <a:ln>
                    <a:noFill/>
                  </a:ln>
                  <a:solidFill>
                    <a:srgbClr val="FF0000"/>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gạo</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củi</a:t>
              </a:r>
              <a:r>
                <a:rPr kumimoji="0" lang="en-US" sz="2000" b="0" i="0" u="none" strike="noStrike" kern="1200" cap="none" spc="0" normalizeH="0" baseline="0" noProof="0" dirty="0">
                  <a:ln>
                    <a:noFill/>
                  </a:ln>
                  <a:solidFill>
                    <a:prstClr val="black"/>
                  </a:solidFill>
                  <a:effectLst/>
                  <a:uLnTx/>
                  <a:uFillTx/>
                  <a:latin typeface="Times" panose="02020603050405020304" pitchFamily="18" charset="0"/>
                  <a:ea typeface="Times" panose="020B0500000000000000" pitchFamily="34" charset="0"/>
                  <a:cs typeface="Times" panose="02020603050405020304" pitchFamily="18"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3052568"/>
          </a:xfrm>
          <a:prstGeom prst="roundRect">
            <a:avLst>
              <a:gd name="adj" fmla="val 11248"/>
            </a:avLst>
          </a:prstGeom>
          <a:noFill/>
          <a:ln w="57150" cap="flat" cmpd="sng" algn="ctr">
            <a:solidFill>
              <a:srgbClr val="C4620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rgbClr val="FFFFFF"/>
              </a:solidFill>
              <a:effectLst/>
              <a:uLnTx/>
              <a:uFillTx/>
              <a:latin typeface="DFGothic-EB"/>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cs typeface="Arial"/>
                <a:sym typeface="Arial"/>
              </a:rPr>
              <a:t>1</a:t>
            </a:r>
            <a:endParaRPr kumimoji="0" lang="en-US" sz="1800" b="1" i="0" u="none" strike="noStrike" kern="1200" cap="none" spc="0" normalizeH="0" baseline="0" noProof="0" dirty="0">
              <a:ln>
                <a:noFill/>
              </a:ln>
              <a:solidFill>
                <a:srgbClr val="000000"/>
              </a:solidFill>
              <a:effectLst/>
              <a:uLnTx/>
              <a:uFillTx/>
              <a:latin typeface="DFGothic-EB"/>
              <a:cs typeface="Arial"/>
              <a:sym typeface="Arial"/>
            </a:endParaRPr>
          </a:p>
        </p:txBody>
      </p:sp>
      <p:grpSp>
        <p:nvGrpSpPr>
          <p:cNvPr id="11" name="Group 10">
            <a:extLst>
              <a:ext uri="{FF2B5EF4-FFF2-40B4-BE49-F238E27FC236}">
                <a16:creationId xmlns:a16="http://schemas.microsoft.com/office/drawing/2014/main" id="{DBA8BFF2-1497-4937-BD57-BA67EEDE0FAE}"/>
              </a:ext>
            </a:extLst>
          </p:cNvPr>
          <p:cNvGrpSpPr/>
          <p:nvPr/>
        </p:nvGrpSpPr>
        <p:grpSpPr>
          <a:xfrm>
            <a:off x="-26364" y="79733"/>
            <a:ext cx="2334293" cy="593019"/>
            <a:chOff x="7737918" y="104148"/>
            <a:chExt cx="4002184"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等线"/>
                <a:cs typeface="+mn-cs"/>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737918" y="157503"/>
              <a:ext cx="4002184" cy="8278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diễn</a:t>
              </a: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cảm</a:t>
              </a:r>
              <a:endParaRPr kumimoji="0" lang="zh-CN" altLang="en-US" sz="30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cxnSp>
        <p:nvCxnSpPr>
          <p:cNvPr id="14" name="Straight Connector 13"/>
          <p:cNvCxnSpPr/>
          <p:nvPr/>
        </p:nvCxnSpPr>
        <p:spPr>
          <a:xfrm flipH="1">
            <a:off x="6943987" y="1367406"/>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84529" y="1645806"/>
            <a:ext cx="145920" cy="339242"/>
            <a:chOff x="8431941" y="1513646"/>
            <a:chExt cx="152757" cy="394870"/>
          </a:xfrm>
        </p:grpSpPr>
        <p:cxnSp>
          <p:nvCxnSpPr>
            <p:cNvPr id="20" name="Straight Connector 1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1643543"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685015" y="215298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521222" y="2463227"/>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87455" y="278459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767907" y="2773472"/>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83331" y="2748304"/>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26449"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92550" y="2445350"/>
            <a:ext cx="145920" cy="339242"/>
            <a:chOff x="8431941" y="1513646"/>
            <a:chExt cx="152757" cy="394870"/>
          </a:xfrm>
        </p:grpSpPr>
        <p:cxnSp>
          <p:nvCxnSpPr>
            <p:cNvPr id="30" name="Straight Connector 29"/>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103460" y="3058549"/>
            <a:ext cx="145920" cy="339242"/>
            <a:chOff x="8431941" y="1513646"/>
            <a:chExt cx="152757" cy="394870"/>
          </a:xfrm>
        </p:grpSpPr>
        <p:cxnSp>
          <p:nvCxnSpPr>
            <p:cNvPr id="33" name="Straight Connector 32"/>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943995" y="2448728"/>
            <a:ext cx="145920" cy="339242"/>
            <a:chOff x="8431941" y="1513646"/>
            <a:chExt cx="152757" cy="394870"/>
          </a:xfrm>
        </p:grpSpPr>
        <p:cxnSp>
          <p:nvCxnSpPr>
            <p:cNvPr id="36" name="Straight Connector 35"/>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089618" y="3047444"/>
            <a:ext cx="145920" cy="339242"/>
            <a:chOff x="8431941" y="1513646"/>
            <a:chExt cx="152757" cy="394870"/>
          </a:xfrm>
        </p:grpSpPr>
        <p:cxnSp>
          <p:nvCxnSpPr>
            <p:cNvPr id="39" name="Straight Connector 38"/>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28008" y="3648786"/>
            <a:ext cx="145920" cy="339242"/>
            <a:chOff x="8431941" y="1513646"/>
            <a:chExt cx="152757" cy="394870"/>
          </a:xfrm>
        </p:grpSpPr>
        <p:cxnSp>
          <p:nvCxnSpPr>
            <p:cNvPr id="42" name="Straight Connector 41"/>
            <p:cNvCxnSpPr/>
            <p:nvPr/>
          </p:nvCxnSpPr>
          <p:spPr>
            <a:xfrm flipH="1">
              <a:off x="8431941" y="1513646"/>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487860" y="1525928"/>
              <a:ext cx="96838" cy="382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77197" y="3664095"/>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76EEC1-0CAE-47E8-BC2D-1D799A8C2349}"/>
              </a:ext>
            </a:extLst>
          </p:cNvPr>
          <p:cNvCxnSpPr/>
          <p:nvPr/>
        </p:nvCxnSpPr>
        <p:spPr>
          <a:xfrm flipH="1">
            <a:off x="4098855" y="3397791"/>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25537B-4E7C-4F53-99EC-5319FC1816BC}"/>
              </a:ext>
            </a:extLst>
          </p:cNvPr>
          <p:cNvCxnSpPr/>
          <p:nvPr/>
        </p:nvCxnSpPr>
        <p:spPr>
          <a:xfrm flipH="1">
            <a:off x="4959744" y="3673703"/>
            <a:ext cx="85987" cy="310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65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5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5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50"/>
                                        <p:tgtEl>
                                          <p:spTgt spid="23"/>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5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5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50"/>
                                        <p:tgtEl>
                                          <p:spTgt spid="26"/>
                                        </p:tgtEl>
                                      </p:cBhvr>
                                    </p:animEffect>
                                  </p:childTnLst>
                                </p:cTn>
                              </p:par>
                              <p:par>
                                <p:cTn id="23" presetID="6"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50"/>
                                        <p:tgtEl>
                                          <p:spTgt spid="27"/>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5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25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5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5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50"/>
                                        <p:tgtEl>
                                          <p:spTgt spid="35"/>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5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50"/>
                                        <p:tgtEl>
                                          <p:spTgt spid="41"/>
                                        </p:tgtEl>
                                      </p:cBhvr>
                                    </p:animEffect>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50"/>
                                        <p:tgtEl>
                                          <p:spTgt spid="38"/>
                                        </p:tgtEl>
                                      </p:cBhvr>
                                    </p:animEffect>
                                  </p:childTnLst>
                                </p:cTn>
                              </p:par>
                              <p:par>
                                <p:cTn id="50" presetID="6"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
                                        <p:tgtEl>
                                          <p:spTgt spid="45"/>
                                        </p:tgtEl>
                                      </p:cBhvr>
                                    </p:animEffect>
                                  </p:childTnLst>
                                </p:cTn>
                              </p:par>
                              <p:par>
                                <p:cTn id="53" presetID="6" presetClass="entr" presetSubtype="16"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latin typeface="Times" panose="02020603050405020304" pitchFamily="18" charset="0"/>
                <a:cs typeface="Times" panose="02020603050405020304" pitchFamily="18" charset="0"/>
              </a:endParaRPr>
            </a:p>
          </p:txBody>
        </p:sp>
      </p:grpSp>
      <p:sp>
        <p:nvSpPr>
          <p:cNvPr id="12" name="文本框 11"/>
          <p:cNvSpPr txBox="1"/>
          <p:nvPr/>
        </p:nvSpPr>
        <p:spPr>
          <a:xfrm>
            <a:off x="4238449" y="2754708"/>
            <a:ext cx="4923251" cy="1077218"/>
          </a:xfrm>
          <a:prstGeom prst="rect">
            <a:avLst/>
          </a:prstGeom>
          <a:noFill/>
        </p:spPr>
        <p:txBody>
          <a:bodyPr wrap="square" rtlCol="0">
            <a:spAutoFit/>
          </a:bodyPr>
          <a:lstStyle/>
          <a:p>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Học</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sinh</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chuẩn</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bị</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bài</a:t>
            </a:r>
            <a:endPar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endParaRPr>
          </a:p>
          <a:p>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Thầy</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cúng</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đi</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bệnh</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 </a:t>
            </a:r>
            <a:r>
              <a:rPr lang="en-US" altLang="zh-CN" sz="3200" b="1" dirty="0" err="1">
                <a:solidFill>
                  <a:schemeClr val="bg1"/>
                </a:solidFill>
                <a:latin typeface="Times" panose="02020603050405020304" pitchFamily="18" charset="0"/>
                <a:ea typeface="Times" panose="020B0500000000000000" pitchFamily="34" charset="0"/>
                <a:cs typeface="Times" panose="02020603050405020304" pitchFamily="18" charset="0"/>
              </a:rPr>
              <a:t>viện</a:t>
            </a:r>
            <a:r>
              <a:rPr lang="en-US" altLang="zh-CN" sz="3200" b="1" dirty="0">
                <a:solidFill>
                  <a:schemeClr val="bg1"/>
                </a:solidFill>
                <a:latin typeface="Times" panose="02020603050405020304" pitchFamily="18" charset="0"/>
                <a:ea typeface="Times" panose="020B0500000000000000" pitchFamily="34" charset="0"/>
                <a:cs typeface="Times" panose="02020603050405020304" pitchFamily="18" charset="0"/>
              </a:rPr>
              <a:t>.”</a:t>
            </a:r>
            <a:endParaRPr lang="zh-CN" altLang="en-US" sz="3200" b="1" dirty="0">
              <a:solidFill>
                <a:schemeClr val="bg1"/>
              </a:solidFill>
              <a:latin typeface="Times" panose="02020603050405020304" pitchFamily="18" charset="0"/>
              <a:ea typeface="Times" panose="020B0500000000000000" pitchFamily="34" charset="0"/>
              <a:cs typeface="Times" panose="02020603050405020304" pitchFamily="18" charset="0"/>
            </a:endParaRPr>
          </a:p>
        </p:txBody>
      </p:sp>
      <p:sp>
        <p:nvSpPr>
          <p:cNvPr id="13" name="文本框 12"/>
          <p:cNvSpPr txBox="1"/>
          <p:nvPr/>
        </p:nvSpPr>
        <p:spPr>
          <a:xfrm>
            <a:off x="3855946" y="200025"/>
            <a:ext cx="2097049"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latin typeface="Times" panose="02020603050405020304" pitchFamily="18" charset="0"/>
                <a:cs typeface="Times" panose="02020603050405020304" pitchFamily="18" charset="0"/>
              </a:rPr>
              <a:t>Dặn</a:t>
            </a:r>
            <a:r>
              <a:rPr lang="en-US" altLang="zh-CN" sz="4800" b="1" dirty="0">
                <a:ln w="22225">
                  <a:solidFill>
                    <a:schemeClr val="accent2"/>
                  </a:solidFill>
                  <a:prstDash val="solid"/>
                </a:ln>
                <a:solidFill>
                  <a:schemeClr val="accent2">
                    <a:lumMod val="40000"/>
                    <a:lumOff val="60000"/>
                  </a:schemeClr>
                </a:solidFill>
                <a:latin typeface="Times" panose="02020603050405020304" pitchFamily="18" charset="0"/>
                <a:cs typeface="Times" panose="02020603050405020304" pitchFamily="18" charset="0"/>
              </a:rPr>
              <a:t> </a:t>
            </a:r>
            <a:r>
              <a:rPr lang="en-US" altLang="zh-CN" sz="4800" b="1" dirty="0" err="1">
                <a:ln w="22225">
                  <a:solidFill>
                    <a:schemeClr val="accent2"/>
                  </a:solidFill>
                  <a:prstDash val="solid"/>
                </a:ln>
                <a:solidFill>
                  <a:schemeClr val="accent2">
                    <a:lumMod val="40000"/>
                    <a:lumOff val="60000"/>
                  </a:schemeClr>
                </a:solidFill>
                <a:latin typeface="Times" panose="02020603050405020304" pitchFamily="18" charset="0"/>
                <a:cs typeface="Times" panose="02020603050405020304" pitchFamily="18" charset="0"/>
              </a:rPr>
              <a:t>dò</a:t>
            </a:r>
            <a:endParaRPr lang="zh-CN" altLang="en-US" sz="4800" b="1" dirty="0">
              <a:ln w="22225">
                <a:solidFill>
                  <a:schemeClr val="accent2"/>
                </a:solidFill>
                <a:prstDash val="solid"/>
              </a:ln>
              <a:solidFill>
                <a:schemeClr val="accent2">
                  <a:lumMod val="40000"/>
                  <a:lumOff val="60000"/>
                </a:schemeClr>
              </a:solidFill>
              <a:latin typeface="Times" panose="02020603050405020304" pitchFamily="18" charset="0"/>
              <a:cs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latin typeface="Times" panose="02020603050405020304" pitchFamily="18" charset="0"/>
                  <a:cs typeface="Times" panose="02020603050405020304" pitchFamily="18" charset="0"/>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latin typeface="Times" panose="02020603050405020304" pitchFamily="18" charset="0"/>
                  <a:cs typeface="Times" panose="02020603050405020304" pitchFamily="18" charset="0"/>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latin typeface="Times" panose="02020603050405020304" pitchFamily="18" charset="0"/>
                  <a:cs typeface="Times" panose="02020603050405020304" pitchFamily="18" charset="0"/>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latin typeface="Times" panose="02020603050405020304" pitchFamily="18" charset="0"/>
                  <a:cs typeface="Times" panose="02020603050405020304" pitchFamily="18" charset="0"/>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latin typeface="Times" panose="02020603050405020304" pitchFamily="18" charset="0"/>
                <a:cs typeface="Times" panose="02020603050405020304" pitchFamily="18" charset="0"/>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latin typeface="Times" panose="02020603050405020304" pitchFamily="18" charset="0"/>
                  <a:cs typeface="Times" panose="02020603050405020304" pitchFamily="18" charset="0"/>
                  <a:sym typeface="+mn-lt"/>
                </a:rPr>
                <a:t>Tạm</a:t>
              </a:r>
              <a:r>
                <a:rPr lang="en-US" altLang="zh-CN" sz="4400" b="1" dirty="0">
                  <a:pattFill prst="wdUpDiag">
                    <a:fgClr>
                      <a:srgbClr val="FF9933"/>
                    </a:fgClr>
                    <a:bgClr>
                      <a:srgbClr val="FF6600"/>
                    </a:bgClr>
                  </a:pattFill>
                  <a:latin typeface="Times" panose="02020603050405020304" pitchFamily="18" charset="0"/>
                  <a:cs typeface="Times" panose="02020603050405020304" pitchFamily="18" charset="0"/>
                  <a:sym typeface="+mn-lt"/>
                </a:rPr>
                <a:t> </a:t>
              </a:r>
              <a:r>
                <a:rPr lang="en-US" altLang="zh-CN" sz="4400" b="1" dirty="0" err="1">
                  <a:pattFill prst="wdUpDiag">
                    <a:fgClr>
                      <a:srgbClr val="FF9933"/>
                    </a:fgClr>
                    <a:bgClr>
                      <a:srgbClr val="FF6600"/>
                    </a:bgClr>
                  </a:pattFill>
                  <a:latin typeface="Times" panose="02020603050405020304" pitchFamily="18" charset="0"/>
                  <a:cs typeface="Times" panose="02020603050405020304" pitchFamily="18" charset="0"/>
                  <a:sym typeface="+mn-lt"/>
                </a:rPr>
                <a:t>biệt</a:t>
              </a:r>
              <a:r>
                <a:rPr lang="en-US" altLang="zh-CN" sz="4400" b="1" dirty="0">
                  <a:pattFill prst="wdUpDiag">
                    <a:fgClr>
                      <a:srgbClr val="FF9933"/>
                    </a:fgClr>
                    <a:bgClr>
                      <a:srgbClr val="FF6600"/>
                    </a:bgClr>
                  </a:pattFill>
                  <a:latin typeface="Times" panose="02020603050405020304" pitchFamily="18" charset="0"/>
                  <a:cs typeface="Times" panose="02020603050405020304" pitchFamily="18" charset="0"/>
                  <a:sym typeface="+mn-lt"/>
                </a:rPr>
                <a:t>! </a:t>
              </a:r>
              <a:endParaRPr lang="zh-CN" altLang="en-US" sz="4400" b="1" dirty="0">
                <a:pattFill prst="wdUpDiag">
                  <a:fgClr>
                    <a:srgbClr val="FF9933"/>
                  </a:fgClr>
                  <a:bgClr>
                    <a:srgbClr val="FF6600"/>
                  </a:bgClr>
                </a:pattFill>
                <a:latin typeface="Times" panose="02020603050405020304" pitchFamily="18" charset="0"/>
                <a:cs typeface="Times" panose="02020603050405020304" pitchFamily="18"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587829" y="592323"/>
              <a:ext cx="7309309" cy="3208571"/>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Times" panose="02020603050405020304" pitchFamily="18" charset="0"/>
                <a:ea typeface="微软雅黑 Light" panose="020B0502040204020203" pitchFamily="34" charset="-122"/>
                <a:cs typeface="Times" panose="02020603050405020304" pitchFamily="18" charset="0"/>
              </a:endParaRPr>
            </a:p>
            <a:p>
              <a:pPr algn="ctr"/>
              <a:r>
                <a:rPr lang="en-US" altLang="zh-CN" sz="3000" b="1" spc="225" dirty="0" err="1">
                  <a:solidFill>
                    <a:srgbClr val="FF0000"/>
                  </a:solidFill>
                  <a:latin typeface="Times" panose="02020603050405020304" pitchFamily="18" charset="0"/>
                  <a:ea typeface="微软雅黑 Light" panose="020B0502040204020203" pitchFamily="34" charset="-122"/>
                  <a:cs typeface="Times" panose="02020603050405020304" pitchFamily="18" charset="0"/>
                </a:rPr>
                <a:t>Thầy</a:t>
              </a:r>
              <a:r>
                <a:rPr lang="en-US" altLang="zh-CN" sz="3000" b="1" spc="225" dirty="0">
                  <a:solidFill>
                    <a:srgbClr val="FF0000"/>
                  </a:solidFill>
                  <a:latin typeface="Times" panose="02020603050405020304" pitchFamily="18" charset="0"/>
                  <a:ea typeface="微软雅黑 Light" panose="020B0502040204020203" pitchFamily="34" charset="-122"/>
                  <a:cs typeface="Times" panose="02020603050405020304" pitchFamily="18" charset="0"/>
                </a:rPr>
                <a:t> </a:t>
              </a:r>
              <a:r>
                <a:rPr lang="en-US" altLang="zh-CN" sz="3000" b="1" spc="225" dirty="0" err="1">
                  <a:solidFill>
                    <a:srgbClr val="FF0000"/>
                  </a:solidFill>
                  <a:latin typeface="Times" panose="02020603050405020304" pitchFamily="18" charset="0"/>
                  <a:ea typeface="微软雅黑 Light" panose="020B0502040204020203" pitchFamily="34" charset="-122"/>
                  <a:cs typeface="Times" panose="02020603050405020304" pitchFamily="18" charset="0"/>
                </a:rPr>
                <a:t>thuốc</a:t>
              </a:r>
              <a:r>
                <a:rPr lang="en-US" altLang="zh-CN" sz="3000" b="1" spc="225" dirty="0">
                  <a:solidFill>
                    <a:srgbClr val="FF0000"/>
                  </a:solidFill>
                  <a:latin typeface="Times" panose="02020603050405020304" pitchFamily="18" charset="0"/>
                  <a:ea typeface="微软雅黑 Light" panose="020B0502040204020203" pitchFamily="34" charset="-122"/>
                  <a:cs typeface="Times" panose="02020603050405020304" pitchFamily="18" charset="0"/>
                </a:rPr>
                <a:t> </a:t>
              </a:r>
              <a:r>
                <a:rPr lang="en-US" altLang="zh-CN" sz="3000" b="1" spc="225" dirty="0" err="1">
                  <a:solidFill>
                    <a:srgbClr val="FF0000"/>
                  </a:solidFill>
                  <a:latin typeface="Times" panose="02020603050405020304" pitchFamily="18" charset="0"/>
                  <a:ea typeface="微软雅黑 Light" panose="020B0502040204020203" pitchFamily="34" charset="-122"/>
                  <a:cs typeface="Times" panose="02020603050405020304" pitchFamily="18" charset="0"/>
                </a:rPr>
                <a:t>như</a:t>
              </a:r>
              <a:r>
                <a:rPr lang="en-US" altLang="zh-CN" sz="3000" b="1" spc="225" dirty="0">
                  <a:solidFill>
                    <a:srgbClr val="FF0000"/>
                  </a:solidFill>
                  <a:latin typeface="Times" panose="02020603050405020304" pitchFamily="18" charset="0"/>
                  <a:ea typeface="微软雅黑 Light" panose="020B0502040204020203" pitchFamily="34" charset="-122"/>
                  <a:cs typeface="Times" panose="02020603050405020304" pitchFamily="18" charset="0"/>
                </a:rPr>
                <a:t> </a:t>
              </a:r>
              <a:r>
                <a:rPr lang="en-US" altLang="zh-CN" sz="3000" b="1" spc="225" dirty="0" err="1">
                  <a:solidFill>
                    <a:srgbClr val="FF0000"/>
                  </a:solidFill>
                  <a:latin typeface="Times" panose="02020603050405020304" pitchFamily="18" charset="0"/>
                  <a:ea typeface="微软雅黑 Light" panose="020B0502040204020203" pitchFamily="34" charset="-122"/>
                  <a:cs typeface="Times" panose="02020603050405020304" pitchFamily="18" charset="0"/>
                </a:rPr>
                <a:t>mẹ</a:t>
              </a:r>
              <a:r>
                <a:rPr lang="en-US" altLang="zh-CN" sz="3000" b="1" spc="225" dirty="0">
                  <a:solidFill>
                    <a:srgbClr val="FF0000"/>
                  </a:solidFill>
                  <a:latin typeface="Times" panose="02020603050405020304" pitchFamily="18" charset="0"/>
                  <a:ea typeface="微软雅黑 Light" panose="020B0502040204020203" pitchFamily="34" charset="-122"/>
                  <a:cs typeface="Times" panose="02020603050405020304" pitchFamily="18" charset="0"/>
                </a:rPr>
                <a:t> </a:t>
              </a:r>
              <a:r>
                <a:rPr lang="en-US" altLang="zh-CN" sz="3000" b="1" spc="225" dirty="0" err="1">
                  <a:solidFill>
                    <a:srgbClr val="FF0000"/>
                  </a:solidFill>
                  <a:latin typeface="Times" panose="02020603050405020304" pitchFamily="18" charset="0"/>
                  <a:ea typeface="微软雅黑 Light" panose="020B0502040204020203" pitchFamily="34" charset="-122"/>
                  <a:cs typeface="Times" panose="02020603050405020304" pitchFamily="18" charset="0"/>
                </a:rPr>
                <a:t>hiền</a:t>
              </a:r>
              <a:endParaRPr lang="en-US" sz="2700" dirty="0">
                <a:solidFill>
                  <a:srgbClr val="FF0000"/>
                </a:solidFill>
                <a:latin typeface="Times" panose="02020603050405020304" pitchFamily="18" charset="0"/>
                <a:cs typeface="Times" panose="02020603050405020304" pitchFamily="18" charset="0"/>
              </a:endParaRPr>
            </a:p>
            <a:p>
              <a:pPr algn="just">
                <a:spcBef>
                  <a:spcPct val="50000"/>
                </a:spcBef>
                <a:defRPr/>
              </a:pPr>
              <a:r>
                <a:rPr lang="en-US" sz="195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Hải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Thượng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Lãn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là</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một</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thầy</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thuốc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giàu</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lòng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nhân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ái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màng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danh</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lợi</a:t>
              </a:r>
              <a:r>
                <a:rPr lang="en-US" sz="1800" dirty="0">
                  <a:latin typeface="Times" panose="02020603050405020304" pitchFamily="18" charset="0"/>
                  <a:ea typeface="Times" panose="020B0500000000000000" pitchFamily="34" charset="0"/>
                  <a:cs typeface="Times" panose="02020603050405020304" pitchFamily="18" charset="0"/>
                </a:rPr>
                <a:t>.</a:t>
              </a:r>
            </a:p>
            <a:p>
              <a:pPr algn="just">
                <a:spcBef>
                  <a:spcPct val="50000"/>
                </a:spcBef>
                <a:defRPr/>
              </a:pP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Có</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lần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một</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người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thuyền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chài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có</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đứa</a:t>
              </a:r>
              <a:r>
                <a:rPr lang="en-US" sz="1800" dirty="0">
                  <a:latin typeface="Times" panose="02020603050405020304" pitchFamily="18" charset="0"/>
                  <a:ea typeface="Times" panose="020B0500000000000000" pitchFamily="34" charset="0"/>
                  <a:cs typeface="Times" panose="02020603050405020304" pitchFamily="18" charset="0"/>
                </a:rPr>
                <a:t> con </a:t>
              </a:r>
              <a:r>
                <a:rPr lang="en-US" sz="1800" dirty="0" err="1">
                  <a:latin typeface="Times" panose="02020603050405020304" pitchFamily="18" charset="0"/>
                  <a:ea typeface="Times" panose="020B0500000000000000" pitchFamily="34" charset="0"/>
                  <a:cs typeface="Times" panose="02020603050405020304" pitchFamily="18" charset="0"/>
                </a:rPr>
                <a:t>nhỏ</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bị</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bệnh</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đậu</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nặng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nhưng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nhà</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nghèo</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có</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tiền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chữa</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Lãn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biết</a:t>
              </a:r>
              <a:r>
                <a:rPr lang="en-US" sz="1800" dirty="0">
                  <a:latin typeface="Times" panose="02020603050405020304" pitchFamily="18" charset="0"/>
                  <a:ea typeface="Times" panose="020B0500000000000000" pitchFamily="34" charset="0"/>
                  <a:cs typeface="Times" panose="02020603050405020304" pitchFamily="18" charset="0"/>
                </a:rPr>
                <a:t> tin </a:t>
              </a:r>
              <a:r>
                <a:rPr lang="en-US" sz="1800" dirty="0" err="1">
                  <a:latin typeface="Times" panose="02020603050405020304" pitchFamily="18" charset="0"/>
                  <a:ea typeface="Times" panose="020B0500000000000000" pitchFamily="34" charset="0"/>
                  <a:cs typeface="Times" panose="02020603050405020304" pitchFamily="18" charset="0"/>
                </a:rPr>
                <a:t>bèn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đến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thăm</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Giữa</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mùa</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hè</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nóng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nực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cháu</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bé</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nằm</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trong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chiếc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thuyền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nhỏ</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hẹp</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người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đầy</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mụn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mủ</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mùi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hôi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tanh</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bốc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lên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nồng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nặc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Nhưng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Lãn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vẫn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ngại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khổ</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ân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cần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chăm</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sóc</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đứa</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bé</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suốt</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một</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tháng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trời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và</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chữa</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khỏi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bệnh</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cho</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nó</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từ</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giã</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nhà</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thuyền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chài</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chẳng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những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không</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lấy</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tiền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mà</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còn</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cho</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thêm</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gạo</a:t>
              </a:r>
              <a:r>
                <a:rPr lang="en-US" sz="1800" dirty="0">
                  <a:latin typeface="Times" panose="02020603050405020304" pitchFamily="18" charset="0"/>
                  <a:ea typeface="Times" panose="020B0500000000000000" pitchFamily="34" charset="0"/>
                  <a:cs typeface="Times" panose="02020603050405020304" pitchFamily="18" charset="0"/>
                </a:rPr>
                <a:t>, </a:t>
              </a:r>
              <a:r>
                <a:rPr lang="en-US" sz="1800" dirty="0" err="1">
                  <a:latin typeface="Times" panose="02020603050405020304" pitchFamily="18" charset="0"/>
                  <a:ea typeface="Times" panose="020B0500000000000000" pitchFamily="34" charset="0"/>
                  <a:cs typeface="Times" panose="02020603050405020304" pitchFamily="18" charset="0"/>
                </a:rPr>
                <a:t>củi</a:t>
              </a:r>
              <a:r>
                <a:rPr lang="en-US" sz="1800" dirty="0">
                  <a:latin typeface="Times" panose="02020603050405020304" pitchFamily="18" charset="0"/>
                  <a:ea typeface="Times" panose="020B0500000000000000" pitchFamily="34" charset="0"/>
                  <a:cs typeface="Times" panose="02020603050405020304" pitchFamily="18" charset="0"/>
                </a:rPr>
                <a:t>.</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1617888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643969" y="358947"/>
              <a:ext cx="7357031" cy="3970318"/>
            </a:xfrm>
            <a:prstGeom prst="rect">
              <a:avLst/>
            </a:prstGeom>
          </p:spPr>
          <p:txBody>
            <a:bodyPr wrap="square">
              <a:spAutoFit/>
            </a:bodyPr>
            <a:lstStyle/>
            <a:p>
              <a:pPr algn="just"/>
              <a:endParaRPr lang="en-US" altLang="zh-CN" sz="1800" spc="225" dirty="0">
                <a:solidFill>
                  <a:srgbClr val="FF0000"/>
                </a:solidFill>
                <a:effectLst>
                  <a:outerShdw blurRad="38100" dist="38100" dir="2700000" algn="tl">
                    <a:srgbClr val="000000">
                      <a:alpha val="43137"/>
                    </a:srgbClr>
                  </a:outerShdw>
                </a:effectLst>
                <a:latin typeface="Times" panose="02020603050405020304" pitchFamily="18" charset="0"/>
                <a:ea typeface="Times" panose="020B0500000000000000" pitchFamily="34" charset="0"/>
                <a:cs typeface="Times" panose="02020603050405020304" pitchFamily="18" charset="0"/>
              </a:endParaRPr>
            </a:p>
            <a:p>
              <a:pPr algn="just"/>
              <a:r>
                <a:rPr lang="en-US" sz="1800" dirty="0">
                  <a:latin typeface="Times" panose="02020603050405020304" pitchFamily="18" charset="0"/>
                  <a:ea typeface="Times" panose="020B0500000000000000" pitchFamily="34" charset="0"/>
                  <a:cs typeface="Times" panose="02020603050405020304" pitchFamily="18" charset="0"/>
                </a:rPr>
                <a:t>	</a:t>
              </a:r>
              <a:r>
                <a:rPr lang="vi-VN" sz="1800" dirty="0">
                  <a:latin typeface="Times" panose="02020603050405020304" pitchFamily="18" charset="0"/>
                  <a:ea typeface="Times" panose="020B0500000000000000" pitchFamily="34" charset="0"/>
                  <a:cs typeface="Times" panose="02020603050405020304" pitchFamily="18"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20603050405020304" pitchFamily="18" charset="0"/>
                  <a:ea typeface="Times" panose="020B0500000000000000" pitchFamily="34" charset="0"/>
                  <a:cs typeface="Times" panose="02020603050405020304" pitchFamily="18" charset="0"/>
                </a:rPr>
                <a:t>của</a:t>
              </a:r>
              <a:r>
                <a:rPr lang="vi-VN" sz="1800" dirty="0">
                  <a:latin typeface="Times" panose="02020603050405020304" pitchFamily="18" charset="0"/>
                  <a:ea typeface="Times" panose="020B0500000000000000" pitchFamily="34" charset="0"/>
                  <a:cs typeface="Times" panose="02020603050405020304" pitchFamily="18" charset="0"/>
                </a:rPr>
                <a:t> </a:t>
              </a:r>
              <a:r>
                <a:rPr lang="vi-VN" sz="1800" dirty="0" err="1">
                  <a:latin typeface="Times" panose="02020603050405020304" pitchFamily="18" charset="0"/>
                  <a:ea typeface="Times" panose="020B0500000000000000" pitchFamily="34" charset="0"/>
                  <a:cs typeface="Times" panose="02020603050405020304" pitchFamily="18" charset="0"/>
                </a:rPr>
                <a:t>mình</a:t>
              </a:r>
              <a:r>
                <a:rPr lang="en-US" sz="1800" dirty="0">
                  <a:latin typeface="Times" panose="02020603050405020304" pitchFamily="18" charset="0"/>
                  <a:ea typeface="Times" panose="020B0500000000000000" pitchFamily="34" charset="0"/>
                  <a:cs typeface="Times" panose="02020603050405020304" pitchFamily="18" charset="0"/>
                </a:rPr>
                <a:t>:</a:t>
              </a:r>
              <a:r>
                <a:rPr lang="vi-VN" sz="1800" dirty="0">
                  <a:latin typeface="Times" panose="02020603050405020304" pitchFamily="18" charset="0"/>
                  <a:ea typeface="Times" panose="020B0500000000000000" pitchFamily="34" charset="0"/>
                  <a:cs typeface="Times" panose="02020603050405020304" pitchFamily="18" charset="0"/>
                </a:rPr>
                <a:t> "Xét về việc thì người bệnh chết do tay thầy thuốc khác, song về tình thì tôi như mắc phải tội giết người. Càng nghĩ càng hối hận."</a:t>
              </a:r>
            </a:p>
            <a:p>
              <a:pPr algn="just"/>
              <a:r>
                <a:rPr lang="en-US" sz="1800" dirty="0">
                  <a:latin typeface="Times" panose="02020603050405020304" pitchFamily="18" charset="0"/>
                  <a:ea typeface="Times" panose="020B0500000000000000" pitchFamily="34" charset="0"/>
                  <a:cs typeface="Times" panose="02020603050405020304" pitchFamily="18" charset="0"/>
                </a:rPr>
                <a:t>	</a:t>
              </a:r>
              <a:r>
                <a:rPr lang="vi-VN" sz="1800" dirty="0">
                  <a:latin typeface="Times" panose="02020603050405020304" pitchFamily="18" charset="0"/>
                  <a:ea typeface="Times" panose="020B0500000000000000" pitchFamily="34" charset="0"/>
                  <a:cs typeface="Times" panose="02020603050405020304" pitchFamily="18" charset="0"/>
                </a:rPr>
                <a:t>Là thầy thuốc nổi tiếng, Lãn Ông nhiều lần được vua </a:t>
              </a:r>
              <a:r>
                <a:rPr lang="vi-VN" sz="1800" dirty="0" err="1">
                  <a:latin typeface="Times" panose="02020603050405020304" pitchFamily="18" charset="0"/>
                  <a:ea typeface="Times" panose="020B0500000000000000" pitchFamily="34" charset="0"/>
                  <a:cs typeface="Times" panose="02020603050405020304" pitchFamily="18" charset="0"/>
                </a:rPr>
                <a:t>chúa</a:t>
              </a:r>
              <a:r>
                <a:rPr lang="vi-VN" sz="1800" dirty="0">
                  <a:latin typeface="Times" panose="02020603050405020304" pitchFamily="18" charset="0"/>
                  <a:ea typeface="Times" panose="020B0500000000000000" pitchFamily="34" charset="0"/>
                  <a:cs typeface="Times" panose="02020603050405020304" pitchFamily="18" charset="0"/>
                </a:rPr>
                <a:t> </a:t>
              </a:r>
              <a:r>
                <a:rPr lang="en-US" sz="1800" dirty="0">
                  <a:latin typeface="Times" panose="02020603050405020304" pitchFamily="18" charset="0"/>
                  <a:ea typeface="Times" panose="020B0500000000000000" pitchFamily="34" charset="0"/>
                  <a:cs typeface="Times" panose="02020603050405020304" pitchFamily="18" charset="0"/>
                </a:rPr>
                <a:t>v</a:t>
              </a:r>
              <a:r>
                <a:rPr lang="vi-VN" sz="1800" dirty="0" err="1">
                  <a:latin typeface="Times" panose="02020603050405020304" pitchFamily="18" charset="0"/>
                  <a:ea typeface="Times" panose="020B0500000000000000" pitchFamily="34" charset="0"/>
                  <a:cs typeface="Times" panose="02020603050405020304" pitchFamily="18" charset="0"/>
                </a:rPr>
                <a:t>ời</a:t>
              </a:r>
              <a:r>
                <a:rPr lang="vi-VN" sz="1800" dirty="0">
                  <a:latin typeface="Times" panose="02020603050405020304" pitchFamily="18" charset="0"/>
                  <a:ea typeface="Times" panose="020B0500000000000000" pitchFamily="34" charset="0"/>
                  <a:cs typeface="Times" panose="02020603050405020304" pitchFamily="18" charset="0"/>
                </a:rPr>
                <a:t> vào cung chữa bệnh và được tiến cử vào chức ngự y, song ông đã khéo chối từ.</a:t>
              </a:r>
            </a:p>
            <a:p>
              <a:pPr algn="just"/>
              <a:r>
                <a:rPr lang="en-US" sz="1800" dirty="0">
                  <a:latin typeface="Times" panose="02020603050405020304" pitchFamily="18" charset="0"/>
                  <a:ea typeface="Times" panose="020B0500000000000000" pitchFamily="34" charset="0"/>
                  <a:cs typeface="Times" panose="02020603050405020304" pitchFamily="18" charset="0"/>
                </a:rPr>
                <a:t>	</a:t>
              </a:r>
              <a:r>
                <a:rPr lang="vi-VN" sz="1800" dirty="0" err="1">
                  <a:latin typeface="Times" panose="02020603050405020304" pitchFamily="18" charset="0"/>
                  <a:ea typeface="Times" panose="020B0500000000000000" pitchFamily="34" charset="0"/>
                  <a:cs typeface="Times" panose="02020603050405020304" pitchFamily="18" charset="0"/>
                </a:rPr>
                <a:t>Suốt</a:t>
              </a:r>
              <a:r>
                <a:rPr lang="vi-VN" sz="1800" dirty="0">
                  <a:latin typeface="Times" panose="02020603050405020304" pitchFamily="18" charset="0"/>
                  <a:ea typeface="Times" panose="020B0500000000000000" pitchFamily="34" charset="0"/>
                  <a:cs typeface="Times" panose="02020603050405020304" pitchFamily="18" charset="0"/>
                </a:rPr>
                <a:t> đời, Lãn Ông không vương vào vòng danh lợi. Ông có hai câu thơ tỏ chí của mình:</a:t>
              </a:r>
            </a:p>
            <a:p>
              <a:pPr algn="ctr"/>
              <a:r>
                <a:rPr lang="vi-VN" sz="1800" i="1" dirty="0">
                  <a:latin typeface="Times" panose="02020603050405020304" pitchFamily="18" charset="0"/>
                  <a:ea typeface="Times" panose="020B0500000000000000" pitchFamily="34" charset="0"/>
                  <a:cs typeface="Times" panose="02020603050405020304" pitchFamily="18" charset="0"/>
                </a:rPr>
                <a:t>Công danh trước mắt trôi như nước,</a:t>
              </a:r>
            </a:p>
            <a:p>
              <a:pPr algn="ctr"/>
              <a:r>
                <a:rPr lang="en-US" sz="1800" i="1" dirty="0">
                  <a:latin typeface="Times" panose="02020603050405020304" pitchFamily="18" charset="0"/>
                  <a:ea typeface="Times" panose="020B0500000000000000" pitchFamily="34" charset="0"/>
                  <a:cs typeface="Times" panose="02020603050405020304" pitchFamily="18" charset="0"/>
                </a:rPr>
                <a:t>         </a:t>
              </a:r>
              <a:r>
                <a:rPr lang="vi-VN" sz="1800" i="1" dirty="0">
                  <a:latin typeface="Times" panose="02020603050405020304" pitchFamily="18" charset="0"/>
                  <a:ea typeface="Times" panose="020B0500000000000000" pitchFamily="34" charset="0"/>
                  <a:cs typeface="Times" panose="02020603050405020304" pitchFamily="18" charset="0"/>
                </a:rPr>
                <a:t>Nhân nghĩa trong lòng chẳng đổi phương.</a:t>
              </a:r>
            </a:p>
          </p:txBody>
        </p:sp>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712" y="2412123"/>
            <a:ext cx="1911026" cy="273137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8138"/>
            <a:ext cx="9042400" cy="4962731"/>
            <a:chOff x="0" y="-18138"/>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8138"/>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300445" y="202081"/>
              <a:ext cx="8170817" cy="3347070"/>
            </a:xfrm>
            <a:prstGeom prst="rect">
              <a:avLst/>
            </a:prstGeom>
          </p:spPr>
          <p:txBody>
            <a:bodyPr wrap="square">
              <a:spAutoFit/>
            </a:bodyPr>
            <a:lstStyle/>
            <a:p>
              <a:pPr algn="ctr"/>
              <a:endParaRPr lang="en-US" altLang="zh-CN" sz="825" spc="225" dirty="0">
                <a:solidFill>
                  <a:srgbClr val="FF0000"/>
                </a:solidFill>
                <a:effectLst>
                  <a:outerShdw blurRad="38100" dist="38100" dir="2700000" algn="tl">
                    <a:srgbClr val="000000">
                      <a:alpha val="43137"/>
                    </a:srgbClr>
                  </a:outerShdw>
                </a:effectLst>
                <a:latin typeface="#9Slide05 Fleur" panose="02040403050506020204" pitchFamily="18" charset="0"/>
                <a:ea typeface="微软雅黑 Light" panose="020B0502040204020203" pitchFamily="34" charset="-122"/>
              </a:endParaRPr>
            </a:p>
            <a:p>
              <a:pPr algn="ctr"/>
              <a:r>
                <a:rPr lang="en-US" altLang="zh-CN" sz="3000" b="1" spc="225" dirty="0" err="1">
                  <a:solidFill>
                    <a:srgbClr val="FF0000"/>
                  </a:solidFill>
                  <a:latin typeface="#9Slide05 Fleur" panose="02040403050506020204" pitchFamily="18" charset="0"/>
                  <a:ea typeface="微软雅黑 Light" panose="020B0502040204020203" pitchFamily="34" charset="-122"/>
                </a:rPr>
                <a:t>Thầy</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thuốc</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như</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mẹ</a:t>
              </a:r>
              <a:r>
                <a:rPr lang="en-US" altLang="zh-CN" sz="3000" b="1" spc="225" dirty="0">
                  <a:solidFill>
                    <a:srgbClr val="FF0000"/>
                  </a:solidFill>
                  <a:latin typeface="#9Slide05 Fleur" panose="02040403050506020204" pitchFamily="18" charset="0"/>
                  <a:ea typeface="微软雅黑 Light" panose="020B0502040204020203" pitchFamily="34" charset="-122"/>
                </a:rPr>
                <a:t> </a:t>
              </a:r>
              <a:r>
                <a:rPr lang="en-US" altLang="zh-CN" sz="3000" b="1" spc="225" dirty="0" err="1">
                  <a:solidFill>
                    <a:srgbClr val="FF0000"/>
                  </a:solidFill>
                  <a:latin typeface="#9Slide05 Fleur" panose="02040403050506020204" pitchFamily="18" charset="0"/>
                  <a:ea typeface="微软雅黑 Light" panose="020B0502040204020203" pitchFamily="34" charset="-122"/>
                </a:rPr>
                <a:t>hiền</a:t>
              </a:r>
              <a:endParaRPr lang="en-US" altLang="zh-CN" sz="3000" b="1" spc="225" dirty="0">
                <a:solidFill>
                  <a:srgbClr val="FF0000"/>
                </a:solidFill>
                <a:latin typeface="#9Slide05 Fleur" panose="02040403050506020204" pitchFamily="18" charset="0"/>
                <a:ea typeface="微软雅黑 Light" panose="020B0502040204020203" pitchFamily="34" charset="-122"/>
              </a:endParaRPr>
            </a:p>
            <a:p>
              <a:pPr algn="ctr"/>
              <a:endParaRPr lang="en-US" sz="2700" dirty="0">
                <a:solidFill>
                  <a:srgbClr val="2305D9"/>
                </a:solidFill>
                <a:cs typeface="Times New Roman" pitchFamily="18" charset="0"/>
              </a:endParaRPr>
            </a:p>
            <a:p>
              <a:pPr algn="just">
                <a:spcBef>
                  <a:spcPct val="50000"/>
                </a:spcBef>
                <a:defRPr/>
              </a:pPr>
              <a:r>
                <a:rPr lang="en-US" sz="195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Hải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Thượng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giàu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lòng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danh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lợi</a:t>
              </a:r>
              <a:r>
                <a:rPr lang="en-US" sz="1800" dirty="0">
                  <a:latin typeface="Times" panose="020B0500000000000000" pitchFamily="34" charset="0"/>
                  <a:ea typeface="Times" panose="020B0500000000000000" pitchFamily="34" charset="0"/>
                  <a:cs typeface="Times" panose="020B0500000000000000" pitchFamily="34" charset="0"/>
                </a:rPr>
                <a:t>.</a:t>
              </a:r>
            </a:p>
            <a:p>
              <a:pPr algn="just">
                <a:spcBef>
                  <a:spcPct val="50000"/>
                </a:spcBef>
                <a:defRPr/>
              </a:pP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con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bị</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đậu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nghèo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biết</a:t>
              </a:r>
              <a:r>
                <a:rPr lang="en-US" sz="1800" dirty="0">
                  <a:latin typeface="Times" panose="020B0500000000000000" pitchFamily="34" charset="0"/>
                  <a:ea typeface="Times" panose="020B0500000000000000" pitchFamily="34" charset="0"/>
                  <a:cs typeface="Times" panose="020B0500000000000000" pitchFamily="34" charset="0"/>
                </a:rPr>
                <a:t> tin </a:t>
              </a:r>
              <a:r>
                <a:rPr lang="en-US" sz="1800" dirty="0" err="1">
                  <a:latin typeface="Times" panose="020B0500000000000000" pitchFamily="34" charset="0"/>
                  <a:ea typeface="Times" panose="020B0500000000000000" pitchFamily="34" charset="0"/>
                  <a:cs typeface="Times" panose="020B0500000000000000" pitchFamily="34" charset="0"/>
                </a:rPr>
                <a:t>bèn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đến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hè</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nực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cháu</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nằm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trong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chiếc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nhỏ</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hẹp</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người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đầy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mụn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mủ</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mùi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hôi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tanh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bốc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lên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nồng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nặc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Nhưng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Lãn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vẫn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ngại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khổ</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ân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cần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chăm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sóc</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đứa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bé</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suốt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một</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tháng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trời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và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chữa</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khỏi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bệnh</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nó</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từ</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giã</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thuyền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chài</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chẳng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những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không</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lấy</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tiền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mà</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còn</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cho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thêm</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gạo</a:t>
              </a:r>
              <a:r>
                <a:rPr lang="en-US" sz="1800" dirty="0">
                  <a:latin typeface="Times" panose="020B0500000000000000" pitchFamily="34" charset="0"/>
                  <a:ea typeface="Times" panose="020B0500000000000000" pitchFamily="34" charset="0"/>
                  <a:cs typeface="Times" panose="020B0500000000000000" pitchFamily="34" charset="0"/>
                </a:rPr>
                <a:t>, </a:t>
              </a:r>
              <a:r>
                <a:rPr lang="en-US" sz="1800" dirty="0" err="1">
                  <a:latin typeface="Times" panose="020B0500000000000000" pitchFamily="34" charset="0"/>
                  <a:ea typeface="Times" panose="020B0500000000000000" pitchFamily="34" charset="0"/>
                  <a:cs typeface="Times" panose="020B0500000000000000" pitchFamily="34" charset="0"/>
                </a:rPr>
                <a:t>củi</a:t>
              </a:r>
              <a:r>
                <a:rPr lang="en-US" sz="1800" dirty="0">
                  <a:latin typeface="Times" panose="020B0500000000000000" pitchFamily="34" charset="0"/>
                  <a:ea typeface="Times" panose="020B0500000000000000" pitchFamily="34" charset="0"/>
                  <a:cs typeface="Times" panose="020B0500000000000000" pitchFamily="34" charset="0"/>
                </a:rPr>
                <a:t>.</a:t>
              </a:r>
            </a:p>
          </p:txBody>
        </p:sp>
      </p:grpSp>
      <p:sp>
        <p:nvSpPr>
          <p:cNvPr id="18" name="Rounded Rectangle 17">
            <a:extLst>
              <a:ext uri="{FF2B5EF4-FFF2-40B4-BE49-F238E27FC236}">
                <a16:creationId xmlns:a16="http://schemas.microsoft.com/office/drawing/2014/main" id="{27D3BFC5-5A99-4872-BB9C-FAE40A4DAE0E}"/>
              </a:ext>
            </a:extLst>
          </p:cNvPr>
          <p:cNvSpPr/>
          <p:nvPr/>
        </p:nvSpPr>
        <p:spPr>
          <a:xfrm>
            <a:off x="300446" y="1163913"/>
            <a:ext cx="8269161" cy="244296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9" name="Teardrop 18">
            <a:extLst>
              <a:ext uri="{FF2B5EF4-FFF2-40B4-BE49-F238E27FC236}">
                <a16:creationId xmlns:a16="http://schemas.microsoft.com/office/drawing/2014/main" id="{4B346016-9094-421B-804D-2FD88C6DF9D3}"/>
              </a:ext>
            </a:extLst>
          </p:cNvPr>
          <p:cNvSpPr/>
          <p:nvPr/>
        </p:nvSpPr>
        <p:spPr>
          <a:xfrm>
            <a:off x="379778" y="1295063"/>
            <a:ext cx="332753" cy="332870"/>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1800" b="1" dirty="0">
                <a:solidFill>
                  <a:srgbClr val="000000"/>
                </a:solidFill>
                <a:cs typeface="Arial"/>
                <a:sym typeface="Arial"/>
              </a:rPr>
              <a:t>1</a:t>
            </a:r>
            <a:endParaRPr lang="en-US" sz="1800" b="1" dirty="0">
              <a:solidFill>
                <a:srgbClr val="000000"/>
              </a:solidFill>
              <a:cs typeface="Arial"/>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9664" y="3162275"/>
            <a:ext cx="1397727" cy="1997733"/>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042400" cy="4962731"/>
            <a:chOff x="0" y="1"/>
            <a:chExt cx="9042400" cy="4962731"/>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0" y="1"/>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2" name="Rectangle 1"/>
            <p:cNvSpPr/>
            <p:nvPr/>
          </p:nvSpPr>
          <p:spPr>
            <a:xfrm>
              <a:off x="447532" y="373654"/>
              <a:ext cx="8111013" cy="3970318"/>
            </a:xfrm>
            <a:prstGeom prst="rect">
              <a:avLst/>
            </a:prstGeom>
          </p:spPr>
          <p:txBody>
            <a:bodyPr wrap="square">
              <a:spAutoFit/>
            </a:bodyPr>
            <a:lstStyle/>
            <a:p>
              <a:pPr algn="ctr"/>
              <a:endParaRPr lang="en-US" altLang="zh-CN" sz="1800" spc="225" dirty="0">
                <a:solidFill>
                  <a:srgbClr val="FF0000"/>
                </a:solidFill>
                <a:effectLst>
                  <a:outerShdw blurRad="38100" dist="38100" dir="2700000" algn="tl">
                    <a:srgbClr val="000000">
                      <a:alpha val="43137"/>
                    </a:srgbClr>
                  </a:outerShdw>
                </a:effectLst>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Một lần khác, có người phụ nữ được ông cho thuốc và giảm bệnh. Nhưng rồi bệnh tái phát, người chồng đến xin đơn thuốc mới. Lúc ấy, trời đã khuya nên Lãn Ông hẹn hôm sau đến khám kĩ mới cho thuốc. Hôm sau ông đến thì được tin người chồng đã lấy thuốc khác, nhưng không cứu được vợ. Lãn Ông rất hối hận. Ông ghi trong sổ thuốc </a:t>
              </a:r>
              <a:r>
                <a:rPr lang="vi-VN" sz="1800" dirty="0" err="1">
                  <a:latin typeface="Times" panose="020B0500000000000000" pitchFamily="34" charset="0"/>
                  <a:ea typeface="Times" panose="020B0500000000000000" pitchFamily="34" charset="0"/>
                  <a:cs typeface="Times" panose="020B0500000000000000" pitchFamily="34" charset="0"/>
                </a:rPr>
                <a:t>của</a:t>
              </a:r>
              <a:r>
                <a:rPr lang="vi-VN"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mình</a:t>
              </a:r>
              <a:r>
                <a:rPr lang="en-US" sz="1800" dirty="0">
                  <a:latin typeface="Times" panose="020B0500000000000000" pitchFamily="34" charset="0"/>
                  <a:ea typeface="Times" panose="020B0500000000000000" pitchFamily="34" charset="0"/>
                  <a:cs typeface="Times" panose="020B0500000000000000" pitchFamily="34" charset="0"/>
                </a:rPr>
                <a:t>:</a:t>
              </a:r>
              <a:r>
                <a:rPr lang="vi-VN" sz="1800" dirty="0">
                  <a:latin typeface="Times" panose="020B0500000000000000" pitchFamily="34" charset="0"/>
                  <a:ea typeface="Times" panose="020B0500000000000000" pitchFamily="34" charset="0"/>
                  <a:cs typeface="Times" panose="020B0500000000000000" pitchFamily="34" charset="0"/>
                </a:rPr>
                <a:t> "Xét về việc thì người bệnh chết do tay thầy thuốc khác, song về tình thì tôi như mắc phải tội giết người. Càng nghĩ càng hối hận.“</a:t>
              </a:r>
              <a:endParaRPr lang="en-US" sz="1800" dirty="0">
                <a:latin typeface="Times" panose="020B0500000000000000" pitchFamily="34" charset="0"/>
                <a:ea typeface="Times" panose="020B0500000000000000" pitchFamily="34" charset="0"/>
                <a:cs typeface="Times" panose="020B0500000000000000" pitchFamily="34" charset="0"/>
              </a:endParaRPr>
            </a:p>
            <a:p>
              <a:endParaRPr lang="vi-VN" sz="1800" dirty="0">
                <a:latin typeface="Times" panose="020B0500000000000000" pitchFamily="34" charset="0"/>
                <a:ea typeface="Times" panose="020B0500000000000000" pitchFamily="34" charset="0"/>
                <a:cs typeface="Times" panose="020B0500000000000000" pitchFamily="34" charset="0"/>
              </a:endParaRP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a:latin typeface="Times" panose="020B0500000000000000" pitchFamily="34" charset="0"/>
                  <a:ea typeface="Times" panose="020B0500000000000000" pitchFamily="34" charset="0"/>
                  <a:cs typeface="Times" panose="020B0500000000000000" pitchFamily="34" charset="0"/>
                </a:rPr>
                <a:t>Là thầy thuốc nổi tiếng, Lãn Ông nhiều lần được vua </a:t>
              </a:r>
              <a:r>
                <a:rPr lang="vi-VN" sz="1800" dirty="0" err="1">
                  <a:latin typeface="Times" panose="020B0500000000000000" pitchFamily="34" charset="0"/>
                  <a:ea typeface="Times" panose="020B0500000000000000" pitchFamily="34" charset="0"/>
                  <a:cs typeface="Times" panose="020B0500000000000000" pitchFamily="34" charset="0"/>
                </a:rPr>
                <a:t>chúa</a:t>
              </a:r>
              <a:r>
                <a:rPr lang="vi-VN" sz="1800" dirty="0">
                  <a:latin typeface="Times" panose="020B0500000000000000" pitchFamily="34" charset="0"/>
                  <a:ea typeface="Times" panose="020B0500000000000000" pitchFamily="34" charset="0"/>
                  <a:cs typeface="Times" panose="020B0500000000000000" pitchFamily="34" charset="0"/>
                </a:rPr>
                <a:t> </a:t>
              </a:r>
              <a:r>
                <a:rPr lang="en-US" sz="1800" dirty="0">
                  <a:latin typeface="Times" panose="020B0500000000000000" pitchFamily="34" charset="0"/>
                  <a:ea typeface="Times" panose="020B0500000000000000" pitchFamily="34" charset="0"/>
                  <a:cs typeface="Times" panose="020B0500000000000000" pitchFamily="34" charset="0"/>
                </a:rPr>
                <a:t>v</a:t>
              </a:r>
              <a:r>
                <a:rPr lang="vi-VN" sz="1800" dirty="0" err="1">
                  <a:latin typeface="Times" panose="020B0500000000000000" pitchFamily="34" charset="0"/>
                  <a:ea typeface="Times" panose="020B0500000000000000" pitchFamily="34" charset="0"/>
                  <a:cs typeface="Times" panose="020B0500000000000000" pitchFamily="34" charset="0"/>
                </a:rPr>
                <a:t>ời</a:t>
              </a:r>
              <a:r>
                <a:rPr lang="vi-VN" sz="1800" dirty="0">
                  <a:latin typeface="Times" panose="020B0500000000000000" pitchFamily="34" charset="0"/>
                  <a:ea typeface="Times" panose="020B0500000000000000" pitchFamily="34" charset="0"/>
                  <a:cs typeface="Times" panose="020B0500000000000000" pitchFamily="34" charset="0"/>
                </a:rPr>
                <a:t> vào cung chữa bệnh và được tiến cử vào chức ngự y, song ông đã khéo chối từ.</a:t>
              </a:r>
            </a:p>
            <a:p>
              <a:r>
                <a:rPr lang="en-US" sz="1800" dirty="0">
                  <a:latin typeface="Times" panose="020B0500000000000000" pitchFamily="34" charset="0"/>
                  <a:ea typeface="Times" panose="020B0500000000000000" pitchFamily="34" charset="0"/>
                  <a:cs typeface="Times" panose="020B0500000000000000" pitchFamily="34" charset="0"/>
                </a:rPr>
                <a:t>	</a:t>
              </a:r>
              <a:r>
                <a:rPr lang="vi-VN" sz="1800" dirty="0" err="1">
                  <a:latin typeface="Times" panose="020B0500000000000000" pitchFamily="34" charset="0"/>
                  <a:ea typeface="Times" panose="020B0500000000000000" pitchFamily="34" charset="0"/>
                  <a:cs typeface="Times" panose="020B0500000000000000" pitchFamily="34" charset="0"/>
                </a:rPr>
                <a:t>Suốt</a:t>
              </a:r>
              <a:r>
                <a:rPr lang="vi-VN" sz="1800" dirty="0">
                  <a:latin typeface="Times" panose="020B0500000000000000" pitchFamily="34" charset="0"/>
                  <a:ea typeface="Times" panose="020B0500000000000000" pitchFamily="34" charset="0"/>
                  <a:cs typeface="Times" panose="020B0500000000000000" pitchFamily="34" charset="0"/>
                </a:rPr>
                <a:t> đời, Lãn Ông không vương vào vòng danh lợi. Ông có hai câu thơ tỏ chí của mình:</a:t>
              </a:r>
            </a:p>
            <a:p>
              <a:pPr algn="ctr"/>
              <a:r>
                <a:rPr lang="vi-VN" sz="1800" i="1" dirty="0">
                  <a:latin typeface="Times" panose="020B0500000000000000" pitchFamily="34" charset="0"/>
                  <a:ea typeface="Times" panose="020B0500000000000000" pitchFamily="34" charset="0"/>
                  <a:cs typeface="Times" panose="020B0500000000000000" pitchFamily="34" charset="0"/>
                </a:rPr>
                <a:t>Công danh trước mắt trôi như nước,</a:t>
              </a:r>
            </a:p>
            <a:p>
              <a:pPr algn="ctr"/>
              <a:r>
                <a:rPr lang="en-US" sz="1800" i="1" dirty="0">
                  <a:latin typeface="Times" panose="020B0500000000000000" pitchFamily="34" charset="0"/>
                  <a:ea typeface="Times" panose="020B0500000000000000" pitchFamily="34" charset="0"/>
                  <a:cs typeface="Times" panose="020B0500000000000000" pitchFamily="34" charset="0"/>
                </a:rPr>
                <a:t>         </a:t>
              </a:r>
              <a:r>
                <a:rPr lang="vi-VN" sz="1800" i="1" dirty="0">
                  <a:latin typeface="Times" panose="020B0500000000000000" pitchFamily="34" charset="0"/>
                  <a:ea typeface="Times" panose="020B0500000000000000" pitchFamily="34" charset="0"/>
                  <a:cs typeface="Times" panose="020B0500000000000000" pitchFamily="34" charset="0"/>
                </a:rPr>
                <a:t>Nhân nghĩa trong lòng chẳng đổi phương.</a:t>
              </a:r>
            </a:p>
          </p:txBody>
        </p:sp>
        <p:sp>
          <p:nvSpPr>
            <p:cNvPr id="8" name="Rounded Rectangle 7">
              <a:extLst>
                <a:ext uri="{FF2B5EF4-FFF2-40B4-BE49-F238E27FC236}">
                  <a16:creationId xmlns:a16="http://schemas.microsoft.com/office/drawing/2014/main" id="{27D3BFC5-5A99-4872-BB9C-FAE40A4DAE0E}"/>
                </a:ext>
              </a:extLst>
            </p:cNvPr>
            <p:cNvSpPr/>
            <p:nvPr/>
          </p:nvSpPr>
          <p:spPr>
            <a:xfrm>
              <a:off x="346166" y="633549"/>
              <a:ext cx="8212379" cy="1751571"/>
            </a:xfrm>
            <a:prstGeom prst="roundRect">
              <a:avLst>
                <a:gd name="adj" fmla="val 11248"/>
              </a:avLst>
            </a:prstGeom>
            <a:noFill/>
            <a:ln w="57150" cap="flat" cmpd="sng" algn="ctr">
              <a:solidFill>
                <a:srgbClr val="7030A0"/>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9" name="Teardrop 8">
              <a:extLst>
                <a:ext uri="{FF2B5EF4-FFF2-40B4-BE49-F238E27FC236}">
                  <a16:creationId xmlns:a16="http://schemas.microsoft.com/office/drawing/2014/main" id="{4B346016-9094-421B-804D-2FD88C6DF9D3}"/>
                </a:ext>
              </a:extLst>
            </p:cNvPr>
            <p:cNvSpPr/>
            <p:nvPr/>
          </p:nvSpPr>
          <p:spPr>
            <a:xfrm>
              <a:off x="377996" y="660678"/>
              <a:ext cx="358402" cy="347793"/>
            </a:xfrm>
            <a:prstGeom prst="teardrop">
              <a:avLst/>
            </a:prstGeom>
            <a:solidFill>
              <a:srgbClr val="E3B4F8"/>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2</a:t>
              </a:r>
            </a:p>
          </p:txBody>
        </p:sp>
        <p:sp>
          <p:nvSpPr>
            <p:cNvPr id="10" name="Rounded Rectangle 14">
              <a:extLst>
                <a:ext uri="{FF2B5EF4-FFF2-40B4-BE49-F238E27FC236}">
                  <a16:creationId xmlns:a16="http://schemas.microsoft.com/office/drawing/2014/main" id="{9251A45D-40F4-43E4-BA4B-0EA6A3912E5A}"/>
                </a:ext>
              </a:extLst>
            </p:cNvPr>
            <p:cNvSpPr/>
            <p:nvPr/>
          </p:nvSpPr>
          <p:spPr>
            <a:xfrm>
              <a:off x="346166" y="2540726"/>
              <a:ext cx="8212379" cy="1843889"/>
            </a:xfrm>
            <a:prstGeom prst="roundRect">
              <a:avLst>
                <a:gd name="adj" fmla="val 11248"/>
              </a:avLst>
            </a:prstGeom>
            <a:noFill/>
            <a:ln w="57150" cap="flat" cmpd="sng" algn="ctr">
              <a:solidFill>
                <a:srgbClr val="0070C0"/>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2" name="Teardrop 11">
              <a:extLst>
                <a:ext uri="{FF2B5EF4-FFF2-40B4-BE49-F238E27FC236}">
                  <a16:creationId xmlns:a16="http://schemas.microsoft.com/office/drawing/2014/main" id="{4B346016-9094-421B-804D-2FD88C6DF9D3}"/>
                </a:ext>
              </a:extLst>
            </p:cNvPr>
            <p:cNvSpPr/>
            <p:nvPr/>
          </p:nvSpPr>
          <p:spPr>
            <a:xfrm>
              <a:off x="377996" y="2582285"/>
              <a:ext cx="358402" cy="344527"/>
            </a:xfrm>
            <a:prstGeom prst="teardrop">
              <a:avLst/>
            </a:prstGeom>
            <a:solidFill>
              <a:srgbClr val="66CCFF"/>
            </a:solidFill>
            <a:ln w="12700" cap="flat" cmpd="sng" algn="ctr">
              <a:noFill/>
              <a:prstDash val="solid"/>
              <a:miter lim="800000"/>
            </a:ln>
            <a:effectLst/>
          </p:spPr>
          <p:txBody>
            <a:bodyPr rtlCol="0" anchor="ctr"/>
            <a:lstStyle/>
            <a:p>
              <a:pPr algn="ctr">
                <a:defRPr/>
              </a:pPr>
              <a:r>
                <a:rPr lang="en-US" sz="1800" b="1" dirty="0">
                  <a:solidFill>
                    <a:srgbClr val="000000"/>
                  </a:solidFill>
                  <a:cs typeface="Arial"/>
                  <a:sym typeface="Arial"/>
                </a:rPr>
                <a:t>3</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13"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932" y="3354730"/>
            <a:ext cx="1188315" cy="1698426"/>
          </a:xfrm>
          <a:prstGeom prst="rect">
            <a:avLst/>
          </a:prstGeom>
        </p:spPr>
      </p:pic>
    </p:spTree>
    <p:extLst>
      <p:ext uri="{BB962C8B-B14F-4D97-AF65-F5344CB8AC3E}">
        <p14:creationId xmlns:p14="http://schemas.microsoft.com/office/powerpoint/2010/main" val="2661673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Times" panose="02020603050405020304" pitchFamily="18" charset="0"/>
                <a:cs typeface="Times" panose="02020603050405020304" pitchFamily="18" charset="0"/>
              </a:rPr>
              <a:t>Luyện</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đọc</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từ</a:t>
            </a:r>
            <a:r>
              <a:rPr lang="en-US" altLang="zh-CN" sz="4400" dirty="0">
                <a:solidFill>
                  <a:srgbClr val="FF6600"/>
                </a:solidFill>
                <a:latin typeface="Times" panose="02020603050405020304" pitchFamily="18" charset="0"/>
                <a:cs typeface="Times" panose="02020603050405020304" pitchFamily="18" charset="0"/>
              </a:rPr>
              <a:t>, </a:t>
            </a:r>
          </a:p>
          <a:p>
            <a:pPr algn="ctr"/>
            <a:r>
              <a:rPr lang="en-US" altLang="zh-CN" sz="4400" dirty="0" err="1">
                <a:solidFill>
                  <a:srgbClr val="FF6600"/>
                </a:solidFill>
                <a:latin typeface="Times" panose="02020603050405020304" pitchFamily="18" charset="0"/>
                <a:cs typeface="Times" panose="02020603050405020304" pitchFamily="18" charset="0"/>
              </a:rPr>
              <a:t>câu</a:t>
            </a:r>
            <a:r>
              <a:rPr lang="en-US" altLang="zh-CN" sz="4400" dirty="0">
                <a:solidFill>
                  <a:srgbClr val="FF6600"/>
                </a:solidFill>
                <a:latin typeface="Times" panose="02020603050405020304" pitchFamily="18" charset="0"/>
                <a:cs typeface="Times" panose="02020603050405020304" pitchFamily="18" charset="0"/>
              </a:rPr>
              <a:t> </a:t>
            </a:r>
            <a:r>
              <a:rPr lang="en-US" altLang="zh-CN" sz="4400" dirty="0" err="1">
                <a:solidFill>
                  <a:srgbClr val="FF6600"/>
                </a:solidFill>
                <a:latin typeface="Times" panose="02020603050405020304" pitchFamily="18" charset="0"/>
                <a:cs typeface="Times" panose="02020603050405020304" pitchFamily="18" charset="0"/>
              </a:rPr>
              <a:t>khó</a:t>
            </a:r>
            <a:endParaRPr lang="zh-CN" altLang="en-US" sz="4400" dirty="0">
              <a:solidFill>
                <a:srgbClr val="FF6600"/>
              </a:solidFill>
              <a:latin typeface="Times" panose="02020603050405020304" pitchFamily="18" charset="0"/>
              <a:cs typeface="Times" panose="02020603050405020304" pitchFamily="18"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400191526"/>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TotalTime>
  <Words>1617</Words>
  <Application>Microsoft Office PowerPoint</Application>
  <PresentationFormat>On-screen Show (16:9)</PresentationFormat>
  <Paragraphs>128</Paragraphs>
  <Slides>33</Slides>
  <Notes>33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DFGothic-EB</vt:lpstr>
      <vt:lpstr>Open Sans</vt:lpstr>
      <vt:lpstr>等线</vt:lpstr>
      <vt:lpstr>Times</vt:lpstr>
      <vt:lpstr>Grand Hotel</vt:lpstr>
      <vt:lpstr>Showcard Gothic</vt:lpstr>
      <vt:lpstr>Calibri</vt:lpstr>
      <vt:lpstr>Nunito Black</vt:lpstr>
      <vt:lpstr>#9Slide05 SVNUT Triumph</vt:lpstr>
      <vt:lpstr>#9Slide05 Fleur</vt:lpstr>
      <vt:lpstr>Montserrat</vt:lpstr>
      <vt:lpstr>Times New Roman</vt:lpstr>
      <vt:lpstr>Arial</vt:lpstr>
      <vt:lpstr>Office 主题</vt:lpstr>
      <vt:lpstr>Fall Activities Binder by Slidesgo</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Swift3</cp:lastModifiedBy>
  <cp:revision>32</cp:revision>
  <dcterms:created xsi:type="dcterms:W3CDTF">2015-10-28T03:33:00Z</dcterms:created>
  <dcterms:modified xsi:type="dcterms:W3CDTF">2022-12-18T15:44:42Z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