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Lst>
  <p:notesMasterIdLst>
    <p:notesMasterId r:id="rId24"/>
  </p:notesMasterIdLst>
  <p:sldIdLst>
    <p:sldId id="353" r:id="rId2"/>
    <p:sldId id="313" r:id="rId3"/>
    <p:sldId id="341" r:id="rId4"/>
    <p:sldId id="263" r:id="rId5"/>
    <p:sldId id="349" r:id="rId6"/>
    <p:sldId id="350" r:id="rId7"/>
    <p:sldId id="351" r:id="rId8"/>
    <p:sldId id="344" r:id="rId9"/>
    <p:sldId id="347" r:id="rId10"/>
    <p:sldId id="319" r:id="rId11"/>
    <p:sldId id="352" r:id="rId12"/>
    <p:sldId id="320" r:id="rId13"/>
    <p:sldId id="321" r:id="rId14"/>
    <p:sldId id="322" r:id="rId15"/>
    <p:sldId id="325" r:id="rId16"/>
    <p:sldId id="327" r:id="rId17"/>
    <p:sldId id="331" r:id="rId18"/>
    <p:sldId id="332" r:id="rId19"/>
    <p:sldId id="333" r:id="rId20"/>
    <p:sldId id="338" r:id="rId21"/>
    <p:sldId id="348" r:id="rId22"/>
    <p:sldId id="339" r:id="rId23"/>
  </p:sldIdLst>
  <p:sldSz cx="9144000" cy="5143500" type="screen16x9"/>
  <p:notesSz cx="6858000" cy="9144000"/>
  <p:embeddedFontLst>
    <p:embeddedFont>
      <p:font typeface="Grand Hotel" panose="020B0604020202020204" charset="0"/>
      <p:regular r:id="rId25"/>
    </p:embeddedFont>
    <p:embeddedFont>
      <p:font typeface="Montserrat" panose="02000505000000020004" pitchFamily="2" charset="0"/>
      <p:regular r:id="rId26"/>
      <p:bold r:id="rId27"/>
      <p:italic r:id="rId28"/>
      <p:boldItalic r:id="rId29"/>
    </p:embeddedFont>
    <p:embeddedFont>
      <p:font typeface="Nunito" pitchFamily="2" charset="0"/>
      <p:regular r:id="rId30"/>
      <p:bold r:id="rId31"/>
      <p:italic r:id="rId32"/>
      <p:boldItalic r:id="rId33"/>
    </p:embeddedFont>
    <p:embeddedFont>
      <p:font typeface="Nunito Black" pitchFamily="2" charset="0"/>
      <p:bold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C3A"/>
    <a:srgbClr val="EC4940"/>
    <a:srgbClr val="7F7C18"/>
    <a:srgbClr val="76B5AF"/>
    <a:srgbClr val="EB9B00"/>
    <a:srgbClr val="AAA61E"/>
    <a:srgbClr val="E57920"/>
    <a:srgbClr val="EEDDFF"/>
    <a:srgbClr val="CC99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5632C3-7099-4DC3-93AC-E557773D736A}">
  <a:tblStyle styleId="{045632C3-7099-4DC3-93AC-E557773D73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82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1"/>
        <p:cNvGrpSpPr/>
        <p:nvPr/>
      </p:nvGrpSpPr>
      <p:grpSpPr>
        <a:xfrm>
          <a:off x="0" y="0"/>
          <a:ext cx="0" cy="0"/>
          <a:chOff x="0" y="0"/>
          <a:chExt cx="0" cy="0"/>
        </a:xfrm>
      </p:grpSpPr>
      <p:sp>
        <p:nvSpPr>
          <p:cNvPr id="11512" name="Google Shape;11512;ge54525d488_0_3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3" name="Google Shape;11513;ge54525d488_0_3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40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5"/>
        <p:cNvGrpSpPr/>
        <p:nvPr/>
      </p:nvGrpSpPr>
      <p:grpSpPr>
        <a:xfrm>
          <a:off x="0" y="0"/>
          <a:ext cx="0" cy="0"/>
          <a:chOff x="0" y="0"/>
          <a:chExt cx="0" cy="0"/>
        </a:xfrm>
      </p:grpSpPr>
      <p:sp>
        <p:nvSpPr>
          <p:cNvPr id="11506" name="Google Shape;115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7" name="Google Shape;115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1"/>
        <p:cNvGrpSpPr/>
        <p:nvPr/>
      </p:nvGrpSpPr>
      <p:grpSpPr>
        <a:xfrm>
          <a:off x="0" y="0"/>
          <a:ext cx="0" cy="0"/>
          <a:chOff x="0" y="0"/>
          <a:chExt cx="0" cy="0"/>
        </a:xfrm>
      </p:grpSpPr>
      <p:sp>
        <p:nvSpPr>
          <p:cNvPr id="11512" name="Google Shape;11512;ge54525d488_0_3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3" name="Google Shape;11513;ge54525d488_0_3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3"/>
        <p:cNvGrpSpPr/>
        <p:nvPr/>
      </p:nvGrpSpPr>
      <p:grpSpPr>
        <a:xfrm>
          <a:off x="0" y="0"/>
          <a:ext cx="0" cy="0"/>
          <a:chOff x="0" y="0"/>
          <a:chExt cx="0" cy="0"/>
        </a:xfrm>
      </p:grpSpPr>
      <p:sp>
        <p:nvSpPr>
          <p:cNvPr id="11524" name="Google Shape;11524;ge6837bfb98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5" name="Google Shape;11525;ge6837bfb98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0"/>
        <p:cNvGrpSpPr/>
        <p:nvPr/>
      </p:nvGrpSpPr>
      <p:grpSpPr>
        <a:xfrm>
          <a:off x="0" y="0"/>
          <a:ext cx="0" cy="0"/>
          <a:chOff x="0" y="0"/>
          <a:chExt cx="0" cy="0"/>
        </a:xfrm>
      </p:grpSpPr>
      <p:sp>
        <p:nvSpPr>
          <p:cNvPr id="11591" name="Google Shape;11591;ge54525d488_0_3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2" name="Google Shape;11592;ge54525d488_0_3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3"/>
        <p:cNvGrpSpPr/>
        <p:nvPr/>
      </p:nvGrpSpPr>
      <p:grpSpPr>
        <a:xfrm>
          <a:off x="0" y="0"/>
          <a:ext cx="0" cy="0"/>
          <a:chOff x="0" y="0"/>
          <a:chExt cx="0" cy="0"/>
        </a:xfrm>
      </p:grpSpPr>
      <p:sp>
        <p:nvSpPr>
          <p:cNvPr id="11554" name="Google Shape;11554;ge54525d488_0_3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5" name="Google Shape;11555;ge54525d488_0_3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40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1"/>
        <p:cNvGrpSpPr/>
        <p:nvPr/>
      </p:nvGrpSpPr>
      <p:grpSpPr>
        <a:xfrm>
          <a:off x="0" y="0"/>
          <a:ext cx="0" cy="0"/>
          <a:chOff x="0" y="0"/>
          <a:chExt cx="0" cy="0"/>
        </a:xfrm>
      </p:grpSpPr>
      <p:sp>
        <p:nvSpPr>
          <p:cNvPr id="11722" name="Google Shape;11722;ge54525d488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3" name="Google Shape;11723;ge54525d488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ECC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2150" y="-169612"/>
            <a:ext cx="8819708" cy="5143516"/>
            <a:chOff x="162150" y="-169612"/>
            <a:chExt cx="8819708" cy="5143516"/>
          </a:xfrm>
        </p:grpSpPr>
        <p:sp>
          <p:nvSpPr>
            <p:cNvPr id="10" name="Google Shape;10;p2"/>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5" name="Google Shape;15;p2"/>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rot="-250">
            <a:off x="2511150" y="1286375"/>
            <a:ext cx="4121700" cy="22812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700">
                <a:latin typeface="Grand Hotel"/>
                <a:ea typeface="Grand Hotel"/>
                <a:cs typeface="Grand Hotel"/>
                <a:sym typeface="Grand Hote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4" name="Google Shape;64;p2"/>
          <p:cNvSpPr txBox="1">
            <a:spLocks noGrp="1"/>
          </p:cNvSpPr>
          <p:nvPr>
            <p:ph type="subTitle" idx="1"/>
          </p:nvPr>
        </p:nvSpPr>
        <p:spPr>
          <a:xfrm rot="331">
            <a:off x="3015300" y="3459050"/>
            <a:ext cx="3113400" cy="60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5" name="Google Shape;65;p2"/>
          <p:cNvSpPr/>
          <p:nvPr/>
        </p:nvSpPr>
        <p:spPr>
          <a:xfrm rot="2831864">
            <a:off x="7087130" y="577385"/>
            <a:ext cx="544920" cy="589681"/>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831864">
            <a:off x="7126405" y="580941"/>
            <a:ext cx="323622" cy="413144"/>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831864">
            <a:off x="7087592" y="569416"/>
            <a:ext cx="549754" cy="602483"/>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831864">
            <a:off x="7194469" y="677929"/>
            <a:ext cx="401237" cy="405445"/>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438462">
            <a:off x="7571614" y="841523"/>
            <a:ext cx="354061" cy="258451"/>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438462">
            <a:off x="7550869" y="860873"/>
            <a:ext cx="356120" cy="190504"/>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438462">
            <a:off x="7655798" y="841458"/>
            <a:ext cx="268477" cy="286113"/>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438462">
            <a:off x="7594741" y="849580"/>
            <a:ext cx="330875" cy="260958"/>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831864">
            <a:off x="7823009" y="650563"/>
            <a:ext cx="555752" cy="56219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831864">
            <a:off x="7817413" y="761519"/>
            <a:ext cx="69021" cy="54787"/>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831864">
            <a:off x="7907451" y="687462"/>
            <a:ext cx="89432" cy="7117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831864">
            <a:off x="8239611" y="870519"/>
            <a:ext cx="128822" cy="99996"/>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831864">
            <a:off x="8209083" y="1025550"/>
            <a:ext cx="108948" cy="8621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2831864">
            <a:off x="7955268" y="870920"/>
            <a:ext cx="119870" cy="95072"/>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2831864">
            <a:off x="7973745" y="1046270"/>
            <a:ext cx="97131" cy="76989"/>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2831864">
            <a:off x="7878157" y="858468"/>
            <a:ext cx="76810" cy="6096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831864">
            <a:off x="8166640" y="1185453"/>
            <a:ext cx="85404" cy="67768"/>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831864">
            <a:off x="8031777" y="1242769"/>
            <a:ext cx="118348" cy="93103"/>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831864">
            <a:off x="7931648" y="1174165"/>
            <a:ext cx="98922" cy="78332"/>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831864">
            <a:off x="7962990" y="1205387"/>
            <a:ext cx="40016" cy="41180"/>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831864">
            <a:off x="8070119" y="1287639"/>
            <a:ext cx="33660"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2831864">
            <a:off x="8197676" y="1213197"/>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2831864">
            <a:off x="8245558" y="1064853"/>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2831864">
            <a:off x="8275385" y="915814"/>
            <a:ext cx="42433" cy="42791"/>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2831864">
            <a:off x="8006940" y="10752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2831864">
            <a:off x="7991014" y="908089"/>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831864">
            <a:off x="7897910" y="879682"/>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831864">
            <a:off x="7835578" y="779110"/>
            <a:ext cx="31333" cy="30258"/>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2831864">
            <a:off x="7938954" y="722783"/>
            <a:ext cx="30437"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2831864">
            <a:off x="7825700" y="762488"/>
            <a:ext cx="63113"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2831864">
            <a:off x="7916388" y="691646"/>
            <a:ext cx="78332" cy="7117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831864">
            <a:off x="8249332" y="873525"/>
            <a:ext cx="116020" cy="100891"/>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2831864">
            <a:off x="8220738" y="1033052"/>
            <a:ext cx="96057" cy="8522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2831864">
            <a:off x="7968623" y="874712"/>
            <a:ext cx="95968" cy="93550"/>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2831864">
            <a:off x="7984315" y="1051609"/>
            <a:ext cx="84777" cy="76720"/>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2831864">
            <a:off x="7883406" y="859119"/>
            <a:ext cx="69379" cy="608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2831864">
            <a:off x="8174554" y="1189609"/>
            <a:ext cx="76541" cy="67768"/>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2831864">
            <a:off x="8045146" y="1246466"/>
            <a:ext cx="95968" cy="92655"/>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2831864">
            <a:off x="7942296" y="1180349"/>
            <a:ext cx="86747" cy="77526"/>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7840361">
            <a:off x="7897675" y="1670408"/>
            <a:ext cx="266693" cy="30349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7840361">
            <a:off x="7980161" y="1628501"/>
            <a:ext cx="167811" cy="340291"/>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7840361">
            <a:off x="7949139" y="1692205"/>
            <a:ext cx="212743" cy="277483"/>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7840361">
            <a:off x="7914828" y="1673995"/>
            <a:ext cx="237222" cy="306391"/>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7840361">
            <a:off x="8239690" y="1743430"/>
            <a:ext cx="129401" cy="223050"/>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7840361">
            <a:off x="8311142" y="1812448"/>
            <a:ext cx="232632" cy="70136"/>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7840361">
            <a:off x="8257605" y="1864029"/>
            <a:ext cx="185526" cy="185123"/>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7840361">
            <a:off x="8244513" y="1629029"/>
            <a:ext cx="130045" cy="222405"/>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7840361">
            <a:off x="8315842" y="1697576"/>
            <a:ext cx="232632" cy="70136"/>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7840361">
            <a:off x="8242204" y="1516662"/>
            <a:ext cx="138500" cy="21846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7840361">
            <a:off x="8319050" y="1560008"/>
            <a:ext cx="229330"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7840361">
            <a:off x="8224530" y="1405989"/>
            <a:ext cx="153799" cy="211374"/>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7840361">
            <a:off x="8311799" y="1424894"/>
            <a:ext cx="224741" cy="69331"/>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7840361">
            <a:off x="8261855" y="1846982"/>
            <a:ext cx="152431" cy="18737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7840361">
            <a:off x="8256846" y="1729315"/>
            <a:ext cx="75531" cy="225304"/>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7840361">
            <a:off x="8311978" y="1808535"/>
            <a:ext cx="226431" cy="73679"/>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7840361">
            <a:off x="8259606" y="1617138"/>
            <a:ext cx="78430" cy="224579"/>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7840361">
            <a:off x="8316765" y="1693472"/>
            <a:ext cx="227156"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7840361">
            <a:off x="8254486" y="1503148"/>
            <a:ext cx="89864" cy="220312"/>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7840361">
            <a:off x="8319276" y="1557744"/>
            <a:ext cx="227156" cy="70458"/>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7840361">
            <a:off x="8236350" y="1391930"/>
            <a:ext cx="105002" cy="213548"/>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7840361">
            <a:off x="8309874" y="1423063"/>
            <a:ext cx="226431" cy="71344"/>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7840361">
            <a:off x="8090195" y="1432194"/>
            <a:ext cx="481046" cy="3820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7840361">
            <a:off x="8221829" y="1575605"/>
            <a:ext cx="97836" cy="150256"/>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7840361">
            <a:off x="8184317" y="1663296"/>
            <a:ext cx="306955" cy="351484"/>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7840361">
            <a:off x="8230369" y="1570044"/>
            <a:ext cx="28103"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3422581">
            <a:off x="8076770" y="2481498"/>
            <a:ext cx="247861" cy="226418"/>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3422581">
            <a:off x="8079114" y="2445185"/>
            <a:ext cx="314906" cy="253118"/>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3422581">
            <a:off x="8071330" y="2525419"/>
            <a:ext cx="160850" cy="17880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3422581">
            <a:off x="8078950" y="2479309"/>
            <a:ext cx="245262" cy="22884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7115392">
            <a:off x="1082854" y="4440730"/>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7115392">
            <a:off x="1087927" y="444301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7115392">
            <a:off x="1117343" y="4452459"/>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7115392">
            <a:off x="1020924" y="4314727"/>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7115392">
            <a:off x="1014766" y="4313368"/>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7115392">
            <a:off x="1054122" y="4325523"/>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7115392">
            <a:off x="827813" y="4321038"/>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7115392">
            <a:off x="965199" y="4360411"/>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7115392">
            <a:off x="498545" y="38285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7115392">
            <a:off x="507409" y="389228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7115392">
            <a:off x="563416" y="3802317"/>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7115392">
            <a:off x="502653" y="3815973"/>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7115392">
            <a:off x="942589" y="3903993"/>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7115392">
            <a:off x="766883" y="38764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7115392">
            <a:off x="921943" y="3771414"/>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7115392">
            <a:off x="885259" y="4003243"/>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7115392">
            <a:off x="709534" y="3975950"/>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7115392">
            <a:off x="826239" y="4096155"/>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7115392">
            <a:off x="652156" y="4107829"/>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7115392">
            <a:off x="778581" y="4193201"/>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7115392">
            <a:off x="605645" y="4238930"/>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7115392">
            <a:off x="897977" y="4118618"/>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7115392">
            <a:off x="803478" y="379895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7115392">
            <a:off x="914747" y="424335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7115392">
            <a:off x="954846" y="378885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7115392">
            <a:off x="973089" y="3901039"/>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7115392">
            <a:off x="785339" y="388566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7115392">
            <a:off x="916169" y="3999586"/>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7115392">
            <a:off x="728263" y="3985543"/>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7115392">
            <a:off x="860797" y="409964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7115392">
            <a:off x="664674" y="411308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7115392">
            <a:off x="813357" y="4202418"/>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7115392">
            <a:off x="611786" y="4243707"/>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7115392">
            <a:off x="660027" y="3935269"/>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a:off x="1835603" y="4226695"/>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a:off x="1840573" y="424609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a:off x="1852240" y="4228489"/>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a:off x="1854104" y="4224831"/>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a:off x="1476419" y="4345850"/>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a:off x="1507209" y="4335702"/>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a:off x="1479457" y="434550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a:off x="1420018" y="4387961"/>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a:off x="1351813" y="4130046"/>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a:off x="1329175" y="4066115"/>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a:off x="1476423" y="4071362"/>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a:off x="1658741" y="4257897"/>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a:off x="1575003" y="4129490"/>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a:off x="1623673" y="4165388"/>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a:off x="1696987" y="4291379"/>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a:off x="1514600" y="4105672"/>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a:off x="1348229" y="409987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a:off x="1332212" y="4065839"/>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a:off x="1479461" y="4070533"/>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a:off x="1658741" y="4257828"/>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a:off x="1579905" y="4128593"/>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a:off x="1348230" y="405969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a:off x="1539246" y="4065838"/>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a:off x="1749315" y="428661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a:off x="1642106" y="4123759"/>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2247870">
            <a:off x="791285" y="3260654"/>
            <a:ext cx="162972" cy="264157"/>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2247870">
            <a:off x="767348" y="3250033"/>
            <a:ext cx="153462" cy="35163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2247870">
            <a:off x="816400" y="3258274"/>
            <a:ext cx="130307" cy="194042"/>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2247870">
            <a:off x="792951" y="3257310"/>
            <a:ext cx="157183" cy="266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2247870">
            <a:off x="513914" y="3336099"/>
            <a:ext cx="304206" cy="20390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2247870">
            <a:off x="506698" y="3366796"/>
            <a:ext cx="385899" cy="19410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2247870">
            <a:off x="534809" y="3301711"/>
            <a:ext cx="180338" cy="176144"/>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2247870">
            <a:off x="515273" y="3335674"/>
            <a:ext cx="302670" cy="205738"/>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rgbClr val="FFECC6"/>
        </a:solidFill>
        <a:effectLst/>
      </p:bgPr>
    </p:bg>
    <p:spTree>
      <p:nvGrpSpPr>
        <p:cNvPr id="1" name="Shape 1701"/>
        <p:cNvGrpSpPr/>
        <p:nvPr/>
      </p:nvGrpSpPr>
      <p:grpSpPr>
        <a:xfrm>
          <a:off x="0" y="0"/>
          <a:ext cx="0" cy="0"/>
          <a:chOff x="0" y="0"/>
          <a:chExt cx="0" cy="0"/>
        </a:xfrm>
      </p:grpSpPr>
      <p:grpSp>
        <p:nvGrpSpPr>
          <p:cNvPr id="1702" name="Google Shape;1702;p18"/>
          <p:cNvGrpSpPr/>
          <p:nvPr/>
        </p:nvGrpSpPr>
        <p:grpSpPr>
          <a:xfrm>
            <a:off x="162150" y="-169612"/>
            <a:ext cx="8819708" cy="5143516"/>
            <a:chOff x="162150" y="-169612"/>
            <a:chExt cx="8819708" cy="5143516"/>
          </a:xfrm>
        </p:grpSpPr>
        <p:sp>
          <p:nvSpPr>
            <p:cNvPr id="1703" name="Google Shape;1703;p18"/>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7" name="Google Shape;1707;p18"/>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708" name="Google Shape;1708;p18"/>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6" name="Google Shape;1756;p18"/>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7" name="Google Shape;1757;p18"/>
          <p:cNvSpPr/>
          <p:nvPr/>
        </p:nvSpPr>
        <p:spPr>
          <a:xfrm rot="-7115431">
            <a:off x="1016225" y="4459207"/>
            <a:ext cx="76880" cy="64413"/>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rot="-7115431">
            <a:off x="1020740" y="4461244"/>
            <a:ext cx="70431" cy="66276"/>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rot="-7115431">
            <a:off x="1046923" y="4469646"/>
            <a:ext cx="29519" cy="24217"/>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rot="-7115431">
            <a:off x="961104" y="4347058"/>
            <a:ext cx="68497" cy="68497"/>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rot="-7115431">
            <a:off x="955623" y="4345848"/>
            <a:ext cx="79602" cy="704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rot="-7115431">
            <a:off x="990652" y="4356667"/>
            <a:ext cx="27155" cy="22713"/>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rot="-7115431">
            <a:off x="789224" y="4352676"/>
            <a:ext cx="202194" cy="22641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rot="-7115431">
            <a:off x="911505" y="4387719"/>
            <a:ext cx="56961" cy="140791"/>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rot="-7115431">
            <a:off x="496159" y="3914359"/>
            <a:ext cx="328082" cy="234580"/>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rot="-7115431">
            <a:off x="504049" y="3971068"/>
            <a:ext cx="332094" cy="167659"/>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rot="-7115431">
            <a:off x="553897" y="3890988"/>
            <a:ext cx="267968" cy="195746"/>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rot="-7115431">
            <a:off x="499815" y="3903143"/>
            <a:ext cx="310170" cy="236514"/>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rot="-7115431">
            <a:off x="891381" y="3981484"/>
            <a:ext cx="121016" cy="199042"/>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rot="-7115431">
            <a:off x="734994" y="3956990"/>
            <a:ext cx="213013" cy="88630"/>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rot="-7115431">
            <a:off x="873005" y="3863481"/>
            <a:ext cx="137495" cy="188079"/>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rot="-7115431">
            <a:off x="840354" y="4069821"/>
            <a:ext cx="121231" cy="199042"/>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rot="-7115431">
            <a:off x="683951" y="4045530"/>
            <a:ext cx="213228" cy="89060"/>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rot="-7115431">
            <a:off x="787823" y="4152518"/>
            <a:ext cx="119654" cy="200618"/>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rot="-7115431">
            <a:off x="632881" y="4162909"/>
            <a:ext cx="211724" cy="7422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rot="-7115431">
            <a:off x="745405" y="4238894"/>
            <a:ext cx="116430" cy="198827"/>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rot="-7115431">
            <a:off x="591484" y="4279596"/>
            <a:ext cx="208428" cy="6484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rot="-7115431">
            <a:off x="851674" y="4172511"/>
            <a:ext cx="71004" cy="124813"/>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rot="-7115431">
            <a:off x="767564" y="3887992"/>
            <a:ext cx="291039" cy="346639"/>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rot="-7115431">
            <a:off x="866601" y="4283528"/>
            <a:ext cx="30738" cy="19918"/>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rot="-7115431">
            <a:off x="902291" y="3879001"/>
            <a:ext cx="94649" cy="190085"/>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rot="-7115431">
            <a:off x="918528" y="3978854"/>
            <a:ext cx="63338" cy="200188"/>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rot="-7115431">
            <a:off x="751421" y="3965169"/>
            <a:ext cx="191304" cy="90923"/>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rot="-7115431">
            <a:off x="867866" y="4066566"/>
            <a:ext cx="65917" cy="200976"/>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rot="-7115431">
            <a:off x="700621" y="4054068"/>
            <a:ext cx="191232" cy="90851"/>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rot="-7115431">
            <a:off x="818582" y="4155620"/>
            <a:ext cx="64054" cy="202123"/>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rot="-7115431">
            <a:off x="644023" y="4167591"/>
            <a:ext cx="197035" cy="77453"/>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rot="-7115431">
            <a:off x="776358" y="4247098"/>
            <a:ext cx="67207" cy="201048"/>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rot="-7115431">
            <a:off x="596950" y="4283847"/>
            <a:ext cx="201478" cy="66491"/>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rot="-7115431">
            <a:off x="639885" y="4009322"/>
            <a:ext cx="351368" cy="4225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rot="10800000">
            <a:off x="1686210" y="4268704"/>
            <a:ext cx="205718" cy="221878"/>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rot="10800000">
            <a:off x="1690634" y="4285970"/>
            <a:ext cx="189926" cy="219604"/>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rot="10800000">
            <a:off x="1701018" y="4270301"/>
            <a:ext cx="180464" cy="197484"/>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rot="10800000">
            <a:off x="1702677" y="4267045"/>
            <a:ext cx="190848" cy="223414"/>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rot="10800000">
            <a:off x="1366518" y="4374758"/>
            <a:ext cx="265442" cy="186240"/>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rot="10800000">
            <a:off x="1393922" y="4365726"/>
            <a:ext cx="235334" cy="172292"/>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rot="10800000">
            <a:off x="1369221" y="4374451"/>
            <a:ext cx="264951" cy="187284"/>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rot="10800000">
            <a:off x="1316318" y="4412239"/>
            <a:ext cx="297517" cy="10224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rot="10800000">
            <a:off x="1255611" y="4182680"/>
            <a:ext cx="312141" cy="297947"/>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rot="10800000">
            <a:off x="1235463" y="4125780"/>
            <a:ext cx="94380" cy="92598"/>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rot="10800000">
            <a:off x="1366522" y="4130450"/>
            <a:ext cx="93274" cy="93704"/>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rot="10800000">
            <a:off x="1528794" y="4296476"/>
            <a:ext cx="99357" cy="81046"/>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rot="10800000">
            <a:off x="1454263" y="4182187"/>
            <a:ext cx="95486" cy="90078"/>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rot="10800000">
            <a:off x="1497582" y="4214138"/>
            <a:ext cx="36253" cy="39140"/>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rot="10800000">
            <a:off x="1562835" y="4326276"/>
            <a:ext cx="43380" cy="38956"/>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rot="10800000">
            <a:off x="1400502" y="4160988"/>
            <a:ext cx="38465" cy="45101"/>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rot="10800000">
            <a:off x="1252423" y="4155826"/>
            <a:ext cx="36253" cy="40861"/>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rot="10800000">
            <a:off x="1238167" y="4125534"/>
            <a:ext cx="87252" cy="93949"/>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8"/>
          <p:cNvSpPr/>
          <p:nvPr/>
        </p:nvSpPr>
        <p:spPr>
          <a:xfrm rot="10800000">
            <a:off x="1369226" y="4129712"/>
            <a:ext cx="86699" cy="95055"/>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8"/>
          <p:cNvSpPr/>
          <p:nvPr/>
        </p:nvSpPr>
        <p:spPr>
          <a:xfrm rot="10800000">
            <a:off x="1528794" y="4296414"/>
            <a:ext cx="99357" cy="82828"/>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rot="10800000">
            <a:off x="1458626" y="4181388"/>
            <a:ext cx="88358" cy="91983"/>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rot="10800000">
            <a:off x="1252423" y="4120065"/>
            <a:ext cx="19294" cy="21567"/>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rot="10800000">
            <a:off x="1422437" y="4125533"/>
            <a:ext cx="20891" cy="22550"/>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rot="10800000">
            <a:off x="1609410" y="4322036"/>
            <a:ext cx="28572" cy="16897"/>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rot="10800000">
            <a:off x="1513988" y="4177086"/>
            <a:ext cx="29678" cy="30354"/>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rot="-10329356">
            <a:off x="634503" y="675602"/>
            <a:ext cx="208879" cy="338558"/>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rot="-10329356">
            <a:off x="651588" y="564465"/>
            <a:ext cx="196690" cy="45067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rot="-10329356">
            <a:off x="669365" y="767808"/>
            <a:ext cx="167013" cy="248695"/>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rot="-10329356">
            <a:off x="641026" y="676002"/>
            <a:ext cx="201460" cy="341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rot="-10329356">
            <a:off x="745664" y="532760"/>
            <a:ext cx="389898" cy="261338"/>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rot="-10329356">
            <a:off x="639500" y="531607"/>
            <a:ext cx="494603" cy="24877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rot="-10329356">
            <a:off x="901346" y="578334"/>
            <a:ext cx="231138" cy="225756"/>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rot="-10329356">
            <a:off x="745678" y="531414"/>
            <a:ext cx="387930" cy="263685"/>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8214005" y="1022857"/>
            <a:ext cx="299117" cy="244108"/>
          </a:xfrm>
          <a:custGeom>
            <a:avLst/>
            <a:gdLst/>
            <a:ahLst/>
            <a:cxnLst/>
            <a:rect l="l" t="t" r="r" b="b"/>
            <a:pathLst>
              <a:path w="3883" h="3169" extrusionOk="0">
                <a:moveTo>
                  <a:pt x="527" y="1"/>
                </a:moveTo>
                <a:cubicBezTo>
                  <a:pt x="351" y="1"/>
                  <a:pt x="175" y="11"/>
                  <a:pt x="0" y="31"/>
                </a:cubicBezTo>
                <a:cubicBezTo>
                  <a:pt x="116" y="192"/>
                  <a:pt x="402" y="1531"/>
                  <a:pt x="562" y="1870"/>
                </a:cubicBezTo>
                <a:cubicBezTo>
                  <a:pt x="714" y="2209"/>
                  <a:pt x="1223" y="2709"/>
                  <a:pt x="1964" y="3021"/>
                </a:cubicBezTo>
                <a:cubicBezTo>
                  <a:pt x="2237" y="3133"/>
                  <a:pt x="2566" y="3169"/>
                  <a:pt x="2872" y="3169"/>
                </a:cubicBezTo>
                <a:cubicBezTo>
                  <a:pt x="3393" y="3169"/>
                  <a:pt x="3847" y="3066"/>
                  <a:pt x="3847" y="3066"/>
                </a:cubicBezTo>
                <a:cubicBezTo>
                  <a:pt x="3847" y="3066"/>
                  <a:pt x="3883" y="3021"/>
                  <a:pt x="3775" y="2557"/>
                </a:cubicBezTo>
                <a:cubicBezTo>
                  <a:pt x="3677" y="2093"/>
                  <a:pt x="3338" y="1111"/>
                  <a:pt x="2874" y="718"/>
                </a:cubicBezTo>
                <a:cubicBezTo>
                  <a:pt x="2401" y="335"/>
                  <a:pt x="2106" y="201"/>
                  <a:pt x="1366" y="76"/>
                </a:cubicBezTo>
                <a:cubicBezTo>
                  <a:pt x="1091" y="26"/>
                  <a:pt x="809"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8214005" y="1023165"/>
            <a:ext cx="376073" cy="326838"/>
          </a:xfrm>
          <a:custGeom>
            <a:avLst/>
            <a:gdLst/>
            <a:ahLst/>
            <a:cxnLst/>
            <a:rect l="l" t="t" r="r" b="b"/>
            <a:pathLst>
              <a:path w="4882" h="4243" extrusionOk="0">
                <a:moveTo>
                  <a:pt x="661" y="0"/>
                </a:moveTo>
                <a:cubicBezTo>
                  <a:pt x="687" y="99"/>
                  <a:pt x="705" y="197"/>
                  <a:pt x="723" y="295"/>
                </a:cubicBezTo>
                <a:cubicBezTo>
                  <a:pt x="741" y="384"/>
                  <a:pt x="759" y="465"/>
                  <a:pt x="795" y="554"/>
                </a:cubicBezTo>
                <a:cubicBezTo>
                  <a:pt x="661" y="447"/>
                  <a:pt x="536" y="357"/>
                  <a:pt x="402" y="259"/>
                </a:cubicBezTo>
                <a:cubicBezTo>
                  <a:pt x="268" y="170"/>
                  <a:pt x="152" y="99"/>
                  <a:pt x="27" y="27"/>
                </a:cubicBezTo>
                <a:lnTo>
                  <a:pt x="0" y="27"/>
                </a:lnTo>
                <a:cubicBezTo>
                  <a:pt x="0" y="36"/>
                  <a:pt x="9" y="45"/>
                  <a:pt x="18" y="54"/>
                </a:cubicBezTo>
                <a:cubicBezTo>
                  <a:pt x="286" y="224"/>
                  <a:pt x="545" y="411"/>
                  <a:pt x="795" y="616"/>
                </a:cubicBezTo>
                <a:cubicBezTo>
                  <a:pt x="598" y="625"/>
                  <a:pt x="393" y="625"/>
                  <a:pt x="197" y="634"/>
                </a:cubicBezTo>
                <a:lnTo>
                  <a:pt x="205" y="661"/>
                </a:lnTo>
                <a:cubicBezTo>
                  <a:pt x="348" y="661"/>
                  <a:pt x="491" y="657"/>
                  <a:pt x="634" y="657"/>
                </a:cubicBezTo>
                <a:cubicBezTo>
                  <a:pt x="705" y="657"/>
                  <a:pt x="777" y="658"/>
                  <a:pt x="848" y="661"/>
                </a:cubicBezTo>
                <a:cubicBezTo>
                  <a:pt x="1053" y="830"/>
                  <a:pt x="1259" y="1018"/>
                  <a:pt x="1464" y="1196"/>
                </a:cubicBezTo>
                <a:cubicBezTo>
                  <a:pt x="1189" y="1281"/>
                  <a:pt x="904" y="1321"/>
                  <a:pt x="616" y="1321"/>
                </a:cubicBezTo>
                <a:cubicBezTo>
                  <a:pt x="538" y="1321"/>
                  <a:pt x="461" y="1318"/>
                  <a:pt x="384" y="1312"/>
                </a:cubicBezTo>
                <a:lnTo>
                  <a:pt x="384" y="1330"/>
                </a:lnTo>
                <a:cubicBezTo>
                  <a:pt x="468" y="1341"/>
                  <a:pt x="551" y="1345"/>
                  <a:pt x="635" y="1345"/>
                </a:cubicBezTo>
                <a:cubicBezTo>
                  <a:pt x="694" y="1345"/>
                  <a:pt x="753" y="1343"/>
                  <a:pt x="812" y="1339"/>
                </a:cubicBezTo>
                <a:cubicBezTo>
                  <a:pt x="1053" y="1330"/>
                  <a:pt x="1294" y="1304"/>
                  <a:pt x="1526" y="1259"/>
                </a:cubicBezTo>
                <a:cubicBezTo>
                  <a:pt x="1625" y="1339"/>
                  <a:pt x="1723" y="1420"/>
                  <a:pt x="1830" y="1500"/>
                </a:cubicBezTo>
                <a:cubicBezTo>
                  <a:pt x="1928" y="1571"/>
                  <a:pt x="2053" y="1661"/>
                  <a:pt x="2160" y="1741"/>
                </a:cubicBezTo>
                <a:cubicBezTo>
                  <a:pt x="1840" y="1816"/>
                  <a:pt x="1513" y="1852"/>
                  <a:pt x="1186" y="1852"/>
                </a:cubicBezTo>
                <a:cubicBezTo>
                  <a:pt x="966" y="1852"/>
                  <a:pt x="745" y="1836"/>
                  <a:pt x="527" y="1803"/>
                </a:cubicBezTo>
                <a:lnTo>
                  <a:pt x="527" y="1803"/>
                </a:lnTo>
                <a:lnTo>
                  <a:pt x="536" y="1839"/>
                </a:lnTo>
                <a:cubicBezTo>
                  <a:pt x="643" y="1857"/>
                  <a:pt x="741" y="1866"/>
                  <a:pt x="848" y="1875"/>
                </a:cubicBezTo>
                <a:cubicBezTo>
                  <a:pt x="971" y="1885"/>
                  <a:pt x="1094" y="1890"/>
                  <a:pt x="1218" y="1890"/>
                </a:cubicBezTo>
                <a:cubicBezTo>
                  <a:pt x="1543" y="1890"/>
                  <a:pt x="1870" y="1854"/>
                  <a:pt x="2187" y="1777"/>
                </a:cubicBezTo>
                <a:lnTo>
                  <a:pt x="2196" y="1777"/>
                </a:lnTo>
                <a:cubicBezTo>
                  <a:pt x="2365" y="1893"/>
                  <a:pt x="2535" y="2018"/>
                  <a:pt x="2704" y="2134"/>
                </a:cubicBezTo>
                <a:lnTo>
                  <a:pt x="2687" y="2151"/>
                </a:lnTo>
                <a:cubicBezTo>
                  <a:pt x="2267" y="2508"/>
                  <a:pt x="1714" y="2580"/>
                  <a:pt x="1187" y="2589"/>
                </a:cubicBezTo>
                <a:lnTo>
                  <a:pt x="1259" y="2642"/>
                </a:lnTo>
                <a:cubicBezTo>
                  <a:pt x="1776" y="2633"/>
                  <a:pt x="2347" y="2508"/>
                  <a:pt x="2749" y="2169"/>
                </a:cubicBezTo>
                <a:cubicBezTo>
                  <a:pt x="2794" y="2205"/>
                  <a:pt x="2847" y="2241"/>
                  <a:pt x="2892" y="2276"/>
                </a:cubicBezTo>
                <a:cubicBezTo>
                  <a:pt x="3061" y="2401"/>
                  <a:pt x="3222" y="2544"/>
                  <a:pt x="3392" y="2687"/>
                </a:cubicBezTo>
                <a:cubicBezTo>
                  <a:pt x="3079" y="2883"/>
                  <a:pt x="2749" y="3035"/>
                  <a:pt x="2401" y="3133"/>
                </a:cubicBezTo>
                <a:cubicBezTo>
                  <a:pt x="2437" y="3142"/>
                  <a:pt x="2490" y="3151"/>
                  <a:pt x="2535" y="3151"/>
                </a:cubicBezTo>
                <a:cubicBezTo>
                  <a:pt x="2696" y="3097"/>
                  <a:pt x="2856" y="3035"/>
                  <a:pt x="3008" y="2955"/>
                </a:cubicBezTo>
                <a:cubicBezTo>
                  <a:pt x="3151" y="2883"/>
                  <a:pt x="3285" y="2803"/>
                  <a:pt x="3418" y="2714"/>
                </a:cubicBezTo>
                <a:lnTo>
                  <a:pt x="3499" y="2785"/>
                </a:lnTo>
                <a:cubicBezTo>
                  <a:pt x="3552" y="2830"/>
                  <a:pt x="3597" y="2883"/>
                  <a:pt x="3651" y="2928"/>
                </a:cubicBezTo>
                <a:cubicBezTo>
                  <a:pt x="3668" y="2946"/>
                  <a:pt x="3677" y="2955"/>
                  <a:pt x="3686" y="2964"/>
                </a:cubicBezTo>
                <a:cubicBezTo>
                  <a:pt x="3740" y="3017"/>
                  <a:pt x="3784" y="3062"/>
                  <a:pt x="3838" y="3115"/>
                </a:cubicBezTo>
                <a:cubicBezTo>
                  <a:pt x="4177" y="3463"/>
                  <a:pt x="4481" y="3829"/>
                  <a:pt x="4766" y="4222"/>
                </a:cubicBezTo>
                <a:cubicBezTo>
                  <a:pt x="4776" y="4236"/>
                  <a:pt x="4789" y="4242"/>
                  <a:pt x="4803" y="4242"/>
                </a:cubicBezTo>
                <a:cubicBezTo>
                  <a:pt x="4841" y="4242"/>
                  <a:pt x="4881" y="4199"/>
                  <a:pt x="4855" y="4160"/>
                </a:cubicBezTo>
                <a:cubicBezTo>
                  <a:pt x="4597" y="3811"/>
                  <a:pt x="4320" y="3481"/>
                  <a:pt x="4025" y="3169"/>
                </a:cubicBezTo>
                <a:cubicBezTo>
                  <a:pt x="3963" y="3115"/>
                  <a:pt x="3900" y="3053"/>
                  <a:pt x="3838" y="2990"/>
                </a:cubicBezTo>
                <a:lnTo>
                  <a:pt x="3820" y="2981"/>
                </a:lnTo>
                <a:lnTo>
                  <a:pt x="3749" y="2910"/>
                </a:lnTo>
                <a:lnTo>
                  <a:pt x="3686" y="2856"/>
                </a:lnTo>
                <a:lnTo>
                  <a:pt x="3642" y="2812"/>
                </a:lnTo>
                <a:lnTo>
                  <a:pt x="3552" y="2732"/>
                </a:lnTo>
                <a:cubicBezTo>
                  <a:pt x="3490" y="2669"/>
                  <a:pt x="3418" y="2615"/>
                  <a:pt x="3347" y="2553"/>
                </a:cubicBezTo>
                <a:cubicBezTo>
                  <a:pt x="3472" y="2392"/>
                  <a:pt x="3552" y="2196"/>
                  <a:pt x="3606" y="2000"/>
                </a:cubicBezTo>
                <a:cubicBezTo>
                  <a:pt x="3588" y="1964"/>
                  <a:pt x="3579" y="1928"/>
                  <a:pt x="3561" y="1893"/>
                </a:cubicBezTo>
                <a:cubicBezTo>
                  <a:pt x="3526" y="2125"/>
                  <a:pt x="3436" y="2339"/>
                  <a:pt x="3302" y="2526"/>
                </a:cubicBezTo>
                <a:cubicBezTo>
                  <a:pt x="3222" y="2455"/>
                  <a:pt x="3142" y="2392"/>
                  <a:pt x="3061" y="2330"/>
                </a:cubicBezTo>
                <a:lnTo>
                  <a:pt x="2937" y="2232"/>
                </a:lnTo>
                <a:cubicBezTo>
                  <a:pt x="3088" y="1866"/>
                  <a:pt x="3169" y="1473"/>
                  <a:pt x="3160" y="1080"/>
                </a:cubicBezTo>
                <a:cubicBezTo>
                  <a:pt x="3142" y="1054"/>
                  <a:pt x="3124" y="1027"/>
                  <a:pt x="3097" y="1000"/>
                </a:cubicBezTo>
                <a:lnTo>
                  <a:pt x="3097" y="1143"/>
                </a:lnTo>
                <a:cubicBezTo>
                  <a:pt x="3097" y="1375"/>
                  <a:pt x="3079" y="1598"/>
                  <a:pt x="3026" y="1821"/>
                </a:cubicBezTo>
                <a:cubicBezTo>
                  <a:pt x="2999" y="1946"/>
                  <a:pt x="2963" y="2071"/>
                  <a:pt x="2919" y="2196"/>
                </a:cubicBezTo>
                <a:cubicBezTo>
                  <a:pt x="2758" y="2080"/>
                  <a:pt x="2588" y="1964"/>
                  <a:pt x="2428" y="1848"/>
                </a:cubicBezTo>
                <a:cubicBezTo>
                  <a:pt x="2553" y="1420"/>
                  <a:pt x="2615" y="973"/>
                  <a:pt x="2615" y="518"/>
                </a:cubicBezTo>
                <a:lnTo>
                  <a:pt x="2562" y="491"/>
                </a:lnTo>
                <a:lnTo>
                  <a:pt x="2562" y="714"/>
                </a:lnTo>
                <a:cubicBezTo>
                  <a:pt x="2562" y="955"/>
                  <a:pt x="2535" y="1196"/>
                  <a:pt x="2481" y="1437"/>
                </a:cubicBezTo>
                <a:cubicBezTo>
                  <a:pt x="2455" y="1562"/>
                  <a:pt x="2419" y="1696"/>
                  <a:pt x="2383" y="1821"/>
                </a:cubicBezTo>
                <a:cubicBezTo>
                  <a:pt x="2249" y="1732"/>
                  <a:pt x="2124" y="1643"/>
                  <a:pt x="1990" y="1553"/>
                </a:cubicBezTo>
                <a:cubicBezTo>
                  <a:pt x="1982" y="1544"/>
                  <a:pt x="2106" y="804"/>
                  <a:pt x="2044" y="233"/>
                </a:cubicBezTo>
                <a:lnTo>
                  <a:pt x="1990" y="215"/>
                </a:lnTo>
                <a:lnTo>
                  <a:pt x="1990" y="215"/>
                </a:lnTo>
                <a:cubicBezTo>
                  <a:pt x="2026" y="643"/>
                  <a:pt x="1999" y="1071"/>
                  <a:pt x="1928" y="1500"/>
                </a:cubicBezTo>
                <a:cubicBezTo>
                  <a:pt x="1928" y="1500"/>
                  <a:pt x="1928" y="1500"/>
                  <a:pt x="1928" y="1509"/>
                </a:cubicBezTo>
                <a:cubicBezTo>
                  <a:pt x="1803" y="1411"/>
                  <a:pt x="1482" y="1161"/>
                  <a:pt x="1473" y="1152"/>
                </a:cubicBezTo>
                <a:lnTo>
                  <a:pt x="1384" y="1071"/>
                </a:lnTo>
                <a:cubicBezTo>
                  <a:pt x="1375" y="822"/>
                  <a:pt x="1339" y="581"/>
                  <a:pt x="1303" y="340"/>
                </a:cubicBezTo>
                <a:cubicBezTo>
                  <a:pt x="1285" y="241"/>
                  <a:pt x="1268" y="152"/>
                  <a:pt x="1241" y="54"/>
                </a:cubicBezTo>
                <a:lnTo>
                  <a:pt x="1178" y="45"/>
                </a:lnTo>
                <a:lnTo>
                  <a:pt x="1178" y="45"/>
                </a:lnTo>
                <a:cubicBezTo>
                  <a:pt x="1196" y="143"/>
                  <a:pt x="1223" y="250"/>
                  <a:pt x="1241" y="357"/>
                </a:cubicBezTo>
                <a:cubicBezTo>
                  <a:pt x="1285" y="581"/>
                  <a:pt x="1321" y="813"/>
                  <a:pt x="1357" y="1036"/>
                </a:cubicBezTo>
                <a:cubicBezTo>
                  <a:pt x="1232" y="929"/>
                  <a:pt x="1107" y="813"/>
                  <a:pt x="991" y="714"/>
                </a:cubicBezTo>
                <a:cubicBezTo>
                  <a:pt x="946" y="679"/>
                  <a:pt x="911" y="643"/>
                  <a:pt x="866" y="607"/>
                </a:cubicBezTo>
                <a:cubicBezTo>
                  <a:pt x="830" y="491"/>
                  <a:pt x="803" y="375"/>
                  <a:pt x="777" y="250"/>
                </a:cubicBezTo>
                <a:cubicBezTo>
                  <a:pt x="759" y="170"/>
                  <a:pt x="741" y="81"/>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8214005" y="1021085"/>
            <a:ext cx="202210" cy="225621"/>
          </a:xfrm>
          <a:custGeom>
            <a:avLst/>
            <a:gdLst/>
            <a:ahLst/>
            <a:cxnLst/>
            <a:rect l="l" t="t" r="r" b="b"/>
            <a:pathLst>
              <a:path w="2625" h="2929" extrusionOk="0">
                <a:moveTo>
                  <a:pt x="1785" y="179"/>
                </a:moveTo>
                <a:cubicBezTo>
                  <a:pt x="1660" y="152"/>
                  <a:pt x="1526" y="126"/>
                  <a:pt x="1366" y="99"/>
                </a:cubicBezTo>
                <a:cubicBezTo>
                  <a:pt x="911" y="19"/>
                  <a:pt x="455" y="1"/>
                  <a:pt x="0" y="54"/>
                </a:cubicBezTo>
                <a:cubicBezTo>
                  <a:pt x="116" y="224"/>
                  <a:pt x="402" y="1554"/>
                  <a:pt x="554" y="1893"/>
                </a:cubicBezTo>
                <a:cubicBezTo>
                  <a:pt x="696" y="2196"/>
                  <a:pt x="1107" y="2625"/>
                  <a:pt x="1714" y="2928"/>
                </a:cubicBezTo>
                <a:cubicBezTo>
                  <a:pt x="2597" y="2232"/>
                  <a:pt x="2624" y="911"/>
                  <a:pt x="1776" y="1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8210539" y="1022702"/>
            <a:ext cx="300119" cy="244801"/>
          </a:xfrm>
          <a:custGeom>
            <a:avLst/>
            <a:gdLst/>
            <a:ahLst/>
            <a:cxnLst/>
            <a:rect l="l" t="t" r="r" b="b"/>
            <a:pathLst>
              <a:path w="3896" h="3178" extrusionOk="0">
                <a:moveTo>
                  <a:pt x="3844" y="2670"/>
                </a:moveTo>
                <a:lnTo>
                  <a:pt x="3844" y="2670"/>
                </a:lnTo>
                <a:cubicBezTo>
                  <a:pt x="3848" y="2695"/>
                  <a:pt x="3852" y="2720"/>
                  <a:pt x="3856" y="2746"/>
                </a:cubicBezTo>
                <a:cubicBezTo>
                  <a:pt x="3860" y="2770"/>
                  <a:pt x="3866" y="2795"/>
                  <a:pt x="3871" y="2819"/>
                </a:cubicBezTo>
                <a:lnTo>
                  <a:pt x="3871" y="2819"/>
                </a:lnTo>
                <a:cubicBezTo>
                  <a:pt x="3866" y="2787"/>
                  <a:pt x="3861" y="2755"/>
                  <a:pt x="3856" y="2720"/>
                </a:cubicBezTo>
                <a:cubicBezTo>
                  <a:pt x="3852" y="2703"/>
                  <a:pt x="3848" y="2687"/>
                  <a:pt x="3844" y="2670"/>
                </a:cubicBezTo>
                <a:close/>
                <a:moveTo>
                  <a:pt x="3871" y="2819"/>
                </a:moveTo>
                <a:cubicBezTo>
                  <a:pt x="3875" y="2843"/>
                  <a:pt x="3878" y="2867"/>
                  <a:pt x="3882" y="2892"/>
                </a:cubicBezTo>
                <a:lnTo>
                  <a:pt x="3882" y="2892"/>
                </a:lnTo>
                <a:cubicBezTo>
                  <a:pt x="3880" y="2867"/>
                  <a:pt x="3876" y="2843"/>
                  <a:pt x="3871" y="2819"/>
                </a:cubicBezTo>
                <a:close/>
                <a:moveTo>
                  <a:pt x="3882" y="2892"/>
                </a:moveTo>
                <a:cubicBezTo>
                  <a:pt x="3883" y="2900"/>
                  <a:pt x="3883" y="2908"/>
                  <a:pt x="3883" y="2916"/>
                </a:cubicBezTo>
                <a:cubicBezTo>
                  <a:pt x="3889" y="2953"/>
                  <a:pt x="3895" y="2989"/>
                  <a:pt x="3896" y="3023"/>
                </a:cubicBezTo>
                <a:lnTo>
                  <a:pt x="3896" y="3023"/>
                </a:lnTo>
                <a:cubicBezTo>
                  <a:pt x="3896" y="2981"/>
                  <a:pt x="3889" y="2937"/>
                  <a:pt x="3883" y="2898"/>
                </a:cubicBezTo>
                <a:cubicBezTo>
                  <a:pt x="3883" y="2896"/>
                  <a:pt x="3882" y="2894"/>
                  <a:pt x="3882" y="2892"/>
                </a:cubicBezTo>
                <a:close/>
                <a:moveTo>
                  <a:pt x="3896" y="3023"/>
                </a:moveTo>
                <a:cubicBezTo>
                  <a:pt x="3895" y="3038"/>
                  <a:pt x="3894" y="3053"/>
                  <a:pt x="3892" y="3068"/>
                </a:cubicBezTo>
                <a:cubicBezTo>
                  <a:pt x="3895" y="3054"/>
                  <a:pt x="3896" y="3039"/>
                  <a:pt x="3896" y="3023"/>
                </a:cubicBezTo>
                <a:close/>
                <a:moveTo>
                  <a:pt x="543" y="0"/>
                </a:moveTo>
                <a:cubicBezTo>
                  <a:pt x="384" y="0"/>
                  <a:pt x="225" y="7"/>
                  <a:pt x="66" y="22"/>
                </a:cubicBezTo>
                <a:lnTo>
                  <a:pt x="66" y="22"/>
                </a:lnTo>
                <a:cubicBezTo>
                  <a:pt x="65" y="20"/>
                  <a:pt x="64" y="17"/>
                  <a:pt x="63" y="15"/>
                </a:cubicBezTo>
                <a:lnTo>
                  <a:pt x="60" y="22"/>
                </a:lnTo>
                <a:lnTo>
                  <a:pt x="60" y="22"/>
                </a:lnTo>
                <a:cubicBezTo>
                  <a:pt x="52" y="23"/>
                  <a:pt x="44" y="24"/>
                  <a:pt x="36" y="24"/>
                </a:cubicBezTo>
                <a:lnTo>
                  <a:pt x="1" y="24"/>
                </a:lnTo>
                <a:lnTo>
                  <a:pt x="18" y="60"/>
                </a:lnTo>
                <a:cubicBezTo>
                  <a:pt x="72" y="167"/>
                  <a:pt x="108" y="274"/>
                  <a:pt x="143" y="390"/>
                </a:cubicBezTo>
                <a:cubicBezTo>
                  <a:pt x="170" y="497"/>
                  <a:pt x="206" y="613"/>
                  <a:pt x="242" y="720"/>
                </a:cubicBezTo>
                <a:lnTo>
                  <a:pt x="429" y="1408"/>
                </a:lnTo>
                <a:cubicBezTo>
                  <a:pt x="465" y="1524"/>
                  <a:pt x="500" y="1631"/>
                  <a:pt x="536" y="1747"/>
                </a:cubicBezTo>
                <a:cubicBezTo>
                  <a:pt x="572" y="1854"/>
                  <a:pt x="625" y="1961"/>
                  <a:pt x="688" y="2059"/>
                </a:cubicBezTo>
                <a:cubicBezTo>
                  <a:pt x="831" y="2256"/>
                  <a:pt x="1000" y="2425"/>
                  <a:pt x="1188" y="2568"/>
                </a:cubicBezTo>
                <a:cubicBezTo>
                  <a:pt x="1375" y="2711"/>
                  <a:pt x="1580" y="2836"/>
                  <a:pt x="1794" y="2943"/>
                </a:cubicBezTo>
                <a:cubicBezTo>
                  <a:pt x="2009" y="3050"/>
                  <a:pt x="2241" y="3121"/>
                  <a:pt x="2473" y="3157"/>
                </a:cubicBezTo>
                <a:cubicBezTo>
                  <a:pt x="2618" y="3171"/>
                  <a:pt x="2764" y="3178"/>
                  <a:pt x="2910" y="3178"/>
                </a:cubicBezTo>
                <a:cubicBezTo>
                  <a:pt x="3240" y="3178"/>
                  <a:pt x="3570" y="3142"/>
                  <a:pt x="3892" y="3068"/>
                </a:cubicBezTo>
                <a:lnTo>
                  <a:pt x="3892" y="3068"/>
                </a:lnTo>
                <a:cubicBezTo>
                  <a:pt x="3602" y="3124"/>
                  <a:pt x="3305" y="3151"/>
                  <a:pt x="3009" y="3151"/>
                </a:cubicBezTo>
                <a:cubicBezTo>
                  <a:pt x="2832" y="3151"/>
                  <a:pt x="2656" y="3141"/>
                  <a:pt x="2482" y="3121"/>
                </a:cubicBezTo>
                <a:cubicBezTo>
                  <a:pt x="2250" y="3086"/>
                  <a:pt x="2018" y="3014"/>
                  <a:pt x="1812" y="2907"/>
                </a:cubicBezTo>
                <a:cubicBezTo>
                  <a:pt x="1598" y="2800"/>
                  <a:pt x="1402" y="2675"/>
                  <a:pt x="1214" y="2532"/>
                </a:cubicBezTo>
                <a:cubicBezTo>
                  <a:pt x="1027" y="2389"/>
                  <a:pt x="857" y="2220"/>
                  <a:pt x="723" y="2032"/>
                </a:cubicBezTo>
                <a:cubicBezTo>
                  <a:pt x="652" y="1934"/>
                  <a:pt x="607" y="1827"/>
                  <a:pt x="572" y="1720"/>
                </a:cubicBezTo>
                <a:cubicBezTo>
                  <a:pt x="536" y="1604"/>
                  <a:pt x="500" y="1497"/>
                  <a:pt x="465" y="1381"/>
                </a:cubicBezTo>
                <a:lnTo>
                  <a:pt x="286" y="694"/>
                </a:lnTo>
                <a:cubicBezTo>
                  <a:pt x="250" y="578"/>
                  <a:pt x="224" y="462"/>
                  <a:pt x="188" y="355"/>
                </a:cubicBezTo>
                <a:cubicBezTo>
                  <a:pt x="165" y="253"/>
                  <a:pt x="127" y="151"/>
                  <a:pt x="83" y="56"/>
                </a:cubicBezTo>
                <a:lnTo>
                  <a:pt x="83" y="56"/>
                </a:lnTo>
                <a:cubicBezTo>
                  <a:pt x="249" y="38"/>
                  <a:pt x="416" y="29"/>
                  <a:pt x="583" y="29"/>
                </a:cubicBezTo>
                <a:cubicBezTo>
                  <a:pt x="870" y="29"/>
                  <a:pt x="1157" y="55"/>
                  <a:pt x="1437" y="105"/>
                </a:cubicBezTo>
                <a:cubicBezTo>
                  <a:pt x="1670" y="140"/>
                  <a:pt x="1902" y="194"/>
                  <a:pt x="2116" y="265"/>
                </a:cubicBezTo>
                <a:cubicBezTo>
                  <a:pt x="2339" y="346"/>
                  <a:pt x="2544" y="462"/>
                  <a:pt x="2732" y="604"/>
                </a:cubicBezTo>
                <a:cubicBezTo>
                  <a:pt x="3124" y="863"/>
                  <a:pt x="3347" y="1292"/>
                  <a:pt x="3535" y="1720"/>
                </a:cubicBezTo>
                <a:cubicBezTo>
                  <a:pt x="3624" y="1934"/>
                  <a:pt x="3704" y="2157"/>
                  <a:pt x="3767" y="2381"/>
                </a:cubicBezTo>
                <a:cubicBezTo>
                  <a:pt x="3797" y="2479"/>
                  <a:pt x="3821" y="2577"/>
                  <a:pt x="3844" y="2670"/>
                </a:cubicBezTo>
                <a:lnTo>
                  <a:pt x="3844" y="2670"/>
                </a:lnTo>
                <a:cubicBezTo>
                  <a:pt x="3827" y="2576"/>
                  <a:pt x="3806" y="2490"/>
                  <a:pt x="3785" y="2398"/>
                </a:cubicBezTo>
                <a:cubicBezTo>
                  <a:pt x="3722" y="2175"/>
                  <a:pt x="3642" y="1952"/>
                  <a:pt x="3562" y="1729"/>
                </a:cubicBezTo>
                <a:cubicBezTo>
                  <a:pt x="3472" y="1515"/>
                  <a:pt x="3365" y="1301"/>
                  <a:pt x="3240" y="1104"/>
                </a:cubicBezTo>
                <a:cubicBezTo>
                  <a:pt x="3169" y="997"/>
                  <a:pt x="3098" y="908"/>
                  <a:pt x="3017" y="819"/>
                </a:cubicBezTo>
                <a:cubicBezTo>
                  <a:pt x="2937" y="738"/>
                  <a:pt x="2848" y="667"/>
                  <a:pt x="2749" y="596"/>
                </a:cubicBezTo>
                <a:cubicBezTo>
                  <a:pt x="2562" y="444"/>
                  <a:pt x="2357" y="328"/>
                  <a:pt x="2134" y="247"/>
                </a:cubicBezTo>
                <a:cubicBezTo>
                  <a:pt x="1911" y="176"/>
                  <a:pt x="1678" y="122"/>
                  <a:pt x="1446" y="78"/>
                </a:cubicBezTo>
                <a:cubicBezTo>
                  <a:pt x="1148" y="26"/>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7575648" y="490965"/>
            <a:ext cx="195663" cy="228163"/>
          </a:xfrm>
          <a:custGeom>
            <a:avLst/>
            <a:gdLst/>
            <a:ahLst/>
            <a:cxnLst/>
            <a:rect l="l" t="t" r="r" b="b"/>
            <a:pathLst>
              <a:path w="2540" h="2962" extrusionOk="0">
                <a:moveTo>
                  <a:pt x="1670" y="0"/>
                </a:moveTo>
                <a:cubicBezTo>
                  <a:pt x="1491" y="0"/>
                  <a:pt x="1266" y="39"/>
                  <a:pt x="1094" y="198"/>
                </a:cubicBezTo>
                <a:cubicBezTo>
                  <a:pt x="746" y="519"/>
                  <a:pt x="85" y="1385"/>
                  <a:pt x="41" y="2054"/>
                </a:cubicBezTo>
                <a:cubicBezTo>
                  <a:pt x="1" y="2649"/>
                  <a:pt x="271" y="2962"/>
                  <a:pt x="751" y="2962"/>
                </a:cubicBezTo>
                <a:cubicBezTo>
                  <a:pt x="811" y="2962"/>
                  <a:pt x="875" y="2957"/>
                  <a:pt x="942" y="2947"/>
                </a:cubicBezTo>
                <a:cubicBezTo>
                  <a:pt x="1540" y="2866"/>
                  <a:pt x="2316" y="1688"/>
                  <a:pt x="2423" y="1081"/>
                </a:cubicBezTo>
                <a:cubicBezTo>
                  <a:pt x="2540" y="475"/>
                  <a:pt x="1977" y="37"/>
                  <a:pt x="1977" y="37"/>
                </a:cubicBezTo>
                <a:cubicBezTo>
                  <a:pt x="1977" y="37"/>
                  <a:pt x="1845"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7581502" y="448675"/>
            <a:ext cx="183337" cy="267910"/>
          </a:xfrm>
          <a:custGeom>
            <a:avLst/>
            <a:gdLst/>
            <a:ahLst/>
            <a:cxnLst/>
            <a:rect l="l" t="t" r="r" b="b"/>
            <a:pathLst>
              <a:path w="2380" h="3478" extrusionOk="0">
                <a:moveTo>
                  <a:pt x="1223" y="1050"/>
                </a:moveTo>
                <a:cubicBezTo>
                  <a:pt x="1216" y="1052"/>
                  <a:pt x="1208" y="1054"/>
                  <a:pt x="1201" y="1056"/>
                </a:cubicBezTo>
                <a:lnTo>
                  <a:pt x="1201" y="1056"/>
                </a:lnTo>
                <a:cubicBezTo>
                  <a:pt x="1211" y="1054"/>
                  <a:pt x="1221" y="1052"/>
                  <a:pt x="1232" y="1050"/>
                </a:cubicBezTo>
                <a:close/>
                <a:moveTo>
                  <a:pt x="1201" y="1056"/>
                </a:moveTo>
                <a:cubicBezTo>
                  <a:pt x="1006" y="1092"/>
                  <a:pt x="811" y="1153"/>
                  <a:pt x="625" y="1238"/>
                </a:cubicBezTo>
                <a:lnTo>
                  <a:pt x="598" y="1273"/>
                </a:lnTo>
                <a:cubicBezTo>
                  <a:pt x="788" y="1179"/>
                  <a:pt x="994" y="1109"/>
                  <a:pt x="1201" y="1056"/>
                </a:cubicBezTo>
                <a:close/>
                <a:moveTo>
                  <a:pt x="2351" y="0"/>
                </a:moveTo>
                <a:cubicBezTo>
                  <a:pt x="2347" y="0"/>
                  <a:pt x="2343" y="2"/>
                  <a:pt x="2339" y="6"/>
                </a:cubicBezTo>
                <a:cubicBezTo>
                  <a:pt x="2053" y="301"/>
                  <a:pt x="1821" y="640"/>
                  <a:pt x="1642" y="1015"/>
                </a:cubicBezTo>
                <a:lnTo>
                  <a:pt x="1482" y="1015"/>
                </a:lnTo>
                <a:cubicBezTo>
                  <a:pt x="1455" y="1015"/>
                  <a:pt x="1428" y="1015"/>
                  <a:pt x="1410" y="1024"/>
                </a:cubicBezTo>
                <a:lnTo>
                  <a:pt x="1357" y="1024"/>
                </a:lnTo>
                <a:lnTo>
                  <a:pt x="1294" y="1032"/>
                </a:lnTo>
                <a:lnTo>
                  <a:pt x="1232" y="1050"/>
                </a:lnTo>
                <a:lnTo>
                  <a:pt x="1250" y="1050"/>
                </a:lnTo>
                <a:lnTo>
                  <a:pt x="1330" y="1041"/>
                </a:lnTo>
                <a:lnTo>
                  <a:pt x="1384" y="1041"/>
                </a:lnTo>
                <a:lnTo>
                  <a:pt x="1455" y="1032"/>
                </a:lnTo>
                <a:lnTo>
                  <a:pt x="1625" y="1032"/>
                </a:lnTo>
                <a:cubicBezTo>
                  <a:pt x="1571" y="1131"/>
                  <a:pt x="1517" y="1229"/>
                  <a:pt x="1473" y="1327"/>
                </a:cubicBezTo>
                <a:cubicBezTo>
                  <a:pt x="1464" y="1345"/>
                  <a:pt x="1455" y="1372"/>
                  <a:pt x="1446" y="1389"/>
                </a:cubicBezTo>
                <a:cubicBezTo>
                  <a:pt x="1348" y="1604"/>
                  <a:pt x="1250" y="1818"/>
                  <a:pt x="1152" y="2023"/>
                </a:cubicBezTo>
                <a:lnTo>
                  <a:pt x="1134" y="2023"/>
                </a:lnTo>
                <a:cubicBezTo>
                  <a:pt x="911" y="2023"/>
                  <a:pt x="679" y="2041"/>
                  <a:pt x="446" y="2086"/>
                </a:cubicBezTo>
                <a:cubicBezTo>
                  <a:pt x="339" y="2103"/>
                  <a:pt x="223" y="2139"/>
                  <a:pt x="116" y="2175"/>
                </a:cubicBezTo>
                <a:lnTo>
                  <a:pt x="72" y="2184"/>
                </a:lnTo>
                <a:lnTo>
                  <a:pt x="63" y="2228"/>
                </a:lnTo>
                <a:lnTo>
                  <a:pt x="125" y="2202"/>
                </a:lnTo>
                <a:cubicBezTo>
                  <a:pt x="232" y="2166"/>
                  <a:pt x="339" y="2139"/>
                  <a:pt x="455" y="2121"/>
                </a:cubicBezTo>
                <a:cubicBezTo>
                  <a:pt x="641" y="2084"/>
                  <a:pt x="827" y="2066"/>
                  <a:pt x="1018" y="2066"/>
                </a:cubicBezTo>
                <a:cubicBezTo>
                  <a:pt x="1057" y="2066"/>
                  <a:pt x="1095" y="2066"/>
                  <a:pt x="1134" y="2068"/>
                </a:cubicBezTo>
                <a:cubicBezTo>
                  <a:pt x="1018" y="2309"/>
                  <a:pt x="893" y="2550"/>
                  <a:pt x="750" y="2782"/>
                </a:cubicBezTo>
                <a:lnTo>
                  <a:pt x="741" y="2782"/>
                </a:lnTo>
                <a:cubicBezTo>
                  <a:pt x="491" y="2853"/>
                  <a:pt x="241" y="2933"/>
                  <a:pt x="0" y="3032"/>
                </a:cubicBezTo>
                <a:cubicBezTo>
                  <a:pt x="0" y="3041"/>
                  <a:pt x="9" y="3058"/>
                  <a:pt x="9" y="3067"/>
                </a:cubicBezTo>
                <a:cubicBezTo>
                  <a:pt x="63" y="3050"/>
                  <a:pt x="125" y="3023"/>
                  <a:pt x="170" y="3005"/>
                </a:cubicBezTo>
                <a:cubicBezTo>
                  <a:pt x="348" y="2942"/>
                  <a:pt x="536" y="2889"/>
                  <a:pt x="723" y="2835"/>
                </a:cubicBezTo>
                <a:lnTo>
                  <a:pt x="723" y="2835"/>
                </a:lnTo>
                <a:cubicBezTo>
                  <a:pt x="589" y="3050"/>
                  <a:pt x="455" y="3255"/>
                  <a:pt x="322" y="3460"/>
                </a:cubicBezTo>
                <a:lnTo>
                  <a:pt x="366" y="3478"/>
                </a:lnTo>
                <a:cubicBezTo>
                  <a:pt x="589" y="3157"/>
                  <a:pt x="812" y="2835"/>
                  <a:pt x="1000" y="2496"/>
                </a:cubicBezTo>
                <a:cubicBezTo>
                  <a:pt x="1098" y="2791"/>
                  <a:pt x="1160" y="3085"/>
                  <a:pt x="1178" y="3389"/>
                </a:cubicBezTo>
                <a:lnTo>
                  <a:pt x="1205" y="3380"/>
                </a:lnTo>
                <a:cubicBezTo>
                  <a:pt x="1187" y="3067"/>
                  <a:pt x="1125" y="2755"/>
                  <a:pt x="1027" y="2452"/>
                </a:cubicBezTo>
                <a:cubicBezTo>
                  <a:pt x="1071" y="2380"/>
                  <a:pt x="1116" y="2300"/>
                  <a:pt x="1152" y="2219"/>
                </a:cubicBezTo>
                <a:cubicBezTo>
                  <a:pt x="1268" y="1987"/>
                  <a:pt x="1375" y="1755"/>
                  <a:pt x="1491" y="1523"/>
                </a:cubicBezTo>
                <a:cubicBezTo>
                  <a:pt x="1580" y="1720"/>
                  <a:pt x="1660" y="1934"/>
                  <a:pt x="1732" y="2148"/>
                </a:cubicBezTo>
                <a:cubicBezTo>
                  <a:pt x="1785" y="2336"/>
                  <a:pt x="1821" y="2523"/>
                  <a:pt x="1848" y="2719"/>
                </a:cubicBezTo>
                <a:lnTo>
                  <a:pt x="1866" y="2701"/>
                </a:lnTo>
                <a:cubicBezTo>
                  <a:pt x="1848" y="2514"/>
                  <a:pt x="1821" y="2318"/>
                  <a:pt x="1767" y="2139"/>
                </a:cubicBezTo>
                <a:cubicBezTo>
                  <a:pt x="1714" y="1898"/>
                  <a:pt x="1625" y="1675"/>
                  <a:pt x="1509" y="1470"/>
                </a:cubicBezTo>
                <a:lnTo>
                  <a:pt x="1553" y="1381"/>
                </a:lnTo>
                <a:cubicBezTo>
                  <a:pt x="1589" y="1300"/>
                  <a:pt x="1625" y="1220"/>
                  <a:pt x="1660" y="1148"/>
                </a:cubicBezTo>
                <a:cubicBezTo>
                  <a:pt x="1669" y="1140"/>
                  <a:pt x="1669" y="1131"/>
                  <a:pt x="1669" y="1122"/>
                </a:cubicBezTo>
                <a:cubicBezTo>
                  <a:pt x="1714" y="1041"/>
                  <a:pt x="1750" y="970"/>
                  <a:pt x="1785" y="899"/>
                </a:cubicBezTo>
                <a:cubicBezTo>
                  <a:pt x="1848" y="979"/>
                  <a:pt x="1892" y="1068"/>
                  <a:pt x="1946" y="1148"/>
                </a:cubicBezTo>
                <a:cubicBezTo>
                  <a:pt x="2089" y="1389"/>
                  <a:pt x="2205" y="1639"/>
                  <a:pt x="2294" y="1898"/>
                </a:cubicBezTo>
                <a:lnTo>
                  <a:pt x="2312" y="1827"/>
                </a:lnTo>
                <a:cubicBezTo>
                  <a:pt x="2214" y="1532"/>
                  <a:pt x="2071" y="1256"/>
                  <a:pt x="1901" y="997"/>
                </a:cubicBezTo>
                <a:cubicBezTo>
                  <a:pt x="1874" y="952"/>
                  <a:pt x="1839" y="908"/>
                  <a:pt x="1803" y="863"/>
                </a:cubicBezTo>
                <a:lnTo>
                  <a:pt x="1848" y="774"/>
                </a:lnTo>
                <a:cubicBezTo>
                  <a:pt x="1990" y="515"/>
                  <a:pt x="2169" y="265"/>
                  <a:pt x="2365" y="42"/>
                </a:cubicBezTo>
                <a:cubicBezTo>
                  <a:pt x="2379" y="21"/>
                  <a:pt x="2366"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7575956" y="490734"/>
            <a:ext cx="189192" cy="230551"/>
          </a:xfrm>
          <a:custGeom>
            <a:avLst/>
            <a:gdLst/>
            <a:ahLst/>
            <a:cxnLst/>
            <a:rect l="l" t="t" r="r" b="b"/>
            <a:pathLst>
              <a:path w="2456" h="2993" extrusionOk="0">
                <a:moveTo>
                  <a:pt x="1671" y="0"/>
                </a:moveTo>
                <a:cubicBezTo>
                  <a:pt x="1599" y="0"/>
                  <a:pt x="1526" y="7"/>
                  <a:pt x="1456" y="22"/>
                </a:cubicBezTo>
                <a:cubicBezTo>
                  <a:pt x="1375" y="40"/>
                  <a:pt x="1286" y="67"/>
                  <a:pt x="1215" y="103"/>
                </a:cubicBezTo>
                <a:cubicBezTo>
                  <a:pt x="1134" y="147"/>
                  <a:pt x="1072" y="210"/>
                  <a:pt x="1009" y="272"/>
                </a:cubicBezTo>
                <a:cubicBezTo>
                  <a:pt x="768" y="522"/>
                  <a:pt x="554" y="799"/>
                  <a:pt x="376" y="1093"/>
                </a:cubicBezTo>
                <a:cubicBezTo>
                  <a:pt x="286" y="1245"/>
                  <a:pt x="206" y="1397"/>
                  <a:pt x="144" y="1557"/>
                </a:cubicBezTo>
                <a:cubicBezTo>
                  <a:pt x="72" y="1718"/>
                  <a:pt x="28" y="1888"/>
                  <a:pt x="19" y="2066"/>
                </a:cubicBezTo>
                <a:cubicBezTo>
                  <a:pt x="1" y="2245"/>
                  <a:pt x="19" y="2423"/>
                  <a:pt x="81" y="2584"/>
                </a:cubicBezTo>
                <a:cubicBezTo>
                  <a:pt x="117" y="2673"/>
                  <a:pt x="170" y="2744"/>
                  <a:pt x="233" y="2807"/>
                </a:cubicBezTo>
                <a:cubicBezTo>
                  <a:pt x="295" y="2869"/>
                  <a:pt x="376" y="2914"/>
                  <a:pt x="456" y="2950"/>
                </a:cubicBezTo>
                <a:cubicBezTo>
                  <a:pt x="549" y="2979"/>
                  <a:pt x="648" y="2993"/>
                  <a:pt x="746" y="2993"/>
                </a:cubicBezTo>
                <a:cubicBezTo>
                  <a:pt x="827" y="2993"/>
                  <a:pt x="906" y="2984"/>
                  <a:pt x="983" y="2968"/>
                </a:cubicBezTo>
                <a:cubicBezTo>
                  <a:pt x="1152" y="2914"/>
                  <a:pt x="1313" y="2825"/>
                  <a:pt x="1438" y="2709"/>
                </a:cubicBezTo>
                <a:cubicBezTo>
                  <a:pt x="1822" y="2352"/>
                  <a:pt x="2134" y="1923"/>
                  <a:pt x="2330" y="1433"/>
                </a:cubicBezTo>
                <a:cubicBezTo>
                  <a:pt x="2402" y="1281"/>
                  <a:pt x="2446" y="1102"/>
                  <a:pt x="2455" y="933"/>
                </a:cubicBezTo>
                <a:cubicBezTo>
                  <a:pt x="2446" y="754"/>
                  <a:pt x="2402" y="585"/>
                  <a:pt x="2312" y="433"/>
                </a:cubicBezTo>
                <a:cubicBezTo>
                  <a:pt x="2223" y="281"/>
                  <a:pt x="2107" y="147"/>
                  <a:pt x="1973" y="40"/>
                </a:cubicBezTo>
                <a:lnTo>
                  <a:pt x="1973" y="40"/>
                </a:lnTo>
                <a:cubicBezTo>
                  <a:pt x="2107" y="147"/>
                  <a:pt x="2214" y="290"/>
                  <a:pt x="2303" y="442"/>
                </a:cubicBezTo>
                <a:cubicBezTo>
                  <a:pt x="2384" y="594"/>
                  <a:pt x="2428" y="763"/>
                  <a:pt x="2428" y="933"/>
                </a:cubicBezTo>
                <a:cubicBezTo>
                  <a:pt x="2419" y="1102"/>
                  <a:pt x="2375" y="1272"/>
                  <a:pt x="2303" y="1433"/>
                </a:cubicBezTo>
                <a:cubicBezTo>
                  <a:pt x="2241" y="1584"/>
                  <a:pt x="2161" y="1736"/>
                  <a:pt x="2071" y="1888"/>
                </a:cubicBezTo>
                <a:cubicBezTo>
                  <a:pt x="1893" y="2182"/>
                  <a:pt x="1670" y="2450"/>
                  <a:pt x="1420" y="2682"/>
                </a:cubicBezTo>
                <a:cubicBezTo>
                  <a:pt x="1295" y="2789"/>
                  <a:pt x="1143" y="2878"/>
                  <a:pt x="983" y="2923"/>
                </a:cubicBezTo>
                <a:cubicBezTo>
                  <a:pt x="912" y="2938"/>
                  <a:pt x="841" y="2945"/>
                  <a:pt x="771" y="2945"/>
                </a:cubicBezTo>
                <a:cubicBezTo>
                  <a:pt x="673" y="2945"/>
                  <a:pt x="576" y="2931"/>
                  <a:pt x="483" y="2905"/>
                </a:cubicBezTo>
                <a:cubicBezTo>
                  <a:pt x="402" y="2878"/>
                  <a:pt x="331" y="2834"/>
                  <a:pt x="269" y="2780"/>
                </a:cubicBezTo>
                <a:cubicBezTo>
                  <a:pt x="215" y="2718"/>
                  <a:pt x="161" y="2646"/>
                  <a:pt x="135" y="2575"/>
                </a:cubicBezTo>
                <a:cubicBezTo>
                  <a:pt x="72" y="2414"/>
                  <a:pt x="54" y="2245"/>
                  <a:pt x="63" y="2075"/>
                </a:cubicBezTo>
                <a:cubicBezTo>
                  <a:pt x="81" y="1906"/>
                  <a:pt x="117" y="1736"/>
                  <a:pt x="188" y="1575"/>
                </a:cubicBezTo>
                <a:cubicBezTo>
                  <a:pt x="251" y="1415"/>
                  <a:pt x="322" y="1263"/>
                  <a:pt x="411" y="1111"/>
                </a:cubicBezTo>
                <a:cubicBezTo>
                  <a:pt x="581" y="817"/>
                  <a:pt x="786" y="540"/>
                  <a:pt x="1027" y="290"/>
                </a:cubicBezTo>
                <a:cubicBezTo>
                  <a:pt x="1081" y="228"/>
                  <a:pt x="1152" y="174"/>
                  <a:pt x="1224" y="129"/>
                </a:cubicBezTo>
                <a:cubicBezTo>
                  <a:pt x="1295" y="85"/>
                  <a:pt x="1375" y="58"/>
                  <a:pt x="1465" y="40"/>
                </a:cubicBezTo>
                <a:cubicBezTo>
                  <a:pt x="1549" y="22"/>
                  <a:pt x="1634" y="13"/>
                  <a:pt x="1719" y="13"/>
                </a:cubicBezTo>
                <a:cubicBezTo>
                  <a:pt x="1804" y="13"/>
                  <a:pt x="1888" y="22"/>
                  <a:pt x="1973" y="40"/>
                </a:cubicBezTo>
                <a:cubicBezTo>
                  <a:pt x="1874" y="14"/>
                  <a:pt x="1773"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7580116" y="572154"/>
            <a:ext cx="165081" cy="152057"/>
          </a:xfrm>
          <a:custGeom>
            <a:avLst/>
            <a:gdLst/>
            <a:ahLst/>
            <a:cxnLst/>
            <a:rect l="l" t="t" r="r" b="b"/>
            <a:pathLst>
              <a:path w="2143" h="1974" extrusionOk="0">
                <a:moveTo>
                  <a:pt x="884" y="1893"/>
                </a:moveTo>
                <a:cubicBezTo>
                  <a:pt x="1312" y="1830"/>
                  <a:pt x="1839" y="1206"/>
                  <a:pt x="2142" y="634"/>
                </a:cubicBezTo>
                <a:cubicBezTo>
                  <a:pt x="1589" y="1"/>
                  <a:pt x="572" y="99"/>
                  <a:pt x="152" y="831"/>
                </a:cubicBezTo>
                <a:cubicBezTo>
                  <a:pt x="63" y="982"/>
                  <a:pt x="9" y="1152"/>
                  <a:pt x="0" y="1330"/>
                </a:cubicBezTo>
                <a:cubicBezTo>
                  <a:pt x="72" y="1768"/>
                  <a:pt x="393" y="1973"/>
                  <a:pt x="884" y="1893"/>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7799423" y="476252"/>
            <a:ext cx="283326" cy="259976"/>
          </a:xfrm>
          <a:custGeom>
            <a:avLst/>
            <a:gdLst/>
            <a:ahLst/>
            <a:cxnLst/>
            <a:rect l="l" t="t" r="r" b="b"/>
            <a:pathLst>
              <a:path w="3678" h="3375" extrusionOk="0">
                <a:moveTo>
                  <a:pt x="1292" y="0"/>
                </a:moveTo>
                <a:cubicBezTo>
                  <a:pt x="753" y="0"/>
                  <a:pt x="322" y="353"/>
                  <a:pt x="322" y="353"/>
                </a:cubicBezTo>
                <a:cubicBezTo>
                  <a:pt x="322" y="353"/>
                  <a:pt x="0" y="978"/>
                  <a:pt x="286" y="1496"/>
                </a:cubicBezTo>
                <a:cubicBezTo>
                  <a:pt x="581" y="2004"/>
                  <a:pt x="1482" y="3066"/>
                  <a:pt x="2285" y="3298"/>
                </a:cubicBezTo>
                <a:cubicBezTo>
                  <a:pt x="2455" y="3350"/>
                  <a:pt x="2611" y="3375"/>
                  <a:pt x="2751" y="3375"/>
                </a:cubicBezTo>
                <a:cubicBezTo>
                  <a:pt x="3267" y="3375"/>
                  <a:pt x="3575" y="3038"/>
                  <a:pt x="3624" y="2442"/>
                </a:cubicBezTo>
                <a:cubicBezTo>
                  <a:pt x="3678" y="1674"/>
                  <a:pt x="2455" y="389"/>
                  <a:pt x="1732" y="85"/>
                </a:cubicBezTo>
                <a:cubicBezTo>
                  <a:pt x="1582" y="24"/>
                  <a:pt x="1433" y="0"/>
                  <a:pt x="1292" y="0"/>
                </a:cubicBezTo>
                <a:close/>
              </a:path>
            </a:pathLst>
          </a:custGeom>
          <a:solidFill>
            <a:srgbClr val="EB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7775082" y="446904"/>
            <a:ext cx="296652" cy="288940"/>
          </a:xfrm>
          <a:custGeom>
            <a:avLst/>
            <a:gdLst/>
            <a:ahLst/>
            <a:cxnLst/>
            <a:rect l="l" t="t" r="r" b="b"/>
            <a:pathLst>
              <a:path w="3851" h="3751" extrusionOk="0">
                <a:moveTo>
                  <a:pt x="30" y="0"/>
                </a:moveTo>
                <a:cubicBezTo>
                  <a:pt x="15" y="0"/>
                  <a:pt x="0" y="19"/>
                  <a:pt x="13" y="38"/>
                </a:cubicBezTo>
                <a:cubicBezTo>
                  <a:pt x="290" y="466"/>
                  <a:pt x="638" y="850"/>
                  <a:pt x="1048" y="1171"/>
                </a:cubicBezTo>
                <a:cubicBezTo>
                  <a:pt x="1030" y="1225"/>
                  <a:pt x="1022" y="1270"/>
                  <a:pt x="1022" y="1323"/>
                </a:cubicBezTo>
                <a:cubicBezTo>
                  <a:pt x="1022" y="1341"/>
                  <a:pt x="1013" y="1359"/>
                  <a:pt x="1013" y="1377"/>
                </a:cubicBezTo>
                <a:cubicBezTo>
                  <a:pt x="1004" y="1395"/>
                  <a:pt x="1004" y="1439"/>
                  <a:pt x="995" y="1466"/>
                </a:cubicBezTo>
                <a:lnTo>
                  <a:pt x="995" y="1537"/>
                </a:lnTo>
                <a:lnTo>
                  <a:pt x="995" y="1618"/>
                </a:lnTo>
                <a:lnTo>
                  <a:pt x="995" y="1689"/>
                </a:lnTo>
                <a:cubicBezTo>
                  <a:pt x="986" y="1957"/>
                  <a:pt x="1004" y="2225"/>
                  <a:pt x="1048" y="2492"/>
                </a:cubicBezTo>
                <a:lnTo>
                  <a:pt x="1093" y="2537"/>
                </a:lnTo>
                <a:cubicBezTo>
                  <a:pt x="1039" y="2260"/>
                  <a:pt x="1013" y="1984"/>
                  <a:pt x="1022" y="1698"/>
                </a:cubicBezTo>
                <a:lnTo>
                  <a:pt x="1022" y="1662"/>
                </a:lnTo>
                <a:lnTo>
                  <a:pt x="1022" y="1555"/>
                </a:lnTo>
                <a:lnTo>
                  <a:pt x="1022" y="1502"/>
                </a:lnTo>
                <a:cubicBezTo>
                  <a:pt x="1022" y="1475"/>
                  <a:pt x="1030" y="1430"/>
                  <a:pt x="1030" y="1395"/>
                </a:cubicBezTo>
                <a:cubicBezTo>
                  <a:pt x="1039" y="1368"/>
                  <a:pt x="1030" y="1368"/>
                  <a:pt x="1039" y="1350"/>
                </a:cubicBezTo>
                <a:cubicBezTo>
                  <a:pt x="1048" y="1296"/>
                  <a:pt x="1057" y="1243"/>
                  <a:pt x="1066" y="1198"/>
                </a:cubicBezTo>
                <a:cubicBezTo>
                  <a:pt x="1182" y="1288"/>
                  <a:pt x="1289" y="1377"/>
                  <a:pt x="1396" y="1457"/>
                </a:cubicBezTo>
                <a:lnTo>
                  <a:pt x="1459" y="1511"/>
                </a:lnTo>
                <a:cubicBezTo>
                  <a:pt x="1700" y="1698"/>
                  <a:pt x="1932" y="1877"/>
                  <a:pt x="2164" y="2055"/>
                </a:cubicBezTo>
                <a:cubicBezTo>
                  <a:pt x="2155" y="2064"/>
                  <a:pt x="2155" y="2064"/>
                  <a:pt x="2155" y="2064"/>
                </a:cubicBezTo>
                <a:cubicBezTo>
                  <a:pt x="2084" y="2350"/>
                  <a:pt x="2048" y="2644"/>
                  <a:pt x="2039" y="2930"/>
                </a:cubicBezTo>
                <a:cubicBezTo>
                  <a:pt x="2039" y="3073"/>
                  <a:pt x="2039" y="3224"/>
                  <a:pt x="2057" y="3367"/>
                </a:cubicBezTo>
                <a:lnTo>
                  <a:pt x="2057" y="3421"/>
                </a:lnTo>
                <a:lnTo>
                  <a:pt x="2101" y="3456"/>
                </a:lnTo>
                <a:cubicBezTo>
                  <a:pt x="2101" y="3430"/>
                  <a:pt x="2093" y="3394"/>
                  <a:pt x="2093" y="3367"/>
                </a:cubicBezTo>
                <a:cubicBezTo>
                  <a:pt x="2084" y="3224"/>
                  <a:pt x="2075" y="3081"/>
                  <a:pt x="2084" y="2939"/>
                </a:cubicBezTo>
                <a:cubicBezTo>
                  <a:pt x="2093" y="2653"/>
                  <a:pt x="2128" y="2367"/>
                  <a:pt x="2200" y="2091"/>
                </a:cubicBezTo>
                <a:cubicBezTo>
                  <a:pt x="2467" y="2305"/>
                  <a:pt x="2735" y="2519"/>
                  <a:pt x="2985" y="2760"/>
                </a:cubicBezTo>
                <a:cubicBezTo>
                  <a:pt x="2985" y="2760"/>
                  <a:pt x="2985" y="2760"/>
                  <a:pt x="2985" y="2769"/>
                </a:cubicBezTo>
                <a:cubicBezTo>
                  <a:pt x="2994" y="3099"/>
                  <a:pt x="3030" y="3430"/>
                  <a:pt x="3074" y="3751"/>
                </a:cubicBezTo>
                <a:lnTo>
                  <a:pt x="3128" y="3751"/>
                </a:lnTo>
                <a:cubicBezTo>
                  <a:pt x="3119" y="3679"/>
                  <a:pt x="3101" y="3608"/>
                  <a:pt x="3092" y="3537"/>
                </a:cubicBezTo>
                <a:cubicBezTo>
                  <a:pt x="3065" y="3296"/>
                  <a:pt x="3047" y="3055"/>
                  <a:pt x="3039" y="2814"/>
                </a:cubicBezTo>
                <a:lnTo>
                  <a:pt x="3039" y="2814"/>
                </a:lnTo>
                <a:cubicBezTo>
                  <a:pt x="3262" y="3028"/>
                  <a:pt x="3485" y="3251"/>
                  <a:pt x="3699" y="3483"/>
                </a:cubicBezTo>
                <a:cubicBezTo>
                  <a:pt x="3708" y="3465"/>
                  <a:pt x="3717" y="3447"/>
                  <a:pt x="3726" y="3438"/>
                </a:cubicBezTo>
                <a:cubicBezTo>
                  <a:pt x="3396" y="3073"/>
                  <a:pt x="3056" y="2707"/>
                  <a:pt x="2699" y="2376"/>
                </a:cubicBezTo>
                <a:cubicBezTo>
                  <a:pt x="2865" y="2361"/>
                  <a:pt x="3031" y="2352"/>
                  <a:pt x="3198" y="2352"/>
                </a:cubicBezTo>
                <a:cubicBezTo>
                  <a:pt x="3418" y="2352"/>
                  <a:pt x="3637" y="2368"/>
                  <a:pt x="3851" y="2403"/>
                </a:cubicBezTo>
                <a:lnTo>
                  <a:pt x="3842" y="2376"/>
                </a:lnTo>
                <a:cubicBezTo>
                  <a:pt x="3580" y="2329"/>
                  <a:pt x="3314" y="2305"/>
                  <a:pt x="3050" y="2305"/>
                </a:cubicBezTo>
                <a:cubicBezTo>
                  <a:pt x="2918" y="2305"/>
                  <a:pt x="2786" y="2311"/>
                  <a:pt x="2655" y="2323"/>
                </a:cubicBezTo>
                <a:cubicBezTo>
                  <a:pt x="2574" y="2251"/>
                  <a:pt x="2485" y="2180"/>
                  <a:pt x="2405" y="2109"/>
                </a:cubicBezTo>
                <a:cubicBezTo>
                  <a:pt x="2155" y="1903"/>
                  <a:pt x="1887" y="1707"/>
                  <a:pt x="1628" y="1511"/>
                </a:cubicBezTo>
                <a:cubicBezTo>
                  <a:pt x="1905" y="1448"/>
                  <a:pt x="2191" y="1412"/>
                  <a:pt x="2476" y="1386"/>
                </a:cubicBezTo>
                <a:cubicBezTo>
                  <a:pt x="2568" y="1379"/>
                  <a:pt x="2662" y="1376"/>
                  <a:pt x="2755" y="1376"/>
                </a:cubicBezTo>
                <a:cubicBezTo>
                  <a:pt x="2907" y="1376"/>
                  <a:pt x="3059" y="1384"/>
                  <a:pt x="3208" y="1395"/>
                </a:cubicBezTo>
                <a:lnTo>
                  <a:pt x="3190" y="1377"/>
                </a:lnTo>
                <a:cubicBezTo>
                  <a:pt x="2991" y="1347"/>
                  <a:pt x="2791" y="1330"/>
                  <a:pt x="2591" y="1330"/>
                </a:cubicBezTo>
                <a:cubicBezTo>
                  <a:pt x="2550" y="1330"/>
                  <a:pt x="2509" y="1331"/>
                  <a:pt x="2467" y="1332"/>
                </a:cubicBezTo>
                <a:cubicBezTo>
                  <a:pt x="2164" y="1341"/>
                  <a:pt x="1869" y="1386"/>
                  <a:pt x="1575" y="1466"/>
                </a:cubicBezTo>
                <a:lnTo>
                  <a:pt x="1477" y="1395"/>
                </a:lnTo>
                <a:lnTo>
                  <a:pt x="1227" y="1198"/>
                </a:lnTo>
                <a:lnTo>
                  <a:pt x="1200" y="1171"/>
                </a:lnTo>
                <a:cubicBezTo>
                  <a:pt x="1111" y="1109"/>
                  <a:pt x="1030" y="1038"/>
                  <a:pt x="950" y="966"/>
                </a:cubicBezTo>
                <a:cubicBezTo>
                  <a:pt x="1066" y="922"/>
                  <a:pt x="1182" y="877"/>
                  <a:pt x="1307" y="832"/>
                </a:cubicBezTo>
                <a:cubicBezTo>
                  <a:pt x="1637" y="734"/>
                  <a:pt x="1976" y="663"/>
                  <a:pt x="2316" y="627"/>
                </a:cubicBezTo>
                <a:lnTo>
                  <a:pt x="2235" y="574"/>
                </a:lnTo>
                <a:cubicBezTo>
                  <a:pt x="1843" y="618"/>
                  <a:pt x="1468" y="716"/>
                  <a:pt x="1102" y="850"/>
                </a:cubicBezTo>
                <a:cubicBezTo>
                  <a:pt x="1030" y="877"/>
                  <a:pt x="968" y="904"/>
                  <a:pt x="905" y="931"/>
                </a:cubicBezTo>
                <a:lnTo>
                  <a:pt x="816" y="850"/>
                </a:lnTo>
                <a:cubicBezTo>
                  <a:pt x="531" y="600"/>
                  <a:pt x="272" y="324"/>
                  <a:pt x="49" y="11"/>
                </a:cubicBezTo>
                <a:cubicBezTo>
                  <a:pt x="43" y="3"/>
                  <a:pt x="37" y="0"/>
                  <a:pt x="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7811132" y="475867"/>
            <a:ext cx="268843" cy="262133"/>
          </a:xfrm>
          <a:custGeom>
            <a:avLst/>
            <a:gdLst/>
            <a:ahLst/>
            <a:cxnLst/>
            <a:rect l="l" t="t" r="r" b="b"/>
            <a:pathLst>
              <a:path w="3490" h="3403" extrusionOk="0">
                <a:moveTo>
                  <a:pt x="1130" y="0"/>
                </a:moveTo>
                <a:cubicBezTo>
                  <a:pt x="1003" y="0"/>
                  <a:pt x="875" y="18"/>
                  <a:pt x="750" y="55"/>
                </a:cubicBezTo>
                <a:cubicBezTo>
                  <a:pt x="545" y="117"/>
                  <a:pt x="339" y="224"/>
                  <a:pt x="170" y="358"/>
                </a:cubicBezTo>
                <a:cubicBezTo>
                  <a:pt x="348" y="224"/>
                  <a:pt x="545" y="135"/>
                  <a:pt x="750" y="73"/>
                </a:cubicBezTo>
                <a:cubicBezTo>
                  <a:pt x="866" y="39"/>
                  <a:pt x="985" y="23"/>
                  <a:pt x="1102" y="23"/>
                </a:cubicBezTo>
                <a:cubicBezTo>
                  <a:pt x="1201" y="23"/>
                  <a:pt x="1298" y="34"/>
                  <a:pt x="1392" y="55"/>
                </a:cubicBezTo>
                <a:cubicBezTo>
                  <a:pt x="1607" y="117"/>
                  <a:pt x="1803" y="206"/>
                  <a:pt x="1973" y="340"/>
                </a:cubicBezTo>
                <a:cubicBezTo>
                  <a:pt x="2151" y="465"/>
                  <a:pt x="2312" y="608"/>
                  <a:pt x="2472" y="760"/>
                </a:cubicBezTo>
                <a:cubicBezTo>
                  <a:pt x="2785" y="1063"/>
                  <a:pt x="3052" y="1402"/>
                  <a:pt x="3267" y="1786"/>
                </a:cubicBezTo>
                <a:cubicBezTo>
                  <a:pt x="3374" y="1974"/>
                  <a:pt x="3427" y="2179"/>
                  <a:pt x="3445" y="2393"/>
                </a:cubicBezTo>
                <a:cubicBezTo>
                  <a:pt x="3445" y="2607"/>
                  <a:pt x="3392" y="2821"/>
                  <a:pt x="3276" y="3009"/>
                </a:cubicBezTo>
                <a:cubicBezTo>
                  <a:pt x="3222" y="3089"/>
                  <a:pt x="3151" y="3170"/>
                  <a:pt x="3061" y="3232"/>
                </a:cubicBezTo>
                <a:cubicBezTo>
                  <a:pt x="2972" y="3286"/>
                  <a:pt x="2874" y="3321"/>
                  <a:pt x="2767" y="3339"/>
                </a:cubicBezTo>
                <a:cubicBezTo>
                  <a:pt x="2703" y="3347"/>
                  <a:pt x="2638" y="3351"/>
                  <a:pt x="2574" y="3351"/>
                </a:cubicBezTo>
                <a:cubicBezTo>
                  <a:pt x="2425" y="3351"/>
                  <a:pt x="2277" y="3329"/>
                  <a:pt x="2133" y="3286"/>
                </a:cubicBezTo>
                <a:cubicBezTo>
                  <a:pt x="1928" y="3214"/>
                  <a:pt x="1732" y="3116"/>
                  <a:pt x="1553" y="2991"/>
                </a:cubicBezTo>
                <a:cubicBezTo>
                  <a:pt x="1375" y="2875"/>
                  <a:pt x="1214" y="2732"/>
                  <a:pt x="1053" y="2589"/>
                </a:cubicBezTo>
                <a:cubicBezTo>
                  <a:pt x="732" y="2286"/>
                  <a:pt x="455" y="1956"/>
                  <a:pt x="205" y="1599"/>
                </a:cubicBezTo>
                <a:cubicBezTo>
                  <a:pt x="152" y="1501"/>
                  <a:pt x="98" y="1411"/>
                  <a:pt x="63" y="1304"/>
                </a:cubicBezTo>
                <a:cubicBezTo>
                  <a:pt x="36" y="1197"/>
                  <a:pt x="18" y="1090"/>
                  <a:pt x="18" y="983"/>
                </a:cubicBezTo>
                <a:cubicBezTo>
                  <a:pt x="27" y="769"/>
                  <a:pt x="80" y="555"/>
                  <a:pt x="170" y="358"/>
                </a:cubicBezTo>
                <a:lnTo>
                  <a:pt x="170" y="358"/>
                </a:lnTo>
                <a:cubicBezTo>
                  <a:pt x="72" y="555"/>
                  <a:pt x="18" y="769"/>
                  <a:pt x="9" y="992"/>
                </a:cubicBezTo>
                <a:cubicBezTo>
                  <a:pt x="0" y="1099"/>
                  <a:pt x="18" y="1206"/>
                  <a:pt x="45" y="1313"/>
                </a:cubicBezTo>
                <a:cubicBezTo>
                  <a:pt x="80" y="1420"/>
                  <a:pt x="125" y="1518"/>
                  <a:pt x="188" y="1608"/>
                </a:cubicBezTo>
                <a:cubicBezTo>
                  <a:pt x="429" y="1974"/>
                  <a:pt x="714" y="2313"/>
                  <a:pt x="1027" y="2616"/>
                </a:cubicBezTo>
                <a:cubicBezTo>
                  <a:pt x="1187" y="2768"/>
                  <a:pt x="1357" y="2902"/>
                  <a:pt x="1535" y="3036"/>
                </a:cubicBezTo>
                <a:cubicBezTo>
                  <a:pt x="1714" y="3161"/>
                  <a:pt x="1910" y="3259"/>
                  <a:pt x="2124" y="3330"/>
                </a:cubicBezTo>
                <a:cubicBezTo>
                  <a:pt x="2276" y="3376"/>
                  <a:pt x="2442" y="3403"/>
                  <a:pt x="2605" y="3403"/>
                </a:cubicBezTo>
                <a:cubicBezTo>
                  <a:pt x="2663" y="3403"/>
                  <a:pt x="2720" y="3400"/>
                  <a:pt x="2776" y="3393"/>
                </a:cubicBezTo>
                <a:cubicBezTo>
                  <a:pt x="2892" y="3375"/>
                  <a:pt x="2999" y="3330"/>
                  <a:pt x="3088" y="3277"/>
                </a:cubicBezTo>
                <a:cubicBezTo>
                  <a:pt x="3186" y="3205"/>
                  <a:pt x="3267" y="3125"/>
                  <a:pt x="3320" y="3036"/>
                </a:cubicBezTo>
                <a:cubicBezTo>
                  <a:pt x="3436" y="2839"/>
                  <a:pt x="3490" y="2616"/>
                  <a:pt x="3490" y="2393"/>
                </a:cubicBezTo>
                <a:cubicBezTo>
                  <a:pt x="3481" y="2170"/>
                  <a:pt x="3409" y="1956"/>
                  <a:pt x="3302" y="1759"/>
                </a:cubicBezTo>
                <a:cubicBezTo>
                  <a:pt x="2972" y="1188"/>
                  <a:pt x="2526" y="697"/>
                  <a:pt x="1990" y="314"/>
                </a:cubicBezTo>
                <a:cubicBezTo>
                  <a:pt x="1812" y="180"/>
                  <a:pt x="1616" y="81"/>
                  <a:pt x="1401" y="28"/>
                </a:cubicBezTo>
                <a:cubicBezTo>
                  <a:pt x="1312" y="9"/>
                  <a:pt x="1221" y="0"/>
                  <a:pt x="11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7892939" y="517848"/>
            <a:ext cx="188421" cy="220768"/>
          </a:xfrm>
          <a:custGeom>
            <a:avLst/>
            <a:gdLst/>
            <a:ahLst/>
            <a:cxnLst/>
            <a:rect l="l" t="t" r="r" b="b"/>
            <a:pathLst>
              <a:path w="2446" h="2866" extrusionOk="0">
                <a:moveTo>
                  <a:pt x="2410" y="1902"/>
                </a:moveTo>
                <a:cubicBezTo>
                  <a:pt x="2446" y="1348"/>
                  <a:pt x="1821" y="527"/>
                  <a:pt x="1205" y="1"/>
                </a:cubicBezTo>
                <a:cubicBezTo>
                  <a:pt x="0" y="643"/>
                  <a:pt x="161" y="2419"/>
                  <a:pt x="1464" y="2839"/>
                </a:cubicBezTo>
                <a:cubicBezTo>
                  <a:pt x="2026" y="2866"/>
                  <a:pt x="2356" y="2526"/>
                  <a:pt x="2410" y="190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8127653" y="501518"/>
            <a:ext cx="387396" cy="366509"/>
          </a:xfrm>
          <a:custGeom>
            <a:avLst/>
            <a:gdLst/>
            <a:ahLst/>
            <a:cxnLst/>
            <a:rect l="l" t="t" r="r" b="b"/>
            <a:pathLst>
              <a:path w="5029" h="4758" extrusionOk="0">
                <a:moveTo>
                  <a:pt x="4925" y="1"/>
                </a:moveTo>
                <a:cubicBezTo>
                  <a:pt x="4916" y="1"/>
                  <a:pt x="4906" y="3"/>
                  <a:pt x="4896" y="7"/>
                </a:cubicBezTo>
                <a:cubicBezTo>
                  <a:pt x="4415" y="177"/>
                  <a:pt x="3977" y="418"/>
                  <a:pt x="3576" y="721"/>
                </a:cubicBezTo>
                <a:cubicBezTo>
                  <a:pt x="3344" y="900"/>
                  <a:pt x="3129" y="1096"/>
                  <a:pt x="2942" y="1310"/>
                </a:cubicBezTo>
                <a:cubicBezTo>
                  <a:pt x="2933" y="1293"/>
                  <a:pt x="2924" y="1293"/>
                  <a:pt x="2906" y="1293"/>
                </a:cubicBezTo>
                <a:cubicBezTo>
                  <a:pt x="2826" y="1319"/>
                  <a:pt x="2737" y="1319"/>
                  <a:pt x="2647" y="1319"/>
                </a:cubicBezTo>
                <a:cubicBezTo>
                  <a:pt x="2558" y="1310"/>
                  <a:pt x="2469" y="1293"/>
                  <a:pt x="2389" y="1257"/>
                </a:cubicBezTo>
                <a:cubicBezTo>
                  <a:pt x="2381" y="1254"/>
                  <a:pt x="2373" y="1253"/>
                  <a:pt x="2366" y="1253"/>
                </a:cubicBezTo>
                <a:cubicBezTo>
                  <a:pt x="2311" y="1253"/>
                  <a:pt x="2289" y="1340"/>
                  <a:pt x="2353" y="1364"/>
                </a:cubicBezTo>
                <a:cubicBezTo>
                  <a:pt x="2439" y="1398"/>
                  <a:pt x="2532" y="1414"/>
                  <a:pt x="2628" y="1414"/>
                </a:cubicBezTo>
                <a:cubicBezTo>
                  <a:pt x="2681" y="1414"/>
                  <a:pt x="2736" y="1409"/>
                  <a:pt x="2790" y="1400"/>
                </a:cubicBezTo>
                <a:cubicBezTo>
                  <a:pt x="2826" y="1391"/>
                  <a:pt x="2853" y="1382"/>
                  <a:pt x="2888" y="1364"/>
                </a:cubicBezTo>
                <a:lnTo>
                  <a:pt x="2888" y="1364"/>
                </a:lnTo>
                <a:cubicBezTo>
                  <a:pt x="2799" y="1471"/>
                  <a:pt x="2701" y="1587"/>
                  <a:pt x="2630" y="1676"/>
                </a:cubicBezTo>
                <a:cubicBezTo>
                  <a:pt x="2558" y="1774"/>
                  <a:pt x="2487" y="1873"/>
                  <a:pt x="2415" y="1971"/>
                </a:cubicBezTo>
                <a:cubicBezTo>
                  <a:pt x="2264" y="2051"/>
                  <a:pt x="2094" y="2123"/>
                  <a:pt x="1933" y="2194"/>
                </a:cubicBezTo>
                <a:cubicBezTo>
                  <a:pt x="1770" y="2259"/>
                  <a:pt x="1599" y="2302"/>
                  <a:pt x="1428" y="2302"/>
                </a:cubicBezTo>
                <a:cubicBezTo>
                  <a:pt x="1412" y="2302"/>
                  <a:pt x="1396" y="2302"/>
                  <a:pt x="1380" y="2301"/>
                </a:cubicBezTo>
                <a:cubicBezTo>
                  <a:pt x="1362" y="2301"/>
                  <a:pt x="1362" y="2337"/>
                  <a:pt x="1380" y="2337"/>
                </a:cubicBezTo>
                <a:cubicBezTo>
                  <a:pt x="1424" y="2341"/>
                  <a:pt x="1469" y="2343"/>
                  <a:pt x="1513" y="2343"/>
                </a:cubicBezTo>
                <a:cubicBezTo>
                  <a:pt x="1655" y="2343"/>
                  <a:pt x="1795" y="2320"/>
                  <a:pt x="1924" y="2265"/>
                </a:cubicBezTo>
                <a:cubicBezTo>
                  <a:pt x="2058" y="2212"/>
                  <a:pt x="2192" y="2158"/>
                  <a:pt x="2326" y="2096"/>
                </a:cubicBezTo>
                <a:lnTo>
                  <a:pt x="2326" y="2096"/>
                </a:lnTo>
                <a:cubicBezTo>
                  <a:pt x="2165" y="2328"/>
                  <a:pt x="2014" y="2569"/>
                  <a:pt x="1853" y="2810"/>
                </a:cubicBezTo>
                <a:cubicBezTo>
                  <a:pt x="1683" y="3069"/>
                  <a:pt x="1505" y="3327"/>
                  <a:pt x="1318" y="3568"/>
                </a:cubicBezTo>
                <a:lnTo>
                  <a:pt x="1291" y="3568"/>
                </a:lnTo>
                <a:cubicBezTo>
                  <a:pt x="1184" y="3613"/>
                  <a:pt x="1068" y="3640"/>
                  <a:pt x="952" y="3640"/>
                </a:cubicBezTo>
                <a:lnTo>
                  <a:pt x="586" y="3675"/>
                </a:lnTo>
                <a:cubicBezTo>
                  <a:pt x="550" y="3684"/>
                  <a:pt x="559" y="3729"/>
                  <a:pt x="595" y="3729"/>
                </a:cubicBezTo>
                <a:lnTo>
                  <a:pt x="978" y="3702"/>
                </a:lnTo>
                <a:cubicBezTo>
                  <a:pt x="1059" y="3702"/>
                  <a:pt x="1148" y="3693"/>
                  <a:pt x="1228" y="3675"/>
                </a:cubicBezTo>
                <a:lnTo>
                  <a:pt x="1228" y="3675"/>
                </a:lnTo>
                <a:cubicBezTo>
                  <a:pt x="1175" y="3738"/>
                  <a:pt x="1112" y="3809"/>
                  <a:pt x="1050" y="3881"/>
                </a:cubicBezTo>
                <a:cubicBezTo>
                  <a:pt x="755" y="4193"/>
                  <a:pt x="407" y="4461"/>
                  <a:pt x="23" y="4657"/>
                </a:cubicBezTo>
                <a:cubicBezTo>
                  <a:pt x="1" y="4672"/>
                  <a:pt x="10" y="4706"/>
                  <a:pt x="29" y="4706"/>
                </a:cubicBezTo>
                <a:cubicBezTo>
                  <a:pt x="33" y="4706"/>
                  <a:pt x="37" y="4705"/>
                  <a:pt x="41" y="4702"/>
                </a:cubicBezTo>
                <a:cubicBezTo>
                  <a:pt x="300" y="4586"/>
                  <a:pt x="532" y="4434"/>
                  <a:pt x="746" y="4247"/>
                </a:cubicBezTo>
                <a:lnTo>
                  <a:pt x="746" y="4247"/>
                </a:lnTo>
                <a:cubicBezTo>
                  <a:pt x="675" y="4398"/>
                  <a:pt x="639" y="4559"/>
                  <a:pt x="621" y="4720"/>
                </a:cubicBezTo>
                <a:cubicBezTo>
                  <a:pt x="621" y="4744"/>
                  <a:pt x="643" y="4758"/>
                  <a:pt x="662" y="4758"/>
                </a:cubicBezTo>
                <a:cubicBezTo>
                  <a:pt x="678" y="4758"/>
                  <a:pt x="693" y="4749"/>
                  <a:pt x="693" y="4729"/>
                </a:cubicBezTo>
                <a:cubicBezTo>
                  <a:pt x="711" y="4523"/>
                  <a:pt x="773" y="4327"/>
                  <a:pt x="862" y="4149"/>
                </a:cubicBezTo>
                <a:cubicBezTo>
                  <a:pt x="969" y="4050"/>
                  <a:pt x="1077" y="3943"/>
                  <a:pt x="1175" y="3836"/>
                </a:cubicBezTo>
                <a:cubicBezTo>
                  <a:pt x="1353" y="3631"/>
                  <a:pt x="1532" y="3417"/>
                  <a:pt x="1683" y="3194"/>
                </a:cubicBezTo>
                <a:lnTo>
                  <a:pt x="1683" y="3194"/>
                </a:lnTo>
                <a:cubicBezTo>
                  <a:pt x="1576" y="3684"/>
                  <a:pt x="1559" y="4193"/>
                  <a:pt x="1648" y="4684"/>
                </a:cubicBezTo>
                <a:cubicBezTo>
                  <a:pt x="1648" y="4696"/>
                  <a:pt x="1657" y="4701"/>
                  <a:pt x="1666" y="4701"/>
                </a:cubicBezTo>
                <a:cubicBezTo>
                  <a:pt x="1677" y="4701"/>
                  <a:pt x="1688" y="4694"/>
                  <a:pt x="1683" y="4684"/>
                </a:cubicBezTo>
                <a:cubicBezTo>
                  <a:pt x="1621" y="4157"/>
                  <a:pt x="1639" y="3631"/>
                  <a:pt x="1746" y="3122"/>
                </a:cubicBezTo>
                <a:cubicBezTo>
                  <a:pt x="1844" y="2979"/>
                  <a:pt x="1942" y="2845"/>
                  <a:pt x="2032" y="2712"/>
                </a:cubicBezTo>
                <a:lnTo>
                  <a:pt x="2032" y="2712"/>
                </a:lnTo>
                <a:cubicBezTo>
                  <a:pt x="2023" y="2792"/>
                  <a:pt x="2023" y="2872"/>
                  <a:pt x="2032" y="2953"/>
                </a:cubicBezTo>
                <a:cubicBezTo>
                  <a:pt x="2040" y="2973"/>
                  <a:pt x="2057" y="2982"/>
                  <a:pt x="2073" y="2982"/>
                </a:cubicBezTo>
                <a:cubicBezTo>
                  <a:pt x="2093" y="2982"/>
                  <a:pt x="2112" y="2968"/>
                  <a:pt x="2112" y="2944"/>
                </a:cubicBezTo>
                <a:cubicBezTo>
                  <a:pt x="2103" y="2845"/>
                  <a:pt x="2103" y="2738"/>
                  <a:pt x="2112" y="2649"/>
                </a:cubicBezTo>
                <a:cubicBezTo>
                  <a:pt x="2112" y="2631"/>
                  <a:pt x="2112" y="2622"/>
                  <a:pt x="2103" y="2613"/>
                </a:cubicBezTo>
                <a:cubicBezTo>
                  <a:pt x="2299" y="2337"/>
                  <a:pt x="2487" y="2051"/>
                  <a:pt x="2701" y="1783"/>
                </a:cubicBezTo>
                <a:lnTo>
                  <a:pt x="2701" y="1783"/>
                </a:lnTo>
                <a:cubicBezTo>
                  <a:pt x="2638" y="1935"/>
                  <a:pt x="2594" y="2096"/>
                  <a:pt x="2567" y="2265"/>
                </a:cubicBezTo>
                <a:cubicBezTo>
                  <a:pt x="2549" y="2408"/>
                  <a:pt x="2549" y="2551"/>
                  <a:pt x="2558" y="2694"/>
                </a:cubicBezTo>
                <a:cubicBezTo>
                  <a:pt x="2558" y="2837"/>
                  <a:pt x="2585" y="2988"/>
                  <a:pt x="2638" y="3122"/>
                </a:cubicBezTo>
                <a:cubicBezTo>
                  <a:pt x="2642" y="3133"/>
                  <a:pt x="2651" y="3138"/>
                  <a:pt x="2661" y="3138"/>
                </a:cubicBezTo>
                <a:cubicBezTo>
                  <a:pt x="2676" y="3138"/>
                  <a:pt x="2692" y="3126"/>
                  <a:pt x="2692" y="3104"/>
                </a:cubicBezTo>
                <a:cubicBezTo>
                  <a:pt x="2665" y="2970"/>
                  <a:pt x="2638" y="2828"/>
                  <a:pt x="2630" y="2694"/>
                </a:cubicBezTo>
                <a:cubicBezTo>
                  <a:pt x="2621" y="2551"/>
                  <a:pt x="2630" y="2417"/>
                  <a:pt x="2647" y="2283"/>
                </a:cubicBezTo>
                <a:cubicBezTo>
                  <a:pt x="2674" y="2051"/>
                  <a:pt x="2737" y="1828"/>
                  <a:pt x="2835" y="1614"/>
                </a:cubicBezTo>
                <a:cubicBezTo>
                  <a:pt x="3040" y="1364"/>
                  <a:pt x="3272" y="1141"/>
                  <a:pt x="3513" y="936"/>
                </a:cubicBezTo>
                <a:lnTo>
                  <a:pt x="3513" y="936"/>
                </a:lnTo>
                <a:cubicBezTo>
                  <a:pt x="3486" y="1016"/>
                  <a:pt x="3460" y="1105"/>
                  <a:pt x="3442" y="1194"/>
                </a:cubicBezTo>
                <a:cubicBezTo>
                  <a:pt x="3424" y="1284"/>
                  <a:pt x="3415" y="1364"/>
                  <a:pt x="3406" y="1453"/>
                </a:cubicBezTo>
                <a:cubicBezTo>
                  <a:pt x="3406" y="1533"/>
                  <a:pt x="3406" y="1614"/>
                  <a:pt x="3424" y="1694"/>
                </a:cubicBezTo>
                <a:cubicBezTo>
                  <a:pt x="3424" y="1708"/>
                  <a:pt x="3435" y="1714"/>
                  <a:pt x="3446" y="1714"/>
                </a:cubicBezTo>
                <a:cubicBezTo>
                  <a:pt x="3457" y="1714"/>
                  <a:pt x="3468" y="1708"/>
                  <a:pt x="3468" y="1694"/>
                </a:cubicBezTo>
                <a:lnTo>
                  <a:pt x="3468" y="1444"/>
                </a:lnTo>
                <a:cubicBezTo>
                  <a:pt x="3477" y="1364"/>
                  <a:pt x="3486" y="1293"/>
                  <a:pt x="3504" y="1212"/>
                </a:cubicBezTo>
                <a:cubicBezTo>
                  <a:pt x="3522" y="1087"/>
                  <a:pt x="3558" y="971"/>
                  <a:pt x="3602" y="855"/>
                </a:cubicBezTo>
                <a:cubicBezTo>
                  <a:pt x="3656" y="819"/>
                  <a:pt x="3709" y="775"/>
                  <a:pt x="3763" y="739"/>
                </a:cubicBezTo>
                <a:cubicBezTo>
                  <a:pt x="4129" y="480"/>
                  <a:pt x="4531" y="275"/>
                  <a:pt x="4950" y="123"/>
                </a:cubicBezTo>
                <a:cubicBezTo>
                  <a:pt x="5028" y="100"/>
                  <a:pt x="4990"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8136974" y="682615"/>
            <a:ext cx="37900" cy="42675"/>
          </a:xfrm>
          <a:custGeom>
            <a:avLst/>
            <a:gdLst/>
            <a:ahLst/>
            <a:cxnLst/>
            <a:rect l="l" t="t" r="r" b="b"/>
            <a:pathLst>
              <a:path w="492" h="554" extrusionOk="0">
                <a:moveTo>
                  <a:pt x="262" y="0"/>
                </a:moveTo>
                <a:cubicBezTo>
                  <a:pt x="249" y="0"/>
                  <a:pt x="236" y="1"/>
                  <a:pt x="224" y="4"/>
                </a:cubicBezTo>
                <a:cubicBezTo>
                  <a:pt x="143" y="13"/>
                  <a:pt x="72" y="66"/>
                  <a:pt x="45" y="146"/>
                </a:cubicBezTo>
                <a:cubicBezTo>
                  <a:pt x="36" y="164"/>
                  <a:pt x="27" y="182"/>
                  <a:pt x="27" y="200"/>
                </a:cubicBezTo>
                <a:cubicBezTo>
                  <a:pt x="1" y="307"/>
                  <a:pt x="36" y="414"/>
                  <a:pt x="108" y="494"/>
                </a:cubicBezTo>
                <a:cubicBezTo>
                  <a:pt x="151" y="534"/>
                  <a:pt x="206" y="553"/>
                  <a:pt x="260" y="553"/>
                </a:cubicBezTo>
                <a:cubicBezTo>
                  <a:pt x="350" y="553"/>
                  <a:pt x="440" y="500"/>
                  <a:pt x="474" y="405"/>
                </a:cubicBezTo>
                <a:cubicBezTo>
                  <a:pt x="491" y="361"/>
                  <a:pt x="491" y="307"/>
                  <a:pt x="491" y="253"/>
                </a:cubicBezTo>
                <a:cubicBezTo>
                  <a:pt x="483" y="209"/>
                  <a:pt x="465" y="173"/>
                  <a:pt x="456" y="137"/>
                </a:cubicBezTo>
                <a:cubicBezTo>
                  <a:pt x="438" y="102"/>
                  <a:pt x="411" y="66"/>
                  <a:pt x="375" y="39"/>
                </a:cubicBezTo>
                <a:cubicBezTo>
                  <a:pt x="341" y="12"/>
                  <a:pt x="30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8262073" y="914475"/>
            <a:ext cx="44833" cy="33200"/>
          </a:xfrm>
          <a:custGeom>
            <a:avLst/>
            <a:gdLst/>
            <a:ahLst/>
            <a:cxnLst/>
            <a:rect l="l" t="t" r="r" b="b"/>
            <a:pathLst>
              <a:path w="582" h="431" extrusionOk="0">
                <a:moveTo>
                  <a:pt x="253" y="0"/>
                </a:moveTo>
                <a:cubicBezTo>
                  <a:pt x="165" y="0"/>
                  <a:pt x="87" y="45"/>
                  <a:pt x="54" y="126"/>
                </a:cubicBezTo>
                <a:cubicBezTo>
                  <a:pt x="19" y="153"/>
                  <a:pt x="1" y="189"/>
                  <a:pt x="10" y="233"/>
                </a:cubicBezTo>
                <a:cubicBezTo>
                  <a:pt x="19" y="251"/>
                  <a:pt x="28" y="269"/>
                  <a:pt x="37" y="287"/>
                </a:cubicBezTo>
                <a:cubicBezTo>
                  <a:pt x="70" y="378"/>
                  <a:pt x="157" y="431"/>
                  <a:pt x="247" y="431"/>
                </a:cubicBezTo>
                <a:cubicBezTo>
                  <a:pt x="255" y="431"/>
                  <a:pt x="262" y="430"/>
                  <a:pt x="269" y="430"/>
                </a:cubicBezTo>
                <a:cubicBezTo>
                  <a:pt x="313" y="430"/>
                  <a:pt x="349" y="430"/>
                  <a:pt x="394" y="412"/>
                </a:cubicBezTo>
                <a:cubicBezTo>
                  <a:pt x="519" y="385"/>
                  <a:pt x="581" y="242"/>
                  <a:pt x="536" y="126"/>
                </a:cubicBezTo>
                <a:cubicBezTo>
                  <a:pt x="501" y="73"/>
                  <a:pt x="456" y="28"/>
                  <a:pt x="394" y="19"/>
                </a:cubicBezTo>
                <a:cubicBezTo>
                  <a:pt x="367" y="10"/>
                  <a:pt x="340" y="1"/>
                  <a:pt x="313" y="1"/>
                </a:cubicBezTo>
                <a:lnTo>
                  <a:pt x="278" y="1"/>
                </a:lnTo>
                <a:cubicBezTo>
                  <a:pt x="269" y="1"/>
                  <a:pt x="261"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8"/>
          <p:cNvSpPr/>
          <p:nvPr/>
        </p:nvSpPr>
        <p:spPr>
          <a:xfrm>
            <a:off x="8038682" y="868720"/>
            <a:ext cx="39903" cy="42598"/>
          </a:xfrm>
          <a:custGeom>
            <a:avLst/>
            <a:gdLst/>
            <a:ahLst/>
            <a:cxnLst/>
            <a:rect l="l" t="t" r="r" b="b"/>
            <a:pathLst>
              <a:path w="518" h="553" extrusionOk="0">
                <a:moveTo>
                  <a:pt x="251" y="1"/>
                </a:moveTo>
                <a:cubicBezTo>
                  <a:pt x="236" y="1"/>
                  <a:pt x="221" y="2"/>
                  <a:pt x="206" y="6"/>
                </a:cubicBezTo>
                <a:cubicBezTo>
                  <a:pt x="161" y="15"/>
                  <a:pt x="125" y="33"/>
                  <a:pt x="90" y="60"/>
                </a:cubicBezTo>
                <a:cubicBezTo>
                  <a:pt x="27" y="104"/>
                  <a:pt x="0" y="185"/>
                  <a:pt x="9" y="265"/>
                </a:cubicBezTo>
                <a:cubicBezTo>
                  <a:pt x="18" y="292"/>
                  <a:pt x="36" y="328"/>
                  <a:pt x="54" y="354"/>
                </a:cubicBezTo>
                <a:cubicBezTo>
                  <a:pt x="78" y="469"/>
                  <a:pt x="185" y="553"/>
                  <a:pt x="305" y="553"/>
                </a:cubicBezTo>
                <a:cubicBezTo>
                  <a:pt x="317" y="553"/>
                  <a:pt x="328" y="552"/>
                  <a:pt x="339" y="551"/>
                </a:cubicBezTo>
                <a:cubicBezTo>
                  <a:pt x="420" y="533"/>
                  <a:pt x="482" y="461"/>
                  <a:pt x="500" y="372"/>
                </a:cubicBezTo>
                <a:cubicBezTo>
                  <a:pt x="518" y="310"/>
                  <a:pt x="509" y="238"/>
                  <a:pt x="482" y="176"/>
                </a:cubicBezTo>
                <a:cubicBezTo>
                  <a:pt x="473" y="149"/>
                  <a:pt x="455" y="122"/>
                  <a:pt x="438" y="104"/>
                </a:cubicBezTo>
                <a:cubicBezTo>
                  <a:pt x="429" y="87"/>
                  <a:pt x="411" y="69"/>
                  <a:pt x="402" y="60"/>
                </a:cubicBezTo>
                <a:cubicBezTo>
                  <a:pt x="360" y="25"/>
                  <a:pt x="307"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8"/>
          <p:cNvSpPr/>
          <p:nvPr/>
        </p:nvSpPr>
        <p:spPr>
          <a:xfrm>
            <a:off x="8106701" y="766732"/>
            <a:ext cx="26268" cy="27577"/>
          </a:xfrm>
          <a:custGeom>
            <a:avLst/>
            <a:gdLst/>
            <a:ahLst/>
            <a:cxnLst/>
            <a:rect l="l" t="t" r="r" b="b"/>
            <a:pathLst>
              <a:path w="341" h="358" extrusionOk="0">
                <a:moveTo>
                  <a:pt x="162" y="0"/>
                </a:moveTo>
                <a:cubicBezTo>
                  <a:pt x="144" y="0"/>
                  <a:pt x="126" y="9"/>
                  <a:pt x="108" y="18"/>
                </a:cubicBezTo>
                <a:lnTo>
                  <a:pt x="99" y="18"/>
                </a:lnTo>
                <a:cubicBezTo>
                  <a:pt x="63" y="36"/>
                  <a:pt x="28" y="63"/>
                  <a:pt x="19" y="108"/>
                </a:cubicBezTo>
                <a:cubicBezTo>
                  <a:pt x="10" y="134"/>
                  <a:pt x="1" y="170"/>
                  <a:pt x="10" y="197"/>
                </a:cubicBezTo>
                <a:cubicBezTo>
                  <a:pt x="10" y="268"/>
                  <a:pt x="54" y="322"/>
                  <a:pt x="117" y="349"/>
                </a:cubicBezTo>
                <a:cubicBezTo>
                  <a:pt x="135" y="357"/>
                  <a:pt x="162" y="357"/>
                  <a:pt x="179" y="357"/>
                </a:cubicBezTo>
                <a:cubicBezTo>
                  <a:pt x="206" y="357"/>
                  <a:pt x="224" y="349"/>
                  <a:pt x="242" y="340"/>
                </a:cubicBezTo>
                <a:cubicBezTo>
                  <a:pt x="269" y="331"/>
                  <a:pt x="286" y="313"/>
                  <a:pt x="304" y="286"/>
                </a:cubicBezTo>
                <a:cubicBezTo>
                  <a:pt x="322" y="277"/>
                  <a:pt x="331" y="250"/>
                  <a:pt x="331" y="232"/>
                </a:cubicBezTo>
                <a:cubicBezTo>
                  <a:pt x="340" y="224"/>
                  <a:pt x="340" y="206"/>
                  <a:pt x="340" y="197"/>
                </a:cubicBezTo>
                <a:cubicBezTo>
                  <a:pt x="340" y="179"/>
                  <a:pt x="340" y="152"/>
                  <a:pt x="331" y="134"/>
                </a:cubicBezTo>
                <a:lnTo>
                  <a:pt x="313" y="116"/>
                </a:lnTo>
                <a:cubicBezTo>
                  <a:pt x="304" y="90"/>
                  <a:pt x="295" y="72"/>
                  <a:pt x="278" y="54"/>
                </a:cubicBezTo>
                <a:cubicBezTo>
                  <a:pt x="260" y="36"/>
                  <a:pt x="242" y="18"/>
                  <a:pt x="215" y="9"/>
                </a:cubicBezTo>
                <a:cubicBezTo>
                  <a:pt x="197" y="0"/>
                  <a:pt x="179"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8"/>
          <p:cNvSpPr/>
          <p:nvPr/>
        </p:nvSpPr>
        <p:spPr>
          <a:xfrm>
            <a:off x="8333635" y="790919"/>
            <a:ext cx="46142" cy="41981"/>
          </a:xfrm>
          <a:custGeom>
            <a:avLst/>
            <a:gdLst/>
            <a:ahLst/>
            <a:cxnLst/>
            <a:rect l="l" t="t" r="r" b="b"/>
            <a:pathLst>
              <a:path w="599" h="545" extrusionOk="0">
                <a:moveTo>
                  <a:pt x="305" y="0"/>
                </a:moveTo>
                <a:cubicBezTo>
                  <a:pt x="239" y="0"/>
                  <a:pt x="171" y="25"/>
                  <a:pt x="116" y="61"/>
                </a:cubicBezTo>
                <a:cubicBezTo>
                  <a:pt x="54" y="115"/>
                  <a:pt x="9" y="195"/>
                  <a:pt x="9" y="284"/>
                </a:cubicBezTo>
                <a:cubicBezTo>
                  <a:pt x="0" y="347"/>
                  <a:pt x="18" y="409"/>
                  <a:pt x="63" y="454"/>
                </a:cubicBezTo>
                <a:cubicBezTo>
                  <a:pt x="89" y="490"/>
                  <a:pt x="125" y="508"/>
                  <a:pt x="161" y="525"/>
                </a:cubicBezTo>
                <a:cubicBezTo>
                  <a:pt x="188" y="543"/>
                  <a:pt x="223" y="543"/>
                  <a:pt x="259" y="543"/>
                </a:cubicBezTo>
                <a:cubicBezTo>
                  <a:pt x="268" y="544"/>
                  <a:pt x="277" y="544"/>
                  <a:pt x="286" y="544"/>
                </a:cubicBezTo>
                <a:cubicBezTo>
                  <a:pt x="382" y="544"/>
                  <a:pt x="470" y="501"/>
                  <a:pt x="527" y="427"/>
                </a:cubicBezTo>
                <a:cubicBezTo>
                  <a:pt x="589" y="347"/>
                  <a:pt x="598" y="249"/>
                  <a:pt x="562" y="159"/>
                </a:cubicBezTo>
                <a:cubicBezTo>
                  <a:pt x="527" y="88"/>
                  <a:pt x="464" y="35"/>
                  <a:pt x="393" y="17"/>
                </a:cubicBezTo>
                <a:cubicBezTo>
                  <a:pt x="365" y="5"/>
                  <a:pt x="335"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8"/>
          <p:cNvSpPr/>
          <p:nvPr/>
        </p:nvSpPr>
        <p:spPr>
          <a:xfrm>
            <a:off x="8400960" y="667055"/>
            <a:ext cx="35127" cy="34818"/>
          </a:xfrm>
          <a:custGeom>
            <a:avLst/>
            <a:gdLst/>
            <a:ahLst/>
            <a:cxnLst/>
            <a:rect l="l" t="t" r="r" b="b"/>
            <a:pathLst>
              <a:path w="456" h="452" extrusionOk="0">
                <a:moveTo>
                  <a:pt x="197" y="0"/>
                </a:moveTo>
                <a:cubicBezTo>
                  <a:pt x="179" y="0"/>
                  <a:pt x="161" y="0"/>
                  <a:pt x="144" y="9"/>
                </a:cubicBezTo>
                <a:cubicBezTo>
                  <a:pt x="117" y="18"/>
                  <a:pt x="90" y="27"/>
                  <a:pt x="72" y="45"/>
                </a:cubicBezTo>
                <a:cubicBezTo>
                  <a:pt x="63" y="63"/>
                  <a:pt x="45" y="72"/>
                  <a:pt x="36" y="90"/>
                </a:cubicBezTo>
                <a:cubicBezTo>
                  <a:pt x="19" y="107"/>
                  <a:pt x="10" y="134"/>
                  <a:pt x="10" y="161"/>
                </a:cubicBezTo>
                <a:cubicBezTo>
                  <a:pt x="1" y="188"/>
                  <a:pt x="1" y="206"/>
                  <a:pt x="10" y="232"/>
                </a:cubicBezTo>
                <a:cubicBezTo>
                  <a:pt x="10" y="241"/>
                  <a:pt x="10" y="250"/>
                  <a:pt x="10" y="268"/>
                </a:cubicBezTo>
                <a:cubicBezTo>
                  <a:pt x="10" y="295"/>
                  <a:pt x="19" y="322"/>
                  <a:pt x="36" y="339"/>
                </a:cubicBezTo>
                <a:cubicBezTo>
                  <a:pt x="45" y="348"/>
                  <a:pt x="45" y="357"/>
                  <a:pt x="54" y="366"/>
                </a:cubicBezTo>
                <a:cubicBezTo>
                  <a:pt x="63" y="384"/>
                  <a:pt x="81" y="393"/>
                  <a:pt x="99" y="402"/>
                </a:cubicBezTo>
                <a:cubicBezTo>
                  <a:pt x="108" y="420"/>
                  <a:pt x="135" y="429"/>
                  <a:pt x="153" y="438"/>
                </a:cubicBezTo>
                <a:cubicBezTo>
                  <a:pt x="179" y="447"/>
                  <a:pt x="208" y="451"/>
                  <a:pt x="237" y="451"/>
                </a:cubicBezTo>
                <a:cubicBezTo>
                  <a:pt x="266" y="451"/>
                  <a:pt x="295" y="447"/>
                  <a:pt x="322" y="438"/>
                </a:cubicBezTo>
                <a:cubicBezTo>
                  <a:pt x="376" y="411"/>
                  <a:pt x="420" y="366"/>
                  <a:pt x="438" y="313"/>
                </a:cubicBezTo>
                <a:lnTo>
                  <a:pt x="429" y="304"/>
                </a:lnTo>
                <a:cubicBezTo>
                  <a:pt x="456" y="232"/>
                  <a:pt x="438" y="152"/>
                  <a:pt x="393" y="90"/>
                </a:cubicBezTo>
                <a:cubicBezTo>
                  <a:pt x="367" y="54"/>
                  <a:pt x="331" y="36"/>
                  <a:pt x="295" y="18"/>
                </a:cubicBezTo>
                <a:lnTo>
                  <a:pt x="277" y="9"/>
                </a:lnTo>
                <a:cubicBezTo>
                  <a:pt x="269" y="9"/>
                  <a:pt x="260"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8290266" y="715045"/>
            <a:ext cx="114932" cy="98367"/>
          </a:xfrm>
          <a:custGeom>
            <a:avLst/>
            <a:gdLst/>
            <a:ahLst/>
            <a:cxnLst/>
            <a:rect l="l" t="t" r="r" b="b"/>
            <a:pathLst>
              <a:path w="1492" h="1277" extrusionOk="0">
                <a:moveTo>
                  <a:pt x="768" y="654"/>
                </a:moveTo>
                <a:lnTo>
                  <a:pt x="768" y="654"/>
                </a:lnTo>
                <a:cubicBezTo>
                  <a:pt x="765" y="657"/>
                  <a:pt x="762" y="660"/>
                  <a:pt x="759" y="663"/>
                </a:cubicBezTo>
                <a:lnTo>
                  <a:pt x="759" y="663"/>
                </a:lnTo>
                <a:lnTo>
                  <a:pt x="759" y="663"/>
                </a:lnTo>
                <a:lnTo>
                  <a:pt x="768" y="654"/>
                </a:lnTo>
                <a:close/>
                <a:moveTo>
                  <a:pt x="719" y="1"/>
                </a:moveTo>
                <a:cubicBezTo>
                  <a:pt x="642" y="1"/>
                  <a:pt x="565" y="16"/>
                  <a:pt x="492" y="47"/>
                </a:cubicBezTo>
                <a:cubicBezTo>
                  <a:pt x="420" y="73"/>
                  <a:pt x="367" y="109"/>
                  <a:pt x="313" y="154"/>
                </a:cubicBezTo>
                <a:cubicBezTo>
                  <a:pt x="108" y="261"/>
                  <a:pt x="1" y="493"/>
                  <a:pt x="45" y="716"/>
                </a:cubicBezTo>
                <a:cubicBezTo>
                  <a:pt x="106" y="1047"/>
                  <a:pt x="394" y="1276"/>
                  <a:pt x="718" y="1276"/>
                </a:cubicBezTo>
                <a:cubicBezTo>
                  <a:pt x="779" y="1276"/>
                  <a:pt x="840" y="1268"/>
                  <a:pt x="902" y="1252"/>
                </a:cubicBezTo>
                <a:cubicBezTo>
                  <a:pt x="1322" y="1127"/>
                  <a:pt x="1491" y="520"/>
                  <a:pt x="1170" y="198"/>
                </a:cubicBezTo>
                <a:cubicBezTo>
                  <a:pt x="1048" y="70"/>
                  <a:pt x="884" y="1"/>
                  <a:pt x="719" y="1"/>
                </a:cubicBezTo>
                <a:close/>
              </a:path>
            </a:pathLst>
          </a:custGeom>
          <a:solidFill>
            <a:srgbClr val="E56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8211232" y="831822"/>
            <a:ext cx="128644" cy="102758"/>
          </a:xfrm>
          <a:custGeom>
            <a:avLst/>
            <a:gdLst/>
            <a:ahLst/>
            <a:cxnLst/>
            <a:rect l="l" t="t" r="r" b="b"/>
            <a:pathLst>
              <a:path w="1670" h="1334" extrusionOk="0">
                <a:moveTo>
                  <a:pt x="732" y="0"/>
                </a:moveTo>
                <a:cubicBezTo>
                  <a:pt x="403" y="0"/>
                  <a:pt x="89" y="215"/>
                  <a:pt x="27" y="575"/>
                </a:cubicBezTo>
                <a:cubicBezTo>
                  <a:pt x="0" y="762"/>
                  <a:pt x="54" y="949"/>
                  <a:pt x="179" y="1092"/>
                </a:cubicBezTo>
                <a:cubicBezTo>
                  <a:pt x="241" y="1172"/>
                  <a:pt x="331" y="1226"/>
                  <a:pt x="429" y="1262"/>
                </a:cubicBezTo>
                <a:cubicBezTo>
                  <a:pt x="535" y="1309"/>
                  <a:pt x="649" y="1333"/>
                  <a:pt x="764" y="1333"/>
                </a:cubicBezTo>
                <a:cubicBezTo>
                  <a:pt x="927" y="1333"/>
                  <a:pt x="1090" y="1285"/>
                  <a:pt x="1232" y="1190"/>
                </a:cubicBezTo>
                <a:cubicBezTo>
                  <a:pt x="1669" y="878"/>
                  <a:pt x="1464" y="235"/>
                  <a:pt x="1018" y="57"/>
                </a:cubicBezTo>
                <a:cubicBezTo>
                  <a:pt x="925" y="19"/>
                  <a:pt x="828" y="0"/>
                  <a:pt x="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8047002" y="816262"/>
            <a:ext cx="118245" cy="105916"/>
          </a:xfrm>
          <a:custGeom>
            <a:avLst/>
            <a:gdLst/>
            <a:ahLst/>
            <a:cxnLst/>
            <a:rect l="l" t="t" r="r" b="b"/>
            <a:pathLst>
              <a:path w="1535" h="1375" extrusionOk="0">
                <a:moveTo>
                  <a:pt x="749" y="0"/>
                </a:moveTo>
                <a:cubicBezTo>
                  <a:pt x="696" y="0"/>
                  <a:pt x="633" y="0"/>
                  <a:pt x="571" y="18"/>
                </a:cubicBezTo>
                <a:cubicBezTo>
                  <a:pt x="508" y="18"/>
                  <a:pt x="446" y="27"/>
                  <a:pt x="392" y="54"/>
                </a:cubicBezTo>
                <a:cubicBezTo>
                  <a:pt x="196" y="152"/>
                  <a:pt x="62" y="348"/>
                  <a:pt x="53" y="571"/>
                </a:cubicBezTo>
                <a:cubicBezTo>
                  <a:pt x="0" y="1003"/>
                  <a:pt x="339" y="1375"/>
                  <a:pt x="770" y="1375"/>
                </a:cubicBezTo>
                <a:cubicBezTo>
                  <a:pt x="775" y="1375"/>
                  <a:pt x="780" y="1375"/>
                  <a:pt x="785" y="1374"/>
                </a:cubicBezTo>
                <a:cubicBezTo>
                  <a:pt x="1285" y="1357"/>
                  <a:pt x="1535" y="812"/>
                  <a:pt x="1311" y="384"/>
                </a:cubicBezTo>
                <a:cubicBezTo>
                  <a:pt x="1195" y="179"/>
                  <a:pt x="990" y="36"/>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8120489" y="749554"/>
            <a:ext cx="70177" cy="71176"/>
          </a:xfrm>
          <a:custGeom>
            <a:avLst/>
            <a:gdLst/>
            <a:ahLst/>
            <a:cxnLst/>
            <a:rect l="l" t="t" r="r" b="b"/>
            <a:pathLst>
              <a:path w="911" h="924" extrusionOk="0">
                <a:moveTo>
                  <a:pt x="366" y="0"/>
                </a:moveTo>
                <a:cubicBezTo>
                  <a:pt x="331" y="9"/>
                  <a:pt x="295" y="18"/>
                  <a:pt x="259" y="36"/>
                </a:cubicBezTo>
                <a:cubicBezTo>
                  <a:pt x="241" y="45"/>
                  <a:pt x="224" y="54"/>
                  <a:pt x="206" y="63"/>
                </a:cubicBezTo>
                <a:cubicBezTo>
                  <a:pt x="170" y="81"/>
                  <a:pt x="143" y="107"/>
                  <a:pt x="116" y="134"/>
                </a:cubicBezTo>
                <a:cubicBezTo>
                  <a:pt x="81" y="170"/>
                  <a:pt x="54" y="215"/>
                  <a:pt x="36" y="268"/>
                </a:cubicBezTo>
                <a:lnTo>
                  <a:pt x="36" y="277"/>
                </a:lnTo>
                <a:cubicBezTo>
                  <a:pt x="27" y="313"/>
                  <a:pt x="18" y="348"/>
                  <a:pt x="9" y="384"/>
                </a:cubicBezTo>
                <a:cubicBezTo>
                  <a:pt x="9" y="411"/>
                  <a:pt x="9" y="438"/>
                  <a:pt x="9" y="455"/>
                </a:cubicBezTo>
                <a:cubicBezTo>
                  <a:pt x="0" y="482"/>
                  <a:pt x="0" y="509"/>
                  <a:pt x="9" y="527"/>
                </a:cubicBezTo>
                <a:lnTo>
                  <a:pt x="45" y="643"/>
                </a:lnTo>
                <a:lnTo>
                  <a:pt x="45" y="652"/>
                </a:lnTo>
                <a:cubicBezTo>
                  <a:pt x="81" y="723"/>
                  <a:pt x="125" y="786"/>
                  <a:pt x="197" y="830"/>
                </a:cubicBezTo>
                <a:cubicBezTo>
                  <a:pt x="215" y="848"/>
                  <a:pt x="232" y="857"/>
                  <a:pt x="250" y="866"/>
                </a:cubicBezTo>
                <a:cubicBezTo>
                  <a:pt x="277" y="875"/>
                  <a:pt x="295" y="893"/>
                  <a:pt x="313" y="902"/>
                </a:cubicBezTo>
                <a:cubicBezTo>
                  <a:pt x="352" y="915"/>
                  <a:pt x="396" y="923"/>
                  <a:pt x="441" y="923"/>
                </a:cubicBezTo>
                <a:cubicBezTo>
                  <a:pt x="458" y="923"/>
                  <a:pt x="475" y="922"/>
                  <a:pt x="491" y="920"/>
                </a:cubicBezTo>
                <a:cubicBezTo>
                  <a:pt x="501" y="922"/>
                  <a:pt x="510" y="923"/>
                  <a:pt x="520" y="923"/>
                </a:cubicBezTo>
                <a:cubicBezTo>
                  <a:pt x="546" y="923"/>
                  <a:pt x="572" y="915"/>
                  <a:pt x="598" y="902"/>
                </a:cubicBezTo>
                <a:cubicBezTo>
                  <a:pt x="625" y="902"/>
                  <a:pt x="643" y="893"/>
                  <a:pt x="661" y="884"/>
                </a:cubicBezTo>
                <a:cubicBezTo>
                  <a:pt x="714" y="866"/>
                  <a:pt x="759" y="830"/>
                  <a:pt x="795" y="786"/>
                </a:cubicBezTo>
                <a:cubicBezTo>
                  <a:pt x="821" y="759"/>
                  <a:pt x="839" y="732"/>
                  <a:pt x="857" y="696"/>
                </a:cubicBezTo>
                <a:cubicBezTo>
                  <a:pt x="875" y="670"/>
                  <a:pt x="893" y="634"/>
                  <a:pt x="893" y="598"/>
                </a:cubicBezTo>
                <a:cubicBezTo>
                  <a:pt x="911" y="563"/>
                  <a:pt x="911" y="518"/>
                  <a:pt x="902" y="482"/>
                </a:cubicBezTo>
                <a:cubicBezTo>
                  <a:pt x="911" y="455"/>
                  <a:pt x="902" y="420"/>
                  <a:pt x="902" y="393"/>
                </a:cubicBezTo>
                <a:cubicBezTo>
                  <a:pt x="893" y="366"/>
                  <a:pt x="884" y="348"/>
                  <a:pt x="884" y="331"/>
                </a:cubicBezTo>
                <a:cubicBezTo>
                  <a:pt x="866" y="277"/>
                  <a:pt x="839" y="223"/>
                  <a:pt x="795" y="179"/>
                </a:cubicBezTo>
                <a:cubicBezTo>
                  <a:pt x="777" y="152"/>
                  <a:pt x="750" y="125"/>
                  <a:pt x="714" y="98"/>
                </a:cubicBezTo>
                <a:lnTo>
                  <a:pt x="705" y="90"/>
                </a:lnTo>
                <a:cubicBezTo>
                  <a:pt x="670" y="63"/>
                  <a:pt x="625" y="45"/>
                  <a:pt x="589" y="36"/>
                </a:cubicBezTo>
                <a:lnTo>
                  <a:pt x="581" y="27"/>
                </a:lnTo>
                <a:cubicBezTo>
                  <a:pt x="554" y="9"/>
                  <a:pt x="518" y="9"/>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8148683" y="640095"/>
            <a:ext cx="105920" cy="98752"/>
          </a:xfrm>
          <a:custGeom>
            <a:avLst/>
            <a:gdLst/>
            <a:ahLst/>
            <a:cxnLst/>
            <a:rect l="l" t="t" r="r" b="b"/>
            <a:pathLst>
              <a:path w="1375" h="1282" extrusionOk="0">
                <a:moveTo>
                  <a:pt x="716" y="0"/>
                </a:moveTo>
                <a:cubicBezTo>
                  <a:pt x="511" y="0"/>
                  <a:pt x="311" y="97"/>
                  <a:pt x="179" y="270"/>
                </a:cubicBezTo>
                <a:cubicBezTo>
                  <a:pt x="0" y="502"/>
                  <a:pt x="0" y="823"/>
                  <a:pt x="179" y="1046"/>
                </a:cubicBezTo>
                <a:cubicBezTo>
                  <a:pt x="303" y="1200"/>
                  <a:pt x="487" y="1282"/>
                  <a:pt x="677" y="1282"/>
                </a:cubicBezTo>
                <a:cubicBezTo>
                  <a:pt x="719" y="1282"/>
                  <a:pt x="762" y="1278"/>
                  <a:pt x="804" y="1270"/>
                </a:cubicBezTo>
                <a:cubicBezTo>
                  <a:pt x="866" y="1261"/>
                  <a:pt x="920" y="1243"/>
                  <a:pt x="964" y="1216"/>
                </a:cubicBezTo>
                <a:cubicBezTo>
                  <a:pt x="1071" y="1162"/>
                  <a:pt x="1161" y="1091"/>
                  <a:pt x="1232" y="993"/>
                </a:cubicBezTo>
                <a:cubicBezTo>
                  <a:pt x="1357" y="805"/>
                  <a:pt x="1375" y="565"/>
                  <a:pt x="1286" y="359"/>
                </a:cubicBezTo>
                <a:cubicBezTo>
                  <a:pt x="1187" y="163"/>
                  <a:pt x="991" y="20"/>
                  <a:pt x="768" y="2"/>
                </a:cubicBezTo>
                <a:cubicBezTo>
                  <a:pt x="751" y="1"/>
                  <a:pt x="733"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8361135" y="615368"/>
            <a:ext cx="83272" cy="78185"/>
          </a:xfrm>
          <a:custGeom>
            <a:avLst/>
            <a:gdLst/>
            <a:ahLst/>
            <a:cxnLst/>
            <a:rect l="l" t="t" r="r" b="b"/>
            <a:pathLst>
              <a:path w="1081" h="1015" extrusionOk="0">
                <a:moveTo>
                  <a:pt x="558" y="0"/>
                </a:moveTo>
                <a:cubicBezTo>
                  <a:pt x="350" y="0"/>
                  <a:pt x="157" y="131"/>
                  <a:pt x="89" y="332"/>
                </a:cubicBezTo>
                <a:cubicBezTo>
                  <a:pt x="0" y="546"/>
                  <a:pt x="72" y="796"/>
                  <a:pt x="268" y="930"/>
                </a:cubicBezTo>
                <a:cubicBezTo>
                  <a:pt x="346" y="984"/>
                  <a:pt x="445" y="1014"/>
                  <a:pt x="544" y="1014"/>
                </a:cubicBezTo>
                <a:cubicBezTo>
                  <a:pt x="592" y="1014"/>
                  <a:pt x="641" y="1007"/>
                  <a:pt x="687" y="993"/>
                </a:cubicBezTo>
                <a:cubicBezTo>
                  <a:pt x="794" y="966"/>
                  <a:pt x="884" y="894"/>
                  <a:pt x="946" y="805"/>
                </a:cubicBezTo>
                <a:cubicBezTo>
                  <a:pt x="1062" y="653"/>
                  <a:pt x="1080" y="457"/>
                  <a:pt x="1009" y="288"/>
                </a:cubicBezTo>
                <a:cubicBezTo>
                  <a:pt x="937" y="118"/>
                  <a:pt x="777" y="11"/>
                  <a:pt x="598" y="2"/>
                </a:cubicBezTo>
                <a:cubicBezTo>
                  <a:pt x="585" y="1"/>
                  <a:pt x="572" y="0"/>
                  <a:pt x="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8308137" y="749708"/>
            <a:ext cx="53075" cy="52149"/>
          </a:xfrm>
          <a:custGeom>
            <a:avLst/>
            <a:gdLst/>
            <a:ahLst/>
            <a:cxnLst/>
            <a:rect l="l" t="t" r="r" b="b"/>
            <a:pathLst>
              <a:path w="689" h="677" extrusionOk="0">
                <a:moveTo>
                  <a:pt x="352" y="1"/>
                </a:moveTo>
                <a:cubicBezTo>
                  <a:pt x="331" y="1"/>
                  <a:pt x="309" y="3"/>
                  <a:pt x="287" y="7"/>
                </a:cubicBezTo>
                <a:cubicBezTo>
                  <a:pt x="278" y="7"/>
                  <a:pt x="206" y="34"/>
                  <a:pt x="197" y="34"/>
                </a:cubicBezTo>
                <a:lnTo>
                  <a:pt x="188" y="34"/>
                </a:lnTo>
                <a:lnTo>
                  <a:pt x="162" y="43"/>
                </a:lnTo>
                <a:cubicBezTo>
                  <a:pt x="117" y="70"/>
                  <a:pt x="90" y="114"/>
                  <a:pt x="63" y="159"/>
                </a:cubicBezTo>
                <a:cubicBezTo>
                  <a:pt x="63" y="168"/>
                  <a:pt x="28" y="230"/>
                  <a:pt x="28" y="239"/>
                </a:cubicBezTo>
                <a:cubicBezTo>
                  <a:pt x="19" y="248"/>
                  <a:pt x="19" y="266"/>
                  <a:pt x="10" y="275"/>
                </a:cubicBezTo>
                <a:cubicBezTo>
                  <a:pt x="1" y="302"/>
                  <a:pt x="1" y="329"/>
                  <a:pt x="10" y="364"/>
                </a:cubicBezTo>
                <a:cubicBezTo>
                  <a:pt x="1" y="391"/>
                  <a:pt x="10" y="418"/>
                  <a:pt x="19" y="445"/>
                </a:cubicBezTo>
                <a:cubicBezTo>
                  <a:pt x="28" y="462"/>
                  <a:pt x="28" y="480"/>
                  <a:pt x="37" y="489"/>
                </a:cubicBezTo>
                <a:lnTo>
                  <a:pt x="81" y="561"/>
                </a:lnTo>
                <a:lnTo>
                  <a:pt x="144" y="614"/>
                </a:lnTo>
                <a:lnTo>
                  <a:pt x="215" y="659"/>
                </a:lnTo>
                <a:lnTo>
                  <a:pt x="224" y="659"/>
                </a:lnTo>
                <a:lnTo>
                  <a:pt x="304" y="677"/>
                </a:lnTo>
                <a:lnTo>
                  <a:pt x="411" y="677"/>
                </a:lnTo>
                <a:lnTo>
                  <a:pt x="492" y="650"/>
                </a:lnTo>
                <a:cubicBezTo>
                  <a:pt x="536" y="632"/>
                  <a:pt x="563" y="605"/>
                  <a:pt x="590" y="578"/>
                </a:cubicBezTo>
                <a:cubicBezTo>
                  <a:pt x="608" y="561"/>
                  <a:pt x="617" y="552"/>
                  <a:pt x="626" y="543"/>
                </a:cubicBezTo>
                <a:cubicBezTo>
                  <a:pt x="635" y="516"/>
                  <a:pt x="652" y="489"/>
                  <a:pt x="661" y="462"/>
                </a:cubicBezTo>
                <a:cubicBezTo>
                  <a:pt x="670" y="453"/>
                  <a:pt x="688" y="391"/>
                  <a:pt x="688" y="382"/>
                </a:cubicBezTo>
                <a:cubicBezTo>
                  <a:pt x="688" y="355"/>
                  <a:pt x="688" y="337"/>
                  <a:pt x="679" y="337"/>
                </a:cubicBezTo>
                <a:cubicBezTo>
                  <a:pt x="679" y="302"/>
                  <a:pt x="679" y="275"/>
                  <a:pt x="661" y="248"/>
                </a:cubicBezTo>
                <a:cubicBezTo>
                  <a:pt x="661" y="230"/>
                  <a:pt x="652" y="213"/>
                  <a:pt x="652" y="195"/>
                </a:cubicBezTo>
                <a:cubicBezTo>
                  <a:pt x="644" y="186"/>
                  <a:pt x="608" y="132"/>
                  <a:pt x="599" y="123"/>
                </a:cubicBezTo>
                <a:cubicBezTo>
                  <a:pt x="590" y="114"/>
                  <a:pt x="545" y="70"/>
                  <a:pt x="536" y="61"/>
                </a:cubicBezTo>
                <a:cubicBezTo>
                  <a:pt x="510" y="52"/>
                  <a:pt x="483" y="34"/>
                  <a:pt x="456" y="25"/>
                </a:cubicBezTo>
                <a:lnTo>
                  <a:pt x="411" y="7"/>
                </a:lnTo>
                <a:cubicBezTo>
                  <a:pt x="394" y="3"/>
                  <a:pt x="374" y="1"/>
                  <a:pt x="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8227717" y="864945"/>
            <a:ext cx="57158" cy="58158"/>
          </a:xfrm>
          <a:custGeom>
            <a:avLst/>
            <a:gdLst/>
            <a:ahLst/>
            <a:cxnLst/>
            <a:rect l="l" t="t" r="r" b="b"/>
            <a:pathLst>
              <a:path w="742" h="755" extrusionOk="0">
                <a:moveTo>
                  <a:pt x="333" y="0"/>
                </a:moveTo>
                <a:cubicBezTo>
                  <a:pt x="255" y="0"/>
                  <a:pt x="179" y="26"/>
                  <a:pt x="117" y="73"/>
                </a:cubicBezTo>
                <a:cubicBezTo>
                  <a:pt x="81" y="100"/>
                  <a:pt x="54" y="136"/>
                  <a:pt x="36" y="180"/>
                </a:cubicBezTo>
                <a:cubicBezTo>
                  <a:pt x="19" y="216"/>
                  <a:pt x="1" y="261"/>
                  <a:pt x="1" y="305"/>
                </a:cubicBezTo>
                <a:cubicBezTo>
                  <a:pt x="1" y="332"/>
                  <a:pt x="1" y="368"/>
                  <a:pt x="1" y="403"/>
                </a:cubicBezTo>
                <a:cubicBezTo>
                  <a:pt x="10" y="448"/>
                  <a:pt x="19" y="493"/>
                  <a:pt x="36" y="528"/>
                </a:cubicBezTo>
                <a:cubicBezTo>
                  <a:pt x="63" y="591"/>
                  <a:pt x="108" y="653"/>
                  <a:pt x="170" y="689"/>
                </a:cubicBezTo>
                <a:cubicBezTo>
                  <a:pt x="215" y="725"/>
                  <a:pt x="260" y="742"/>
                  <a:pt x="313" y="751"/>
                </a:cubicBezTo>
                <a:cubicBezTo>
                  <a:pt x="331" y="754"/>
                  <a:pt x="349" y="755"/>
                  <a:pt x="367" y="755"/>
                </a:cubicBezTo>
                <a:cubicBezTo>
                  <a:pt x="420" y="755"/>
                  <a:pt x="474" y="745"/>
                  <a:pt x="527" y="725"/>
                </a:cubicBezTo>
                <a:cubicBezTo>
                  <a:pt x="554" y="716"/>
                  <a:pt x="572" y="698"/>
                  <a:pt x="590" y="680"/>
                </a:cubicBezTo>
                <a:cubicBezTo>
                  <a:pt x="625" y="662"/>
                  <a:pt x="652" y="635"/>
                  <a:pt x="679" y="600"/>
                </a:cubicBezTo>
                <a:cubicBezTo>
                  <a:pt x="697" y="564"/>
                  <a:pt x="715" y="528"/>
                  <a:pt x="724" y="484"/>
                </a:cubicBezTo>
                <a:cubicBezTo>
                  <a:pt x="733" y="439"/>
                  <a:pt x="741" y="385"/>
                  <a:pt x="733" y="341"/>
                </a:cubicBezTo>
                <a:cubicBezTo>
                  <a:pt x="715" y="278"/>
                  <a:pt x="688" y="225"/>
                  <a:pt x="652" y="180"/>
                </a:cubicBezTo>
                <a:lnTo>
                  <a:pt x="634" y="162"/>
                </a:lnTo>
                <a:lnTo>
                  <a:pt x="617" y="136"/>
                </a:lnTo>
                <a:lnTo>
                  <a:pt x="617" y="127"/>
                </a:lnTo>
                <a:cubicBezTo>
                  <a:pt x="554" y="55"/>
                  <a:pt x="465" y="11"/>
                  <a:pt x="367" y="2"/>
                </a:cubicBezTo>
                <a:cubicBezTo>
                  <a:pt x="355" y="1"/>
                  <a:pt x="344"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8070958" y="852466"/>
            <a:ext cx="60625" cy="61470"/>
          </a:xfrm>
          <a:custGeom>
            <a:avLst/>
            <a:gdLst/>
            <a:ahLst/>
            <a:cxnLst/>
            <a:rect l="l" t="t" r="r" b="b"/>
            <a:pathLst>
              <a:path w="787" h="798" extrusionOk="0">
                <a:moveTo>
                  <a:pt x="374" y="1"/>
                </a:moveTo>
                <a:cubicBezTo>
                  <a:pt x="318" y="1"/>
                  <a:pt x="266" y="17"/>
                  <a:pt x="215" y="39"/>
                </a:cubicBezTo>
                <a:cubicBezTo>
                  <a:pt x="153" y="66"/>
                  <a:pt x="108" y="110"/>
                  <a:pt x="63" y="164"/>
                </a:cubicBezTo>
                <a:cubicBezTo>
                  <a:pt x="28" y="208"/>
                  <a:pt x="10" y="271"/>
                  <a:pt x="1" y="333"/>
                </a:cubicBezTo>
                <a:cubicBezTo>
                  <a:pt x="1" y="360"/>
                  <a:pt x="1" y="378"/>
                  <a:pt x="1" y="396"/>
                </a:cubicBezTo>
                <a:cubicBezTo>
                  <a:pt x="1" y="414"/>
                  <a:pt x="1" y="431"/>
                  <a:pt x="1" y="449"/>
                </a:cubicBezTo>
                <a:cubicBezTo>
                  <a:pt x="10" y="521"/>
                  <a:pt x="36" y="583"/>
                  <a:pt x="81" y="637"/>
                </a:cubicBezTo>
                <a:lnTo>
                  <a:pt x="144" y="690"/>
                </a:lnTo>
                <a:cubicBezTo>
                  <a:pt x="161" y="708"/>
                  <a:pt x="179" y="717"/>
                  <a:pt x="197" y="735"/>
                </a:cubicBezTo>
                <a:cubicBezTo>
                  <a:pt x="251" y="771"/>
                  <a:pt x="304" y="788"/>
                  <a:pt x="367" y="797"/>
                </a:cubicBezTo>
                <a:lnTo>
                  <a:pt x="465" y="797"/>
                </a:lnTo>
                <a:cubicBezTo>
                  <a:pt x="510" y="788"/>
                  <a:pt x="554" y="771"/>
                  <a:pt x="599" y="744"/>
                </a:cubicBezTo>
                <a:cubicBezTo>
                  <a:pt x="634" y="717"/>
                  <a:pt x="670" y="690"/>
                  <a:pt x="697" y="655"/>
                </a:cubicBezTo>
                <a:cubicBezTo>
                  <a:pt x="742" y="592"/>
                  <a:pt x="768" y="521"/>
                  <a:pt x="777" y="449"/>
                </a:cubicBezTo>
                <a:cubicBezTo>
                  <a:pt x="786" y="378"/>
                  <a:pt x="768" y="307"/>
                  <a:pt x="742" y="244"/>
                </a:cubicBezTo>
                <a:cubicBezTo>
                  <a:pt x="724" y="208"/>
                  <a:pt x="706" y="173"/>
                  <a:pt x="679" y="146"/>
                </a:cubicBezTo>
                <a:cubicBezTo>
                  <a:pt x="670" y="137"/>
                  <a:pt x="661" y="119"/>
                  <a:pt x="652" y="119"/>
                </a:cubicBezTo>
                <a:lnTo>
                  <a:pt x="626" y="92"/>
                </a:lnTo>
                <a:cubicBezTo>
                  <a:pt x="599" y="66"/>
                  <a:pt x="554" y="39"/>
                  <a:pt x="518" y="30"/>
                </a:cubicBezTo>
                <a:lnTo>
                  <a:pt x="501" y="30"/>
                </a:lnTo>
                <a:cubicBezTo>
                  <a:pt x="474" y="12"/>
                  <a:pt x="438" y="12"/>
                  <a:pt x="411" y="3"/>
                </a:cubicBezTo>
                <a:cubicBezTo>
                  <a:pt x="399" y="1"/>
                  <a:pt x="386"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8167941" y="674296"/>
            <a:ext cx="46836" cy="48067"/>
          </a:xfrm>
          <a:custGeom>
            <a:avLst/>
            <a:gdLst/>
            <a:ahLst/>
            <a:cxnLst/>
            <a:rect l="l" t="t" r="r" b="b"/>
            <a:pathLst>
              <a:path w="608" h="624" extrusionOk="0">
                <a:moveTo>
                  <a:pt x="284" y="1"/>
                </a:moveTo>
                <a:cubicBezTo>
                  <a:pt x="270" y="1"/>
                  <a:pt x="256" y="2"/>
                  <a:pt x="241" y="4"/>
                </a:cubicBezTo>
                <a:cubicBezTo>
                  <a:pt x="197" y="13"/>
                  <a:pt x="161" y="22"/>
                  <a:pt x="134" y="49"/>
                </a:cubicBezTo>
                <a:cubicBezTo>
                  <a:pt x="107" y="58"/>
                  <a:pt x="89" y="76"/>
                  <a:pt x="81" y="94"/>
                </a:cubicBezTo>
                <a:cubicBezTo>
                  <a:pt x="45" y="121"/>
                  <a:pt x="27" y="156"/>
                  <a:pt x="18" y="192"/>
                </a:cubicBezTo>
                <a:lnTo>
                  <a:pt x="0" y="263"/>
                </a:lnTo>
                <a:lnTo>
                  <a:pt x="0" y="272"/>
                </a:lnTo>
                <a:lnTo>
                  <a:pt x="0" y="353"/>
                </a:lnTo>
                <a:cubicBezTo>
                  <a:pt x="0" y="361"/>
                  <a:pt x="9" y="379"/>
                  <a:pt x="9" y="388"/>
                </a:cubicBezTo>
                <a:cubicBezTo>
                  <a:pt x="18" y="406"/>
                  <a:pt x="18" y="424"/>
                  <a:pt x="27" y="433"/>
                </a:cubicBezTo>
                <a:lnTo>
                  <a:pt x="54" y="486"/>
                </a:lnTo>
                <a:lnTo>
                  <a:pt x="54" y="495"/>
                </a:lnTo>
                <a:lnTo>
                  <a:pt x="72" y="513"/>
                </a:lnTo>
                <a:cubicBezTo>
                  <a:pt x="89" y="531"/>
                  <a:pt x="107" y="549"/>
                  <a:pt x="134" y="567"/>
                </a:cubicBezTo>
                <a:lnTo>
                  <a:pt x="170" y="585"/>
                </a:lnTo>
                <a:cubicBezTo>
                  <a:pt x="179" y="594"/>
                  <a:pt x="188" y="602"/>
                  <a:pt x="205" y="602"/>
                </a:cubicBezTo>
                <a:cubicBezTo>
                  <a:pt x="238" y="616"/>
                  <a:pt x="276" y="624"/>
                  <a:pt x="314" y="624"/>
                </a:cubicBezTo>
                <a:cubicBezTo>
                  <a:pt x="329" y="624"/>
                  <a:pt x="343" y="623"/>
                  <a:pt x="357" y="620"/>
                </a:cubicBezTo>
                <a:lnTo>
                  <a:pt x="429" y="594"/>
                </a:lnTo>
                <a:cubicBezTo>
                  <a:pt x="464" y="585"/>
                  <a:pt x="491" y="558"/>
                  <a:pt x="518" y="531"/>
                </a:cubicBezTo>
                <a:cubicBezTo>
                  <a:pt x="536" y="513"/>
                  <a:pt x="554" y="495"/>
                  <a:pt x="562" y="469"/>
                </a:cubicBezTo>
                <a:cubicBezTo>
                  <a:pt x="580" y="433"/>
                  <a:pt x="598" y="397"/>
                  <a:pt x="598" y="361"/>
                </a:cubicBezTo>
                <a:lnTo>
                  <a:pt x="598" y="281"/>
                </a:lnTo>
                <a:cubicBezTo>
                  <a:pt x="598" y="280"/>
                  <a:pt x="598" y="279"/>
                  <a:pt x="599" y="279"/>
                </a:cubicBezTo>
                <a:cubicBezTo>
                  <a:pt x="600" y="279"/>
                  <a:pt x="605" y="292"/>
                  <a:pt x="607" y="292"/>
                </a:cubicBezTo>
                <a:cubicBezTo>
                  <a:pt x="607" y="292"/>
                  <a:pt x="607" y="291"/>
                  <a:pt x="607" y="290"/>
                </a:cubicBezTo>
                <a:lnTo>
                  <a:pt x="607" y="263"/>
                </a:lnTo>
                <a:cubicBezTo>
                  <a:pt x="598" y="210"/>
                  <a:pt x="571" y="156"/>
                  <a:pt x="536" y="112"/>
                </a:cubicBezTo>
                <a:cubicBezTo>
                  <a:pt x="518" y="94"/>
                  <a:pt x="500" y="76"/>
                  <a:pt x="473" y="58"/>
                </a:cubicBezTo>
                <a:cubicBezTo>
                  <a:pt x="464" y="49"/>
                  <a:pt x="455" y="49"/>
                  <a:pt x="438" y="40"/>
                </a:cubicBezTo>
                <a:lnTo>
                  <a:pt x="402" y="22"/>
                </a:lnTo>
                <a:cubicBezTo>
                  <a:pt x="363" y="9"/>
                  <a:pt x="323"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8130812" y="777516"/>
            <a:ext cx="30274" cy="32199"/>
          </a:xfrm>
          <a:custGeom>
            <a:avLst/>
            <a:gdLst/>
            <a:ahLst/>
            <a:cxnLst/>
            <a:rect l="l" t="t" r="r" b="b"/>
            <a:pathLst>
              <a:path w="393" h="418" extrusionOk="0">
                <a:moveTo>
                  <a:pt x="178" y="1"/>
                </a:moveTo>
                <a:cubicBezTo>
                  <a:pt x="136" y="1"/>
                  <a:pt x="101" y="17"/>
                  <a:pt x="72" y="39"/>
                </a:cubicBezTo>
                <a:cubicBezTo>
                  <a:pt x="54" y="57"/>
                  <a:pt x="36" y="75"/>
                  <a:pt x="27" y="101"/>
                </a:cubicBezTo>
                <a:cubicBezTo>
                  <a:pt x="9" y="119"/>
                  <a:pt x="9" y="137"/>
                  <a:pt x="0" y="164"/>
                </a:cubicBezTo>
                <a:cubicBezTo>
                  <a:pt x="0" y="191"/>
                  <a:pt x="0" y="217"/>
                  <a:pt x="9" y="235"/>
                </a:cubicBezTo>
                <a:cubicBezTo>
                  <a:pt x="18" y="253"/>
                  <a:pt x="18" y="271"/>
                  <a:pt x="27" y="280"/>
                </a:cubicBezTo>
                <a:cubicBezTo>
                  <a:pt x="27" y="280"/>
                  <a:pt x="27" y="289"/>
                  <a:pt x="27" y="289"/>
                </a:cubicBezTo>
                <a:cubicBezTo>
                  <a:pt x="45" y="325"/>
                  <a:pt x="63" y="360"/>
                  <a:pt x="98" y="387"/>
                </a:cubicBezTo>
                <a:cubicBezTo>
                  <a:pt x="132" y="407"/>
                  <a:pt x="165" y="417"/>
                  <a:pt x="199" y="417"/>
                </a:cubicBezTo>
                <a:cubicBezTo>
                  <a:pt x="210" y="417"/>
                  <a:pt x="221" y="416"/>
                  <a:pt x="232" y="414"/>
                </a:cubicBezTo>
                <a:cubicBezTo>
                  <a:pt x="259" y="414"/>
                  <a:pt x="286" y="405"/>
                  <a:pt x="304" y="387"/>
                </a:cubicBezTo>
                <a:cubicBezTo>
                  <a:pt x="322" y="378"/>
                  <a:pt x="339" y="360"/>
                  <a:pt x="357" y="342"/>
                </a:cubicBezTo>
                <a:cubicBezTo>
                  <a:pt x="384" y="298"/>
                  <a:pt x="393" y="253"/>
                  <a:pt x="384" y="209"/>
                </a:cubicBezTo>
                <a:lnTo>
                  <a:pt x="384" y="200"/>
                </a:lnTo>
                <a:lnTo>
                  <a:pt x="384" y="173"/>
                </a:lnTo>
                <a:lnTo>
                  <a:pt x="375" y="128"/>
                </a:lnTo>
                <a:cubicBezTo>
                  <a:pt x="357" y="101"/>
                  <a:pt x="348" y="84"/>
                  <a:pt x="330" y="66"/>
                </a:cubicBezTo>
                <a:cubicBezTo>
                  <a:pt x="295" y="30"/>
                  <a:pt x="250" y="3"/>
                  <a:pt x="206" y="3"/>
                </a:cubicBezTo>
                <a:cubicBezTo>
                  <a:pt x="196" y="2"/>
                  <a:pt x="18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8380393" y="644794"/>
            <a:ext cx="35820" cy="36743"/>
          </a:xfrm>
          <a:custGeom>
            <a:avLst/>
            <a:gdLst/>
            <a:ahLst/>
            <a:cxnLst/>
            <a:rect l="l" t="t" r="r" b="b"/>
            <a:pathLst>
              <a:path w="465" h="477" extrusionOk="0">
                <a:moveTo>
                  <a:pt x="257" y="0"/>
                </a:moveTo>
                <a:cubicBezTo>
                  <a:pt x="249" y="0"/>
                  <a:pt x="240" y="1"/>
                  <a:pt x="232" y="4"/>
                </a:cubicBezTo>
                <a:cubicBezTo>
                  <a:pt x="205" y="4"/>
                  <a:pt x="170" y="4"/>
                  <a:pt x="143" y="22"/>
                </a:cubicBezTo>
                <a:lnTo>
                  <a:pt x="125" y="30"/>
                </a:lnTo>
                <a:lnTo>
                  <a:pt x="80" y="57"/>
                </a:lnTo>
                <a:cubicBezTo>
                  <a:pt x="36" y="102"/>
                  <a:pt x="9" y="155"/>
                  <a:pt x="0" y="209"/>
                </a:cubicBezTo>
                <a:lnTo>
                  <a:pt x="0" y="245"/>
                </a:lnTo>
                <a:cubicBezTo>
                  <a:pt x="0" y="254"/>
                  <a:pt x="0" y="263"/>
                  <a:pt x="0" y="280"/>
                </a:cubicBezTo>
                <a:lnTo>
                  <a:pt x="18" y="334"/>
                </a:lnTo>
                <a:cubicBezTo>
                  <a:pt x="18" y="343"/>
                  <a:pt x="27" y="352"/>
                  <a:pt x="36" y="361"/>
                </a:cubicBezTo>
                <a:cubicBezTo>
                  <a:pt x="36" y="370"/>
                  <a:pt x="45" y="387"/>
                  <a:pt x="54" y="396"/>
                </a:cubicBezTo>
                <a:cubicBezTo>
                  <a:pt x="63" y="405"/>
                  <a:pt x="80" y="423"/>
                  <a:pt x="98" y="441"/>
                </a:cubicBezTo>
                <a:cubicBezTo>
                  <a:pt x="125" y="459"/>
                  <a:pt x="152" y="468"/>
                  <a:pt x="179" y="477"/>
                </a:cubicBezTo>
                <a:lnTo>
                  <a:pt x="241" y="477"/>
                </a:lnTo>
                <a:cubicBezTo>
                  <a:pt x="268" y="477"/>
                  <a:pt x="295" y="468"/>
                  <a:pt x="321" y="459"/>
                </a:cubicBezTo>
                <a:lnTo>
                  <a:pt x="375" y="423"/>
                </a:lnTo>
                <a:cubicBezTo>
                  <a:pt x="402" y="405"/>
                  <a:pt x="420" y="387"/>
                  <a:pt x="428" y="361"/>
                </a:cubicBezTo>
                <a:cubicBezTo>
                  <a:pt x="446" y="334"/>
                  <a:pt x="455" y="307"/>
                  <a:pt x="455" y="271"/>
                </a:cubicBezTo>
                <a:lnTo>
                  <a:pt x="455" y="254"/>
                </a:lnTo>
                <a:cubicBezTo>
                  <a:pt x="464" y="227"/>
                  <a:pt x="464" y="200"/>
                  <a:pt x="464" y="164"/>
                </a:cubicBezTo>
                <a:lnTo>
                  <a:pt x="446" y="138"/>
                </a:lnTo>
                <a:cubicBezTo>
                  <a:pt x="437" y="120"/>
                  <a:pt x="428" y="102"/>
                  <a:pt x="411" y="84"/>
                </a:cubicBezTo>
                <a:cubicBezTo>
                  <a:pt x="393" y="48"/>
                  <a:pt x="357" y="30"/>
                  <a:pt x="321" y="13"/>
                </a:cubicBezTo>
                <a:cubicBezTo>
                  <a:pt x="302" y="6"/>
                  <a:pt x="279" y="0"/>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8290266" y="714429"/>
            <a:ext cx="104379" cy="101449"/>
          </a:xfrm>
          <a:custGeom>
            <a:avLst/>
            <a:gdLst/>
            <a:ahLst/>
            <a:cxnLst/>
            <a:rect l="l" t="t" r="r" b="b"/>
            <a:pathLst>
              <a:path w="1355" h="1317" extrusionOk="0">
                <a:moveTo>
                  <a:pt x="1170" y="207"/>
                </a:moveTo>
                <a:lnTo>
                  <a:pt x="1170" y="207"/>
                </a:lnTo>
                <a:cubicBezTo>
                  <a:pt x="1196" y="235"/>
                  <a:pt x="1219" y="265"/>
                  <a:pt x="1239" y="297"/>
                </a:cubicBezTo>
                <a:lnTo>
                  <a:pt x="1239" y="297"/>
                </a:lnTo>
                <a:cubicBezTo>
                  <a:pt x="1219" y="265"/>
                  <a:pt x="1196" y="235"/>
                  <a:pt x="1170" y="207"/>
                </a:cubicBezTo>
                <a:close/>
                <a:moveTo>
                  <a:pt x="1239" y="297"/>
                </a:moveTo>
                <a:cubicBezTo>
                  <a:pt x="1287" y="374"/>
                  <a:pt x="1318" y="460"/>
                  <a:pt x="1331" y="554"/>
                </a:cubicBezTo>
                <a:cubicBezTo>
                  <a:pt x="1339" y="611"/>
                  <a:pt x="1340" y="670"/>
                  <a:pt x="1333" y="728"/>
                </a:cubicBezTo>
                <a:lnTo>
                  <a:pt x="1333" y="728"/>
                </a:lnTo>
                <a:cubicBezTo>
                  <a:pt x="1354" y="578"/>
                  <a:pt x="1321" y="425"/>
                  <a:pt x="1239" y="297"/>
                </a:cubicBezTo>
                <a:close/>
                <a:moveTo>
                  <a:pt x="716" y="0"/>
                </a:moveTo>
                <a:cubicBezTo>
                  <a:pt x="567" y="0"/>
                  <a:pt x="420" y="53"/>
                  <a:pt x="304" y="153"/>
                </a:cubicBezTo>
                <a:cubicBezTo>
                  <a:pt x="179" y="206"/>
                  <a:pt x="90" y="314"/>
                  <a:pt x="45" y="447"/>
                </a:cubicBezTo>
                <a:cubicBezTo>
                  <a:pt x="1" y="572"/>
                  <a:pt x="1" y="715"/>
                  <a:pt x="45" y="840"/>
                </a:cubicBezTo>
                <a:cubicBezTo>
                  <a:pt x="135" y="1099"/>
                  <a:pt x="367" y="1286"/>
                  <a:pt x="643" y="1313"/>
                </a:cubicBezTo>
                <a:cubicBezTo>
                  <a:pt x="664" y="1315"/>
                  <a:pt x="684" y="1316"/>
                  <a:pt x="704" y="1316"/>
                </a:cubicBezTo>
                <a:cubicBezTo>
                  <a:pt x="950" y="1316"/>
                  <a:pt x="1178" y="1168"/>
                  <a:pt x="1277" y="929"/>
                </a:cubicBezTo>
                <a:cubicBezTo>
                  <a:pt x="1306" y="866"/>
                  <a:pt x="1325" y="798"/>
                  <a:pt x="1333" y="728"/>
                </a:cubicBezTo>
                <a:lnTo>
                  <a:pt x="1333" y="728"/>
                </a:lnTo>
                <a:cubicBezTo>
                  <a:pt x="1323" y="797"/>
                  <a:pt x="1302" y="865"/>
                  <a:pt x="1268" y="929"/>
                </a:cubicBezTo>
                <a:cubicBezTo>
                  <a:pt x="1172" y="1138"/>
                  <a:pt x="961" y="1274"/>
                  <a:pt x="732" y="1274"/>
                </a:cubicBezTo>
                <a:cubicBezTo>
                  <a:pt x="705" y="1274"/>
                  <a:pt x="679" y="1272"/>
                  <a:pt x="652" y="1268"/>
                </a:cubicBezTo>
                <a:cubicBezTo>
                  <a:pt x="394" y="1233"/>
                  <a:pt x="179" y="1063"/>
                  <a:pt x="99" y="822"/>
                </a:cubicBezTo>
                <a:cubicBezTo>
                  <a:pt x="54" y="706"/>
                  <a:pt x="54" y="572"/>
                  <a:pt x="90" y="456"/>
                </a:cubicBezTo>
                <a:cubicBezTo>
                  <a:pt x="126" y="331"/>
                  <a:pt x="206" y="233"/>
                  <a:pt x="322" y="171"/>
                </a:cubicBezTo>
                <a:cubicBezTo>
                  <a:pt x="422" y="70"/>
                  <a:pt x="570" y="9"/>
                  <a:pt x="720" y="9"/>
                </a:cubicBezTo>
                <a:cubicBezTo>
                  <a:pt x="730" y="9"/>
                  <a:pt x="740" y="10"/>
                  <a:pt x="751" y="10"/>
                </a:cubicBezTo>
                <a:cubicBezTo>
                  <a:pt x="902" y="28"/>
                  <a:pt x="1054" y="90"/>
                  <a:pt x="1170" y="206"/>
                </a:cubicBezTo>
                <a:cubicBezTo>
                  <a:pt x="1063" y="90"/>
                  <a:pt x="911" y="19"/>
                  <a:pt x="751" y="1"/>
                </a:cubicBezTo>
                <a:cubicBezTo>
                  <a:pt x="739" y="1"/>
                  <a:pt x="727"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8345960" y="765345"/>
            <a:ext cx="3543" cy="3543"/>
          </a:xfrm>
          <a:custGeom>
            <a:avLst/>
            <a:gdLst/>
            <a:ahLst/>
            <a:cxnLst/>
            <a:rect l="l" t="t" r="r" b="b"/>
            <a:pathLst>
              <a:path w="46" h="46" extrusionOk="0">
                <a:moveTo>
                  <a:pt x="28" y="1"/>
                </a:moveTo>
                <a:lnTo>
                  <a:pt x="1" y="18"/>
                </a:lnTo>
                <a:lnTo>
                  <a:pt x="45" y="45"/>
                </a:lnTo>
                <a:lnTo>
                  <a:pt x="45" y="18"/>
                </a:lnTo>
                <a:lnTo>
                  <a:pt x="45" y="1"/>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8207072" y="829974"/>
            <a:ext cx="119015" cy="104684"/>
          </a:xfrm>
          <a:custGeom>
            <a:avLst/>
            <a:gdLst/>
            <a:ahLst/>
            <a:cxnLst/>
            <a:rect l="l" t="t" r="r" b="b"/>
            <a:pathLst>
              <a:path w="1545" h="1359" extrusionOk="0">
                <a:moveTo>
                  <a:pt x="1518" y="848"/>
                </a:moveTo>
                <a:cubicBezTo>
                  <a:pt x="1491" y="991"/>
                  <a:pt x="1402" y="1125"/>
                  <a:pt x="1286" y="1214"/>
                </a:cubicBezTo>
                <a:cubicBezTo>
                  <a:pt x="1411" y="1125"/>
                  <a:pt x="1491" y="1000"/>
                  <a:pt x="1518" y="848"/>
                </a:cubicBezTo>
                <a:close/>
                <a:moveTo>
                  <a:pt x="777" y="0"/>
                </a:moveTo>
                <a:cubicBezTo>
                  <a:pt x="601" y="0"/>
                  <a:pt x="427" y="59"/>
                  <a:pt x="287" y="179"/>
                </a:cubicBezTo>
                <a:cubicBezTo>
                  <a:pt x="233" y="233"/>
                  <a:pt x="179" y="286"/>
                  <a:pt x="144" y="358"/>
                </a:cubicBezTo>
                <a:cubicBezTo>
                  <a:pt x="108" y="420"/>
                  <a:pt x="81" y="491"/>
                  <a:pt x="63" y="572"/>
                </a:cubicBezTo>
                <a:cubicBezTo>
                  <a:pt x="1" y="875"/>
                  <a:pt x="179" y="1188"/>
                  <a:pt x="483" y="1295"/>
                </a:cubicBezTo>
                <a:cubicBezTo>
                  <a:pt x="586" y="1338"/>
                  <a:pt x="697" y="1359"/>
                  <a:pt x="808" y="1359"/>
                </a:cubicBezTo>
                <a:cubicBezTo>
                  <a:pt x="974" y="1359"/>
                  <a:pt x="1141" y="1311"/>
                  <a:pt x="1286" y="1215"/>
                </a:cubicBezTo>
                <a:lnTo>
                  <a:pt x="1286" y="1215"/>
                </a:lnTo>
                <a:cubicBezTo>
                  <a:pt x="1148" y="1306"/>
                  <a:pt x="989" y="1352"/>
                  <a:pt x="831" y="1352"/>
                </a:cubicBezTo>
                <a:cubicBezTo>
                  <a:pt x="712" y="1352"/>
                  <a:pt x="593" y="1326"/>
                  <a:pt x="483" y="1277"/>
                </a:cubicBezTo>
                <a:cubicBezTo>
                  <a:pt x="206" y="1161"/>
                  <a:pt x="46" y="866"/>
                  <a:pt x="108" y="581"/>
                </a:cubicBezTo>
                <a:cubicBezTo>
                  <a:pt x="171" y="286"/>
                  <a:pt x="420" y="81"/>
                  <a:pt x="706" y="54"/>
                </a:cubicBezTo>
                <a:cubicBezTo>
                  <a:pt x="740" y="49"/>
                  <a:pt x="775" y="46"/>
                  <a:pt x="809" y="46"/>
                </a:cubicBezTo>
                <a:cubicBezTo>
                  <a:pt x="1067" y="46"/>
                  <a:pt x="1312" y="192"/>
                  <a:pt x="1438" y="429"/>
                </a:cubicBezTo>
                <a:cubicBezTo>
                  <a:pt x="1509" y="554"/>
                  <a:pt x="1536" y="706"/>
                  <a:pt x="1518" y="848"/>
                </a:cubicBezTo>
                <a:cubicBezTo>
                  <a:pt x="1545" y="706"/>
                  <a:pt x="1518" y="554"/>
                  <a:pt x="1447" y="420"/>
                </a:cubicBezTo>
                <a:cubicBezTo>
                  <a:pt x="1384" y="277"/>
                  <a:pt x="1277" y="170"/>
                  <a:pt x="1143" y="90"/>
                </a:cubicBezTo>
                <a:cubicBezTo>
                  <a:pt x="1028" y="30"/>
                  <a:pt x="90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8048311" y="816262"/>
            <a:ext cx="107306" cy="107303"/>
          </a:xfrm>
          <a:custGeom>
            <a:avLst/>
            <a:gdLst/>
            <a:ahLst/>
            <a:cxnLst/>
            <a:rect l="l" t="t" r="r" b="b"/>
            <a:pathLst>
              <a:path w="1393" h="1393" extrusionOk="0">
                <a:moveTo>
                  <a:pt x="732" y="0"/>
                </a:moveTo>
                <a:cubicBezTo>
                  <a:pt x="670" y="0"/>
                  <a:pt x="616" y="0"/>
                  <a:pt x="554" y="9"/>
                </a:cubicBezTo>
                <a:cubicBezTo>
                  <a:pt x="375" y="18"/>
                  <a:pt x="214" y="107"/>
                  <a:pt x="125" y="259"/>
                </a:cubicBezTo>
                <a:cubicBezTo>
                  <a:pt x="36" y="411"/>
                  <a:pt x="0" y="589"/>
                  <a:pt x="27" y="759"/>
                </a:cubicBezTo>
                <a:cubicBezTo>
                  <a:pt x="45" y="937"/>
                  <a:pt x="134" y="1098"/>
                  <a:pt x="268" y="1214"/>
                </a:cubicBezTo>
                <a:cubicBezTo>
                  <a:pt x="402" y="1330"/>
                  <a:pt x="571" y="1392"/>
                  <a:pt x="750" y="1392"/>
                </a:cubicBezTo>
                <a:cubicBezTo>
                  <a:pt x="937" y="1392"/>
                  <a:pt x="1107" y="1312"/>
                  <a:pt x="1223" y="1178"/>
                </a:cubicBezTo>
                <a:cubicBezTo>
                  <a:pt x="1339" y="1044"/>
                  <a:pt x="1393" y="866"/>
                  <a:pt x="1384" y="687"/>
                </a:cubicBezTo>
                <a:cubicBezTo>
                  <a:pt x="1375" y="518"/>
                  <a:pt x="1303" y="348"/>
                  <a:pt x="1178" y="223"/>
                </a:cubicBezTo>
                <a:cubicBezTo>
                  <a:pt x="1062" y="98"/>
                  <a:pt x="902" y="18"/>
                  <a:pt x="732" y="0"/>
                </a:cubicBezTo>
                <a:lnTo>
                  <a:pt x="732" y="0"/>
                </a:lnTo>
                <a:cubicBezTo>
                  <a:pt x="1089" y="54"/>
                  <a:pt x="1357" y="348"/>
                  <a:pt x="1366" y="705"/>
                </a:cubicBezTo>
                <a:cubicBezTo>
                  <a:pt x="1366" y="866"/>
                  <a:pt x="1303" y="1035"/>
                  <a:pt x="1196" y="1160"/>
                </a:cubicBezTo>
                <a:cubicBezTo>
                  <a:pt x="1080" y="1276"/>
                  <a:pt x="920" y="1348"/>
                  <a:pt x="759" y="1348"/>
                </a:cubicBezTo>
                <a:cubicBezTo>
                  <a:pt x="748" y="1348"/>
                  <a:pt x="737" y="1349"/>
                  <a:pt x="727" y="1349"/>
                </a:cubicBezTo>
                <a:cubicBezTo>
                  <a:pt x="569" y="1349"/>
                  <a:pt x="421" y="1287"/>
                  <a:pt x="304" y="1187"/>
                </a:cubicBezTo>
                <a:cubicBezTo>
                  <a:pt x="170" y="1080"/>
                  <a:pt x="81" y="928"/>
                  <a:pt x="54" y="759"/>
                </a:cubicBezTo>
                <a:cubicBezTo>
                  <a:pt x="27" y="589"/>
                  <a:pt x="54" y="420"/>
                  <a:pt x="143" y="268"/>
                </a:cubicBezTo>
                <a:cubicBezTo>
                  <a:pt x="179" y="196"/>
                  <a:pt x="241" y="134"/>
                  <a:pt x="313" y="89"/>
                </a:cubicBezTo>
                <a:cubicBezTo>
                  <a:pt x="384" y="45"/>
                  <a:pt x="473" y="18"/>
                  <a:pt x="554" y="18"/>
                </a:cubicBezTo>
                <a:cubicBezTo>
                  <a:pt x="616" y="0"/>
                  <a:pt x="679" y="0"/>
                  <a:pt x="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8117023" y="884280"/>
            <a:ext cx="2850" cy="4237"/>
          </a:xfrm>
          <a:custGeom>
            <a:avLst/>
            <a:gdLst/>
            <a:ahLst/>
            <a:cxnLst/>
            <a:rect l="l" t="t" r="r" b="b"/>
            <a:pathLst>
              <a:path w="37" h="55" extrusionOk="0">
                <a:moveTo>
                  <a:pt x="1" y="1"/>
                </a:moveTo>
                <a:lnTo>
                  <a:pt x="6" y="10"/>
                </a:lnTo>
                <a:lnTo>
                  <a:pt x="6" y="10"/>
                </a:lnTo>
                <a:cubicBezTo>
                  <a:pt x="7" y="10"/>
                  <a:pt x="8" y="10"/>
                  <a:pt x="10" y="10"/>
                </a:cubicBezTo>
                <a:lnTo>
                  <a:pt x="20" y="27"/>
                </a:lnTo>
                <a:lnTo>
                  <a:pt x="20" y="27"/>
                </a:lnTo>
                <a:cubicBezTo>
                  <a:pt x="28" y="26"/>
                  <a:pt x="27" y="18"/>
                  <a:pt x="19" y="10"/>
                </a:cubicBezTo>
                <a:cubicBezTo>
                  <a:pt x="19" y="10"/>
                  <a:pt x="10" y="1"/>
                  <a:pt x="1" y="1"/>
                </a:cubicBezTo>
                <a:close/>
                <a:moveTo>
                  <a:pt x="6" y="10"/>
                </a:moveTo>
                <a:lnTo>
                  <a:pt x="6" y="10"/>
                </a:lnTo>
                <a:cubicBezTo>
                  <a:pt x="1" y="12"/>
                  <a:pt x="2" y="20"/>
                  <a:pt x="10" y="27"/>
                </a:cubicBezTo>
                <a:lnTo>
                  <a:pt x="17" y="27"/>
                </a:lnTo>
                <a:lnTo>
                  <a:pt x="6" y="10"/>
                </a:lnTo>
                <a:close/>
                <a:moveTo>
                  <a:pt x="20" y="27"/>
                </a:moveTo>
                <a:lnTo>
                  <a:pt x="20" y="27"/>
                </a:lnTo>
                <a:cubicBezTo>
                  <a:pt x="20" y="27"/>
                  <a:pt x="19" y="27"/>
                  <a:pt x="19" y="27"/>
                </a:cubicBezTo>
                <a:lnTo>
                  <a:pt x="20" y="27"/>
                </a:lnTo>
                <a:lnTo>
                  <a:pt x="20" y="27"/>
                </a:lnTo>
                <a:close/>
                <a:moveTo>
                  <a:pt x="17" y="27"/>
                </a:moveTo>
                <a:lnTo>
                  <a:pt x="17" y="28"/>
                </a:lnTo>
                <a:lnTo>
                  <a:pt x="17" y="28"/>
                </a:lnTo>
                <a:cubicBezTo>
                  <a:pt x="17" y="27"/>
                  <a:pt x="18" y="27"/>
                  <a:pt x="19" y="27"/>
                </a:cubicBezTo>
                <a:close/>
                <a:moveTo>
                  <a:pt x="20" y="27"/>
                </a:moveTo>
                <a:lnTo>
                  <a:pt x="28" y="39"/>
                </a:lnTo>
                <a:lnTo>
                  <a:pt x="28" y="39"/>
                </a:lnTo>
                <a:cubicBezTo>
                  <a:pt x="28" y="36"/>
                  <a:pt x="28" y="34"/>
                  <a:pt x="28" y="27"/>
                </a:cubicBezTo>
                <a:close/>
                <a:moveTo>
                  <a:pt x="17" y="28"/>
                </a:moveTo>
                <a:lnTo>
                  <a:pt x="17" y="28"/>
                </a:lnTo>
                <a:cubicBezTo>
                  <a:pt x="10" y="29"/>
                  <a:pt x="10" y="36"/>
                  <a:pt x="19" y="36"/>
                </a:cubicBezTo>
                <a:cubicBezTo>
                  <a:pt x="19" y="45"/>
                  <a:pt x="28" y="45"/>
                  <a:pt x="36" y="54"/>
                </a:cubicBezTo>
                <a:lnTo>
                  <a:pt x="28" y="39"/>
                </a:lnTo>
                <a:lnTo>
                  <a:pt x="28" y="39"/>
                </a:lnTo>
                <a:cubicBezTo>
                  <a:pt x="28" y="41"/>
                  <a:pt x="28" y="43"/>
                  <a:pt x="28" y="45"/>
                </a:cubicBezTo>
                <a:lnTo>
                  <a:pt x="17" y="28"/>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8118410" y="750248"/>
            <a:ext cx="73643" cy="72947"/>
          </a:xfrm>
          <a:custGeom>
            <a:avLst/>
            <a:gdLst/>
            <a:ahLst/>
            <a:cxnLst/>
            <a:rect l="l" t="t" r="r" b="b"/>
            <a:pathLst>
              <a:path w="956" h="947" extrusionOk="0">
                <a:moveTo>
                  <a:pt x="420" y="0"/>
                </a:moveTo>
                <a:cubicBezTo>
                  <a:pt x="390" y="0"/>
                  <a:pt x="361" y="6"/>
                  <a:pt x="336" y="19"/>
                </a:cubicBezTo>
                <a:lnTo>
                  <a:pt x="336" y="19"/>
                </a:lnTo>
                <a:cubicBezTo>
                  <a:pt x="358" y="13"/>
                  <a:pt x="378" y="9"/>
                  <a:pt x="402" y="9"/>
                </a:cubicBezTo>
                <a:cubicBezTo>
                  <a:pt x="420" y="5"/>
                  <a:pt x="438" y="2"/>
                  <a:pt x="456" y="2"/>
                </a:cubicBezTo>
                <a:cubicBezTo>
                  <a:pt x="474" y="2"/>
                  <a:pt x="491" y="5"/>
                  <a:pt x="509" y="9"/>
                </a:cubicBezTo>
                <a:cubicBezTo>
                  <a:pt x="545" y="9"/>
                  <a:pt x="581" y="18"/>
                  <a:pt x="616" y="27"/>
                </a:cubicBezTo>
                <a:cubicBezTo>
                  <a:pt x="581" y="18"/>
                  <a:pt x="554" y="9"/>
                  <a:pt x="518" y="0"/>
                </a:cubicBezTo>
                <a:close/>
                <a:moveTo>
                  <a:pt x="336" y="19"/>
                </a:moveTo>
                <a:lnTo>
                  <a:pt x="336" y="19"/>
                </a:lnTo>
                <a:cubicBezTo>
                  <a:pt x="326" y="21"/>
                  <a:pt x="316" y="24"/>
                  <a:pt x="304" y="27"/>
                </a:cubicBezTo>
                <a:cubicBezTo>
                  <a:pt x="286" y="27"/>
                  <a:pt x="268" y="36"/>
                  <a:pt x="259" y="45"/>
                </a:cubicBezTo>
                <a:cubicBezTo>
                  <a:pt x="242" y="54"/>
                  <a:pt x="224" y="63"/>
                  <a:pt x="215" y="72"/>
                </a:cubicBezTo>
                <a:cubicBezTo>
                  <a:pt x="179" y="81"/>
                  <a:pt x="143" y="107"/>
                  <a:pt x="126" y="134"/>
                </a:cubicBezTo>
                <a:cubicBezTo>
                  <a:pt x="90" y="170"/>
                  <a:pt x="54" y="206"/>
                  <a:pt x="36" y="250"/>
                </a:cubicBezTo>
                <a:cubicBezTo>
                  <a:pt x="27" y="295"/>
                  <a:pt x="10" y="339"/>
                  <a:pt x="1" y="384"/>
                </a:cubicBezTo>
                <a:lnTo>
                  <a:pt x="1" y="536"/>
                </a:lnTo>
                <a:lnTo>
                  <a:pt x="18" y="589"/>
                </a:lnTo>
                <a:lnTo>
                  <a:pt x="27" y="625"/>
                </a:lnTo>
                <a:cubicBezTo>
                  <a:pt x="27" y="634"/>
                  <a:pt x="27" y="643"/>
                  <a:pt x="36" y="661"/>
                </a:cubicBezTo>
                <a:cubicBezTo>
                  <a:pt x="63" y="705"/>
                  <a:pt x="90" y="741"/>
                  <a:pt x="117" y="777"/>
                </a:cubicBezTo>
                <a:cubicBezTo>
                  <a:pt x="152" y="812"/>
                  <a:pt x="188" y="848"/>
                  <a:pt x="233" y="875"/>
                </a:cubicBezTo>
                <a:cubicBezTo>
                  <a:pt x="268" y="893"/>
                  <a:pt x="313" y="920"/>
                  <a:pt x="358" y="937"/>
                </a:cubicBezTo>
                <a:cubicBezTo>
                  <a:pt x="411" y="946"/>
                  <a:pt x="456" y="946"/>
                  <a:pt x="509" y="946"/>
                </a:cubicBezTo>
                <a:cubicBezTo>
                  <a:pt x="545" y="946"/>
                  <a:pt x="590" y="946"/>
                  <a:pt x="634" y="928"/>
                </a:cubicBezTo>
                <a:cubicBezTo>
                  <a:pt x="670" y="911"/>
                  <a:pt x="706" y="902"/>
                  <a:pt x="741" y="875"/>
                </a:cubicBezTo>
                <a:cubicBezTo>
                  <a:pt x="777" y="857"/>
                  <a:pt x="804" y="830"/>
                  <a:pt x="831" y="795"/>
                </a:cubicBezTo>
                <a:cubicBezTo>
                  <a:pt x="857" y="768"/>
                  <a:pt x="884" y="732"/>
                  <a:pt x="902" y="696"/>
                </a:cubicBezTo>
                <a:cubicBezTo>
                  <a:pt x="920" y="661"/>
                  <a:pt x="938" y="625"/>
                  <a:pt x="938" y="589"/>
                </a:cubicBezTo>
                <a:cubicBezTo>
                  <a:pt x="947" y="545"/>
                  <a:pt x="956" y="509"/>
                  <a:pt x="947" y="473"/>
                </a:cubicBezTo>
                <a:cubicBezTo>
                  <a:pt x="947" y="438"/>
                  <a:pt x="947" y="411"/>
                  <a:pt x="938" y="384"/>
                </a:cubicBezTo>
                <a:cubicBezTo>
                  <a:pt x="920" y="295"/>
                  <a:pt x="875" y="223"/>
                  <a:pt x="822" y="161"/>
                </a:cubicBezTo>
                <a:cubicBezTo>
                  <a:pt x="795" y="125"/>
                  <a:pt x="759" y="98"/>
                  <a:pt x="732" y="81"/>
                </a:cubicBezTo>
                <a:cubicBezTo>
                  <a:pt x="697" y="54"/>
                  <a:pt x="652" y="36"/>
                  <a:pt x="616" y="27"/>
                </a:cubicBezTo>
                <a:lnTo>
                  <a:pt x="616" y="27"/>
                </a:lnTo>
                <a:cubicBezTo>
                  <a:pt x="652" y="45"/>
                  <a:pt x="688" y="72"/>
                  <a:pt x="724" y="98"/>
                </a:cubicBezTo>
                <a:cubicBezTo>
                  <a:pt x="750" y="125"/>
                  <a:pt x="786" y="152"/>
                  <a:pt x="813" y="179"/>
                </a:cubicBezTo>
                <a:cubicBezTo>
                  <a:pt x="840" y="214"/>
                  <a:pt x="866" y="250"/>
                  <a:pt x="875" y="286"/>
                </a:cubicBezTo>
                <a:cubicBezTo>
                  <a:pt x="893" y="322"/>
                  <a:pt x="902" y="366"/>
                  <a:pt x="920" y="402"/>
                </a:cubicBezTo>
                <a:cubicBezTo>
                  <a:pt x="920" y="438"/>
                  <a:pt x="920" y="464"/>
                  <a:pt x="920" y="491"/>
                </a:cubicBezTo>
                <a:cubicBezTo>
                  <a:pt x="920" y="527"/>
                  <a:pt x="920" y="563"/>
                  <a:pt x="902" y="598"/>
                </a:cubicBezTo>
                <a:cubicBezTo>
                  <a:pt x="893" y="634"/>
                  <a:pt x="884" y="661"/>
                  <a:pt x="866" y="696"/>
                </a:cubicBezTo>
                <a:cubicBezTo>
                  <a:pt x="848" y="723"/>
                  <a:pt x="831" y="750"/>
                  <a:pt x="804" y="777"/>
                </a:cubicBezTo>
                <a:cubicBezTo>
                  <a:pt x="777" y="803"/>
                  <a:pt x="750" y="821"/>
                  <a:pt x="724" y="839"/>
                </a:cubicBezTo>
                <a:cubicBezTo>
                  <a:pt x="688" y="857"/>
                  <a:pt x="652" y="875"/>
                  <a:pt x="625" y="884"/>
                </a:cubicBezTo>
                <a:cubicBezTo>
                  <a:pt x="600" y="890"/>
                  <a:pt x="575" y="896"/>
                  <a:pt x="550" y="896"/>
                </a:cubicBezTo>
                <a:cubicBezTo>
                  <a:pt x="539" y="896"/>
                  <a:pt x="529" y="895"/>
                  <a:pt x="518" y="893"/>
                </a:cubicBezTo>
                <a:cubicBezTo>
                  <a:pt x="505" y="895"/>
                  <a:pt x="492" y="896"/>
                  <a:pt x="479" y="896"/>
                </a:cubicBezTo>
                <a:cubicBezTo>
                  <a:pt x="448" y="896"/>
                  <a:pt x="419" y="890"/>
                  <a:pt x="393" y="884"/>
                </a:cubicBezTo>
                <a:cubicBezTo>
                  <a:pt x="349" y="866"/>
                  <a:pt x="313" y="848"/>
                  <a:pt x="277" y="830"/>
                </a:cubicBezTo>
                <a:cubicBezTo>
                  <a:pt x="233" y="803"/>
                  <a:pt x="197" y="777"/>
                  <a:pt x="170" y="741"/>
                </a:cubicBezTo>
                <a:cubicBezTo>
                  <a:pt x="143" y="714"/>
                  <a:pt x="117" y="670"/>
                  <a:pt x="90" y="634"/>
                </a:cubicBezTo>
                <a:lnTo>
                  <a:pt x="81" y="607"/>
                </a:lnTo>
                <a:lnTo>
                  <a:pt x="72" y="580"/>
                </a:lnTo>
                <a:lnTo>
                  <a:pt x="54" y="518"/>
                </a:lnTo>
                <a:cubicBezTo>
                  <a:pt x="45" y="473"/>
                  <a:pt x="45" y="429"/>
                  <a:pt x="45" y="384"/>
                </a:cubicBezTo>
                <a:cubicBezTo>
                  <a:pt x="54" y="339"/>
                  <a:pt x="63" y="295"/>
                  <a:pt x="72" y="250"/>
                </a:cubicBezTo>
                <a:cubicBezTo>
                  <a:pt x="90" y="206"/>
                  <a:pt x="117" y="170"/>
                  <a:pt x="152" y="143"/>
                </a:cubicBezTo>
                <a:cubicBezTo>
                  <a:pt x="170" y="107"/>
                  <a:pt x="197" y="89"/>
                  <a:pt x="224" y="72"/>
                </a:cubicBezTo>
                <a:cubicBezTo>
                  <a:pt x="251" y="45"/>
                  <a:pt x="286" y="36"/>
                  <a:pt x="322" y="27"/>
                </a:cubicBezTo>
                <a:cubicBezTo>
                  <a:pt x="326" y="24"/>
                  <a:pt x="331" y="21"/>
                  <a:pt x="336"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8149376" y="638015"/>
            <a:ext cx="104533" cy="101217"/>
          </a:xfrm>
          <a:custGeom>
            <a:avLst/>
            <a:gdLst/>
            <a:ahLst/>
            <a:cxnLst/>
            <a:rect l="l" t="t" r="r" b="b"/>
            <a:pathLst>
              <a:path w="1357" h="1314" extrusionOk="0">
                <a:moveTo>
                  <a:pt x="955" y="1243"/>
                </a:moveTo>
                <a:cubicBezTo>
                  <a:pt x="889" y="1277"/>
                  <a:pt x="818" y="1299"/>
                  <a:pt x="747" y="1308"/>
                </a:cubicBezTo>
                <a:lnTo>
                  <a:pt x="747" y="1308"/>
                </a:lnTo>
                <a:cubicBezTo>
                  <a:pt x="821" y="1300"/>
                  <a:pt x="894" y="1279"/>
                  <a:pt x="964" y="1243"/>
                </a:cubicBezTo>
                <a:close/>
                <a:moveTo>
                  <a:pt x="694" y="0"/>
                </a:moveTo>
                <a:cubicBezTo>
                  <a:pt x="593" y="0"/>
                  <a:pt x="490" y="24"/>
                  <a:pt x="393" y="74"/>
                </a:cubicBezTo>
                <a:cubicBezTo>
                  <a:pt x="241" y="154"/>
                  <a:pt x="116" y="297"/>
                  <a:pt x="54" y="458"/>
                </a:cubicBezTo>
                <a:cubicBezTo>
                  <a:pt x="0" y="627"/>
                  <a:pt x="9" y="806"/>
                  <a:pt x="89" y="966"/>
                </a:cubicBezTo>
                <a:cubicBezTo>
                  <a:pt x="203" y="1186"/>
                  <a:pt x="430" y="1313"/>
                  <a:pt x="664" y="1313"/>
                </a:cubicBezTo>
                <a:cubicBezTo>
                  <a:pt x="692" y="1313"/>
                  <a:pt x="720" y="1311"/>
                  <a:pt x="747" y="1308"/>
                </a:cubicBezTo>
                <a:lnTo>
                  <a:pt x="747" y="1308"/>
                </a:lnTo>
                <a:cubicBezTo>
                  <a:pt x="726" y="1310"/>
                  <a:pt x="705" y="1311"/>
                  <a:pt x="684" y="1311"/>
                </a:cubicBezTo>
                <a:cubicBezTo>
                  <a:pt x="450" y="1311"/>
                  <a:pt x="224" y="1177"/>
                  <a:pt x="116" y="949"/>
                </a:cubicBezTo>
                <a:cubicBezTo>
                  <a:pt x="45" y="797"/>
                  <a:pt x="45" y="627"/>
                  <a:pt x="107" y="475"/>
                </a:cubicBezTo>
                <a:cubicBezTo>
                  <a:pt x="161" y="324"/>
                  <a:pt x="277" y="199"/>
                  <a:pt x="429" y="118"/>
                </a:cubicBezTo>
                <a:cubicBezTo>
                  <a:pt x="519" y="74"/>
                  <a:pt x="615" y="52"/>
                  <a:pt x="710" y="52"/>
                </a:cubicBezTo>
                <a:cubicBezTo>
                  <a:pt x="935" y="52"/>
                  <a:pt x="1152" y="173"/>
                  <a:pt x="1259" y="386"/>
                </a:cubicBezTo>
                <a:cubicBezTo>
                  <a:pt x="1330" y="538"/>
                  <a:pt x="1348" y="716"/>
                  <a:pt x="1294" y="877"/>
                </a:cubicBezTo>
                <a:cubicBezTo>
                  <a:pt x="1357" y="716"/>
                  <a:pt x="1348" y="538"/>
                  <a:pt x="1285" y="377"/>
                </a:cubicBezTo>
                <a:cubicBezTo>
                  <a:pt x="1172" y="138"/>
                  <a:pt x="938"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8354125" y="613905"/>
            <a:ext cx="91592" cy="80265"/>
          </a:xfrm>
          <a:custGeom>
            <a:avLst/>
            <a:gdLst/>
            <a:ahLst/>
            <a:cxnLst/>
            <a:rect l="l" t="t" r="r" b="b"/>
            <a:pathLst>
              <a:path w="1189" h="1042" extrusionOk="0">
                <a:moveTo>
                  <a:pt x="649" y="1"/>
                </a:moveTo>
                <a:cubicBezTo>
                  <a:pt x="272" y="1"/>
                  <a:pt x="0" y="393"/>
                  <a:pt x="171" y="753"/>
                </a:cubicBezTo>
                <a:cubicBezTo>
                  <a:pt x="257" y="932"/>
                  <a:pt x="440" y="1042"/>
                  <a:pt x="634" y="1042"/>
                </a:cubicBezTo>
                <a:cubicBezTo>
                  <a:pt x="682" y="1042"/>
                  <a:pt x="730" y="1035"/>
                  <a:pt x="778" y="1021"/>
                </a:cubicBezTo>
                <a:cubicBezTo>
                  <a:pt x="885" y="985"/>
                  <a:pt x="975" y="914"/>
                  <a:pt x="1037" y="824"/>
                </a:cubicBezTo>
                <a:lnTo>
                  <a:pt x="1037" y="824"/>
                </a:lnTo>
                <a:cubicBezTo>
                  <a:pt x="975" y="914"/>
                  <a:pt x="876" y="976"/>
                  <a:pt x="769" y="1012"/>
                </a:cubicBezTo>
                <a:cubicBezTo>
                  <a:pt x="727" y="1023"/>
                  <a:pt x="685" y="1028"/>
                  <a:pt x="643" y="1028"/>
                </a:cubicBezTo>
                <a:cubicBezTo>
                  <a:pt x="455" y="1028"/>
                  <a:pt x="279" y="918"/>
                  <a:pt x="198" y="735"/>
                </a:cubicBezTo>
                <a:cubicBezTo>
                  <a:pt x="163" y="628"/>
                  <a:pt x="154" y="512"/>
                  <a:pt x="189" y="405"/>
                </a:cubicBezTo>
                <a:cubicBezTo>
                  <a:pt x="250" y="180"/>
                  <a:pt x="453" y="38"/>
                  <a:pt x="677" y="38"/>
                </a:cubicBezTo>
                <a:cubicBezTo>
                  <a:pt x="684" y="38"/>
                  <a:pt x="691" y="39"/>
                  <a:pt x="698" y="39"/>
                </a:cubicBezTo>
                <a:cubicBezTo>
                  <a:pt x="814" y="48"/>
                  <a:pt x="921" y="92"/>
                  <a:pt x="1001" y="182"/>
                </a:cubicBezTo>
                <a:cubicBezTo>
                  <a:pt x="1091" y="262"/>
                  <a:pt x="1135" y="369"/>
                  <a:pt x="1144" y="494"/>
                </a:cubicBezTo>
                <a:cubicBezTo>
                  <a:pt x="1144" y="610"/>
                  <a:pt x="1109" y="726"/>
                  <a:pt x="1037" y="824"/>
                </a:cubicBezTo>
                <a:cubicBezTo>
                  <a:pt x="1189" y="628"/>
                  <a:pt x="1180" y="351"/>
                  <a:pt x="1019" y="164"/>
                </a:cubicBezTo>
                <a:cubicBezTo>
                  <a:pt x="939" y="74"/>
                  <a:pt x="823" y="12"/>
                  <a:pt x="698" y="3"/>
                </a:cubicBezTo>
                <a:cubicBezTo>
                  <a:pt x="682" y="2"/>
                  <a:pt x="665"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3" name="Google Shape;1863;p18"/>
          <p:cNvGrpSpPr/>
          <p:nvPr/>
        </p:nvGrpSpPr>
        <p:grpSpPr>
          <a:xfrm>
            <a:off x="7504459" y="1634334"/>
            <a:ext cx="1010586" cy="2708993"/>
            <a:chOff x="7504459" y="1634334"/>
            <a:chExt cx="1010586" cy="2708993"/>
          </a:xfrm>
        </p:grpSpPr>
        <p:sp>
          <p:nvSpPr>
            <p:cNvPr id="1864" name="Google Shape;1864;p18"/>
            <p:cNvSpPr/>
            <p:nvPr/>
          </p:nvSpPr>
          <p:spPr>
            <a:xfrm rot="-6479572">
              <a:off x="8081662" y="1806355"/>
              <a:ext cx="363297" cy="32550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8"/>
            <p:cNvSpPr/>
            <p:nvPr/>
          </p:nvSpPr>
          <p:spPr>
            <a:xfrm rot="-6479572">
              <a:off x="8039146" y="1725627"/>
              <a:ext cx="461568" cy="363887"/>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rot="-6479572">
              <a:off x="8123749" y="1914020"/>
              <a:ext cx="235762" cy="2570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rot="-6479572">
              <a:off x="8083262" y="1802715"/>
              <a:ext cx="359488" cy="328985"/>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rot="-4312710">
              <a:off x="7537663" y="402462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rot="-4312710">
              <a:off x="7532096" y="397199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rot="-4312710">
              <a:off x="7539242" y="409027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rot="-4312710">
              <a:off x="7539899" y="402182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rgbClr val="FFECC6"/>
        </a:solidFill>
        <a:effectLst/>
      </p:bgPr>
    </p:bg>
    <p:spTree>
      <p:nvGrpSpPr>
        <p:cNvPr id="1" name="Shape 2444"/>
        <p:cNvGrpSpPr/>
        <p:nvPr/>
      </p:nvGrpSpPr>
      <p:grpSpPr>
        <a:xfrm>
          <a:off x="0" y="0"/>
          <a:ext cx="0" cy="0"/>
          <a:chOff x="0" y="0"/>
          <a:chExt cx="0" cy="0"/>
        </a:xfrm>
      </p:grpSpPr>
      <p:sp>
        <p:nvSpPr>
          <p:cNvPr id="2445" name="Google Shape;2445;p23"/>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3"/>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3"/>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3"/>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9" name="Google Shape;2449;p23"/>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450" name="Google Shape;2450;p23"/>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3"/>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3"/>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3"/>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3"/>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3"/>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3"/>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3"/>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3"/>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3"/>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3"/>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3"/>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3"/>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3"/>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3"/>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3"/>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3"/>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3"/>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3"/>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3"/>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3"/>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3"/>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3"/>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3"/>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3"/>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3"/>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3"/>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3"/>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3"/>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3"/>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3"/>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3"/>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3"/>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3"/>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3"/>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3"/>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3"/>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3"/>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3"/>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3"/>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3"/>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3"/>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3"/>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3"/>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3"/>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3"/>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3"/>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3"/>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3"/>
          <p:cNvSpPr/>
          <p:nvPr/>
        </p:nvSpPr>
        <p:spPr>
          <a:xfrm rot="2831864">
            <a:off x="7087130" y="577385"/>
            <a:ext cx="544920" cy="589681"/>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3"/>
          <p:cNvSpPr/>
          <p:nvPr/>
        </p:nvSpPr>
        <p:spPr>
          <a:xfrm rot="2831864">
            <a:off x="7126405" y="580941"/>
            <a:ext cx="323622" cy="413144"/>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3"/>
          <p:cNvSpPr/>
          <p:nvPr/>
        </p:nvSpPr>
        <p:spPr>
          <a:xfrm rot="2831864">
            <a:off x="7087592" y="569416"/>
            <a:ext cx="549754" cy="602483"/>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3"/>
          <p:cNvSpPr/>
          <p:nvPr/>
        </p:nvSpPr>
        <p:spPr>
          <a:xfrm rot="2831864">
            <a:off x="7194469" y="677929"/>
            <a:ext cx="401237" cy="405445"/>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3"/>
          <p:cNvSpPr/>
          <p:nvPr/>
        </p:nvSpPr>
        <p:spPr>
          <a:xfrm rot="2438462">
            <a:off x="7571614" y="841523"/>
            <a:ext cx="354061" cy="258451"/>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3"/>
          <p:cNvSpPr/>
          <p:nvPr/>
        </p:nvSpPr>
        <p:spPr>
          <a:xfrm rot="2438462">
            <a:off x="7550869" y="860873"/>
            <a:ext cx="356120" cy="190504"/>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3"/>
          <p:cNvSpPr/>
          <p:nvPr/>
        </p:nvSpPr>
        <p:spPr>
          <a:xfrm rot="2438462">
            <a:off x="7655798" y="841458"/>
            <a:ext cx="268477" cy="286113"/>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3"/>
          <p:cNvSpPr/>
          <p:nvPr/>
        </p:nvSpPr>
        <p:spPr>
          <a:xfrm rot="2438462">
            <a:off x="7594741" y="849580"/>
            <a:ext cx="330875" cy="260958"/>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3"/>
          <p:cNvSpPr/>
          <p:nvPr/>
        </p:nvSpPr>
        <p:spPr>
          <a:xfrm rot="2831864">
            <a:off x="7823009" y="650563"/>
            <a:ext cx="555752" cy="56219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3"/>
          <p:cNvSpPr/>
          <p:nvPr/>
        </p:nvSpPr>
        <p:spPr>
          <a:xfrm rot="2831864">
            <a:off x="7817413" y="761519"/>
            <a:ext cx="69021" cy="54787"/>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3"/>
          <p:cNvSpPr/>
          <p:nvPr/>
        </p:nvSpPr>
        <p:spPr>
          <a:xfrm rot="2831864">
            <a:off x="7907451" y="687462"/>
            <a:ext cx="89432" cy="7117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3"/>
          <p:cNvSpPr/>
          <p:nvPr/>
        </p:nvSpPr>
        <p:spPr>
          <a:xfrm rot="2831864">
            <a:off x="8239611" y="870519"/>
            <a:ext cx="128822" cy="99996"/>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3"/>
          <p:cNvSpPr/>
          <p:nvPr/>
        </p:nvSpPr>
        <p:spPr>
          <a:xfrm rot="2831864">
            <a:off x="8209083" y="1025550"/>
            <a:ext cx="108948" cy="8621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3"/>
          <p:cNvSpPr/>
          <p:nvPr/>
        </p:nvSpPr>
        <p:spPr>
          <a:xfrm rot="2831864">
            <a:off x="7955268" y="870920"/>
            <a:ext cx="119870" cy="95072"/>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3"/>
          <p:cNvSpPr/>
          <p:nvPr/>
        </p:nvSpPr>
        <p:spPr>
          <a:xfrm rot="2831864">
            <a:off x="7973745" y="1046270"/>
            <a:ext cx="97131" cy="76989"/>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3"/>
          <p:cNvSpPr/>
          <p:nvPr/>
        </p:nvSpPr>
        <p:spPr>
          <a:xfrm rot="2831864">
            <a:off x="7878157" y="858468"/>
            <a:ext cx="76810" cy="6096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3"/>
          <p:cNvSpPr/>
          <p:nvPr/>
        </p:nvSpPr>
        <p:spPr>
          <a:xfrm rot="2831864">
            <a:off x="8166640" y="1185453"/>
            <a:ext cx="85404" cy="67768"/>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3"/>
          <p:cNvSpPr/>
          <p:nvPr/>
        </p:nvSpPr>
        <p:spPr>
          <a:xfrm rot="2831864">
            <a:off x="8031777" y="1242769"/>
            <a:ext cx="118348" cy="93103"/>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3"/>
          <p:cNvSpPr/>
          <p:nvPr/>
        </p:nvSpPr>
        <p:spPr>
          <a:xfrm rot="2831864">
            <a:off x="7931648" y="1174165"/>
            <a:ext cx="98922" cy="78332"/>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3"/>
          <p:cNvSpPr/>
          <p:nvPr/>
        </p:nvSpPr>
        <p:spPr>
          <a:xfrm rot="2831864">
            <a:off x="7962990" y="1205387"/>
            <a:ext cx="40016" cy="41180"/>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3"/>
          <p:cNvSpPr/>
          <p:nvPr/>
        </p:nvSpPr>
        <p:spPr>
          <a:xfrm rot="2831864">
            <a:off x="8070119" y="1287639"/>
            <a:ext cx="33660"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3"/>
          <p:cNvSpPr/>
          <p:nvPr/>
        </p:nvSpPr>
        <p:spPr>
          <a:xfrm rot="2831864">
            <a:off x="8197676" y="1213197"/>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3"/>
          <p:cNvSpPr/>
          <p:nvPr/>
        </p:nvSpPr>
        <p:spPr>
          <a:xfrm rot="2831864">
            <a:off x="8245558" y="1064853"/>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3"/>
          <p:cNvSpPr/>
          <p:nvPr/>
        </p:nvSpPr>
        <p:spPr>
          <a:xfrm rot="2831864">
            <a:off x="8275385" y="915814"/>
            <a:ext cx="42433" cy="42791"/>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3"/>
          <p:cNvSpPr/>
          <p:nvPr/>
        </p:nvSpPr>
        <p:spPr>
          <a:xfrm rot="2831864">
            <a:off x="8006940" y="10752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3"/>
          <p:cNvSpPr/>
          <p:nvPr/>
        </p:nvSpPr>
        <p:spPr>
          <a:xfrm rot="2831864">
            <a:off x="7991014" y="908089"/>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3"/>
          <p:cNvSpPr/>
          <p:nvPr/>
        </p:nvSpPr>
        <p:spPr>
          <a:xfrm rot="2831864">
            <a:off x="7897910" y="879682"/>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3"/>
          <p:cNvSpPr/>
          <p:nvPr/>
        </p:nvSpPr>
        <p:spPr>
          <a:xfrm rot="2831864">
            <a:off x="7835578" y="779110"/>
            <a:ext cx="31333" cy="30258"/>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3"/>
          <p:cNvSpPr/>
          <p:nvPr/>
        </p:nvSpPr>
        <p:spPr>
          <a:xfrm rot="2831864">
            <a:off x="7938954" y="722783"/>
            <a:ext cx="30437"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3"/>
          <p:cNvSpPr/>
          <p:nvPr/>
        </p:nvSpPr>
        <p:spPr>
          <a:xfrm rot="2831864">
            <a:off x="7825700" y="762488"/>
            <a:ext cx="63113"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3"/>
          <p:cNvSpPr/>
          <p:nvPr/>
        </p:nvSpPr>
        <p:spPr>
          <a:xfrm rot="2831864">
            <a:off x="7916388" y="691646"/>
            <a:ext cx="78332" cy="7117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3"/>
          <p:cNvSpPr/>
          <p:nvPr/>
        </p:nvSpPr>
        <p:spPr>
          <a:xfrm rot="2831864">
            <a:off x="8249332" y="873525"/>
            <a:ext cx="116020" cy="100891"/>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3"/>
          <p:cNvSpPr/>
          <p:nvPr/>
        </p:nvSpPr>
        <p:spPr>
          <a:xfrm rot="2831864">
            <a:off x="8220738" y="1033052"/>
            <a:ext cx="96057" cy="8522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3"/>
          <p:cNvSpPr/>
          <p:nvPr/>
        </p:nvSpPr>
        <p:spPr>
          <a:xfrm rot="2831864">
            <a:off x="7968623" y="874712"/>
            <a:ext cx="95968" cy="93550"/>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3"/>
          <p:cNvSpPr/>
          <p:nvPr/>
        </p:nvSpPr>
        <p:spPr>
          <a:xfrm rot="2831864">
            <a:off x="7984315" y="1051609"/>
            <a:ext cx="84777" cy="76720"/>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3"/>
          <p:cNvSpPr/>
          <p:nvPr/>
        </p:nvSpPr>
        <p:spPr>
          <a:xfrm rot="2831864">
            <a:off x="7883406" y="859119"/>
            <a:ext cx="69379" cy="608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3"/>
          <p:cNvSpPr/>
          <p:nvPr/>
        </p:nvSpPr>
        <p:spPr>
          <a:xfrm rot="2831864">
            <a:off x="8174554" y="1189609"/>
            <a:ext cx="76541" cy="67768"/>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3"/>
          <p:cNvSpPr/>
          <p:nvPr/>
        </p:nvSpPr>
        <p:spPr>
          <a:xfrm rot="2831864">
            <a:off x="8045146" y="1246466"/>
            <a:ext cx="95968" cy="92655"/>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3"/>
          <p:cNvSpPr/>
          <p:nvPr/>
        </p:nvSpPr>
        <p:spPr>
          <a:xfrm rot="2831864">
            <a:off x="7942296" y="1180349"/>
            <a:ext cx="86747" cy="77526"/>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3"/>
          <p:cNvSpPr/>
          <p:nvPr/>
        </p:nvSpPr>
        <p:spPr>
          <a:xfrm rot="-7840361">
            <a:off x="7897675" y="1670408"/>
            <a:ext cx="266693" cy="30349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3"/>
          <p:cNvSpPr/>
          <p:nvPr/>
        </p:nvSpPr>
        <p:spPr>
          <a:xfrm rot="-7840361">
            <a:off x="7980161" y="1628501"/>
            <a:ext cx="167811" cy="340291"/>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3"/>
          <p:cNvSpPr/>
          <p:nvPr/>
        </p:nvSpPr>
        <p:spPr>
          <a:xfrm rot="-7840361">
            <a:off x="7949139" y="1692205"/>
            <a:ext cx="212743" cy="277483"/>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3"/>
          <p:cNvSpPr/>
          <p:nvPr/>
        </p:nvSpPr>
        <p:spPr>
          <a:xfrm rot="-7840361">
            <a:off x="7914828" y="1673995"/>
            <a:ext cx="237222" cy="306391"/>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3"/>
          <p:cNvSpPr/>
          <p:nvPr/>
        </p:nvSpPr>
        <p:spPr>
          <a:xfrm rot="-7840361">
            <a:off x="8239690" y="1743430"/>
            <a:ext cx="129401" cy="223050"/>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3"/>
          <p:cNvSpPr/>
          <p:nvPr/>
        </p:nvSpPr>
        <p:spPr>
          <a:xfrm rot="-7840361">
            <a:off x="8311142" y="1812448"/>
            <a:ext cx="232632" cy="70136"/>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3"/>
          <p:cNvSpPr/>
          <p:nvPr/>
        </p:nvSpPr>
        <p:spPr>
          <a:xfrm rot="-7840361">
            <a:off x="8257605" y="1864029"/>
            <a:ext cx="185526" cy="185123"/>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3"/>
          <p:cNvSpPr/>
          <p:nvPr/>
        </p:nvSpPr>
        <p:spPr>
          <a:xfrm rot="-7840361">
            <a:off x="8244513" y="1629029"/>
            <a:ext cx="130045" cy="222405"/>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3"/>
          <p:cNvSpPr/>
          <p:nvPr/>
        </p:nvSpPr>
        <p:spPr>
          <a:xfrm rot="-7840361">
            <a:off x="8315842" y="1697576"/>
            <a:ext cx="232632" cy="70136"/>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3"/>
          <p:cNvSpPr/>
          <p:nvPr/>
        </p:nvSpPr>
        <p:spPr>
          <a:xfrm rot="-7840361">
            <a:off x="8242204" y="1516662"/>
            <a:ext cx="138500" cy="21846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3"/>
          <p:cNvSpPr/>
          <p:nvPr/>
        </p:nvSpPr>
        <p:spPr>
          <a:xfrm rot="-7840361">
            <a:off x="8319050" y="1560008"/>
            <a:ext cx="229330"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3"/>
          <p:cNvSpPr/>
          <p:nvPr/>
        </p:nvSpPr>
        <p:spPr>
          <a:xfrm rot="-7840361">
            <a:off x="8224530" y="1405989"/>
            <a:ext cx="153799" cy="211374"/>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3"/>
          <p:cNvSpPr/>
          <p:nvPr/>
        </p:nvSpPr>
        <p:spPr>
          <a:xfrm rot="-7840361">
            <a:off x="8311799" y="1424894"/>
            <a:ext cx="224741" cy="69331"/>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3"/>
          <p:cNvSpPr/>
          <p:nvPr/>
        </p:nvSpPr>
        <p:spPr>
          <a:xfrm rot="-7840361">
            <a:off x="8261855" y="1846982"/>
            <a:ext cx="152431" cy="18737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3"/>
          <p:cNvSpPr/>
          <p:nvPr/>
        </p:nvSpPr>
        <p:spPr>
          <a:xfrm rot="-7840361">
            <a:off x="8256846" y="1729315"/>
            <a:ext cx="75531" cy="225304"/>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3"/>
          <p:cNvSpPr/>
          <p:nvPr/>
        </p:nvSpPr>
        <p:spPr>
          <a:xfrm rot="-7840361">
            <a:off x="8311978" y="1808535"/>
            <a:ext cx="226431" cy="73679"/>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3"/>
          <p:cNvSpPr/>
          <p:nvPr/>
        </p:nvSpPr>
        <p:spPr>
          <a:xfrm rot="-7840361">
            <a:off x="8259606" y="1617138"/>
            <a:ext cx="78430" cy="224579"/>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3"/>
          <p:cNvSpPr/>
          <p:nvPr/>
        </p:nvSpPr>
        <p:spPr>
          <a:xfrm rot="-7840361">
            <a:off x="8316765" y="1693472"/>
            <a:ext cx="227156"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3"/>
          <p:cNvSpPr/>
          <p:nvPr/>
        </p:nvSpPr>
        <p:spPr>
          <a:xfrm rot="-7840361">
            <a:off x="8254486" y="1503148"/>
            <a:ext cx="89864" cy="220312"/>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3"/>
          <p:cNvSpPr/>
          <p:nvPr/>
        </p:nvSpPr>
        <p:spPr>
          <a:xfrm rot="-7840361">
            <a:off x="8319276" y="1557744"/>
            <a:ext cx="227156" cy="70458"/>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3"/>
          <p:cNvSpPr/>
          <p:nvPr/>
        </p:nvSpPr>
        <p:spPr>
          <a:xfrm rot="-7840361">
            <a:off x="8236350" y="1391930"/>
            <a:ext cx="105002" cy="213548"/>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3"/>
          <p:cNvSpPr/>
          <p:nvPr/>
        </p:nvSpPr>
        <p:spPr>
          <a:xfrm rot="-7840361">
            <a:off x="8309874" y="1423063"/>
            <a:ext cx="226431" cy="71344"/>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3"/>
          <p:cNvSpPr/>
          <p:nvPr/>
        </p:nvSpPr>
        <p:spPr>
          <a:xfrm rot="-7840361">
            <a:off x="8090195" y="1432194"/>
            <a:ext cx="481046" cy="3820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3"/>
          <p:cNvSpPr/>
          <p:nvPr/>
        </p:nvSpPr>
        <p:spPr>
          <a:xfrm rot="-7840361">
            <a:off x="8221829" y="1575605"/>
            <a:ext cx="97836" cy="150256"/>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3"/>
          <p:cNvSpPr/>
          <p:nvPr/>
        </p:nvSpPr>
        <p:spPr>
          <a:xfrm rot="-7840361">
            <a:off x="8184317" y="1663296"/>
            <a:ext cx="306955" cy="351484"/>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3"/>
          <p:cNvSpPr/>
          <p:nvPr/>
        </p:nvSpPr>
        <p:spPr>
          <a:xfrm rot="-7840361">
            <a:off x="8230369" y="1570044"/>
            <a:ext cx="28103"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3"/>
          <p:cNvSpPr/>
          <p:nvPr/>
        </p:nvSpPr>
        <p:spPr>
          <a:xfrm rot="-3422581">
            <a:off x="8076770" y="2481498"/>
            <a:ext cx="247861" cy="226418"/>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3"/>
          <p:cNvSpPr/>
          <p:nvPr/>
        </p:nvSpPr>
        <p:spPr>
          <a:xfrm rot="-3422581">
            <a:off x="8079114" y="2445185"/>
            <a:ext cx="314906" cy="253118"/>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3"/>
          <p:cNvSpPr/>
          <p:nvPr/>
        </p:nvSpPr>
        <p:spPr>
          <a:xfrm rot="-3422581">
            <a:off x="8071330" y="2525419"/>
            <a:ext cx="160850" cy="17880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3"/>
          <p:cNvSpPr/>
          <p:nvPr/>
        </p:nvSpPr>
        <p:spPr>
          <a:xfrm rot="-3422581">
            <a:off x="8078950" y="2479309"/>
            <a:ext cx="245262" cy="22884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3"/>
          <p:cNvSpPr/>
          <p:nvPr/>
        </p:nvSpPr>
        <p:spPr>
          <a:xfrm rot="-7115392">
            <a:off x="1082854" y="4440730"/>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3"/>
          <p:cNvSpPr/>
          <p:nvPr/>
        </p:nvSpPr>
        <p:spPr>
          <a:xfrm rot="-7115392">
            <a:off x="1087927" y="444301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3"/>
          <p:cNvSpPr/>
          <p:nvPr/>
        </p:nvSpPr>
        <p:spPr>
          <a:xfrm rot="-7115392">
            <a:off x="1117343" y="4452459"/>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3"/>
          <p:cNvSpPr/>
          <p:nvPr/>
        </p:nvSpPr>
        <p:spPr>
          <a:xfrm rot="-7115392">
            <a:off x="1020924" y="4314727"/>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3"/>
          <p:cNvSpPr/>
          <p:nvPr/>
        </p:nvSpPr>
        <p:spPr>
          <a:xfrm rot="-7115392">
            <a:off x="1014766" y="4313368"/>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3"/>
          <p:cNvSpPr/>
          <p:nvPr/>
        </p:nvSpPr>
        <p:spPr>
          <a:xfrm rot="-7115392">
            <a:off x="1054122" y="4325523"/>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3"/>
          <p:cNvSpPr/>
          <p:nvPr/>
        </p:nvSpPr>
        <p:spPr>
          <a:xfrm rot="-7115392">
            <a:off x="827813" y="4321038"/>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3"/>
          <p:cNvSpPr/>
          <p:nvPr/>
        </p:nvSpPr>
        <p:spPr>
          <a:xfrm rot="-7115392">
            <a:off x="965199" y="4360411"/>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3"/>
          <p:cNvSpPr/>
          <p:nvPr/>
        </p:nvSpPr>
        <p:spPr>
          <a:xfrm rot="-7115392">
            <a:off x="498545" y="38285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3"/>
          <p:cNvSpPr/>
          <p:nvPr/>
        </p:nvSpPr>
        <p:spPr>
          <a:xfrm rot="-7115392">
            <a:off x="507409" y="389228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3"/>
          <p:cNvSpPr/>
          <p:nvPr/>
        </p:nvSpPr>
        <p:spPr>
          <a:xfrm rot="-7115392">
            <a:off x="563416" y="3802317"/>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3"/>
          <p:cNvSpPr/>
          <p:nvPr/>
        </p:nvSpPr>
        <p:spPr>
          <a:xfrm rot="-7115392">
            <a:off x="502653" y="3815973"/>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3"/>
          <p:cNvSpPr/>
          <p:nvPr/>
        </p:nvSpPr>
        <p:spPr>
          <a:xfrm rot="-7115392">
            <a:off x="942589" y="3903993"/>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3"/>
          <p:cNvSpPr/>
          <p:nvPr/>
        </p:nvSpPr>
        <p:spPr>
          <a:xfrm rot="-7115392">
            <a:off x="766883" y="38764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3"/>
          <p:cNvSpPr/>
          <p:nvPr/>
        </p:nvSpPr>
        <p:spPr>
          <a:xfrm rot="-7115392">
            <a:off x="921943" y="3771414"/>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3"/>
          <p:cNvSpPr/>
          <p:nvPr/>
        </p:nvSpPr>
        <p:spPr>
          <a:xfrm rot="-7115392">
            <a:off x="885259" y="4003243"/>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3"/>
          <p:cNvSpPr/>
          <p:nvPr/>
        </p:nvSpPr>
        <p:spPr>
          <a:xfrm rot="-7115392">
            <a:off x="709534" y="3975950"/>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3"/>
          <p:cNvSpPr/>
          <p:nvPr/>
        </p:nvSpPr>
        <p:spPr>
          <a:xfrm rot="-7115392">
            <a:off x="826239" y="4096155"/>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3"/>
          <p:cNvSpPr/>
          <p:nvPr/>
        </p:nvSpPr>
        <p:spPr>
          <a:xfrm rot="-7115392">
            <a:off x="652156" y="4107829"/>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3"/>
          <p:cNvSpPr/>
          <p:nvPr/>
        </p:nvSpPr>
        <p:spPr>
          <a:xfrm rot="-7115392">
            <a:off x="778581" y="4193201"/>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3"/>
          <p:cNvSpPr/>
          <p:nvPr/>
        </p:nvSpPr>
        <p:spPr>
          <a:xfrm rot="-7115392">
            <a:off x="605645" y="4238930"/>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3"/>
          <p:cNvSpPr/>
          <p:nvPr/>
        </p:nvSpPr>
        <p:spPr>
          <a:xfrm rot="-7115392">
            <a:off x="897977" y="4118618"/>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3"/>
          <p:cNvSpPr/>
          <p:nvPr/>
        </p:nvSpPr>
        <p:spPr>
          <a:xfrm rot="-7115392">
            <a:off x="803478" y="379895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3"/>
          <p:cNvSpPr/>
          <p:nvPr/>
        </p:nvSpPr>
        <p:spPr>
          <a:xfrm rot="-7115392">
            <a:off x="914747" y="424335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3"/>
          <p:cNvSpPr/>
          <p:nvPr/>
        </p:nvSpPr>
        <p:spPr>
          <a:xfrm rot="-7115392">
            <a:off x="954846" y="378885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3"/>
          <p:cNvSpPr/>
          <p:nvPr/>
        </p:nvSpPr>
        <p:spPr>
          <a:xfrm rot="-7115392">
            <a:off x="973089" y="3901039"/>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3"/>
          <p:cNvSpPr/>
          <p:nvPr/>
        </p:nvSpPr>
        <p:spPr>
          <a:xfrm rot="-7115392">
            <a:off x="785339" y="388566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3"/>
          <p:cNvSpPr/>
          <p:nvPr/>
        </p:nvSpPr>
        <p:spPr>
          <a:xfrm rot="-7115392">
            <a:off x="916169" y="3999586"/>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3"/>
          <p:cNvSpPr/>
          <p:nvPr/>
        </p:nvSpPr>
        <p:spPr>
          <a:xfrm rot="-7115392">
            <a:off x="728263" y="3985543"/>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3"/>
          <p:cNvSpPr/>
          <p:nvPr/>
        </p:nvSpPr>
        <p:spPr>
          <a:xfrm rot="-7115392">
            <a:off x="860797" y="409964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3"/>
          <p:cNvSpPr/>
          <p:nvPr/>
        </p:nvSpPr>
        <p:spPr>
          <a:xfrm rot="-7115392">
            <a:off x="664674" y="411308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3"/>
          <p:cNvSpPr/>
          <p:nvPr/>
        </p:nvSpPr>
        <p:spPr>
          <a:xfrm rot="-7115392">
            <a:off x="813357" y="4202418"/>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3"/>
          <p:cNvSpPr/>
          <p:nvPr/>
        </p:nvSpPr>
        <p:spPr>
          <a:xfrm rot="-7115392">
            <a:off x="611786" y="4243707"/>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3"/>
          <p:cNvSpPr/>
          <p:nvPr/>
        </p:nvSpPr>
        <p:spPr>
          <a:xfrm rot="-7115392">
            <a:off x="660027" y="3935269"/>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3"/>
          <p:cNvSpPr/>
          <p:nvPr/>
        </p:nvSpPr>
        <p:spPr>
          <a:xfrm rot="10800000">
            <a:off x="1835603" y="4226695"/>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3"/>
          <p:cNvSpPr/>
          <p:nvPr/>
        </p:nvSpPr>
        <p:spPr>
          <a:xfrm rot="10800000">
            <a:off x="1840573" y="424609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3"/>
          <p:cNvSpPr/>
          <p:nvPr/>
        </p:nvSpPr>
        <p:spPr>
          <a:xfrm rot="10800000">
            <a:off x="1852240" y="4228489"/>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3"/>
          <p:cNvSpPr/>
          <p:nvPr/>
        </p:nvSpPr>
        <p:spPr>
          <a:xfrm rot="10800000">
            <a:off x="1854104" y="4224831"/>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3"/>
          <p:cNvSpPr/>
          <p:nvPr/>
        </p:nvSpPr>
        <p:spPr>
          <a:xfrm rot="10800000">
            <a:off x="1476419" y="4345850"/>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3"/>
          <p:cNvSpPr/>
          <p:nvPr/>
        </p:nvSpPr>
        <p:spPr>
          <a:xfrm rot="10800000">
            <a:off x="1507209" y="4335702"/>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3"/>
          <p:cNvSpPr/>
          <p:nvPr/>
        </p:nvSpPr>
        <p:spPr>
          <a:xfrm rot="10800000">
            <a:off x="1479457" y="434550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3"/>
          <p:cNvSpPr/>
          <p:nvPr/>
        </p:nvSpPr>
        <p:spPr>
          <a:xfrm rot="10800000">
            <a:off x="1420018" y="4387961"/>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3"/>
          <p:cNvSpPr/>
          <p:nvPr/>
        </p:nvSpPr>
        <p:spPr>
          <a:xfrm rot="10800000">
            <a:off x="1351813" y="4130046"/>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3"/>
          <p:cNvSpPr/>
          <p:nvPr/>
        </p:nvSpPr>
        <p:spPr>
          <a:xfrm rot="10800000">
            <a:off x="1329175" y="4066115"/>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3"/>
          <p:cNvSpPr/>
          <p:nvPr/>
        </p:nvSpPr>
        <p:spPr>
          <a:xfrm rot="10800000">
            <a:off x="1476423" y="4071362"/>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3"/>
          <p:cNvSpPr/>
          <p:nvPr/>
        </p:nvSpPr>
        <p:spPr>
          <a:xfrm rot="10800000">
            <a:off x="1658741" y="4257897"/>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3"/>
          <p:cNvSpPr/>
          <p:nvPr/>
        </p:nvSpPr>
        <p:spPr>
          <a:xfrm rot="10800000">
            <a:off x="1575003" y="4129490"/>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3"/>
          <p:cNvSpPr/>
          <p:nvPr/>
        </p:nvSpPr>
        <p:spPr>
          <a:xfrm rot="10800000">
            <a:off x="1623673" y="4165388"/>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3"/>
          <p:cNvSpPr/>
          <p:nvPr/>
        </p:nvSpPr>
        <p:spPr>
          <a:xfrm rot="10800000">
            <a:off x="1696987" y="4291379"/>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3"/>
          <p:cNvSpPr/>
          <p:nvPr/>
        </p:nvSpPr>
        <p:spPr>
          <a:xfrm rot="10800000">
            <a:off x="1514600" y="4105672"/>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3"/>
          <p:cNvSpPr/>
          <p:nvPr/>
        </p:nvSpPr>
        <p:spPr>
          <a:xfrm rot="10800000">
            <a:off x="1348229" y="409987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3"/>
          <p:cNvSpPr/>
          <p:nvPr/>
        </p:nvSpPr>
        <p:spPr>
          <a:xfrm rot="10800000">
            <a:off x="1332212" y="4065839"/>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3"/>
          <p:cNvSpPr/>
          <p:nvPr/>
        </p:nvSpPr>
        <p:spPr>
          <a:xfrm rot="10800000">
            <a:off x="1479461" y="4070533"/>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3"/>
          <p:cNvSpPr/>
          <p:nvPr/>
        </p:nvSpPr>
        <p:spPr>
          <a:xfrm rot="10800000">
            <a:off x="1658741" y="4257828"/>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3"/>
          <p:cNvSpPr/>
          <p:nvPr/>
        </p:nvSpPr>
        <p:spPr>
          <a:xfrm rot="10800000">
            <a:off x="1579905" y="4128593"/>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3"/>
          <p:cNvSpPr/>
          <p:nvPr/>
        </p:nvSpPr>
        <p:spPr>
          <a:xfrm rot="10800000">
            <a:off x="1348230" y="405969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3"/>
          <p:cNvSpPr/>
          <p:nvPr/>
        </p:nvSpPr>
        <p:spPr>
          <a:xfrm rot="10800000">
            <a:off x="1539246" y="4065838"/>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3"/>
          <p:cNvSpPr/>
          <p:nvPr/>
        </p:nvSpPr>
        <p:spPr>
          <a:xfrm rot="10800000">
            <a:off x="1749315" y="428661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3"/>
          <p:cNvSpPr/>
          <p:nvPr/>
        </p:nvSpPr>
        <p:spPr>
          <a:xfrm rot="10800000">
            <a:off x="1642106" y="4123759"/>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3"/>
          <p:cNvSpPr/>
          <p:nvPr/>
        </p:nvSpPr>
        <p:spPr>
          <a:xfrm rot="2247870">
            <a:off x="791285" y="3260654"/>
            <a:ext cx="162972" cy="264157"/>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3"/>
          <p:cNvSpPr/>
          <p:nvPr/>
        </p:nvSpPr>
        <p:spPr>
          <a:xfrm rot="2247870">
            <a:off x="767348" y="3250033"/>
            <a:ext cx="153462" cy="35163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3"/>
          <p:cNvSpPr/>
          <p:nvPr/>
        </p:nvSpPr>
        <p:spPr>
          <a:xfrm rot="2247870">
            <a:off x="816400" y="3258274"/>
            <a:ext cx="130307" cy="194042"/>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3"/>
          <p:cNvSpPr/>
          <p:nvPr/>
        </p:nvSpPr>
        <p:spPr>
          <a:xfrm rot="2247870">
            <a:off x="792951" y="3257310"/>
            <a:ext cx="157183" cy="266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3"/>
          <p:cNvSpPr/>
          <p:nvPr/>
        </p:nvSpPr>
        <p:spPr>
          <a:xfrm rot="2247870">
            <a:off x="513914" y="3336099"/>
            <a:ext cx="304206" cy="20390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3"/>
          <p:cNvSpPr/>
          <p:nvPr/>
        </p:nvSpPr>
        <p:spPr>
          <a:xfrm rot="2247870">
            <a:off x="506698" y="3366796"/>
            <a:ext cx="385899" cy="19410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3"/>
          <p:cNvSpPr/>
          <p:nvPr/>
        </p:nvSpPr>
        <p:spPr>
          <a:xfrm rot="2247870">
            <a:off x="534809" y="3301711"/>
            <a:ext cx="180338" cy="176144"/>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3"/>
          <p:cNvSpPr/>
          <p:nvPr/>
        </p:nvSpPr>
        <p:spPr>
          <a:xfrm rot="2247870">
            <a:off x="515273" y="3335674"/>
            <a:ext cx="302670" cy="205738"/>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bg>
      <p:bgPr>
        <a:solidFill>
          <a:srgbClr val="FFECC6"/>
        </a:solidFill>
        <a:effectLst/>
      </p:bgPr>
    </p:bg>
    <p:spTree>
      <p:nvGrpSpPr>
        <p:cNvPr id="1" name="Shape 2634"/>
        <p:cNvGrpSpPr/>
        <p:nvPr/>
      </p:nvGrpSpPr>
      <p:grpSpPr>
        <a:xfrm>
          <a:off x="0" y="0"/>
          <a:ext cx="0" cy="0"/>
          <a:chOff x="0" y="0"/>
          <a:chExt cx="0" cy="0"/>
        </a:xfrm>
      </p:grpSpPr>
      <p:sp>
        <p:nvSpPr>
          <p:cNvPr id="2635" name="Google Shape;2635;p24"/>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4"/>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4"/>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4"/>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9" name="Google Shape;2639;p24"/>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640" name="Google Shape;2640;p24"/>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4"/>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4"/>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4"/>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4"/>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4"/>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4"/>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4"/>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4"/>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4"/>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4"/>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4"/>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4"/>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4"/>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4"/>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4"/>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4"/>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4"/>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4"/>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4"/>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4"/>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4"/>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4"/>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4"/>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4"/>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4"/>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4"/>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4"/>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4"/>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4"/>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4"/>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4"/>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4"/>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4"/>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4"/>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4"/>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4"/>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4"/>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4"/>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4"/>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4"/>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4"/>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4"/>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4"/>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4"/>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4"/>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4"/>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4"/>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4"/>
          <p:cNvSpPr/>
          <p:nvPr/>
        </p:nvSpPr>
        <p:spPr>
          <a:xfrm rot="7975353">
            <a:off x="1598320" y="1053942"/>
            <a:ext cx="283445" cy="326842"/>
          </a:xfrm>
          <a:custGeom>
            <a:avLst/>
            <a:gdLst/>
            <a:ahLst/>
            <a:cxnLst/>
            <a:rect l="l" t="t" r="r" b="b"/>
            <a:pathLst>
              <a:path w="3651" h="4210" extrusionOk="0">
                <a:moveTo>
                  <a:pt x="3597" y="1"/>
                </a:moveTo>
                <a:lnTo>
                  <a:pt x="3597" y="1"/>
                </a:lnTo>
                <a:cubicBezTo>
                  <a:pt x="3410" y="134"/>
                  <a:pt x="1964" y="447"/>
                  <a:pt x="1589" y="616"/>
                </a:cubicBezTo>
                <a:cubicBezTo>
                  <a:pt x="1214" y="786"/>
                  <a:pt x="670" y="1339"/>
                  <a:pt x="331" y="2152"/>
                </a:cubicBezTo>
                <a:cubicBezTo>
                  <a:pt x="1" y="2964"/>
                  <a:pt x="277" y="4204"/>
                  <a:pt x="277" y="4204"/>
                </a:cubicBezTo>
                <a:cubicBezTo>
                  <a:pt x="277" y="4204"/>
                  <a:pt x="285" y="4209"/>
                  <a:pt x="323" y="4209"/>
                </a:cubicBezTo>
                <a:cubicBezTo>
                  <a:pt x="384" y="4209"/>
                  <a:pt x="525" y="4196"/>
                  <a:pt x="840" y="4124"/>
                </a:cubicBezTo>
                <a:cubicBezTo>
                  <a:pt x="1348" y="4008"/>
                  <a:pt x="2419" y="3651"/>
                  <a:pt x="2839" y="3133"/>
                </a:cubicBezTo>
                <a:cubicBezTo>
                  <a:pt x="3267" y="2625"/>
                  <a:pt x="3410" y="2303"/>
                  <a:pt x="3553" y="1491"/>
                </a:cubicBezTo>
                <a:cubicBezTo>
                  <a:pt x="3633" y="1000"/>
                  <a:pt x="3651" y="500"/>
                  <a:pt x="3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4"/>
          <p:cNvSpPr/>
          <p:nvPr/>
        </p:nvSpPr>
        <p:spPr>
          <a:xfrm rot="7975353">
            <a:off x="1556468" y="953232"/>
            <a:ext cx="360924" cy="411154"/>
          </a:xfrm>
          <a:custGeom>
            <a:avLst/>
            <a:gdLst/>
            <a:ahLst/>
            <a:cxnLst/>
            <a:rect l="l" t="t" r="r" b="b"/>
            <a:pathLst>
              <a:path w="4649" h="5296" extrusionOk="0">
                <a:moveTo>
                  <a:pt x="4621" y="1"/>
                </a:moveTo>
                <a:lnTo>
                  <a:pt x="4586" y="18"/>
                </a:lnTo>
                <a:cubicBezTo>
                  <a:pt x="4407" y="313"/>
                  <a:pt x="4202" y="599"/>
                  <a:pt x="3988" y="866"/>
                </a:cubicBezTo>
                <a:cubicBezTo>
                  <a:pt x="3979" y="643"/>
                  <a:pt x="3970" y="438"/>
                  <a:pt x="3961" y="215"/>
                </a:cubicBezTo>
                <a:lnTo>
                  <a:pt x="3934" y="224"/>
                </a:lnTo>
                <a:cubicBezTo>
                  <a:pt x="3934" y="456"/>
                  <a:pt x="3943" y="688"/>
                  <a:pt x="3934" y="929"/>
                </a:cubicBezTo>
                <a:cubicBezTo>
                  <a:pt x="3747" y="1152"/>
                  <a:pt x="3541" y="1375"/>
                  <a:pt x="3345" y="1598"/>
                </a:cubicBezTo>
                <a:cubicBezTo>
                  <a:pt x="3229" y="1214"/>
                  <a:pt x="3193" y="813"/>
                  <a:pt x="3220" y="420"/>
                </a:cubicBezTo>
                <a:lnTo>
                  <a:pt x="3193" y="420"/>
                </a:lnTo>
                <a:cubicBezTo>
                  <a:pt x="3184" y="572"/>
                  <a:pt x="3184" y="732"/>
                  <a:pt x="3184" y="884"/>
                </a:cubicBezTo>
                <a:cubicBezTo>
                  <a:pt x="3202" y="1143"/>
                  <a:pt x="3229" y="1402"/>
                  <a:pt x="3283" y="1661"/>
                </a:cubicBezTo>
                <a:cubicBezTo>
                  <a:pt x="3193" y="1777"/>
                  <a:pt x="3104" y="1875"/>
                  <a:pt x="3015" y="1991"/>
                </a:cubicBezTo>
                <a:cubicBezTo>
                  <a:pt x="2935" y="2098"/>
                  <a:pt x="2836" y="2232"/>
                  <a:pt x="2747" y="2357"/>
                </a:cubicBezTo>
                <a:cubicBezTo>
                  <a:pt x="2622" y="1777"/>
                  <a:pt x="2595" y="1170"/>
                  <a:pt x="2685" y="572"/>
                </a:cubicBezTo>
                <a:lnTo>
                  <a:pt x="2685" y="572"/>
                </a:lnTo>
                <a:lnTo>
                  <a:pt x="2640" y="590"/>
                </a:lnTo>
                <a:cubicBezTo>
                  <a:pt x="2631" y="706"/>
                  <a:pt x="2613" y="813"/>
                  <a:pt x="2604" y="929"/>
                </a:cubicBezTo>
                <a:cubicBezTo>
                  <a:pt x="2569" y="1420"/>
                  <a:pt x="2604" y="1911"/>
                  <a:pt x="2720" y="2392"/>
                </a:cubicBezTo>
                <a:cubicBezTo>
                  <a:pt x="2720" y="2392"/>
                  <a:pt x="2720" y="2401"/>
                  <a:pt x="2720" y="2401"/>
                </a:cubicBezTo>
                <a:cubicBezTo>
                  <a:pt x="2595" y="2589"/>
                  <a:pt x="2462" y="2776"/>
                  <a:pt x="2328" y="2955"/>
                </a:cubicBezTo>
                <a:lnTo>
                  <a:pt x="2310" y="2937"/>
                </a:lnTo>
                <a:cubicBezTo>
                  <a:pt x="1917" y="2482"/>
                  <a:pt x="1846" y="1875"/>
                  <a:pt x="1837" y="1295"/>
                </a:cubicBezTo>
                <a:lnTo>
                  <a:pt x="1774" y="1375"/>
                </a:lnTo>
                <a:cubicBezTo>
                  <a:pt x="1783" y="1928"/>
                  <a:pt x="1926" y="2562"/>
                  <a:pt x="2292" y="3008"/>
                </a:cubicBezTo>
                <a:cubicBezTo>
                  <a:pt x="2256" y="3053"/>
                  <a:pt x="2221" y="3106"/>
                  <a:pt x="2176" y="3151"/>
                </a:cubicBezTo>
                <a:cubicBezTo>
                  <a:pt x="2033" y="3339"/>
                  <a:pt x="1881" y="3526"/>
                  <a:pt x="1721" y="3704"/>
                </a:cubicBezTo>
                <a:cubicBezTo>
                  <a:pt x="1507" y="3365"/>
                  <a:pt x="1346" y="2999"/>
                  <a:pt x="1230" y="2616"/>
                </a:cubicBezTo>
                <a:cubicBezTo>
                  <a:pt x="1221" y="2669"/>
                  <a:pt x="1221" y="2714"/>
                  <a:pt x="1212" y="2767"/>
                </a:cubicBezTo>
                <a:cubicBezTo>
                  <a:pt x="1275" y="2946"/>
                  <a:pt x="1346" y="3115"/>
                  <a:pt x="1426" y="3285"/>
                </a:cubicBezTo>
                <a:cubicBezTo>
                  <a:pt x="1507" y="3437"/>
                  <a:pt x="1596" y="3580"/>
                  <a:pt x="1694" y="3731"/>
                </a:cubicBezTo>
                <a:lnTo>
                  <a:pt x="1623" y="3812"/>
                </a:lnTo>
                <a:cubicBezTo>
                  <a:pt x="1569" y="3865"/>
                  <a:pt x="1507" y="3919"/>
                  <a:pt x="1453" y="3981"/>
                </a:cubicBezTo>
                <a:lnTo>
                  <a:pt x="1417" y="4017"/>
                </a:lnTo>
                <a:cubicBezTo>
                  <a:pt x="1364" y="4070"/>
                  <a:pt x="1310" y="4133"/>
                  <a:pt x="1257" y="4186"/>
                </a:cubicBezTo>
                <a:cubicBezTo>
                  <a:pt x="882" y="4543"/>
                  <a:pt x="480" y="4883"/>
                  <a:pt x="52" y="5186"/>
                </a:cubicBezTo>
                <a:cubicBezTo>
                  <a:pt x="0" y="5223"/>
                  <a:pt x="40" y="5296"/>
                  <a:pt x="90" y="5296"/>
                </a:cubicBezTo>
                <a:cubicBezTo>
                  <a:pt x="101" y="5296"/>
                  <a:pt x="112" y="5292"/>
                  <a:pt x="123" y="5284"/>
                </a:cubicBezTo>
                <a:cubicBezTo>
                  <a:pt x="498" y="5008"/>
                  <a:pt x="855" y="4704"/>
                  <a:pt x="1194" y="4383"/>
                </a:cubicBezTo>
                <a:cubicBezTo>
                  <a:pt x="1257" y="4311"/>
                  <a:pt x="1319" y="4249"/>
                  <a:pt x="1391" y="4177"/>
                </a:cubicBezTo>
                <a:lnTo>
                  <a:pt x="1399" y="4169"/>
                </a:lnTo>
                <a:cubicBezTo>
                  <a:pt x="1426" y="4133"/>
                  <a:pt x="1453" y="4106"/>
                  <a:pt x="1480" y="4079"/>
                </a:cubicBezTo>
                <a:cubicBezTo>
                  <a:pt x="1507" y="4053"/>
                  <a:pt x="1524" y="4035"/>
                  <a:pt x="1542" y="4017"/>
                </a:cubicBezTo>
                <a:cubicBezTo>
                  <a:pt x="1560" y="3999"/>
                  <a:pt x="1569" y="3981"/>
                  <a:pt x="1587" y="3972"/>
                </a:cubicBezTo>
                <a:cubicBezTo>
                  <a:pt x="1596" y="3954"/>
                  <a:pt x="1640" y="3901"/>
                  <a:pt x="1676" y="3865"/>
                </a:cubicBezTo>
                <a:lnTo>
                  <a:pt x="1872" y="3642"/>
                </a:lnTo>
                <a:cubicBezTo>
                  <a:pt x="2051" y="3767"/>
                  <a:pt x="2265" y="3865"/>
                  <a:pt x="2479" y="3910"/>
                </a:cubicBezTo>
                <a:lnTo>
                  <a:pt x="2595" y="3874"/>
                </a:lnTo>
                <a:cubicBezTo>
                  <a:pt x="2346" y="3829"/>
                  <a:pt x="2113" y="3731"/>
                  <a:pt x="1908" y="3588"/>
                </a:cubicBezTo>
                <a:cubicBezTo>
                  <a:pt x="1980" y="3508"/>
                  <a:pt x="2051" y="3419"/>
                  <a:pt x="2122" y="3330"/>
                </a:cubicBezTo>
                <a:cubicBezTo>
                  <a:pt x="2158" y="3276"/>
                  <a:pt x="2194" y="3231"/>
                  <a:pt x="2229" y="3187"/>
                </a:cubicBezTo>
                <a:cubicBezTo>
                  <a:pt x="2622" y="3356"/>
                  <a:pt x="3051" y="3437"/>
                  <a:pt x="3479" y="3437"/>
                </a:cubicBezTo>
                <a:cubicBezTo>
                  <a:pt x="3515" y="3419"/>
                  <a:pt x="3541" y="3392"/>
                  <a:pt x="3577" y="3374"/>
                </a:cubicBezTo>
                <a:lnTo>
                  <a:pt x="3417" y="3374"/>
                </a:lnTo>
                <a:cubicBezTo>
                  <a:pt x="3158" y="3374"/>
                  <a:pt x="2908" y="3356"/>
                  <a:pt x="2658" y="3312"/>
                </a:cubicBezTo>
                <a:cubicBezTo>
                  <a:pt x="2524" y="3276"/>
                  <a:pt x="2381" y="3240"/>
                  <a:pt x="2247" y="3187"/>
                </a:cubicBezTo>
                <a:cubicBezTo>
                  <a:pt x="2381" y="3017"/>
                  <a:pt x="2506" y="2839"/>
                  <a:pt x="2631" y="2651"/>
                </a:cubicBezTo>
                <a:cubicBezTo>
                  <a:pt x="3069" y="2786"/>
                  <a:pt x="3531" y="2857"/>
                  <a:pt x="3995" y="2857"/>
                </a:cubicBezTo>
                <a:cubicBezTo>
                  <a:pt x="4022" y="2857"/>
                  <a:pt x="4050" y="2857"/>
                  <a:pt x="4077" y="2857"/>
                </a:cubicBezTo>
                <a:lnTo>
                  <a:pt x="4113" y="2812"/>
                </a:lnTo>
                <a:lnTo>
                  <a:pt x="3872" y="2812"/>
                </a:lnTo>
                <a:cubicBezTo>
                  <a:pt x="3604" y="2803"/>
                  <a:pt x="3345" y="2776"/>
                  <a:pt x="3086" y="2723"/>
                </a:cubicBezTo>
                <a:cubicBezTo>
                  <a:pt x="2943" y="2687"/>
                  <a:pt x="2801" y="2651"/>
                  <a:pt x="2667" y="2607"/>
                </a:cubicBezTo>
                <a:cubicBezTo>
                  <a:pt x="2765" y="2473"/>
                  <a:pt x="2854" y="2330"/>
                  <a:pt x="2952" y="2187"/>
                </a:cubicBezTo>
                <a:cubicBezTo>
                  <a:pt x="2953" y="2186"/>
                  <a:pt x="2957" y="2186"/>
                  <a:pt x="2964" y="2186"/>
                </a:cubicBezTo>
                <a:cubicBezTo>
                  <a:pt x="3044" y="2186"/>
                  <a:pt x="3525" y="2261"/>
                  <a:pt x="4008" y="2261"/>
                </a:cubicBezTo>
                <a:cubicBezTo>
                  <a:pt x="4141" y="2261"/>
                  <a:pt x="4274" y="2255"/>
                  <a:pt x="4398" y="2241"/>
                </a:cubicBezTo>
                <a:cubicBezTo>
                  <a:pt x="4407" y="2223"/>
                  <a:pt x="4407" y="2205"/>
                  <a:pt x="4416" y="2187"/>
                </a:cubicBezTo>
                <a:lnTo>
                  <a:pt x="4416" y="2187"/>
                </a:lnTo>
                <a:cubicBezTo>
                  <a:pt x="4281" y="2198"/>
                  <a:pt x="4145" y="2203"/>
                  <a:pt x="4008" y="2203"/>
                </a:cubicBezTo>
                <a:cubicBezTo>
                  <a:pt x="3677" y="2203"/>
                  <a:pt x="3344" y="2173"/>
                  <a:pt x="3015" y="2116"/>
                </a:cubicBezTo>
                <a:lnTo>
                  <a:pt x="3006" y="2116"/>
                </a:lnTo>
                <a:cubicBezTo>
                  <a:pt x="3113" y="1982"/>
                  <a:pt x="3390" y="1634"/>
                  <a:pt x="3399" y="1625"/>
                </a:cubicBezTo>
                <a:lnTo>
                  <a:pt x="3488" y="1518"/>
                </a:lnTo>
                <a:cubicBezTo>
                  <a:pt x="3747" y="1509"/>
                  <a:pt x="4014" y="1473"/>
                  <a:pt x="4273" y="1429"/>
                </a:cubicBezTo>
                <a:cubicBezTo>
                  <a:pt x="4380" y="1411"/>
                  <a:pt x="4488" y="1393"/>
                  <a:pt x="4595" y="1366"/>
                </a:cubicBezTo>
                <a:cubicBezTo>
                  <a:pt x="4595" y="1339"/>
                  <a:pt x="4604" y="1321"/>
                  <a:pt x="4604" y="1295"/>
                </a:cubicBezTo>
                <a:lnTo>
                  <a:pt x="4604" y="1295"/>
                </a:lnTo>
                <a:cubicBezTo>
                  <a:pt x="4496" y="1321"/>
                  <a:pt x="4371" y="1348"/>
                  <a:pt x="4264" y="1366"/>
                </a:cubicBezTo>
                <a:cubicBezTo>
                  <a:pt x="4014" y="1411"/>
                  <a:pt x="3765" y="1446"/>
                  <a:pt x="3515" y="1473"/>
                </a:cubicBezTo>
                <a:cubicBezTo>
                  <a:pt x="3640" y="1348"/>
                  <a:pt x="3756" y="1214"/>
                  <a:pt x="3872" y="1081"/>
                </a:cubicBezTo>
                <a:lnTo>
                  <a:pt x="3988" y="947"/>
                </a:lnTo>
                <a:cubicBezTo>
                  <a:pt x="4113" y="911"/>
                  <a:pt x="4247" y="875"/>
                  <a:pt x="4371" y="848"/>
                </a:cubicBezTo>
                <a:cubicBezTo>
                  <a:pt x="4470" y="831"/>
                  <a:pt x="4559" y="813"/>
                  <a:pt x="4648" y="786"/>
                </a:cubicBezTo>
                <a:lnTo>
                  <a:pt x="4648" y="724"/>
                </a:lnTo>
                <a:cubicBezTo>
                  <a:pt x="4532" y="750"/>
                  <a:pt x="4434" y="768"/>
                  <a:pt x="4327" y="786"/>
                </a:cubicBezTo>
                <a:cubicBezTo>
                  <a:pt x="4229" y="804"/>
                  <a:pt x="4139" y="831"/>
                  <a:pt x="4050" y="866"/>
                </a:cubicBezTo>
                <a:cubicBezTo>
                  <a:pt x="4157" y="724"/>
                  <a:pt x="4264" y="590"/>
                  <a:pt x="4363" y="438"/>
                </a:cubicBezTo>
                <a:cubicBezTo>
                  <a:pt x="4461" y="295"/>
                  <a:pt x="4541" y="170"/>
                  <a:pt x="4621" y="36"/>
                </a:cubicBezTo>
                <a:lnTo>
                  <a:pt x="46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4"/>
          <p:cNvSpPr/>
          <p:nvPr/>
        </p:nvSpPr>
        <p:spPr>
          <a:xfrm rot="7975353">
            <a:off x="1643447" y="1156110"/>
            <a:ext cx="247500" cy="220405"/>
          </a:xfrm>
          <a:custGeom>
            <a:avLst/>
            <a:gdLst/>
            <a:ahLst/>
            <a:cxnLst/>
            <a:rect l="l" t="t" r="r" b="b"/>
            <a:pathLst>
              <a:path w="3188" h="2839" extrusionOk="0">
                <a:moveTo>
                  <a:pt x="3000" y="1955"/>
                </a:moveTo>
                <a:cubicBezTo>
                  <a:pt x="3035" y="1821"/>
                  <a:pt x="3062" y="1670"/>
                  <a:pt x="3089" y="1491"/>
                </a:cubicBezTo>
                <a:cubicBezTo>
                  <a:pt x="3178" y="1000"/>
                  <a:pt x="3187" y="500"/>
                  <a:pt x="3142" y="1"/>
                </a:cubicBezTo>
                <a:cubicBezTo>
                  <a:pt x="2955" y="134"/>
                  <a:pt x="1500" y="447"/>
                  <a:pt x="1134" y="616"/>
                </a:cubicBezTo>
                <a:cubicBezTo>
                  <a:pt x="804" y="768"/>
                  <a:pt x="331" y="1214"/>
                  <a:pt x="1" y="1884"/>
                </a:cubicBezTo>
                <a:cubicBezTo>
                  <a:pt x="90" y="2000"/>
                  <a:pt x="197" y="2107"/>
                  <a:pt x="313" y="2196"/>
                </a:cubicBezTo>
                <a:cubicBezTo>
                  <a:pt x="1125" y="2839"/>
                  <a:pt x="2312" y="2732"/>
                  <a:pt x="3000" y="195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4"/>
          <p:cNvSpPr/>
          <p:nvPr/>
        </p:nvSpPr>
        <p:spPr>
          <a:xfrm rot="7975353">
            <a:off x="1600141" y="1057836"/>
            <a:ext cx="274439" cy="330181"/>
          </a:xfrm>
          <a:custGeom>
            <a:avLst/>
            <a:gdLst/>
            <a:ahLst/>
            <a:cxnLst/>
            <a:rect l="l" t="t" r="r" b="b"/>
            <a:pathLst>
              <a:path w="3535" h="4253" extrusionOk="0">
                <a:moveTo>
                  <a:pt x="527" y="4205"/>
                </a:moveTo>
                <a:lnTo>
                  <a:pt x="527" y="4205"/>
                </a:lnTo>
                <a:cubicBezTo>
                  <a:pt x="465" y="4214"/>
                  <a:pt x="402" y="4231"/>
                  <a:pt x="340" y="4240"/>
                </a:cubicBezTo>
                <a:cubicBezTo>
                  <a:pt x="402" y="4231"/>
                  <a:pt x="465" y="4222"/>
                  <a:pt x="527" y="4205"/>
                </a:cubicBezTo>
                <a:close/>
                <a:moveTo>
                  <a:pt x="3481" y="1"/>
                </a:moveTo>
                <a:lnTo>
                  <a:pt x="3446" y="28"/>
                </a:lnTo>
                <a:cubicBezTo>
                  <a:pt x="3330" y="81"/>
                  <a:pt x="3213" y="126"/>
                  <a:pt x="3089" y="153"/>
                </a:cubicBezTo>
                <a:cubicBezTo>
                  <a:pt x="2973" y="197"/>
                  <a:pt x="2848" y="233"/>
                  <a:pt x="2723" y="269"/>
                </a:cubicBezTo>
                <a:lnTo>
                  <a:pt x="1973" y="474"/>
                </a:lnTo>
                <a:cubicBezTo>
                  <a:pt x="1848" y="501"/>
                  <a:pt x="1723" y="536"/>
                  <a:pt x="1598" y="581"/>
                </a:cubicBezTo>
                <a:cubicBezTo>
                  <a:pt x="1473" y="626"/>
                  <a:pt x="1357" y="679"/>
                  <a:pt x="1250" y="760"/>
                </a:cubicBezTo>
                <a:cubicBezTo>
                  <a:pt x="1045" y="911"/>
                  <a:pt x="848" y="1099"/>
                  <a:pt x="697" y="1304"/>
                </a:cubicBezTo>
                <a:cubicBezTo>
                  <a:pt x="536" y="1509"/>
                  <a:pt x="402" y="1732"/>
                  <a:pt x="286" y="1964"/>
                </a:cubicBezTo>
                <a:cubicBezTo>
                  <a:pt x="170" y="2197"/>
                  <a:pt x="90" y="2446"/>
                  <a:pt x="54" y="2705"/>
                </a:cubicBezTo>
                <a:cubicBezTo>
                  <a:pt x="0" y="3223"/>
                  <a:pt x="36" y="3741"/>
                  <a:pt x="143" y="4249"/>
                </a:cubicBezTo>
                <a:cubicBezTo>
                  <a:pt x="45" y="3741"/>
                  <a:pt x="18" y="3214"/>
                  <a:pt x="81" y="2705"/>
                </a:cubicBezTo>
                <a:cubicBezTo>
                  <a:pt x="117" y="2446"/>
                  <a:pt x="197" y="2205"/>
                  <a:pt x="313" y="1973"/>
                </a:cubicBezTo>
                <a:cubicBezTo>
                  <a:pt x="429" y="1741"/>
                  <a:pt x="563" y="1527"/>
                  <a:pt x="723" y="1322"/>
                </a:cubicBezTo>
                <a:cubicBezTo>
                  <a:pt x="875" y="1117"/>
                  <a:pt x="1063" y="938"/>
                  <a:pt x="1268" y="786"/>
                </a:cubicBezTo>
                <a:cubicBezTo>
                  <a:pt x="1375" y="715"/>
                  <a:pt x="1491" y="661"/>
                  <a:pt x="1616" y="617"/>
                </a:cubicBezTo>
                <a:cubicBezTo>
                  <a:pt x="1732" y="581"/>
                  <a:pt x="1857" y="545"/>
                  <a:pt x="1982" y="510"/>
                </a:cubicBezTo>
                <a:lnTo>
                  <a:pt x="2732" y="304"/>
                </a:lnTo>
                <a:cubicBezTo>
                  <a:pt x="2856" y="278"/>
                  <a:pt x="2981" y="242"/>
                  <a:pt x="3106" y="206"/>
                </a:cubicBezTo>
                <a:cubicBezTo>
                  <a:pt x="3220" y="174"/>
                  <a:pt x="3333" y="134"/>
                  <a:pt x="3440" y="80"/>
                </a:cubicBezTo>
                <a:lnTo>
                  <a:pt x="3440" y="80"/>
                </a:lnTo>
                <a:cubicBezTo>
                  <a:pt x="3489" y="577"/>
                  <a:pt x="3470" y="1075"/>
                  <a:pt x="3383" y="1572"/>
                </a:cubicBezTo>
                <a:cubicBezTo>
                  <a:pt x="3347" y="1822"/>
                  <a:pt x="3285" y="2072"/>
                  <a:pt x="3205" y="2313"/>
                </a:cubicBezTo>
                <a:cubicBezTo>
                  <a:pt x="3115" y="2554"/>
                  <a:pt x="2999" y="2777"/>
                  <a:pt x="2839" y="2982"/>
                </a:cubicBezTo>
                <a:cubicBezTo>
                  <a:pt x="2767" y="3080"/>
                  <a:pt x="2687" y="3178"/>
                  <a:pt x="2598" y="3276"/>
                </a:cubicBezTo>
                <a:cubicBezTo>
                  <a:pt x="2499" y="3357"/>
                  <a:pt x="2401" y="3437"/>
                  <a:pt x="2294" y="3508"/>
                </a:cubicBezTo>
                <a:cubicBezTo>
                  <a:pt x="2080" y="3642"/>
                  <a:pt x="1857" y="3758"/>
                  <a:pt x="1616" y="3857"/>
                </a:cubicBezTo>
                <a:cubicBezTo>
                  <a:pt x="1384" y="3955"/>
                  <a:pt x="1143" y="4044"/>
                  <a:pt x="893" y="4115"/>
                </a:cubicBezTo>
                <a:cubicBezTo>
                  <a:pt x="777" y="4151"/>
                  <a:pt x="652" y="4178"/>
                  <a:pt x="527" y="4205"/>
                </a:cubicBezTo>
                <a:cubicBezTo>
                  <a:pt x="652" y="4178"/>
                  <a:pt x="777" y="4151"/>
                  <a:pt x="902" y="4124"/>
                </a:cubicBezTo>
                <a:cubicBezTo>
                  <a:pt x="1143" y="4053"/>
                  <a:pt x="1393" y="3973"/>
                  <a:pt x="1625" y="3874"/>
                </a:cubicBezTo>
                <a:cubicBezTo>
                  <a:pt x="1866" y="3776"/>
                  <a:pt x="2098" y="3660"/>
                  <a:pt x="2312" y="3526"/>
                </a:cubicBezTo>
                <a:cubicBezTo>
                  <a:pt x="2419" y="3455"/>
                  <a:pt x="2526" y="3375"/>
                  <a:pt x="2616" y="3285"/>
                </a:cubicBezTo>
                <a:cubicBezTo>
                  <a:pt x="2705" y="3196"/>
                  <a:pt x="2794" y="3098"/>
                  <a:pt x="2865" y="2991"/>
                </a:cubicBezTo>
                <a:cubicBezTo>
                  <a:pt x="3026" y="2794"/>
                  <a:pt x="3151" y="2571"/>
                  <a:pt x="3240" y="2321"/>
                </a:cubicBezTo>
                <a:cubicBezTo>
                  <a:pt x="3321" y="2080"/>
                  <a:pt x="3383" y="1831"/>
                  <a:pt x="3428" y="1581"/>
                </a:cubicBezTo>
                <a:cubicBezTo>
                  <a:pt x="3517" y="1072"/>
                  <a:pt x="3535" y="554"/>
                  <a:pt x="3481" y="46"/>
                </a:cubicBezTo>
                <a:lnTo>
                  <a:pt x="3481" y="1"/>
                </a:lnTo>
                <a:close/>
                <a:moveTo>
                  <a:pt x="340" y="4240"/>
                </a:moveTo>
                <a:cubicBezTo>
                  <a:pt x="277" y="4249"/>
                  <a:pt x="206" y="4249"/>
                  <a:pt x="143" y="4249"/>
                </a:cubicBezTo>
                <a:cubicBezTo>
                  <a:pt x="162" y="4252"/>
                  <a:pt x="181" y="4253"/>
                  <a:pt x="200" y="4253"/>
                </a:cubicBezTo>
                <a:cubicBezTo>
                  <a:pt x="247" y="4253"/>
                  <a:pt x="295" y="4247"/>
                  <a:pt x="340" y="424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4"/>
          <p:cNvSpPr/>
          <p:nvPr/>
        </p:nvSpPr>
        <p:spPr>
          <a:xfrm rot="10800000">
            <a:off x="1301316" y="595165"/>
            <a:ext cx="194553" cy="338877"/>
          </a:xfrm>
          <a:custGeom>
            <a:avLst/>
            <a:gdLst/>
            <a:ahLst/>
            <a:cxnLst/>
            <a:rect l="l" t="t" r="r" b="b"/>
            <a:pathLst>
              <a:path w="2506" h="4365" extrusionOk="0">
                <a:moveTo>
                  <a:pt x="1876" y="0"/>
                </a:moveTo>
                <a:cubicBezTo>
                  <a:pt x="1863" y="0"/>
                  <a:pt x="1852" y="7"/>
                  <a:pt x="1852" y="24"/>
                </a:cubicBezTo>
                <a:cubicBezTo>
                  <a:pt x="1825" y="622"/>
                  <a:pt x="1745" y="1211"/>
                  <a:pt x="1611" y="1791"/>
                </a:cubicBezTo>
                <a:cubicBezTo>
                  <a:pt x="1495" y="1505"/>
                  <a:pt x="1379" y="1220"/>
                  <a:pt x="1254" y="934"/>
                </a:cubicBezTo>
                <a:cubicBezTo>
                  <a:pt x="1191" y="791"/>
                  <a:pt x="1120" y="640"/>
                  <a:pt x="1049" y="497"/>
                </a:cubicBezTo>
                <a:cubicBezTo>
                  <a:pt x="968" y="354"/>
                  <a:pt x="879" y="220"/>
                  <a:pt x="790" y="86"/>
                </a:cubicBezTo>
                <a:cubicBezTo>
                  <a:pt x="782" y="74"/>
                  <a:pt x="773" y="69"/>
                  <a:pt x="763" y="69"/>
                </a:cubicBezTo>
                <a:cubicBezTo>
                  <a:pt x="736" y="69"/>
                  <a:pt x="708" y="105"/>
                  <a:pt x="727" y="131"/>
                </a:cubicBezTo>
                <a:cubicBezTo>
                  <a:pt x="879" y="381"/>
                  <a:pt x="1004" y="640"/>
                  <a:pt x="1102" y="907"/>
                </a:cubicBezTo>
                <a:cubicBezTo>
                  <a:pt x="1218" y="1175"/>
                  <a:pt x="1334" y="1443"/>
                  <a:pt x="1441" y="1720"/>
                </a:cubicBezTo>
                <a:cubicBezTo>
                  <a:pt x="1459" y="1773"/>
                  <a:pt x="1477" y="1818"/>
                  <a:pt x="1495" y="1871"/>
                </a:cubicBezTo>
                <a:cubicBezTo>
                  <a:pt x="1379" y="1827"/>
                  <a:pt x="1263" y="1773"/>
                  <a:pt x="1147" y="1711"/>
                </a:cubicBezTo>
                <a:cubicBezTo>
                  <a:pt x="1004" y="1648"/>
                  <a:pt x="870" y="1568"/>
                  <a:pt x="736" y="1487"/>
                </a:cubicBezTo>
                <a:cubicBezTo>
                  <a:pt x="620" y="1425"/>
                  <a:pt x="504" y="1354"/>
                  <a:pt x="388" y="1273"/>
                </a:cubicBezTo>
                <a:cubicBezTo>
                  <a:pt x="281" y="1193"/>
                  <a:pt x="183" y="1104"/>
                  <a:pt x="102" y="1006"/>
                </a:cubicBezTo>
                <a:cubicBezTo>
                  <a:pt x="92" y="993"/>
                  <a:pt x="79" y="987"/>
                  <a:pt x="66" y="987"/>
                </a:cubicBezTo>
                <a:cubicBezTo>
                  <a:pt x="33" y="987"/>
                  <a:pt x="1" y="1021"/>
                  <a:pt x="13" y="1059"/>
                </a:cubicBezTo>
                <a:cubicBezTo>
                  <a:pt x="129" y="1318"/>
                  <a:pt x="433" y="1461"/>
                  <a:pt x="665" y="1595"/>
                </a:cubicBezTo>
                <a:cubicBezTo>
                  <a:pt x="808" y="1675"/>
                  <a:pt x="950" y="1755"/>
                  <a:pt x="1093" y="1818"/>
                </a:cubicBezTo>
                <a:cubicBezTo>
                  <a:pt x="1161" y="1852"/>
                  <a:pt x="1430" y="2006"/>
                  <a:pt x="1534" y="2006"/>
                </a:cubicBezTo>
                <a:cubicBezTo>
                  <a:pt x="1539" y="2006"/>
                  <a:pt x="1544" y="2006"/>
                  <a:pt x="1548" y="2005"/>
                </a:cubicBezTo>
                <a:cubicBezTo>
                  <a:pt x="1727" y="2460"/>
                  <a:pt x="1896" y="2915"/>
                  <a:pt x="2057" y="3380"/>
                </a:cubicBezTo>
                <a:cubicBezTo>
                  <a:pt x="2164" y="3692"/>
                  <a:pt x="2253" y="4013"/>
                  <a:pt x="2361" y="4326"/>
                </a:cubicBezTo>
                <a:cubicBezTo>
                  <a:pt x="2374" y="4353"/>
                  <a:pt x="2400" y="4365"/>
                  <a:pt x="2425" y="4365"/>
                </a:cubicBezTo>
                <a:cubicBezTo>
                  <a:pt x="2465" y="4365"/>
                  <a:pt x="2505" y="4334"/>
                  <a:pt x="2494" y="4290"/>
                </a:cubicBezTo>
                <a:cubicBezTo>
                  <a:pt x="2414" y="3995"/>
                  <a:pt x="2316" y="3710"/>
                  <a:pt x="2218" y="3424"/>
                </a:cubicBezTo>
                <a:cubicBezTo>
                  <a:pt x="2120" y="3148"/>
                  <a:pt x="2021" y="2871"/>
                  <a:pt x="1923" y="2594"/>
                </a:cubicBezTo>
                <a:cubicBezTo>
                  <a:pt x="1843" y="2380"/>
                  <a:pt x="1754" y="2166"/>
                  <a:pt x="1673" y="1952"/>
                </a:cubicBezTo>
                <a:cubicBezTo>
                  <a:pt x="1825" y="1791"/>
                  <a:pt x="1932" y="550"/>
                  <a:pt x="1905" y="24"/>
                </a:cubicBezTo>
                <a:cubicBezTo>
                  <a:pt x="1905" y="9"/>
                  <a:pt x="1890" y="0"/>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4"/>
          <p:cNvSpPr/>
          <p:nvPr/>
        </p:nvSpPr>
        <p:spPr>
          <a:xfrm rot="10800000">
            <a:off x="1473355" y="828924"/>
            <a:ext cx="76936" cy="75306"/>
          </a:xfrm>
          <a:custGeom>
            <a:avLst/>
            <a:gdLst/>
            <a:ahLst/>
            <a:cxnLst/>
            <a:rect l="l" t="t" r="r" b="b"/>
            <a:pathLst>
              <a:path w="991" h="970" extrusionOk="0">
                <a:moveTo>
                  <a:pt x="512" y="0"/>
                </a:moveTo>
                <a:cubicBezTo>
                  <a:pt x="490" y="0"/>
                  <a:pt x="468" y="2"/>
                  <a:pt x="446" y="6"/>
                </a:cubicBezTo>
                <a:cubicBezTo>
                  <a:pt x="384" y="15"/>
                  <a:pt x="322" y="41"/>
                  <a:pt x="268" y="77"/>
                </a:cubicBezTo>
                <a:cubicBezTo>
                  <a:pt x="232" y="86"/>
                  <a:pt x="206" y="104"/>
                  <a:pt x="179" y="131"/>
                </a:cubicBezTo>
                <a:cubicBezTo>
                  <a:pt x="161" y="140"/>
                  <a:pt x="152" y="148"/>
                  <a:pt x="143" y="157"/>
                </a:cubicBezTo>
                <a:cubicBezTo>
                  <a:pt x="116" y="184"/>
                  <a:pt x="98" y="211"/>
                  <a:pt x="72" y="238"/>
                </a:cubicBezTo>
                <a:cubicBezTo>
                  <a:pt x="36" y="291"/>
                  <a:pt x="9" y="363"/>
                  <a:pt x="0" y="425"/>
                </a:cubicBezTo>
                <a:cubicBezTo>
                  <a:pt x="0" y="497"/>
                  <a:pt x="9" y="568"/>
                  <a:pt x="45" y="639"/>
                </a:cubicBezTo>
                <a:cubicBezTo>
                  <a:pt x="63" y="675"/>
                  <a:pt x="81" y="702"/>
                  <a:pt x="98" y="738"/>
                </a:cubicBezTo>
                <a:cubicBezTo>
                  <a:pt x="116" y="755"/>
                  <a:pt x="125" y="773"/>
                  <a:pt x="143" y="791"/>
                </a:cubicBezTo>
                <a:cubicBezTo>
                  <a:pt x="197" y="862"/>
                  <a:pt x="277" y="907"/>
                  <a:pt x="366" y="934"/>
                </a:cubicBezTo>
                <a:lnTo>
                  <a:pt x="375" y="934"/>
                </a:lnTo>
                <a:cubicBezTo>
                  <a:pt x="420" y="952"/>
                  <a:pt x="473" y="970"/>
                  <a:pt x="527" y="970"/>
                </a:cubicBezTo>
                <a:cubicBezTo>
                  <a:pt x="598" y="970"/>
                  <a:pt x="670" y="952"/>
                  <a:pt x="732" y="925"/>
                </a:cubicBezTo>
                <a:cubicBezTo>
                  <a:pt x="795" y="889"/>
                  <a:pt x="848" y="845"/>
                  <a:pt x="893" y="791"/>
                </a:cubicBezTo>
                <a:cubicBezTo>
                  <a:pt x="928" y="746"/>
                  <a:pt x="955" y="693"/>
                  <a:pt x="973" y="639"/>
                </a:cubicBezTo>
                <a:cubicBezTo>
                  <a:pt x="982" y="604"/>
                  <a:pt x="991" y="568"/>
                  <a:pt x="991" y="532"/>
                </a:cubicBezTo>
                <a:cubicBezTo>
                  <a:pt x="991" y="479"/>
                  <a:pt x="982" y="425"/>
                  <a:pt x="964" y="372"/>
                </a:cubicBezTo>
                <a:cubicBezTo>
                  <a:pt x="955" y="345"/>
                  <a:pt x="937" y="327"/>
                  <a:pt x="928" y="309"/>
                </a:cubicBezTo>
                <a:cubicBezTo>
                  <a:pt x="928" y="291"/>
                  <a:pt x="920" y="273"/>
                  <a:pt x="911" y="265"/>
                </a:cubicBezTo>
                <a:cubicBezTo>
                  <a:pt x="875" y="184"/>
                  <a:pt x="821" y="122"/>
                  <a:pt x="750" y="77"/>
                </a:cubicBezTo>
                <a:cubicBezTo>
                  <a:pt x="679" y="27"/>
                  <a:pt x="597" y="0"/>
                  <a:pt x="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4"/>
          <p:cNvSpPr/>
          <p:nvPr/>
        </p:nvSpPr>
        <p:spPr>
          <a:xfrm rot="10800000">
            <a:off x="1404027" y="908345"/>
            <a:ext cx="79731" cy="78877"/>
          </a:xfrm>
          <a:custGeom>
            <a:avLst/>
            <a:gdLst/>
            <a:ahLst/>
            <a:cxnLst/>
            <a:rect l="l" t="t" r="r" b="b"/>
            <a:pathLst>
              <a:path w="1027" h="1016" extrusionOk="0">
                <a:moveTo>
                  <a:pt x="507" y="0"/>
                </a:moveTo>
                <a:cubicBezTo>
                  <a:pt x="466" y="0"/>
                  <a:pt x="424" y="5"/>
                  <a:pt x="384" y="13"/>
                </a:cubicBezTo>
                <a:cubicBezTo>
                  <a:pt x="259" y="48"/>
                  <a:pt x="143" y="129"/>
                  <a:pt x="71" y="236"/>
                </a:cubicBezTo>
                <a:cubicBezTo>
                  <a:pt x="36" y="298"/>
                  <a:pt x="18" y="361"/>
                  <a:pt x="9" y="423"/>
                </a:cubicBezTo>
                <a:cubicBezTo>
                  <a:pt x="9" y="441"/>
                  <a:pt x="9" y="459"/>
                  <a:pt x="9" y="477"/>
                </a:cubicBezTo>
                <a:cubicBezTo>
                  <a:pt x="0" y="512"/>
                  <a:pt x="9" y="548"/>
                  <a:pt x="9" y="584"/>
                </a:cubicBezTo>
                <a:cubicBezTo>
                  <a:pt x="18" y="611"/>
                  <a:pt x="18" y="628"/>
                  <a:pt x="18" y="646"/>
                </a:cubicBezTo>
                <a:cubicBezTo>
                  <a:pt x="27" y="691"/>
                  <a:pt x="45" y="727"/>
                  <a:pt x="63" y="771"/>
                </a:cubicBezTo>
                <a:cubicBezTo>
                  <a:pt x="98" y="825"/>
                  <a:pt x="134" y="869"/>
                  <a:pt x="179" y="914"/>
                </a:cubicBezTo>
                <a:cubicBezTo>
                  <a:pt x="241" y="968"/>
                  <a:pt x="321" y="994"/>
                  <a:pt x="411" y="1012"/>
                </a:cubicBezTo>
                <a:cubicBezTo>
                  <a:pt x="431" y="1014"/>
                  <a:pt x="451" y="1016"/>
                  <a:pt x="472" y="1016"/>
                </a:cubicBezTo>
                <a:cubicBezTo>
                  <a:pt x="535" y="1016"/>
                  <a:pt x="600" y="1006"/>
                  <a:pt x="660" y="985"/>
                </a:cubicBezTo>
                <a:cubicBezTo>
                  <a:pt x="803" y="923"/>
                  <a:pt x="919" y="807"/>
                  <a:pt x="973" y="655"/>
                </a:cubicBezTo>
                <a:cubicBezTo>
                  <a:pt x="1026" y="495"/>
                  <a:pt x="1000" y="307"/>
                  <a:pt x="901" y="173"/>
                </a:cubicBezTo>
                <a:cubicBezTo>
                  <a:pt x="857" y="120"/>
                  <a:pt x="794" y="84"/>
                  <a:pt x="741" y="57"/>
                </a:cubicBezTo>
                <a:cubicBezTo>
                  <a:pt x="714" y="39"/>
                  <a:pt x="687" y="30"/>
                  <a:pt x="652" y="22"/>
                </a:cubicBezTo>
                <a:cubicBezTo>
                  <a:pt x="607" y="7"/>
                  <a:pt x="55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4"/>
          <p:cNvSpPr/>
          <p:nvPr/>
        </p:nvSpPr>
        <p:spPr>
          <a:xfrm rot="10800000">
            <a:off x="1299375" y="908811"/>
            <a:ext cx="83225" cy="83458"/>
          </a:xfrm>
          <a:custGeom>
            <a:avLst/>
            <a:gdLst/>
            <a:ahLst/>
            <a:cxnLst/>
            <a:rect l="l" t="t" r="r" b="b"/>
            <a:pathLst>
              <a:path w="1072" h="1075" extrusionOk="0">
                <a:moveTo>
                  <a:pt x="533" y="0"/>
                </a:moveTo>
                <a:cubicBezTo>
                  <a:pt x="492" y="0"/>
                  <a:pt x="451" y="5"/>
                  <a:pt x="411" y="15"/>
                </a:cubicBezTo>
                <a:cubicBezTo>
                  <a:pt x="330" y="33"/>
                  <a:pt x="259" y="78"/>
                  <a:pt x="196" y="131"/>
                </a:cubicBezTo>
                <a:cubicBezTo>
                  <a:pt x="125" y="185"/>
                  <a:pt x="80" y="256"/>
                  <a:pt x="45" y="345"/>
                </a:cubicBezTo>
                <a:cubicBezTo>
                  <a:pt x="18" y="408"/>
                  <a:pt x="0" y="479"/>
                  <a:pt x="0" y="551"/>
                </a:cubicBezTo>
                <a:cubicBezTo>
                  <a:pt x="0" y="595"/>
                  <a:pt x="9" y="631"/>
                  <a:pt x="18" y="676"/>
                </a:cubicBezTo>
                <a:cubicBezTo>
                  <a:pt x="18" y="693"/>
                  <a:pt x="27" y="720"/>
                  <a:pt x="45" y="738"/>
                </a:cubicBezTo>
                <a:cubicBezTo>
                  <a:pt x="63" y="801"/>
                  <a:pt x="89" y="854"/>
                  <a:pt x="125" y="908"/>
                </a:cubicBezTo>
                <a:cubicBezTo>
                  <a:pt x="170" y="961"/>
                  <a:pt x="232" y="1006"/>
                  <a:pt x="295" y="1042"/>
                </a:cubicBezTo>
                <a:cubicBezTo>
                  <a:pt x="357" y="1064"/>
                  <a:pt x="422" y="1075"/>
                  <a:pt x="485" y="1075"/>
                </a:cubicBezTo>
                <a:cubicBezTo>
                  <a:pt x="549" y="1075"/>
                  <a:pt x="611" y="1064"/>
                  <a:pt x="669" y="1042"/>
                </a:cubicBezTo>
                <a:cubicBezTo>
                  <a:pt x="777" y="997"/>
                  <a:pt x="875" y="925"/>
                  <a:pt x="946" y="836"/>
                </a:cubicBezTo>
                <a:cubicBezTo>
                  <a:pt x="1026" y="729"/>
                  <a:pt x="1071" y="586"/>
                  <a:pt x="1053" y="452"/>
                </a:cubicBezTo>
                <a:cubicBezTo>
                  <a:pt x="1044" y="319"/>
                  <a:pt x="973" y="203"/>
                  <a:pt x="866" y="131"/>
                </a:cubicBezTo>
                <a:lnTo>
                  <a:pt x="848" y="122"/>
                </a:lnTo>
                <a:lnTo>
                  <a:pt x="830" y="104"/>
                </a:lnTo>
                <a:cubicBezTo>
                  <a:pt x="747" y="34"/>
                  <a:pt x="640" y="0"/>
                  <a:pt x="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4"/>
          <p:cNvSpPr/>
          <p:nvPr/>
        </p:nvSpPr>
        <p:spPr>
          <a:xfrm rot="10800000">
            <a:off x="1329885" y="956013"/>
            <a:ext cx="29191" cy="24843"/>
          </a:xfrm>
          <a:custGeom>
            <a:avLst/>
            <a:gdLst/>
            <a:ahLst/>
            <a:cxnLst/>
            <a:rect l="l" t="t" r="r" b="b"/>
            <a:pathLst>
              <a:path w="376" h="320" extrusionOk="0">
                <a:moveTo>
                  <a:pt x="200" y="0"/>
                </a:moveTo>
                <a:cubicBezTo>
                  <a:pt x="148" y="0"/>
                  <a:pt x="103" y="26"/>
                  <a:pt x="72" y="64"/>
                </a:cubicBezTo>
                <a:cubicBezTo>
                  <a:pt x="54" y="73"/>
                  <a:pt x="45" y="91"/>
                  <a:pt x="45" y="100"/>
                </a:cubicBezTo>
                <a:lnTo>
                  <a:pt x="27" y="127"/>
                </a:lnTo>
                <a:cubicBezTo>
                  <a:pt x="1" y="189"/>
                  <a:pt x="18" y="261"/>
                  <a:pt x="72" y="297"/>
                </a:cubicBezTo>
                <a:cubicBezTo>
                  <a:pt x="95" y="314"/>
                  <a:pt x="121" y="320"/>
                  <a:pt x="148" y="320"/>
                </a:cubicBezTo>
                <a:cubicBezTo>
                  <a:pt x="164" y="320"/>
                  <a:pt x="181" y="318"/>
                  <a:pt x="197" y="314"/>
                </a:cubicBezTo>
                <a:lnTo>
                  <a:pt x="250" y="314"/>
                </a:lnTo>
                <a:lnTo>
                  <a:pt x="277" y="305"/>
                </a:lnTo>
                <a:cubicBezTo>
                  <a:pt x="304" y="297"/>
                  <a:pt x="331" y="279"/>
                  <a:pt x="349" y="252"/>
                </a:cubicBezTo>
                <a:cubicBezTo>
                  <a:pt x="366" y="234"/>
                  <a:pt x="375" y="207"/>
                  <a:pt x="375" y="172"/>
                </a:cubicBezTo>
                <a:cubicBezTo>
                  <a:pt x="375" y="127"/>
                  <a:pt x="358" y="82"/>
                  <a:pt x="322" y="47"/>
                </a:cubicBezTo>
                <a:lnTo>
                  <a:pt x="313" y="38"/>
                </a:lnTo>
                <a:lnTo>
                  <a:pt x="304" y="29"/>
                </a:lnTo>
                <a:cubicBezTo>
                  <a:pt x="277" y="11"/>
                  <a:pt x="250" y="2"/>
                  <a:pt x="224" y="2"/>
                </a:cubicBezTo>
                <a:cubicBezTo>
                  <a:pt x="216" y="1"/>
                  <a:pt x="208" y="0"/>
                  <a:pt x="200" y="0"/>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4"/>
          <p:cNvSpPr/>
          <p:nvPr/>
        </p:nvSpPr>
        <p:spPr>
          <a:xfrm rot="10800000">
            <a:off x="1426929" y="951588"/>
            <a:ext cx="31209" cy="25309"/>
          </a:xfrm>
          <a:custGeom>
            <a:avLst/>
            <a:gdLst/>
            <a:ahLst/>
            <a:cxnLst/>
            <a:rect l="l" t="t" r="r" b="b"/>
            <a:pathLst>
              <a:path w="402" h="326" extrusionOk="0">
                <a:moveTo>
                  <a:pt x="240" y="1"/>
                </a:moveTo>
                <a:cubicBezTo>
                  <a:pt x="231" y="1"/>
                  <a:pt x="222" y="2"/>
                  <a:pt x="214" y="5"/>
                </a:cubicBezTo>
                <a:lnTo>
                  <a:pt x="152" y="5"/>
                </a:lnTo>
                <a:cubicBezTo>
                  <a:pt x="134" y="5"/>
                  <a:pt x="116" y="5"/>
                  <a:pt x="98" y="22"/>
                </a:cubicBezTo>
                <a:cubicBezTo>
                  <a:pt x="81" y="31"/>
                  <a:pt x="63" y="49"/>
                  <a:pt x="45" y="67"/>
                </a:cubicBezTo>
                <a:cubicBezTo>
                  <a:pt x="36" y="67"/>
                  <a:pt x="36" y="76"/>
                  <a:pt x="36" y="76"/>
                </a:cubicBezTo>
                <a:cubicBezTo>
                  <a:pt x="27" y="94"/>
                  <a:pt x="18" y="103"/>
                  <a:pt x="18" y="112"/>
                </a:cubicBezTo>
                <a:cubicBezTo>
                  <a:pt x="0" y="165"/>
                  <a:pt x="9" y="219"/>
                  <a:pt x="45" y="263"/>
                </a:cubicBezTo>
                <a:cubicBezTo>
                  <a:pt x="72" y="299"/>
                  <a:pt x="116" y="317"/>
                  <a:pt x="161" y="326"/>
                </a:cubicBezTo>
                <a:cubicBezTo>
                  <a:pt x="206" y="326"/>
                  <a:pt x="241" y="317"/>
                  <a:pt x="286" y="299"/>
                </a:cubicBezTo>
                <a:cubicBezTo>
                  <a:pt x="304" y="290"/>
                  <a:pt x="313" y="281"/>
                  <a:pt x="330" y="272"/>
                </a:cubicBezTo>
                <a:cubicBezTo>
                  <a:pt x="339" y="263"/>
                  <a:pt x="339" y="263"/>
                  <a:pt x="348" y="254"/>
                </a:cubicBezTo>
                <a:cubicBezTo>
                  <a:pt x="357" y="246"/>
                  <a:pt x="366" y="237"/>
                  <a:pt x="375" y="228"/>
                </a:cubicBezTo>
                <a:cubicBezTo>
                  <a:pt x="384" y="210"/>
                  <a:pt x="384" y="201"/>
                  <a:pt x="393" y="192"/>
                </a:cubicBezTo>
                <a:cubicBezTo>
                  <a:pt x="393" y="174"/>
                  <a:pt x="402" y="165"/>
                  <a:pt x="402" y="147"/>
                </a:cubicBezTo>
                <a:cubicBezTo>
                  <a:pt x="402" y="130"/>
                  <a:pt x="393" y="112"/>
                  <a:pt x="384" y="85"/>
                </a:cubicBezTo>
                <a:cubicBezTo>
                  <a:pt x="384" y="76"/>
                  <a:pt x="375" y="67"/>
                  <a:pt x="366" y="58"/>
                </a:cubicBezTo>
                <a:lnTo>
                  <a:pt x="348" y="40"/>
                </a:lnTo>
                <a:cubicBezTo>
                  <a:pt x="348" y="40"/>
                  <a:pt x="339" y="31"/>
                  <a:pt x="339" y="31"/>
                </a:cubicBezTo>
                <a:cubicBezTo>
                  <a:pt x="322" y="22"/>
                  <a:pt x="313" y="13"/>
                  <a:pt x="304" y="13"/>
                </a:cubicBezTo>
                <a:cubicBezTo>
                  <a:pt x="285" y="7"/>
                  <a:pt x="261" y="1"/>
                  <a:pt x="240"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4"/>
          <p:cNvSpPr/>
          <p:nvPr/>
        </p:nvSpPr>
        <p:spPr>
          <a:xfrm rot="10800000">
            <a:off x="1497577" y="870691"/>
            <a:ext cx="28492" cy="24144"/>
          </a:xfrm>
          <a:custGeom>
            <a:avLst/>
            <a:gdLst/>
            <a:ahLst/>
            <a:cxnLst/>
            <a:rect l="l" t="t" r="r" b="b"/>
            <a:pathLst>
              <a:path w="367" h="311" extrusionOk="0">
                <a:moveTo>
                  <a:pt x="161" y="1"/>
                </a:moveTo>
                <a:cubicBezTo>
                  <a:pt x="134" y="10"/>
                  <a:pt x="117" y="19"/>
                  <a:pt x="99" y="36"/>
                </a:cubicBezTo>
                <a:lnTo>
                  <a:pt x="90" y="36"/>
                </a:lnTo>
                <a:cubicBezTo>
                  <a:pt x="81" y="36"/>
                  <a:pt x="72" y="45"/>
                  <a:pt x="63" y="54"/>
                </a:cubicBezTo>
                <a:cubicBezTo>
                  <a:pt x="45" y="72"/>
                  <a:pt x="36" y="81"/>
                  <a:pt x="27" y="90"/>
                </a:cubicBezTo>
                <a:cubicBezTo>
                  <a:pt x="10" y="117"/>
                  <a:pt x="1" y="152"/>
                  <a:pt x="10" y="179"/>
                </a:cubicBezTo>
                <a:cubicBezTo>
                  <a:pt x="18" y="224"/>
                  <a:pt x="45" y="260"/>
                  <a:pt x="90" y="277"/>
                </a:cubicBezTo>
                <a:lnTo>
                  <a:pt x="99" y="286"/>
                </a:lnTo>
                <a:cubicBezTo>
                  <a:pt x="108" y="295"/>
                  <a:pt x="126" y="295"/>
                  <a:pt x="134" y="304"/>
                </a:cubicBezTo>
                <a:cubicBezTo>
                  <a:pt x="152" y="309"/>
                  <a:pt x="168" y="311"/>
                  <a:pt x="184" y="311"/>
                </a:cubicBezTo>
                <a:cubicBezTo>
                  <a:pt x="199" y="311"/>
                  <a:pt x="215" y="309"/>
                  <a:pt x="233" y="304"/>
                </a:cubicBezTo>
                <a:cubicBezTo>
                  <a:pt x="251" y="295"/>
                  <a:pt x="259" y="295"/>
                  <a:pt x="277" y="286"/>
                </a:cubicBezTo>
                <a:cubicBezTo>
                  <a:pt x="304" y="268"/>
                  <a:pt x="322" y="260"/>
                  <a:pt x="331" y="233"/>
                </a:cubicBezTo>
                <a:cubicBezTo>
                  <a:pt x="358" y="206"/>
                  <a:pt x="367" y="161"/>
                  <a:pt x="367" y="126"/>
                </a:cubicBezTo>
                <a:cubicBezTo>
                  <a:pt x="358" y="90"/>
                  <a:pt x="340" y="54"/>
                  <a:pt x="313" y="36"/>
                </a:cubicBezTo>
                <a:cubicBezTo>
                  <a:pt x="286" y="19"/>
                  <a:pt x="259" y="10"/>
                  <a:pt x="242"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4"/>
          <p:cNvSpPr/>
          <p:nvPr/>
        </p:nvSpPr>
        <p:spPr>
          <a:xfrm rot="10800000">
            <a:off x="1471259" y="828924"/>
            <a:ext cx="80430" cy="76548"/>
          </a:xfrm>
          <a:custGeom>
            <a:avLst/>
            <a:gdLst/>
            <a:ahLst/>
            <a:cxnLst/>
            <a:rect l="l" t="t" r="r" b="b"/>
            <a:pathLst>
              <a:path w="1036" h="986" extrusionOk="0">
                <a:moveTo>
                  <a:pt x="529" y="0"/>
                </a:moveTo>
                <a:cubicBezTo>
                  <a:pt x="440" y="0"/>
                  <a:pt x="350" y="28"/>
                  <a:pt x="277" y="84"/>
                </a:cubicBezTo>
                <a:cubicBezTo>
                  <a:pt x="232" y="102"/>
                  <a:pt x="188" y="129"/>
                  <a:pt x="152" y="164"/>
                </a:cubicBezTo>
                <a:cubicBezTo>
                  <a:pt x="116" y="191"/>
                  <a:pt x="90" y="236"/>
                  <a:pt x="63" y="281"/>
                </a:cubicBezTo>
                <a:cubicBezTo>
                  <a:pt x="18" y="361"/>
                  <a:pt x="0" y="468"/>
                  <a:pt x="18" y="566"/>
                </a:cubicBezTo>
                <a:cubicBezTo>
                  <a:pt x="27" y="611"/>
                  <a:pt x="45" y="655"/>
                  <a:pt x="72" y="700"/>
                </a:cubicBezTo>
                <a:cubicBezTo>
                  <a:pt x="99" y="736"/>
                  <a:pt x="125" y="780"/>
                  <a:pt x="161" y="816"/>
                </a:cubicBezTo>
                <a:cubicBezTo>
                  <a:pt x="224" y="887"/>
                  <a:pt x="304" y="941"/>
                  <a:pt x="402" y="959"/>
                </a:cubicBezTo>
                <a:cubicBezTo>
                  <a:pt x="447" y="977"/>
                  <a:pt x="500" y="986"/>
                  <a:pt x="545" y="986"/>
                </a:cubicBezTo>
                <a:cubicBezTo>
                  <a:pt x="500" y="986"/>
                  <a:pt x="456" y="968"/>
                  <a:pt x="411" y="950"/>
                </a:cubicBezTo>
                <a:cubicBezTo>
                  <a:pt x="313" y="932"/>
                  <a:pt x="232" y="878"/>
                  <a:pt x="170" y="807"/>
                </a:cubicBezTo>
                <a:cubicBezTo>
                  <a:pt x="143" y="771"/>
                  <a:pt x="116" y="727"/>
                  <a:pt x="99" y="682"/>
                </a:cubicBezTo>
                <a:cubicBezTo>
                  <a:pt x="72" y="646"/>
                  <a:pt x="54" y="602"/>
                  <a:pt x="45" y="557"/>
                </a:cubicBezTo>
                <a:cubicBezTo>
                  <a:pt x="36" y="468"/>
                  <a:pt x="54" y="370"/>
                  <a:pt x="99" y="289"/>
                </a:cubicBezTo>
                <a:cubicBezTo>
                  <a:pt x="125" y="254"/>
                  <a:pt x="152" y="218"/>
                  <a:pt x="188" y="191"/>
                </a:cubicBezTo>
                <a:cubicBezTo>
                  <a:pt x="224" y="156"/>
                  <a:pt x="259" y="138"/>
                  <a:pt x="304" y="120"/>
                </a:cubicBezTo>
                <a:cubicBezTo>
                  <a:pt x="372" y="69"/>
                  <a:pt x="452" y="46"/>
                  <a:pt x="533" y="46"/>
                </a:cubicBezTo>
                <a:cubicBezTo>
                  <a:pt x="578" y="46"/>
                  <a:pt x="625" y="53"/>
                  <a:pt x="670" y="66"/>
                </a:cubicBezTo>
                <a:cubicBezTo>
                  <a:pt x="732" y="93"/>
                  <a:pt x="786" y="120"/>
                  <a:pt x="830" y="173"/>
                </a:cubicBezTo>
                <a:cubicBezTo>
                  <a:pt x="884" y="218"/>
                  <a:pt x="911" y="272"/>
                  <a:pt x="938" y="334"/>
                </a:cubicBezTo>
                <a:cubicBezTo>
                  <a:pt x="973" y="397"/>
                  <a:pt x="1000" y="468"/>
                  <a:pt x="1000" y="548"/>
                </a:cubicBezTo>
                <a:cubicBezTo>
                  <a:pt x="1000" y="629"/>
                  <a:pt x="982" y="700"/>
                  <a:pt x="938" y="771"/>
                </a:cubicBezTo>
                <a:cubicBezTo>
                  <a:pt x="893" y="834"/>
                  <a:pt x="839" y="887"/>
                  <a:pt x="768" y="932"/>
                </a:cubicBezTo>
                <a:cubicBezTo>
                  <a:pt x="705" y="968"/>
                  <a:pt x="625" y="986"/>
                  <a:pt x="545" y="986"/>
                </a:cubicBezTo>
                <a:cubicBezTo>
                  <a:pt x="625" y="986"/>
                  <a:pt x="705" y="968"/>
                  <a:pt x="777" y="932"/>
                </a:cubicBezTo>
                <a:cubicBezTo>
                  <a:pt x="848" y="896"/>
                  <a:pt x="911" y="843"/>
                  <a:pt x="955" y="780"/>
                </a:cubicBezTo>
                <a:cubicBezTo>
                  <a:pt x="1000" y="718"/>
                  <a:pt x="1027" y="638"/>
                  <a:pt x="1027" y="557"/>
                </a:cubicBezTo>
                <a:cubicBezTo>
                  <a:pt x="1036" y="477"/>
                  <a:pt x="1009" y="397"/>
                  <a:pt x="973" y="325"/>
                </a:cubicBezTo>
                <a:cubicBezTo>
                  <a:pt x="955" y="254"/>
                  <a:pt x="920" y="191"/>
                  <a:pt x="866" y="138"/>
                </a:cubicBezTo>
                <a:cubicBezTo>
                  <a:pt x="813" y="93"/>
                  <a:pt x="759" y="48"/>
                  <a:pt x="688" y="31"/>
                </a:cubicBezTo>
                <a:cubicBezTo>
                  <a:pt x="637" y="11"/>
                  <a:pt x="583" y="0"/>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4"/>
          <p:cNvSpPr/>
          <p:nvPr/>
        </p:nvSpPr>
        <p:spPr>
          <a:xfrm rot="10800000">
            <a:off x="1403328" y="906870"/>
            <a:ext cx="80430" cy="81517"/>
          </a:xfrm>
          <a:custGeom>
            <a:avLst/>
            <a:gdLst/>
            <a:ahLst/>
            <a:cxnLst/>
            <a:rect l="l" t="t" r="r" b="b"/>
            <a:pathLst>
              <a:path w="1036" h="1050" extrusionOk="0">
                <a:moveTo>
                  <a:pt x="10" y="458"/>
                </a:moveTo>
                <a:lnTo>
                  <a:pt x="10" y="458"/>
                </a:lnTo>
                <a:cubicBezTo>
                  <a:pt x="9" y="469"/>
                  <a:pt x="9" y="480"/>
                  <a:pt x="9" y="492"/>
                </a:cubicBezTo>
                <a:cubicBezTo>
                  <a:pt x="9" y="480"/>
                  <a:pt x="9" y="469"/>
                  <a:pt x="10" y="458"/>
                </a:cubicBezTo>
                <a:close/>
                <a:moveTo>
                  <a:pt x="9" y="492"/>
                </a:moveTo>
                <a:cubicBezTo>
                  <a:pt x="0" y="527"/>
                  <a:pt x="9" y="563"/>
                  <a:pt x="9" y="599"/>
                </a:cubicBezTo>
                <a:cubicBezTo>
                  <a:pt x="14" y="647"/>
                  <a:pt x="26" y="694"/>
                  <a:pt x="44" y="737"/>
                </a:cubicBezTo>
                <a:lnTo>
                  <a:pt x="44" y="737"/>
                </a:lnTo>
                <a:cubicBezTo>
                  <a:pt x="29" y="696"/>
                  <a:pt x="20" y="653"/>
                  <a:pt x="18" y="608"/>
                </a:cubicBezTo>
                <a:cubicBezTo>
                  <a:pt x="9" y="572"/>
                  <a:pt x="0" y="528"/>
                  <a:pt x="9" y="492"/>
                </a:cubicBezTo>
                <a:close/>
                <a:moveTo>
                  <a:pt x="500" y="1"/>
                </a:moveTo>
                <a:cubicBezTo>
                  <a:pt x="411" y="1"/>
                  <a:pt x="330" y="28"/>
                  <a:pt x="250" y="72"/>
                </a:cubicBezTo>
                <a:cubicBezTo>
                  <a:pt x="117" y="156"/>
                  <a:pt x="22" y="301"/>
                  <a:pt x="10" y="458"/>
                </a:cubicBezTo>
                <a:lnTo>
                  <a:pt x="10" y="458"/>
                </a:lnTo>
                <a:cubicBezTo>
                  <a:pt x="16" y="382"/>
                  <a:pt x="41" y="313"/>
                  <a:pt x="80" y="251"/>
                </a:cubicBezTo>
                <a:cubicBezTo>
                  <a:pt x="125" y="179"/>
                  <a:pt x="187" y="117"/>
                  <a:pt x="259" y="81"/>
                </a:cubicBezTo>
                <a:cubicBezTo>
                  <a:pt x="321" y="50"/>
                  <a:pt x="396" y="26"/>
                  <a:pt x="468" y="26"/>
                </a:cubicBezTo>
                <a:cubicBezTo>
                  <a:pt x="479" y="26"/>
                  <a:pt x="489" y="26"/>
                  <a:pt x="500" y="28"/>
                </a:cubicBezTo>
                <a:cubicBezTo>
                  <a:pt x="580" y="28"/>
                  <a:pt x="660" y="45"/>
                  <a:pt x="732" y="81"/>
                </a:cubicBezTo>
                <a:cubicBezTo>
                  <a:pt x="884" y="153"/>
                  <a:pt x="982" y="313"/>
                  <a:pt x="982" y="474"/>
                </a:cubicBezTo>
                <a:cubicBezTo>
                  <a:pt x="982" y="643"/>
                  <a:pt x="901" y="804"/>
                  <a:pt x="777" y="911"/>
                </a:cubicBezTo>
                <a:cubicBezTo>
                  <a:pt x="687" y="983"/>
                  <a:pt x="578" y="1018"/>
                  <a:pt x="468" y="1018"/>
                </a:cubicBezTo>
                <a:cubicBezTo>
                  <a:pt x="413" y="1018"/>
                  <a:pt x="357" y="1009"/>
                  <a:pt x="303" y="992"/>
                </a:cubicBezTo>
                <a:cubicBezTo>
                  <a:pt x="187" y="946"/>
                  <a:pt x="93" y="853"/>
                  <a:pt x="44" y="737"/>
                </a:cubicBezTo>
                <a:lnTo>
                  <a:pt x="44" y="737"/>
                </a:lnTo>
                <a:cubicBezTo>
                  <a:pt x="88" y="858"/>
                  <a:pt x="183" y="956"/>
                  <a:pt x="303" y="1009"/>
                </a:cubicBezTo>
                <a:cubicBezTo>
                  <a:pt x="367" y="1036"/>
                  <a:pt x="434" y="1049"/>
                  <a:pt x="500" y="1049"/>
                </a:cubicBezTo>
                <a:cubicBezTo>
                  <a:pt x="609" y="1049"/>
                  <a:pt x="718" y="1014"/>
                  <a:pt x="812" y="947"/>
                </a:cubicBezTo>
                <a:cubicBezTo>
                  <a:pt x="955" y="831"/>
                  <a:pt x="1035" y="661"/>
                  <a:pt x="1035" y="483"/>
                </a:cubicBezTo>
                <a:cubicBezTo>
                  <a:pt x="1026" y="385"/>
                  <a:pt x="1000" y="295"/>
                  <a:pt x="955" y="224"/>
                </a:cubicBezTo>
                <a:cubicBezTo>
                  <a:pt x="910" y="144"/>
                  <a:pt x="839" y="81"/>
                  <a:pt x="750" y="54"/>
                </a:cubicBezTo>
                <a:cubicBezTo>
                  <a:pt x="669" y="19"/>
                  <a:pt x="580"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4"/>
          <p:cNvSpPr/>
          <p:nvPr/>
        </p:nvSpPr>
        <p:spPr>
          <a:xfrm rot="10800000">
            <a:off x="1299375" y="907491"/>
            <a:ext cx="85321" cy="85709"/>
          </a:xfrm>
          <a:custGeom>
            <a:avLst/>
            <a:gdLst/>
            <a:ahLst/>
            <a:cxnLst/>
            <a:rect l="l" t="t" r="r" b="b"/>
            <a:pathLst>
              <a:path w="1099" h="1104" extrusionOk="0">
                <a:moveTo>
                  <a:pt x="554" y="0"/>
                </a:moveTo>
                <a:cubicBezTo>
                  <a:pt x="438" y="9"/>
                  <a:pt x="322" y="45"/>
                  <a:pt x="223" y="116"/>
                </a:cubicBezTo>
                <a:cubicBezTo>
                  <a:pt x="134" y="188"/>
                  <a:pt x="63" y="295"/>
                  <a:pt x="27" y="402"/>
                </a:cubicBezTo>
                <a:cubicBezTo>
                  <a:pt x="9" y="464"/>
                  <a:pt x="0" y="527"/>
                  <a:pt x="0" y="580"/>
                </a:cubicBezTo>
                <a:cubicBezTo>
                  <a:pt x="0" y="616"/>
                  <a:pt x="9" y="643"/>
                  <a:pt x="9" y="670"/>
                </a:cubicBezTo>
                <a:cubicBezTo>
                  <a:pt x="18" y="705"/>
                  <a:pt x="27" y="732"/>
                  <a:pt x="45" y="759"/>
                </a:cubicBezTo>
                <a:cubicBezTo>
                  <a:pt x="63" y="839"/>
                  <a:pt x="107" y="920"/>
                  <a:pt x="161" y="982"/>
                </a:cubicBezTo>
                <a:cubicBezTo>
                  <a:pt x="223" y="1036"/>
                  <a:pt x="304" y="1080"/>
                  <a:pt x="384" y="1098"/>
                </a:cubicBezTo>
                <a:cubicBezTo>
                  <a:pt x="417" y="1101"/>
                  <a:pt x="448" y="1103"/>
                  <a:pt x="479" y="1103"/>
                </a:cubicBezTo>
                <a:cubicBezTo>
                  <a:pt x="532" y="1103"/>
                  <a:pt x="583" y="1097"/>
                  <a:pt x="634" y="1080"/>
                </a:cubicBezTo>
                <a:cubicBezTo>
                  <a:pt x="714" y="1062"/>
                  <a:pt x="795" y="1027"/>
                  <a:pt x="857" y="973"/>
                </a:cubicBezTo>
                <a:cubicBezTo>
                  <a:pt x="920" y="920"/>
                  <a:pt x="973" y="857"/>
                  <a:pt x="1018" y="786"/>
                </a:cubicBezTo>
                <a:cubicBezTo>
                  <a:pt x="1053" y="714"/>
                  <a:pt x="1080" y="634"/>
                  <a:pt x="1089" y="554"/>
                </a:cubicBezTo>
                <a:cubicBezTo>
                  <a:pt x="1098" y="393"/>
                  <a:pt x="1027" y="232"/>
                  <a:pt x="893" y="143"/>
                </a:cubicBezTo>
                <a:lnTo>
                  <a:pt x="893" y="143"/>
                </a:lnTo>
                <a:cubicBezTo>
                  <a:pt x="1018" y="232"/>
                  <a:pt x="1089" y="393"/>
                  <a:pt x="1071" y="554"/>
                </a:cubicBezTo>
                <a:cubicBezTo>
                  <a:pt x="1062" y="634"/>
                  <a:pt x="1036" y="714"/>
                  <a:pt x="991" y="777"/>
                </a:cubicBezTo>
                <a:cubicBezTo>
                  <a:pt x="946" y="839"/>
                  <a:pt x="893" y="902"/>
                  <a:pt x="830" y="946"/>
                </a:cubicBezTo>
                <a:cubicBezTo>
                  <a:pt x="768" y="991"/>
                  <a:pt x="696" y="1027"/>
                  <a:pt x="625" y="1045"/>
                </a:cubicBezTo>
                <a:cubicBezTo>
                  <a:pt x="585" y="1054"/>
                  <a:pt x="547" y="1058"/>
                  <a:pt x="510" y="1058"/>
                </a:cubicBezTo>
                <a:cubicBezTo>
                  <a:pt x="473" y="1058"/>
                  <a:pt x="438" y="1054"/>
                  <a:pt x="402" y="1045"/>
                </a:cubicBezTo>
                <a:cubicBezTo>
                  <a:pt x="322" y="1027"/>
                  <a:pt x="259" y="991"/>
                  <a:pt x="206" y="937"/>
                </a:cubicBezTo>
                <a:cubicBezTo>
                  <a:pt x="152" y="884"/>
                  <a:pt x="107" y="813"/>
                  <a:pt x="90" y="741"/>
                </a:cubicBezTo>
                <a:cubicBezTo>
                  <a:pt x="81" y="714"/>
                  <a:pt x="72" y="697"/>
                  <a:pt x="63" y="670"/>
                </a:cubicBezTo>
                <a:cubicBezTo>
                  <a:pt x="54" y="643"/>
                  <a:pt x="54" y="616"/>
                  <a:pt x="54" y="589"/>
                </a:cubicBezTo>
                <a:cubicBezTo>
                  <a:pt x="54" y="527"/>
                  <a:pt x="54" y="473"/>
                  <a:pt x="72" y="420"/>
                </a:cubicBezTo>
                <a:cubicBezTo>
                  <a:pt x="98" y="313"/>
                  <a:pt x="161" y="206"/>
                  <a:pt x="241" y="134"/>
                </a:cubicBezTo>
                <a:cubicBezTo>
                  <a:pt x="286" y="99"/>
                  <a:pt x="339" y="72"/>
                  <a:pt x="393" y="54"/>
                </a:cubicBezTo>
                <a:cubicBezTo>
                  <a:pt x="449" y="29"/>
                  <a:pt x="508" y="17"/>
                  <a:pt x="567" y="17"/>
                </a:cubicBezTo>
                <a:cubicBezTo>
                  <a:pt x="678" y="17"/>
                  <a:pt x="788" y="59"/>
                  <a:pt x="875" y="134"/>
                </a:cubicBezTo>
                <a:lnTo>
                  <a:pt x="893" y="143"/>
                </a:lnTo>
                <a:lnTo>
                  <a:pt x="893" y="143"/>
                </a:lnTo>
                <a:lnTo>
                  <a:pt x="866" y="125"/>
                </a:lnTo>
                <a:cubicBezTo>
                  <a:pt x="786" y="45"/>
                  <a:pt x="670" y="0"/>
                  <a:pt x="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4"/>
          <p:cNvSpPr/>
          <p:nvPr/>
        </p:nvSpPr>
        <p:spPr>
          <a:xfrm rot="10800000">
            <a:off x="1338891" y="946696"/>
            <a:ext cx="4270" cy="3571"/>
          </a:xfrm>
          <a:custGeom>
            <a:avLst/>
            <a:gdLst/>
            <a:ahLst/>
            <a:cxnLst/>
            <a:rect l="l" t="t" r="r" b="b"/>
            <a:pathLst>
              <a:path w="55" h="46" extrusionOk="0">
                <a:moveTo>
                  <a:pt x="10" y="1"/>
                </a:moveTo>
                <a:lnTo>
                  <a:pt x="10" y="1"/>
                </a:lnTo>
                <a:cubicBezTo>
                  <a:pt x="5" y="11"/>
                  <a:pt x="8" y="18"/>
                  <a:pt x="12" y="22"/>
                </a:cubicBezTo>
                <a:lnTo>
                  <a:pt x="12" y="22"/>
                </a:lnTo>
                <a:lnTo>
                  <a:pt x="19" y="10"/>
                </a:lnTo>
                <a:lnTo>
                  <a:pt x="19" y="27"/>
                </a:lnTo>
                <a:cubicBezTo>
                  <a:pt x="21" y="22"/>
                  <a:pt x="25" y="20"/>
                  <a:pt x="30" y="20"/>
                </a:cubicBezTo>
                <a:cubicBezTo>
                  <a:pt x="34" y="20"/>
                  <a:pt x="39" y="23"/>
                  <a:pt x="43" y="27"/>
                </a:cubicBezTo>
                <a:lnTo>
                  <a:pt x="43" y="27"/>
                </a:lnTo>
                <a:lnTo>
                  <a:pt x="45" y="19"/>
                </a:lnTo>
                <a:lnTo>
                  <a:pt x="54" y="19"/>
                </a:lnTo>
                <a:lnTo>
                  <a:pt x="10" y="1"/>
                </a:lnTo>
                <a:close/>
                <a:moveTo>
                  <a:pt x="12" y="22"/>
                </a:moveTo>
                <a:lnTo>
                  <a:pt x="10" y="27"/>
                </a:lnTo>
                <a:lnTo>
                  <a:pt x="1" y="27"/>
                </a:lnTo>
                <a:lnTo>
                  <a:pt x="19" y="35"/>
                </a:lnTo>
                <a:lnTo>
                  <a:pt x="19" y="35"/>
                </a:lnTo>
                <a:lnTo>
                  <a:pt x="19" y="27"/>
                </a:lnTo>
                <a:cubicBezTo>
                  <a:pt x="19" y="27"/>
                  <a:pt x="15" y="26"/>
                  <a:pt x="12" y="22"/>
                </a:cubicBezTo>
                <a:close/>
                <a:moveTo>
                  <a:pt x="19" y="35"/>
                </a:moveTo>
                <a:lnTo>
                  <a:pt x="19" y="45"/>
                </a:lnTo>
                <a:lnTo>
                  <a:pt x="37" y="45"/>
                </a:lnTo>
                <a:lnTo>
                  <a:pt x="38" y="42"/>
                </a:lnTo>
                <a:lnTo>
                  <a:pt x="38" y="42"/>
                </a:lnTo>
                <a:lnTo>
                  <a:pt x="19" y="35"/>
                </a:lnTo>
                <a:close/>
                <a:moveTo>
                  <a:pt x="43" y="27"/>
                </a:moveTo>
                <a:lnTo>
                  <a:pt x="38" y="42"/>
                </a:lnTo>
                <a:lnTo>
                  <a:pt x="38" y="42"/>
                </a:lnTo>
                <a:lnTo>
                  <a:pt x="45" y="45"/>
                </a:lnTo>
                <a:cubicBezTo>
                  <a:pt x="49" y="38"/>
                  <a:pt x="47" y="31"/>
                  <a:pt x="43" y="27"/>
                </a:cubicBezTo>
                <a:close/>
              </a:path>
            </a:pathLst>
          </a:custGeom>
          <a:solidFill>
            <a:srgbClr val="A01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4"/>
          <p:cNvSpPr/>
          <p:nvPr/>
        </p:nvSpPr>
        <p:spPr>
          <a:xfrm>
            <a:off x="2013792" y="746062"/>
            <a:ext cx="638237" cy="580011"/>
          </a:xfrm>
          <a:custGeom>
            <a:avLst/>
            <a:gdLst/>
            <a:ahLst/>
            <a:cxnLst/>
            <a:rect l="l" t="t" r="r" b="b"/>
            <a:pathLst>
              <a:path w="8221" h="7471" extrusionOk="0">
                <a:moveTo>
                  <a:pt x="6708" y="7366"/>
                </a:moveTo>
                <a:cubicBezTo>
                  <a:pt x="6710" y="7370"/>
                  <a:pt x="6712" y="7372"/>
                  <a:pt x="6712" y="7372"/>
                </a:cubicBezTo>
                <a:cubicBezTo>
                  <a:pt x="6712" y="7372"/>
                  <a:pt x="6712" y="7372"/>
                  <a:pt x="6712" y="7372"/>
                </a:cubicBezTo>
                <a:cubicBezTo>
                  <a:pt x="6711" y="7370"/>
                  <a:pt x="6709" y="7368"/>
                  <a:pt x="6708" y="7366"/>
                </a:cubicBezTo>
                <a:close/>
                <a:moveTo>
                  <a:pt x="4445" y="0"/>
                </a:moveTo>
                <a:cubicBezTo>
                  <a:pt x="4445" y="0"/>
                  <a:pt x="3933" y="556"/>
                  <a:pt x="3445" y="556"/>
                </a:cubicBezTo>
                <a:cubicBezTo>
                  <a:pt x="3305" y="556"/>
                  <a:pt x="3167" y="510"/>
                  <a:pt x="3044" y="393"/>
                </a:cubicBezTo>
                <a:lnTo>
                  <a:pt x="3044" y="393"/>
                </a:lnTo>
                <a:cubicBezTo>
                  <a:pt x="3044" y="393"/>
                  <a:pt x="3445" y="1455"/>
                  <a:pt x="3026" y="2329"/>
                </a:cubicBezTo>
                <a:cubicBezTo>
                  <a:pt x="3026" y="2329"/>
                  <a:pt x="2750" y="2394"/>
                  <a:pt x="2364" y="2394"/>
                </a:cubicBezTo>
                <a:cubicBezTo>
                  <a:pt x="1954" y="2394"/>
                  <a:pt x="1420" y="2321"/>
                  <a:pt x="964" y="2017"/>
                </a:cubicBezTo>
                <a:cubicBezTo>
                  <a:pt x="964" y="2017"/>
                  <a:pt x="929" y="2972"/>
                  <a:pt x="0" y="3088"/>
                </a:cubicBezTo>
                <a:cubicBezTo>
                  <a:pt x="0" y="3088"/>
                  <a:pt x="1134" y="3427"/>
                  <a:pt x="580" y="4150"/>
                </a:cubicBezTo>
                <a:cubicBezTo>
                  <a:pt x="580" y="4150"/>
                  <a:pt x="766" y="4102"/>
                  <a:pt x="1002" y="4102"/>
                </a:cubicBezTo>
                <a:cubicBezTo>
                  <a:pt x="1243" y="4102"/>
                  <a:pt x="1538" y="4152"/>
                  <a:pt x="1741" y="4355"/>
                </a:cubicBezTo>
                <a:cubicBezTo>
                  <a:pt x="2142" y="4757"/>
                  <a:pt x="1294" y="5623"/>
                  <a:pt x="1116" y="5766"/>
                </a:cubicBezTo>
                <a:cubicBezTo>
                  <a:pt x="1116" y="5766"/>
                  <a:pt x="2142" y="6024"/>
                  <a:pt x="2249" y="7470"/>
                </a:cubicBezTo>
                <a:cubicBezTo>
                  <a:pt x="2249" y="7470"/>
                  <a:pt x="2559" y="6642"/>
                  <a:pt x="3223" y="6642"/>
                </a:cubicBezTo>
                <a:cubicBezTo>
                  <a:pt x="3357" y="6642"/>
                  <a:pt x="3505" y="6675"/>
                  <a:pt x="3669" y="6756"/>
                </a:cubicBezTo>
                <a:cubicBezTo>
                  <a:pt x="3669" y="6756"/>
                  <a:pt x="3329" y="5980"/>
                  <a:pt x="3811" y="5560"/>
                </a:cubicBezTo>
                <a:cubicBezTo>
                  <a:pt x="3913" y="5473"/>
                  <a:pt x="4021" y="5432"/>
                  <a:pt x="4127" y="5432"/>
                </a:cubicBezTo>
                <a:cubicBezTo>
                  <a:pt x="4531" y="5432"/>
                  <a:pt x="4908" y="6034"/>
                  <a:pt x="4838" y="6988"/>
                </a:cubicBezTo>
                <a:cubicBezTo>
                  <a:pt x="4838" y="6988"/>
                  <a:pt x="5198" y="6741"/>
                  <a:pt x="5650" y="6741"/>
                </a:cubicBezTo>
                <a:cubicBezTo>
                  <a:pt x="5989" y="6741"/>
                  <a:pt x="6379" y="6880"/>
                  <a:pt x="6708" y="7366"/>
                </a:cubicBezTo>
                <a:lnTo>
                  <a:pt x="6708" y="7366"/>
                </a:lnTo>
                <a:cubicBezTo>
                  <a:pt x="6652" y="7274"/>
                  <a:pt x="6013" y="6067"/>
                  <a:pt x="7158" y="5409"/>
                </a:cubicBezTo>
                <a:cubicBezTo>
                  <a:pt x="7158" y="5409"/>
                  <a:pt x="5703" y="4900"/>
                  <a:pt x="5739" y="4222"/>
                </a:cubicBezTo>
                <a:cubicBezTo>
                  <a:pt x="5751" y="3995"/>
                  <a:pt x="5916" y="3920"/>
                  <a:pt x="6130" y="3920"/>
                </a:cubicBezTo>
                <a:cubicBezTo>
                  <a:pt x="6558" y="3920"/>
                  <a:pt x="7185" y="4222"/>
                  <a:pt x="7185" y="4222"/>
                </a:cubicBezTo>
                <a:cubicBezTo>
                  <a:pt x="7185" y="4222"/>
                  <a:pt x="6980" y="3267"/>
                  <a:pt x="8220" y="3017"/>
                </a:cubicBezTo>
                <a:cubicBezTo>
                  <a:pt x="8220" y="3017"/>
                  <a:pt x="6882" y="2428"/>
                  <a:pt x="6810" y="1508"/>
                </a:cubicBezTo>
                <a:cubicBezTo>
                  <a:pt x="6810" y="1508"/>
                  <a:pt x="6120" y="1859"/>
                  <a:pt x="5659" y="1859"/>
                </a:cubicBezTo>
                <a:cubicBezTo>
                  <a:pt x="5545" y="1859"/>
                  <a:pt x="5445" y="1838"/>
                  <a:pt x="5373" y="1785"/>
                </a:cubicBezTo>
                <a:cubicBezTo>
                  <a:pt x="5016" y="1517"/>
                  <a:pt x="5329" y="598"/>
                  <a:pt x="5329" y="598"/>
                </a:cubicBezTo>
                <a:lnTo>
                  <a:pt x="5329" y="598"/>
                </a:lnTo>
                <a:cubicBezTo>
                  <a:pt x="5329" y="598"/>
                  <a:pt x="5277" y="606"/>
                  <a:pt x="5199" y="606"/>
                </a:cubicBezTo>
                <a:cubicBezTo>
                  <a:pt x="4974" y="606"/>
                  <a:pt x="4525" y="537"/>
                  <a:pt x="4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4"/>
          <p:cNvSpPr/>
          <p:nvPr/>
        </p:nvSpPr>
        <p:spPr>
          <a:xfrm>
            <a:off x="2301352" y="863136"/>
            <a:ext cx="350677" cy="455950"/>
          </a:xfrm>
          <a:custGeom>
            <a:avLst/>
            <a:gdLst/>
            <a:ahLst/>
            <a:cxnLst/>
            <a:rect l="l" t="t" r="r" b="b"/>
            <a:pathLst>
              <a:path w="4517" h="5873" extrusionOk="0">
                <a:moveTo>
                  <a:pt x="3106" y="0"/>
                </a:moveTo>
                <a:cubicBezTo>
                  <a:pt x="3106" y="0"/>
                  <a:pt x="2098" y="518"/>
                  <a:pt x="1705" y="304"/>
                </a:cubicBezTo>
                <a:cubicBezTo>
                  <a:pt x="803" y="786"/>
                  <a:pt x="197" y="1660"/>
                  <a:pt x="63" y="2669"/>
                </a:cubicBezTo>
                <a:cubicBezTo>
                  <a:pt x="0" y="3124"/>
                  <a:pt x="36" y="3579"/>
                  <a:pt x="170" y="4008"/>
                </a:cubicBezTo>
                <a:cubicBezTo>
                  <a:pt x="652" y="3695"/>
                  <a:pt x="1214" y="4338"/>
                  <a:pt x="1134" y="5480"/>
                </a:cubicBezTo>
                <a:lnTo>
                  <a:pt x="1134" y="5480"/>
                </a:lnTo>
                <a:cubicBezTo>
                  <a:pt x="1143" y="5480"/>
                  <a:pt x="2240" y="4740"/>
                  <a:pt x="3008" y="5873"/>
                </a:cubicBezTo>
                <a:cubicBezTo>
                  <a:pt x="3008" y="5873"/>
                  <a:pt x="2258" y="4597"/>
                  <a:pt x="3454" y="3901"/>
                </a:cubicBezTo>
                <a:cubicBezTo>
                  <a:pt x="3454" y="3901"/>
                  <a:pt x="1999" y="3392"/>
                  <a:pt x="2035" y="2714"/>
                </a:cubicBezTo>
                <a:cubicBezTo>
                  <a:pt x="2071" y="2035"/>
                  <a:pt x="3481" y="2714"/>
                  <a:pt x="3481" y="2714"/>
                </a:cubicBezTo>
                <a:cubicBezTo>
                  <a:pt x="3481" y="2714"/>
                  <a:pt x="3276" y="1759"/>
                  <a:pt x="4516" y="1509"/>
                </a:cubicBezTo>
                <a:cubicBezTo>
                  <a:pt x="4516" y="1518"/>
                  <a:pt x="3169" y="929"/>
                  <a:pt x="3106" y="0"/>
                </a:cubicBezTo>
                <a:close/>
              </a:path>
            </a:pathLst>
          </a:custGeom>
          <a:solidFill>
            <a:srgbClr val="FFFFFF">
              <a:alpha val="22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4"/>
          <p:cNvSpPr/>
          <p:nvPr/>
        </p:nvSpPr>
        <p:spPr>
          <a:xfrm>
            <a:off x="2004786" y="742568"/>
            <a:ext cx="649339" cy="589017"/>
          </a:xfrm>
          <a:custGeom>
            <a:avLst/>
            <a:gdLst/>
            <a:ahLst/>
            <a:cxnLst/>
            <a:rect l="l" t="t" r="r" b="b"/>
            <a:pathLst>
              <a:path w="8364" h="7587" extrusionOk="0">
                <a:moveTo>
                  <a:pt x="5993" y="4015"/>
                </a:moveTo>
                <a:cubicBezTo>
                  <a:pt x="5992" y="4016"/>
                  <a:pt x="5990" y="4016"/>
                  <a:pt x="5989" y="4017"/>
                </a:cubicBezTo>
                <a:cubicBezTo>
                  <a:pt x="5927" y="4043"/>
                  <a:pt x="5873" y="4106"/>
                  <a:pt x="5855" y="4177"/>
                </a:cubicBezTo>
                <a:cubicBezTo>
                  <a:pt x="5837" y="4258"/>
                  <a:pt x="5837" y="4329"/>
                  <a:pt x="5855" y="4400"/>
                </a:cubicBezTo>
                <a:cubicBezTo>
                  <a:pt x="5899" y="4549"/>
                  <a:pt x="5977" y="4673"/>
                  <a:pt x="6090" y="4770"/>
                </a:cubicBezTo>
                <a:lnTo>
                  <a:pt x="6090" y="4770"/>
                </a:lnTo>
                <a:cubicBezTo>
                  <a:pt x="5989" y="4673"/>
                  <a:pt x="5907" y="4545"/>
                  <a:pt x="5864" y="4409"/>
                </a:cubicBezTo>
                <a:cubicBezTo>
                  <a:pt x="5846" y="4338"/>
                  <a:pt x="5846" y="4258"/>
                  <a:pt x="5864" y="4186"/>
                </a:cubicBezTo>
                <a:cubicBezTo>
                  <a:pt x="5881" y="4119"/>
                  <a:pt x="5929" y="4053"/>
                  <a:pt x="5993" y="4015"/>
                </a:cubicBezTo>
                <a:close/>
                <a:moveTo>
                  <a:pt x="6090" y="4770"/>
                </a:moveTo>
                <a:lnTo>
                  <a:pt x="6090" y="4770"/>
                </a:lnTo>
                <a:cubicBezTo>
                  <a:pt x="6095" y="4775"/>
                  <a:pt x="6100" y="4780"/>
                  <a:pt x="6105" y="4784"/>
                </a:cubicBezTo>
                <a:cubicBezTo>
                  <a:pt x="6128" y="4807"/>
                  <a:pt x="6152" y="4830"/>
                  <a:pt x="6177" y="4851"/>
                </a:cubicBezTo>
                <a:lnTo>
                  <a:pt x="6177" y="4851"/>
                </a:lnTo>
                <a:cubicBezTo>
                  <a:pt x="6149" y="4827"/>
                  <a:pt x="6122" y="4802"/>
                  <a:pt x="6096" y="4775"/>
                </a:cubicBezTo>
                <a:cubicBezTo>
                  <a:pt x="6094" y="4774"/>
                  <a:pt x="6092" y="4772"/>
                  <a:pt x="6090" y="4770"/>
                </a:cubicBezTo>
                <a:close/>
                <a:moveTo>
                  <a:pt x="6177" y="4851"/>
                </a:moveTo>
                <a:cubicBezTo>
                  <a:pt x="6261" y="4926"/>
                  <a:pt x="6350" y="4991"/>
                  <a:pt x="6444" y="5052"/>
                </a:cubicBezTo>
                <a:cubicBezTo>
                  <a:pt x="6477" y="5071"/>
                  <a:pt x="6509" y="5091"/>
                  <a:pt x="6542" y="5109"/>
                </a:cubicBezTo>
                <a:lnTo>
                  <a:pt x="6542" y="5109"/>
                </a:lnTo>
                <a:cubicBezTo>
                  <a:pt x="6515" y="5094"/>
                  <a:pt x="6489" y="5077"/>
                  <a:pt x="6462" y="5061"/>
                </a:cubicBezTo>
                <a:cubicBezTo>
                  <a:pt x="6364" y="4998"/>
                  <a:pt x="6266" y="4929"/>
                  <a:pt x="6177" y="4851"/>
                </a:cubicBezTo>
                <a:close/>
                <a:moveTo>
                  <a:pt x="6542" y="5109"/>
                </a:moveTo>
                <a:cubicBezTo>
                  <a:pt x="6776" y="5247"/>
                  <a:pt x="7018" y="5357"/>
                  <a:pt x="7274" y="5454"/>
                </a:cubicBezTo>
                <a:cubicBezTo>
                  <a:pt x="7023" y="5359"/>
                  <a:pt x="6779" y="5245"/>
                  <a:pt x="6542" y="5109"/>
                </a:cubicBezTo>
                <a:close/>
                <a:moveTo>
                  <a:pt x="4561" y="0"/>
                </a:moveTo>
                <a:lnTo>
                  <a:pt x="4534" y="27"/>
                </a:lnTo>
                <a:cubicBezTo>
                  <a:pt x="4347" y="224"/>
                  <a:pt x="4133" y="375"/>
                  <a:pt x="3892" y="491"/>
                </a:cubicBezTo>
                <a:cubicBezTo>
                  <a:pt x="3776" y="545"/>
                  <a:pt x="3642" y="572"/>
                  <a:pt x="3517" y="572"/>
                </a:cubicBezTo>
                <a:cubicBezTo>
                  <a:pt x="3383" y="563"/>
                  <a:pt x="3258" y="509"/>
                  <a:pt x="3169" y="420"/>
                </a:cubicBezTo>
                <a:lnTo>
                  <a:pt x="3106" y="366"/>
                </a:lnTo>
                <a:lnTo>
                  <a:pt x="3133" y="438"/>
                </a:lnTo>
                <a:cubicBezTo>
                  <a:pt x="3240" y="750"/>
                  <a:pt x="3294" y="1080"/>
                  <a:pt x="3294" y="1402"/>
                </a:cubicBezTo>
                <a:cubicBezTo>
                  <a:pt x="3303" y="1571"/>
                  <a:pt x="3285" y="1732"/>
                  <a:pt x="3258" y="1893"/>
                </a:cubicBezTo>
                <a:cubicBezTo>
                  <a:pt x="3223" y="2048"/>
                  <a:pt x="3181" y="2194"/>
                  <a:pt x="3113" y="2341"/>
                </a:cubicBezTo>
                <a:lnTo>
                  <a:pt x="3113" y="2341"/>
                </a:lnTo>
                <a:cubicBezTo>
                  <a:pt x="2947" y="2375"/>
                  <a:pt x="2772" y="2393"/>
                  <a:pt x="2597" y="2401"/>
                </a:cubicBezTo>
                <a:cubicBezTo>
                  <a:pt x="2550" y="2404"/>
                  <a:pt x="2502" y="2405"/>
                  <a:pt x="2456" y="2405"/>
                </a:cubicBezTo>
                <a:cubicBezTo>
                  <a:pt x="2327" y="2405"/>
                  <a:pt x="2202" y="2396"/>
                  <a:pt x="2071" y="2383"/>
                </a:cubicBezTo>
                <a:cubicBezTo>
                  <a:pt x="1892" y="2366"/>
                  <a:pt x="1723" y="2321"/>
                  <a:pt x="1553" y="2267"/>
                </a:cubicBezTo>
                <a:cubicBezTo>
                  <a:pt x="1393" y="2214"/>
                  <a:pt x="1232" y="2133"/>
                  <a:pt x="1080" y="2035"/>
                </a:cubicBezTo>
                <a:lnTo>
                  <a:pt x="1045" y="2017"/>
                </a:lnTo>
                <a:lnTo>
                  <a:pt x="1045" y="2062"/>
                </a:lnTo>
                <a:cubicBezTo>
                  <a:pt x="1036" y="2187"/>
                  <a:pt x="1009" y="2312"/>
                  <a:pt x="964" y="2437"/>
                </a:cubicBezTo>
                <a:cubicBezTo>
                  <a:pt x="920" y="2553"/>
                  <a:pt x="857" y="2669"/>
                  <a:pt x="768" y="2767"/>
                </a:cubicBezTo>
                <a:cubicBezTo>
                  <a:pt x="732" y="2821"/>
                  <a:pt x="679" y="2865"/>
                  <a:pt x="634" y="2901"/>
                </a:cubicBezTo>
                <a:cubicBezTo>
                  <a:pt x="580" y="2937"/>
                  <a:pt x="527" y="2972"/>
                  <a:pt x="473" y="2999"/>
                </a:cubicBezTo>
                <a:cubicBezTo>
                  <a:pt x="367" y="3057"/>
                  <a:pt x="253" y="3091"/>
                  <a:pt x="138" y="3110"/>
                </a:cubicBezTo>
                <a:lnTo>
                  <a:pt x="138" y="3110"/>
                </a:lnTo>
                <a:cubicBezTo>
                  <a:pt x="134" y="3109"/>
                  <a:pt x="130" y="3108"/>
                  <a:pt x="125" y="3106"/>
                </a:cubicBezTo>
                <a:lnTo>
                  <a:pt x="125" y="3113"/>
                </a:lnTo>
                <a:lnTo>
                  <a:pt x="125" y="3113"/>
                </a:lnTo>
                <a:cubicBezTo>
                  <a:pt x="119" y="3113"/>
                  <a:pt x="113" y="3114"/>
                  <a:pt x="107" y="3115"/>
                </a:cubicBezTo>
                <a:lnTo>
                  <a:pt x="0" y="3133"/>
                </a:lnTo>
                <a:lnTo>
                  <a:pt x="98" y="3160"/>
                </a:lnTo>
                <a:cubicBezTo>
                  <a:pt x="215" y="3196"/>
                  <a:pt x="331" y="3249"/>
                  <a:pt x="438" y="3312"/>
                </a:cubicBezTo>
                <a:cubicBezTo>
                  <a:pt x="536" y="3365"/>
                  <a:pt x="634" y="3445"/>
                  <a:pt x="714" y="3535"/>
                </a:cubicBezTo>
                <a:cubicBezTo>
                  <a:pt x="786" y="3624"/>
                  <a:pt x="830" y="3740"/>
                  <a:pt x="812" y="3856"/>
                </a:cubicBezTo>
                <a:cubicBezTo>
                  <a:pt x="804" y="3972"/>
                  <a:pt x="750" y="4088"/>
                  <a:pt x="679" y="4177"/>
                </a:cubicBezTo>
                <a:lnTo>
                  <a:pt x="643" y="4231"/>
                </a:lnTo>
                <a:lnTo>
                  <a:pt x="696" y="4213"/>
                </a:lnTo>
                <a:cubicBezTo>
                  <a:pt x="828" y="4183"/>
                  <a:pt x="966" y="4167"/>
                  <a:pt x="1102" y="4167"/>
                </a:cubicBezTo>
                <a:cubicBezTo>
                  <a:pt x="1207" y="4167"/>
                  <a:pt x="1310" y="4176"/>
                  <a:pt x="1410" y="4195"/>
                </a:cubicBezTo>
                <a:cubicBezTo>
                  <a:pt x="1526" y="4222"/>
                  <a:pt x="1634" y="4267"/>
                  <a:pt x="1732" y="4329"/>
                </a:cubicBezTo>
                <a:cubicBezTo>
                  <a:pt x="1759" y="4347"/>
                  <a:pt x="1785" y="4365"/>
                  <a:pt x="1803" y="4383"/>
                </a:cubicBezTo>
                <a:cubicBezTo>
                  <a:pt x="1830" y="4400"/>
                  <a:pt x="1848" y="4427"/>
                  <a:pt x="1866" y="4445"/>
                </a:cubicBezTo>
                <a:cubicBezTo>
                  <a:pt x="1901" y="4490"/>
                  <a:pt x="1928" y="4543"/>
                  <a:pt x="1937" y="4606"/>
                </a:cubicBezTo>
                <a:cubicBezTo>
                  <a:pt x="1946" y="4722"/>
                  <a:pt x="1928" y="4838"/>
                  <a:pt x="1875" y="4945"/>
                </a:cubicBezTo>
                <a:cubicBezTo>
                  <a:pt x="1830" y="5052"/>
                  <a:pt x="1767" y="5159"/>
                  <a:pt x="1696" y="5257"/>
                </a:cubicBezTo>
                <a:cubicBezTo>
                  <a:pt x="1562" y="5454"/>
                  <a:pt x="1393" y="5632"/>
                  <a:pt x="1214" y="5793"/>
                </a:cubicBezTo>
                <a:lnTo>
                  <a:pt x="1187" y="5811"/>
                </a:lnTo>
                <a:lnTo>
                  <a:pt x="1223" y="5828"/>
                </a:lnTo>
                <a:cubicBezTo>
                  <a:pt x="1393" y="5882"/>
                  <a:pt x="1553" y="5971"/>
                  <a:pt x="1687" y="6087"/>
                </a:cubicBezTo>
                <a:cubicBezTo>
                  <a:pt x="1821" y="6203"/>
                  <a:pt x="1937" y="6337"/>
                  <a:pt x="2035" y="6489"/>
                </a:cubicBezTo>
                <a:cubicBezTo>
                  <a:pt x="2124" y="6650"/>
                  <a:pt x="2196" y="6810"/>
                  <a:pt x="2249" y="6989"/>
                </a:cubicBezTo>
                <a:cubicBezTo>
                  <a:pt x="2276" y="7069"/>
                  <a:pt x="2294" y="7158"/>
                  <a:pt x="2312" y="7248"/>
                </a:cubicBezTo>
                <a:cubicBezTo>
                  <a:pt x="2321" y="7337"/>
                  <a:pt x="2330" y="7426"/>
                  <a:pt x="2339" y="7515"/>
                </a:cubicBezTo>
                <a:lnTo>
                  <a:pt x="2348" y="7587"/>
                </a:lnTo>
                <a:lnTo>
                  <a:pt x="2374" y="7524"/>
                </a:lnTo>
                <a:cubicBezTo>
                  <a:pt x="2377" y="7518"/>
                  <a:pt x="2380" y="7512"/>
                  <a:pt x="2382" y="7506"/>
                </a:cubicBezTo>
                <a:lnTo>
                  <a:pt x="2383" y="7506"/>
                </a:lnTo>
                <a:cubicBezTo>
                  <a:pt x="2383" y="7506"/>
                  <a:pt x="2383" y="7505"/>
                  <a:pt x="2383" y="7504"/>
                </a:cubicBezTo>
                <a:lnTo>
                  <a:pt x="2383" y="7504"/>
                </a:lnTo>
                <a:cubicBezTo>
                  <a:pt x="2443" y="7370"/>
                  <a:pt x="2512" y="7251"/>
                  <a:pt x="2597" y="7131"/>
                </a:cubicBezTo>
                <a:cubicBezTo>
                  <a:pt x="2687" y="7015"/>
                  <a:pt x="2794" y="6908"/>
                  <a:pt x="2919" y="6828"/>
                </a:cubicBezTo>
                <a:cubicBezTo>
                  <a:pt x="3053" y="6748"/>
                  <a:pt x="3195" y="6712"/>
                  <a:pt x="3347" y="6712"/>
                </a:cubicBezTo>
                <a:cubicBezTo>
                  <a:pt x="3490" y="6712"/>
                  <a:pt x="3642" y="6757"/>
                  <a:pt x="3776" y="6819"/>
                </a:cubicBezTo>
                <a:lnTo>
                  <a:pt x="3811" y="6837"/>
                </a:lnTo>
                <a:lnTo>
                  <a:pt x="3793" y="6801"/>
                </a:lnTo>
                <a:cubicBezTo>
                  <a:pt x="3792" y="6797"/>
                  <a:pt x="3790" y="6793"/>
                  <a:pt x="3788" y="6788"/>
                </a:cubicBezTo>
                <a:lnTo>
                  <a:pt x="3788" y="6788"/>
                </a:lnTo>
                <a:lnTo>
                  <a:pt x="3793" y="6783"/>
                </a:lnTo>
                <a:cubicBezTo>
                  <a:pt x="3791" y="6782"/>
                  <a:pt x="3788" y="6781"/>
                  <a:pt x="3785" y="6780"/>
                </a:cubicBezTo>
                <a:lnTo>
                  <a:pt x="3785" y="6780"/>
                </a:lnTo>
                <a:cubicBezTo>
                  <a:pt x="3736" y="6652"/>
                  <a:pt x="3703" y="6517"/>
                  <a:pt x="3686" y="6382"/>
                </a:cubicBezTo>
                <a:cubicBezTo>
                  <a:pt x="3668" y="6239"/>
                  <a:pt x="3677" y="6087"/>
                  <a:pt x="3722" y="5953"/>
                </a:cubicBezTo>
                <a:cubicBezTo>
                  <a:pt x="3767" y="5811"/>
                  <a:pt x="3847" y="5695"/>
                  <a:pt x="3954" y="5605"/>
                </a:cubicBezTo>
                <a:cubicBezTo>
                  <a:pt x="4034" y="5532"/>
                  <a:pt x="4139" y="5494"/>
                  <a:pt x="4246" y="5494"/>
                </a:cubicBezTo>
                <a:cubicBezTo>
                  <a:pt x="4283" y="5494"/>
                  <a:pt x="4319" y="5498"/>
                  <a:pt x="4356" y="5507"/>
                </a:cubicBezTo>
                <a:cubicBezTo>
                  <a:pt x="4490" y="5561"/>
                  <a:pt x="4606" y="5650"/>
                  <a:pt x="4677" y="5775"/>
                </a:cubicBezTo>
                <a:cubicBezTo>
                  <a:pt x="4766" y="5891"/>
                  <a:pt x="4820" y="6025"/>
                  <a:pt x="4856" y="6168"/>
                </a:cubicBezTo>
                <a:cubicBezTo>
                  <a:pt x="4933" y="6436"/>
                  <a:pt x="4961" y="6720"/>
                  <a:pt x="4946" y="7006"/>
                </a:cubicBezTo>
                <a:lnTo>
                  <a:pt x="4946" y="7006"/>
                </a:lnTo>
                <a:cubicBezTo>
                  <a:pt x="4946" y="7006"/>
                  <a:pt x="4945" y="7006"/>
                  <a:pt x="4945" y="7007"/>
                </a:cubicBezTo>
                <a:lnTo>
                  <a:pt x="4946" y="7008"/>
                </a:lnTo>
                <a:lnTo>
                  <a:pt x="4946" y="7008"/>
                </a:lnTo>
                <a:cubicBezTo>
                  <a:pt x="4946" y="7016"/>
                  <a:pt x="4945" y="7025"/>
                  <a:pt x="4945" y="7033"/>
                </a:cubicBezTo>
                <a:lnTo>
                  <a:pt x="4945" y="7060"/>
                </a:lnTo>
                <a:lnTo>
                  <a:pt x="4963" y="7042"/>
                </a:lnTo>
                <a:cubicBezTo>
                  <a:pt x="5114" y="6944"/>
                  <a:pt x="5275" y="6882"/>
                  <a:pt x="5453" y="6837"/>
                </a:cubicBezTo>
                <a:cubicBezTo>
                  <a:pt x="5549" y="6812"/>
                  <a:pt x="5647" y="6801"/>
                  <a:pt x="5747" y="6801"/>
                </a:cubicBezTo>
                <a:cubicBezTo>
                  <a:pt x="5824" y="6801"/>
                  <a:pt x="5902" y="6807"/>
                  <a:pt x="5980" y="6819"/>
                </a:cubicBezTo>
                <a:cubicBezTo>
                  <a:pt x="6150" y="6855"/>
                  <a:pt x="6319" y="6926"/>
                  <a:pt x="6453" y="7033"/>
                </a:cubicBezTo>
                <a:cubicBezTo>
                  <a:pt x="6524" y="7087"/>
                  <a:pt x="6596" y="7149"/>
                  <a:pt x="6658" y="7212"/>
                </a:cubicBezTo>
                <a:cubicBezTo>
                  <a:pt x="6712" y="7283"/>
                  <a:pt x="6765" y="7355"/>
                  <a:pt x="6819" y="7426"/>
                </a:cubicBezTo>
                <a:lnTo>
                  <a:pt x="6828" y="7417"/>
                </a:lnTo>
                <a:cubicBezTo>
                  <a:pt x="6827" y="7415"/>
                  <a:pt x="6826" y="7413"/>
                  <a:pt x="6825" y="7411"/>
                </a:cubicBezTo>
                <a:lnTo>
                  <a:pt x="6825" y="7411"/>
                </a:lnTo>
                <a:lnTo>
                  <a:pt x="6828" y="7408"/>
                </a:lnTo>
                <a:cubicBezTo>
                  <a:pt x="6823" y="7402"/>
                  <a:pt x="6818" y="7395"/>
                  <a:pt x="6813" y="7388"/>
                </a:cubicBezTo>
                <a:lnTo>
                  <a:pt x="6813" y="7388"/>
                </a:lnTo>
                <a:cubicBezTo>
                  <a:pt x="6732" y="7227"/>
                  <a:pt x="6674" y="7059"/>
                  <a:pt x="6641" y="6891"/>
                </a:cubicBezTo>
                <a:cubicBezTo>
                  <a:pt x="6596" y="6703"/>
                  <a:pt x="6587" y="6516"/>
                  <a:pt x="6623" y="6328"/>
                </a:cubicBezTo>
                <a:cubicBezTo>
                  <a:pt x="6632" y="6284"/>
                  <a:pt x="6641" y="6239"/>
                  <a:pt x="6649" y="6194"/>
                </a:cubicBezTo>
                <a:lnTo>
                  <a:pt x="6703" y="6060"/>
                </a:lnTo>
                <a:cubicBezTo>
                  <a:pt x="6739" y="5971"/>
                  <a:pt x="6783" y="5891"/>
                  <a:pt x="6846" y="5820"/>
                </a:cubicBezTo>
                <a:cubicBezTo>
                  <a:pt x="6899" y="5748"/>
                  <a:pt x="6971" y="5677"/>
                  <a:pt x="7042" y="5614"/>
                </a:cubicBezTo>
                <a:cubicBezTo>
                  <a:pt x="7114" y="5561"/>
                  <a:pt x="7194" y="5507"/>
                  <a:pt x="7274" y="5454"/>
                </a:cubicBezTo>
                <a:lnTo>
                  <a:pt x="7274" y="5454"/>
                </a:lnTo>
                <a:cubicBezTo>
                  <a:pt x="7194" y="5507"/>
                  <a:pt x="7113" y="5552"/>
                  <a:pt x="7033" y="5605"/>
                </a:cubicBezTo>
                <a:cubicBezTo>
                  <a:pt x="6962" y="5659"/>
                  <a:pt x="6899" y="5730"/>
                  <a:pt x="6837" y="5802"/>
                </a:cubicBezTo>
                <a:cubicBezTo>
                  <a:pt x="6783" y="5882"/>
                  <a:pt x="6730" y="5962"/>
                  <a:pt x="6694" y="6043"/>
                </a:cubicBezTo>
                <a:lnTo>
                  <a:pt x="6641" y="6177"/>
                </a:lnTo>
                <a:cubicBezTo>
                  <a:pt x="6632" y="6221"/>
                  <a:pt x="6623" y="6275"/>
                  <a:pt x="6614" y="6319"/>
                </a:cubicBezTo>
                <a:cubicBezTo>
                  <a:pt x="6578" y="6507"/>
                  <a:pt x="6587" y="6694"/>
                  <a:pt x="6623" y="6882"/>
                </a:cubicBezTo>
                <a:cubicBezTo>
                  <a:pt x="6662" y="7046"/>
                  <a:pt x="6715" y="7203"/>
                  <a:pt x="6787" y="7354"/>
                </a:cubicBezTo>
                <a:lnTo>
                  <a:pt x="6787" y="7354"/>
                </a:lnTo>
                <a:cubicBezTo>
                  <a:pt x="6747" y="7300"/>
                  <a:pt x="6707" y="7247"/>
                  <a:pt x="6667" y="7194"/>
                </a:cubicBezTo>
                <a:cubicBezTo>
                  <a:pt x="6605" y="7131"/>
                  <a:pt x="6533" y="7069"/>
                  <a:pt x="6462" y="7015"/>
                </a:cubicBezTo>
                <a:cubicBezTo>
                  <a:pt x="6319" y="6899"/>
                  <a:pt x="6159" y="6828"/>
                  <a:pt x="5980" y="6792"/>
                </a:cubicBezTo>
                <a:cubicBezTo>
                  <a:pt x="5906" y="6777"/>
                  <a:pt x="5829" y="6770"/>
                  <a:pt x="5754" y="6770"/>
                </a:cubicBezTo>
                <a:cubicBezTo>
                  <a:pt x="5648" y="6770"/>
                  <a:pt x="5543" y="6784"/>
                  <a:pt x="5445" y="6810"/>
                </a:cubicBezTo>
                <a:cubicBezTo>
                  <a:pt x="5274" y="6844"/>
                  <a:pt x="5112" y="6911"/>
                  <a:pt x="4965" y="6995"/>
                </a:cubicBezTo>
                <a:lnTo>
                  <a:pt x="4965" y="6995"/>
                </a:lnTo>
                <a:cubicBezTo>
                  <a:pt x="4988" y="6710"/>
                  <a:pt x="4960" y="6426"/>
                  <a:pt x="4882" y="6150"/>
                </a:cubicBezTo>
                <a:cubicBezTo>
                  <a:pt x="4847" y="6007"/>
                  <a:pt x="4784" y="5864"/>
                  <a:pt x="4704" y="5748"/>
                </a:cubicBezTo>
                <a:cubicBezTo>
                  <a:pt x="4623" y="5614"/>
                  <a:pt x="4499" y="5525"/>
                  <a:pt x="4365" y="5471"/>
                </a:cubicBezTo>
                <a:cubicBezTo>
                  <a:pt x="4322" y="5459"/>
                  <a:pt x="4278" y="5453"/>
                  <a:pt x="4235" y="5453"/>
                </a:cubicBezTo>
                <a:cubicBezTo>
                  <a:pt x="4126" y="5453"/>
                  <a:pt x="4020" y="5493"/>
                  <a:pt x="3936" y="5570"/>
                </a:cubicBezTo>
                <a:cubicBezTo>
                  <a:pt x="3820" y="5659"/>
                  <a:pt x="3731" y="5793"/>
                  <a:pt x="3695" y="5936"/>
                </a:cubicBezTo>
                <a:cubicBezTo>
                  <a:pt x="3651" y="6078"/>
                  <a:pt x="3633" y="6230"/>
                  <a:pt x="3660" y="6382"/>
                </a:cubicBezTo>
                <a:cubicBezTo>
                  <a:pt x="3676" y="6510"/>
                  <a:pt x="3706" y="6637"/>
                  <a:pt x="3750" y="6765"/>
                </a:cubicBezTo>
                <a:lnTo>
                  <a:pt x="3750" y="6765"/>
                </a:lnTo>
                <a:cubicBezTo>
                  <a:pt x="3620" y="6712"/>
                  <a:pt x="3484" y="6676"/>
                  <a:pt x="3347" y="6676"/>
                </a:cubicBezTo>
                <a:cubicBezTo>
                  <a:pt x="3187" y="6676"/>
                  <a:pt x="3035" y="6712"/>
                  <a:pt x="2901" y="6801"/>
                </a:cubicBezTo>
                <a:cubicBezTo>
                  <a:pt x="2776" y="6882"/>
                  <a:pt x="2660" y="6989"/>
                  <a:pt x="2571" y="7114"/>
                </a:cubicBezTo>
                <a:cubicBezTo>
                  <a:pt x="2497" y="7210"/>
                  <a:pt x="2429" y="7318"/>
                  <a:pt x="2377" y="7434"/>
                </a:cubicBezTo>
                <a:lnTo>
                  <a:pt x="2377" y="7434"/>
                </a:lnTo>
                <a:cubicBezTo>
                  <a:pt x="2372" y="7369"/>
                  <a:pt x="2367" y="7304"/>
                  <a:pt x="2348" y="7239"/>
                </a:cubicBezTo>
                <a:cubicBezTo>
                  <a:pt x="2330" y="7149"/>
                  <a:pt x="2312" y="7060"/>
                  <a:pt x="2285" y="6971"/>
                </a:cubicBezTo>
                <a:cubicBezTo>
                  <a:pt x="2240" y="6792"/>
                  <a:pt x="2169" y="6623"/>
                  <a:pt x="2071" y="6462"/>
                </a:cubicBezTo>
                <a:cubicBezTo>
                  <a:pt x="1973" y="6310"/>
                  <a:pt x="1857" y="6168"/>
                  <a:pt x="1714" y="6052"/>
                </a:cubicBezTo>
                <a:cubicBezTo>
                  <a:pt x="1583" y="5937"/>
                  <a:pt x="1436" y="5852"/>
                  <a:pt x="1282" y="5790"/>
                </a:cubicBezTo>
                <a:lnTo>
                  <a:pt x="1282" y="5790"/>
                </a:lnTo>
                <a:cubicBezTo>
                  <a:pt x="1448" y="5636"/>
                  <a:pt x="1606" y="5460"/>
                  <a:pt x="1732" y="5275"/>
                </a:cubicBezTo>
                <a:cubicBezTo>
                  <a:pt x="1803" y="5177"/>
                  <a:pt x="1866" y="5070"/>
                  <a:pt x="1919" y="4954"/>
                </a:cubicBezTo>
                <a:cubicBezTo>
                  <a:pt x="1973" y="4838"/>
                  <a:pt x="1991" y="4713"/>
                  <a:pt x="1982" y="4588"/>
                </a:cubicBezTo>
                <a:cubicBezTo>
                  <a:pt x="1973" y="4525"/>
                  <a:pt x="1946" y="4463"/>
                  <a:pt x="1901" y="4418"/>
                </a:cubicBezTo>
                <a:cubicBezTo>
                  <a:pt x="1883" y="4392"/>
                  <a:pt x="1866" y="4365"/>
                  <a:pt x="1839" y="4347"/>
                </a:cubicBezTo>
                <a:cubicBezTo>
                  <a:pt x="1812" y="4329"/>
                  <a:pt x="1794" y="4302"/>
                  <a:pt x="1767" y="4293"/>
                </a:cubicBezTo>
                <a:cubicBezTo>
                  <a:pt x="1660" y="4222"/>
                  <a:pt x="1544" y="4168"/>
                  <a:pt x="1428" y="4151"/>
                </a:cubicBezTo>
                <a:cubicBezTo>
                  <a:pt x="1318" y="4127"/>
                  <a:pt x="1207" y="4115"/>
                  <a:pt x="1098" y="4115"/>
                </a:cubicBezTo>
                <a:cubicBezTo>
                  <a:pt x="979" y="4115"/>
                  <a:pt x="862" y="4129"/>
                  <a:pt x="749" y="4155"/>
                </a:cubicBezTo>
                <a:lnTo>
                  <a:pt x="749" y="4155"/>
                </a:lnTo>
                <a:cubicBezTo>
                  <a:pt x="810" y="4062"/>
                  <a:pt x="851" y="3962"/>
                  <a:pt x="866" y="3856"/>
                </a:cubicBezTo>
                <a:cubicBezTo>
                  <a:pt x="884" y="3722"/>
                  <a:pt x="839" y="3597"/>
                  <a:pt x="759" y="3499"/>
                </a:cubicBezTo>
                <a:cubicBezTo>
                  <a:pt x="679" y="3401"/>
                  <a:pt x="580" y="3321"/>
                  <a:pt x="464" y="3258"/>
                </a:cubicBezTo>
                <a:cubicBezTo>
                  <a:pt x="386" y="3212"/>
                  <a:pt x="303" y="3172"/>
                  <a:pt x="219" y="3139"/>
                </a:cubicBezTo>
                <a:lnTo>
                  <a:pt x="219" y="3139"/>
                </a:lnTo>
                <a:cubicBezTo>
                  <a:pt x="318" y="3120"/>
                  <a:pt x="414" y="3085"/>
                  <a:pt x="509" y="3044"/>
                </a:cubicBezTo>
                <a:cubicBezTo>
                  <a:pt x="563" y="3017"/>
                  <a:pt x="625" y="2981"/>
                  <a:pt x="679" y="2937"/>
                </a:cubicBezTo>
                <a:cubicBezTo>
                  <a:pt x="732" y="2892"/>
                  <a:pt x="777" y="2847"/>
                  <a:pt x="821" y="2794"/>
                </a:cubicBezTo>
                <a:cubicBezTo>
                  <a:pt x="911" y="2696"/>
                  <a:pt x="973" y="2580"/>
                  <a:pt x="1027" y="2455"/>
                </a:cubicBezTo>
                <a:cubicBezTo>
                  <a:pt x="1067" y="2335"/>
                  <a:pt x="1092" y="2223"/>
                  <a:pt x="1110" y="2104"/>
                </a:cubicBezTo>
                <a:lnTo>
                  <a:pt x="1110" y="2104"/>
                </a:lnTo>
                <a:cubicBezTo>
                  <a:pt x="1250" y="2191"/>
                  <a:pt x="1398" y="2263"/>
                  <a:pt x="1553" y="2312"/>
                </a:cubicBezTo>
                <a:cubicBezTo>
                  <a:pt x="1723" y="2374"/>
                  <a:pt x="1901" y="2410"/>
                  <a:pt x="2080" y="2437"/>
                </a:cubicBezTo>
                <a:cubicBezTo>
                  <a:pt x="2213" y="2450"/>
                  <a:pt x="2347" y="2457"/>
                  <a:pt x="2481" y="2457"/>
                </a:cubicBezTo>
                <a:cubicBezTo>
                  <a:pt x="2707" y="2457"/>
                  <a:pt x="2932" y="2437"/>
                  <a:pt x="3151" y="2392"/>
                </a:cubicBezTo>
                <a:lnTo>
                  <a:pt x="3160" y="2392"/>
                </a:lnTo>
                <a:lnTo>
                  <a:pt x="3160" y="2383"/>
                </a:lnTo>
                <a:cubicBezTo>
                  <a:pt x="3231" y="2232"/>
                  <a:pt x="3285" y="2071"/>
                  <a:pt x="3311" y="1910"/>
                </a:cubicBezTo>
                <a:cubicBezTo>
                  <a:pt x="3347" y="1741"/>
                  <a:pt x="3356" y="1580"/>
                  <a:pt x="3356" y="1411"/>
                </a:cubicBezTo>
                <a:cubicBezTo>
                  <a:pt x="3347" y="1241"/>
                  <a:pt x="3338" y="1080"/>
                  <a:pt x="3303" y="920"/>
                </a:cubicBezTo>
                <a:cubicBezTo>
                  <a:pt x="3280" y="775"/>
                  <a:pt x="3250" y="637"/>
                  <a:pt x="3209" y="506"/>
                </a:cubicBezTo>
                <a:lnTo>
                  <a:pt x="3209" y="506"/>
                </a:lnTo>
                <a:cubicBezTo>
                  <a:pt x="3299" y="572"/>
                  <a:pt x="3409" y="609"/>
                  <a:pt x="3526" y="616"/>
                </a:cubicBezTo>
                <a:cubicBezTo>
                  <a:pt x="3542" y="617"/>
                  <a:pt x="3559" y="618"/>
                  <a:pt x="3576" y="618"/>
                </a:cubicBezTo>
                <a:cubicBezTo>
                  <a:pt x="3693" y="618"/>
                  <a:pt x="3809" y="591"/>
                  <a:pt x="3918" y="536"/>
                </a:cubicBezTo>
                <a:cubicBezTo>
                  <a:pt x="4043" y="482"/>
                  <a:pt x="4159" y="411"/>
                  <a:pt x="4266" y="331"/>
                </a:cubicBezTo>
                <a:cubicBezTo>
                  <a:pt x="4373" y="257"/>
                  <a:pt x="4464" y="176"/>
                  <a:pt x="4547" y="87"/>
                </a:cubicBezTo>
                <a:lnTo>
                  <a:pt x="4547" y="87"/>
                </a:lnTo>
                <a:cubicBezTo>
                  <a:pt x="4560" y="174"/>
                  <a:pt x="4594" y="260"/>
                  <a:pt x="4641" y="340"/>
                </a:cubicBezTo>
                <a:cubicBezTo>
                  <a:pt x="4686" y="429"/>
                  <a:pt x="4766" y="509"/>
                  <a:pt x="4856" y="563"/>
                </a:cubicBezTo>
                <a:cubicBezTo>
                  <a:pt x="4945" y="616"/>
                  <a:pt x="5043" y="652"/>
                  <a:pt x="5141" y="661"/>
                </a:cubicBezTo>
                <a:cubicBezTo>
                  <a:pt x="5195" y="670"/>
                  <a:pt x="5246" y="674"/>
                  <a:pt x="5296" y="674"/>
                </a:cubicBezTo>
                <a:cubicBezTo>
                  <a:pt x="5338" y="674"/>
                  <a:pt x="5379" y="671"/>
                  <a:pt x="5419" y="665"/>
                </a:cubicBezTo>
                <a:lnTo>
                  <a:pt x="5419" y="665"/>
                </a:lnTo>
                <a:cubicBezTo>
                  <a:pt x="5352" y="873"/>
                  <a:pt x="5310" y="1097"/>
                  <a:pt x="5302" y="1321"/>
                </a:cubicBezTo>
                <a:cubicBezTo>
                  <a:pt x="5302" y="1437"/>
                  <a:pt x="5311" y="1553"/>
                  <a:pt x="5355" y="1669"/>
                </a:cubicBezTo>
                <a:cubicBezTo>
                  <a:pt x="5391" y="1785"/>
                  <a:pt x="5489" y="1875"/>
                  <a:pt x="5605" y="1901"/>
                </a:cubicBezTo>
                <a:cubicBezTo>
                  <a:pt x="5669" y="1916"/>
                  <a:pt x="5733" y="1923"/>
                  <a:pt x="5797" y="1923"/>
                </a:cubicBezTo>
                <a:cubicBezTo>
                  <a:pt x="5849" y="1923"/>
                  <a:pt x="5901" y="1918"/>
                  <a:pt x="5953" y="1910"/>
                </a:cubicBezTo>
                <a:cubicBezTo>
                  <a:pt x="6069" y="1893"/>
                  <a:pt x="6185" y="1866"/>
                  <a:pt x="6292" y="1830"/>
                </a:cubicBezTo>
                <a:cubicBezTo>
                  <a:pt x="6507" y="1761"/>
                  <a:pt x="6713" y="1676"/>
                  <a:pt x="6911" y="1575"/>
                </a:cubicBezTo>
                <a:lnTo>
                  <a:pt x="6911" y="1575"/>
                </a:lnTo>
                <a:cubicBezTo>
                  <a:pt x="6931" y="1746"/>
                  <a:pt x="6992" y="1916"/>
                  <a:pt x="7078" y="2062"/>
                </a:cubicBezTo>
                <a:cubicBezTo>
                  <a:pt x="7176" y="2223"/>
                  <a:pt x="7292" y="2357"/>
                  <a:pt x="7426" y="2482"/>
                </a:cubicBezTo>
                <a:cubicBezTo>
                  <a:pt x="7560" y="2607"/>
                  <a:pt x="7703" y="2714"/>
                  <a:pt x="7854" y="2821"/>
                </a:cubicBezTo>
                <a:cubicBezTo>
                  <a:pt x="7995" y="2912"/>
                  <a:pt x="8143" y="2995"/>
                  <a:pt x="8292" y="3071"/>
                </a:cubicBezTo>
                <a:lnTo>
                  <a:pt x="8292" y="3071"/>
                </a:lnTo>
                <a:lnTo>
                  <a:pt x="8113" y="3115"/>
                </a:lnTo>
                <a:cubicBezTo>
                  <a:pt x="8042" y="3142"/>
                  <a:pt x="7970" y="3169"/>
                  <a:pt x="7899" y="3196"/>
                </a:cubicBezTo>
                <a:cubicBezTo>
                  <a:pt x="7765" y="3258"/>
                  <a:pt x="7640" y="3347"/>
                  <a:pt x="7533" y="3445"/>
                </a:cubicBezTo>
                <a:cubicBezTo>
                  <a:pt x="7332" y="3664"/>
                  <a:pt x="7242" y="3968"/>
                  <a:pt x="7280" y="4257"/>
                </a:cubicBezTo>
                <a:lnTo>
                  <a:pt x="7280" y="4257"/>
                </a:lnTo>
                <a:cubicBezTo>
                  <a:pt x="7010" y="4128"/>
                  <a:pt x="6732" y="4033"/>
                  <a:pt x="6453" y="3981"/>
                </a:cubicBezTo>
                <a:cubicBezTo>
                  <a:pt x="6392" y="3967"/>
                  <a:pt x="6332" y="3960"/>
                  <a:pt x="6272" y="3960"/>
                </a:cubicBezTo>
                <a:cubicBezTo>
                  <a:pt x="6181" y="3960"/>
                  <a:pt x="6093" y="3976"/>
                  <a:pt x="6007" y="4008"/>
                </a:cubicBezTo>
                <a:cubicBezTo>
                  <a:pt x="6002" y="4010"/>
                  <a:pt x="5998" y="4012"/>
                  <a:pt x="5993" y="4015"/>
                </a:cubicBezTo>
                <a:lnTo>
                  <a:pt x="5993" y="4015"/>
                </a:lnTo>
                <a:cubicBezTo>
                  <a:pt x="6078" y="3984"/>
                  <a:pt x="6165" y="3968"/>
                  <a:pt x="6252" y="3968"/>
                </a:cubicBezTo>
                <a:cubicBezTo>
                  <a:pt x="6311" y="3968"/>
                  <a:pt x="6369" y="3976"/>
                  <a:pt x="6426" y="3990"/>
                </a:cubicBezTo>
                <a:cubicBezTo>
                  <a:pt x="6721" y="4043"/>
                  <a:pt x="7006" y="4142"/>
                  <a:pt x="7274" y="4275"/>
                </a:cubicBezTo>
                <a:lnTo>
                  <a:pt x="7292" y="4284"/>
                </a:lnTo>
                <a:lnTo>
                  <a:pt x="7292" y="4271"/>
                </a:lnTo>
                <a:lnTo>
                  <a:pt x="7292" y="4271"/>
                </a:lnTo>
                <a:lnTo>
                  <a:pt x="7301" y="4267"/>
                </a:lnTo>
                <a:cubicBezTo>
                  <a:pt x="7298" y="4265"/>
                  <a:pt x="7295" y="4264"/>
                  <a:pt x="7292" y="4262"/>
                </a:cubicBezTo>
                <a:lnTo>
                  <a:pt x="7292" y="4262"/>
                </a:lnTo>
                <a:cubicBezTo>
                  <a:pt x="7274" y="4112"/>
                  <a:pt x="7284" y="3971"/>
                  <a:pt x="7328" y="3829"/>
                </a:cubicBezTo>
                <a:cubicBezTo>
                  <a:pt x="7372" y="3695"/>
                  <a:pt x="7444" y="3561"/>
                  <a:pt x="7551" y="3454"/>
                </a:cubicBezTo>
                <a:cubicBezTo>
                  <a:pt x="7649" y="3356"/>
                  <a:pt x="7774" y="3267"/>
                  <a:pt x="7908" y="3213"/>
                </a:cubicBezTo>
                <a:cubicBezTo>
                  <a:pt x="7970" y="3178"/>
                  <a:pt x="8042" y="3160"/>
                  <a:pt x="8113" y="3133"/>
                </a:cubicBezTo>
                <a:lnTo>
                  <a:pt x="8315" y="3083"/>
                </a:lnTo>
                <a:lnTo>
                  <a:pt x="8315" y="3083"/>
                </a:lnTo>
                <a:cubicBezTo>
                  <a:pt x="8319" y="3085"/>
                  <a:pt x="8323" y="3086"/>
                  <a:pt x="8327" y="3088"/>
                </a:cubicBezTo>
                <a:lnTo>
                  <a:pt x="8327" y="3080"/>
                </a:lnTo>
                <a:lnTo>
                  <a:pt x="8363" y="3071"/>
                </a:lnTo>
                <a:lnTo>
                  <a:pt x="8327" y="3053"/>
                </a:lnTo>
                <a:cubicBezTo>
                  <a:pt x="8167" y="2972"/>
                  <a:pt x="8006" y="2883"/>
                  <a:pt x="7863" y="2785"/>
                </a:cubicBezTo>
                <a:cubicBezTo>
                  <a:pt x="7712" y="2687"/>
                  <a:pt x="7569" y="2580"/>
                  <a:pt x="7435" y="2455"/>
                </a:cubicBezTo>
                <a:cubicBezTo>
                  <a:pt x="7310" y="2330"/>
                  <a:pt x="7194" y="2196"/>
                  <a:pt x="7096" y="2044"/>
                </a:cubicBezTo>
                <a:cubicBezTo>
                  <a:pt x="7006" y="1893"/>
                  <a:pt x="6953" y="1723"/>
                  <a:pt x="6935" y="1544"/>
                </a:cubicBezTo>
                <a:lnTo>
                  <a:pt x="6935" y="1518"/>
                </a:lnTo>
                <a:lnTo>
                  <a:pt x="6908" y="1527"/>
                </a:lnTo>
                <a:cubicBezTo>
                  <a:pt x="6703" y="1634"/>
                  <a:pt x="6498" y="1714"/>
                  <a:pt x="6275" y="1785"/>
                </a:cubicBezTo>
                <a:cubicBezTo>
                  <a:pt x="6167" y="1821"/>
                  <a:pt x="6051" y="1848"/>
                  <a:pt x="5935" y="1866"/>
                </a:cubicBezTo>
                <a:cubicBezTo>
                  <a:pt x="5882" y="1879"/>
                  <a:pt x="5826" y="1886"/>
                  <a:pt x="5770" y="1886"/>
                </a:cubicBezTo>
                <a:cubicBezTo>
                  <a:pt x="5715" y="1886"/>
                  <a:pt x="5659" y="1879"/>
                  <a:pt x="5605" y="1866"/>
                </a:cubicBezTo>
                <a:cubicBezTo>
                  <a:pt x="5498" y="1839"/>
                  <a:pt x="5409" y="1759"/>
                  <a:pt x="5373" y="1652"/>
                </a:cubicBezTo>
                <a:cubicBezTo>
                  <a:pt x="5337" y="1544"/>
                  <a:pt x="5320" y="1428"/>
                  <a:pt x="5329" y="1321"/>
                </a:cubicBezTo>
                <a:cubicBezTo>
                  <a:pt x="5337" y="1089"/>
                  <a:pt x="5382" y="866"/>
                  <a:pt x="5453" y="652"/>
                </a:cubicBezTo>
                <a:lnTo>
                  <a:pt x="5462" y="616"/>
                </a:lnTo>
                <a:lnTo>
                  <a:pt x="5427" y="616"/>
                </a:lnTo>
                <a:cubicBezTo>
                  <a:pt x="5382" y="625"/>
                  <a:pt x="5333" y="630"/>
                  <a:pt x="5284" y="630"/>
                </a:cubicBezTo>
                <a:cubicBezTo>
                  <a:pt x="5235" y="630"/>
                  <a:pt x="5186" y="625"/>
                  <a:pt x="5141" y="616"/>
                </a:cubicBezTo>
                <a:cubicBezTo>
                  <a:pt x="5043" y="598"/>
                  <a:pt x="4945" y="563"/>
                  <a:pt x="4864" y="518"/>
                </a:cubicBezTo>
                <a:cubicBezTo>
                  <a:pt x="4775" y="473"/>
                  <a:pt x="4713" y="402"/>
                  <a:pt x="4659" y="313"/>
                </a:cubicBezTo>
                <a:cubicBezTo>
                  <a:pt x="4615" y="232"/>
                  <a:pt x="4579" y="134"/>
                  <a:pt x="4570" y="36"/>
                </a:cubicBezTo>
                <a:lnTo>
                  <a:pt x="45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4"/>
          <p:cNvSpPr/>
          <p:nvPr/>
        </p:nvSpPr>
        <p:spPr>
          <a:xfrm>
            <a:off x="2091272" y="802813"/>
            <a:ext cx="441976" cy="424275"/>
          </a:xfrm>
          <a:custGeom>
            <a:avLst/>
            <a:gdLst/>
            <a:ahLst/>
            <a:cxnLst/>
            <a:rect l="l" t="t" r="r" b="b"/>
            <a:pathLst>
              <a:path w="5693" h="5465" extrusionOk="0">
                <a:moveTo>
                  <a:pt x="3233" y="1"/>
                </a:moveTo>
                <a:cubicBezTo>
                  <a:pt x="3233" y="1"/>
                  <a:pt x="2483" y="956"/>
                  <a:pt x="2144" y="1420"/>
                </a:cubicBezTo>
                <a:lnTo>
                  <a:pt x="2055" y="1545"/>
                </a:lnTo>
                <a:lnTo>
                  <a:pt x="1992" y="1456"/>
                </a:lnTo>
                <a:cubicBezTo>
                  <a:pt x="1644" y="1000"/>
                  <a:pt x="1225" y="536"/>
                  <a:pt x="698" y="295"/>
                </a:cubicBezTo>
                <a:cubicBezTo>
                  <a:pt x="572" y="232"/>
                  <a:pt x="407" y="175"/>
                  <a:pt x="251" y="175"/>
                </a:cubicBezTo>
                <a:cubicBezTo>
                  <a:pt x="208" y="175"/>
                  <a:pt x="167" y="179"/>
                  <a:pt x="127" y="188"/>
                </a:cubicBezTo>
                <a:lnTo>
                  <a:pt x="118" y="188"/>
                </a:lnTo>
                <a:cubicBezTo>
                  <a:pt x="82" y="197"/>
                  <a:pt x="55" y="224"/>
                  <a:pt x="38" y="260"/>
                </a:cubicBezTo>
                <a:cubicBezTo>
                  <a:pt x="38" y="275"/>
                  <a:pt x="31" y="317"/>
                  <a:pt x="52" y="317"/>
                </a:cubicBezTo>
                <a:cubicBezTo>
                  <a:pt x="55" y="317"/>
                  <a:pt x="59" y="316"/>
                  <a:pt x="64" y="313"/>
                </a:cubicBezTo>
                <a:cubicBezTo>
                  <a:pt x="101" y="309"/>
                  <a:pt x="138" y="307"/>
                  <a:pt x="175" y="307"/>
                </a:cubicBezTo>
                <a:cubicBezTo>
                  <a:pt x="289" y="307"/>
                  <a:pt x="403" y="328"/>
                  <a:pt x="511" y="376"/>
                </a:cubicBezTo>
                <a:cubicBezTo>
                  <a:pt x="1010" y="554"/>
                  <a:pt x="1412" y="974"/>
                  <a:pt x="1733" y="1384"/>
                </a:cubicBezTo>
                <a:cubicBezTo>
                  <a:pt x="1805" y="1456"/>
                  <a:pt x="1867" y="1545"/>
                  <a:pt x="1930" y="1625"/>
                </a:cubicBezTo>
                <a:lnTo>
                  <a:pt x="252" y="2205"/>
                </a:lnTo>
                <a:lnTo>
                  <a:pt x="2" y="2286"/>
                </a:lnTo>
                <a:cubicBezTo>
                  <a:pt x="1" y="2286"/>
                  <a:pt x="1" y="2286"/>
                  <a:pt x="2" y="2286"/>
                </a:cubicBezTo>
                <a:cubicBezTo>
                  <a:pt x="26" y="2286"/>
                  <a:pt x="1097" y="1978"/>
                  <a:pt x="1662" y="1813"/>
                </a:cubicBezTo>
                <a:cubicBezTo>
                  <a:pt x="1760" y="1786"/>
                  <a:pt x="1885" y="1759"/>
                  <a:pt x="1974" y="1723"/>
                </a:cubicBezTo>
                <a:lnTo>
                  <a:pt x="1974" y="1723"/>
                </a:lnTo>
                <a:cubicBezTo>
                  <a:pt x="1921" y="2143"/>
                  <a:pt x="1867" y="2553"/>
                  <a:pt x="1814" y="2973"/>
                </a:cubicBezTo>
                <a:cubicBezTo>
                  <a:pt x="1730" y="3621"/>
                  <a:pt x="1622" y="5307"/>
                  <a:pt x="1610" y="5454"/>
                </a:cubicBezTo>
                <a:lnTo>
                  <a:pt x="1610" y="5454"/>
                </a:lnTo>
                <a:lnTo>
                  <a:pt x="1769" y="4160"/>
                </a:lnTo>
                <a:cubicBezTo>
                  <a:pt x="1858" y="3473"/>
                  <a:pt x="1948" y="2777"/>
                  <a:pt x="2037" y="2089"/>
                </a:cubicBezTo>
                <a:cubicBezTo>
                  <a:pt x="2046" y="2000"/>
                  <a:pt x="2055" y="1902"/>
                  <a:pt x="2073" y="1813"/>
                </a:cubicBezTo>
                <a:lnTo>
                  <a:pt x="2358" y="2196"/>
                </a:lnTo>
                <a:lnTo>
                  <a:pt x="2983" y="3018"/>
                </a:lnTo>
                <a:lnTo>
                  <a:pt x="4116" y="4535"/>
                </a:lnTo>
                <a:lnTo>
                  <a:pt x="4500" y="5052"/>
                </a:lnTo>
                <a:lnTo>
                  <a:pt x="4625" y="5222"/>
                </a:lnTo>
                <a:cubicBezTo>
                  <a:pt x="4643" y="5258"/>
                  <a:pt x="4661" y="5284"/>
                  <a:pt x="4688" y="5311"/>
                </a:cubicBezTo>
                <a:cubicBezTo>
                  <a:pt x="4688" y="5311"/>
                  <a:pt x="4696" y="5320"/>
                  <a:pt x="4696" y="5320"/>
                </a:cubicBezTo>
                <a:cubicBezTo>
                  <a:pt x="4697" y="5321"/>
                  <a:pt x="4697" y="5321"/>
                  <a:pt x="4697" y="5321"/>
                </a:cubicBezTo>
                <a:cubicBezTo>
                  <a:pt x="4701" y="5321"/>
                  <a:pt x="3577" y="3566"/>
                  <a:pt x="3215" y="3080"/>
                </a:cubicBezTo>
                <a:cubicBezTo>
                  <a:pt x="2876" y="2634"/>
                  <a:pt x="2528" y="2179"/>
                  <a:pt x="2189" y="1732"/>
                </a:cubicBezTo>
                <a:lnTo>
                  <a:pt x="2189" y="1732"/>
                </a:lnTo>
                <a:cubicBezTo>
                  <a:pt x="2537" y="1795"/>
                  <a:pt x="2894" y="1875"/>
                  <a:pt x="3242" y="1938"/>
                </a:cubicBezTo>
                <a:lnTo>
                  <a:pt x="5214" y="2295"/>
                </a:lnTo>
                <a:lnTo>
                  <a:pt x="5660" y="2375"/>
                </a:lnTo>
                <a:cubicBezTo>
                  <a:pt x="5662" y="2375"/>
                  <a:pt x="5663" y="2375"/>
                  <a:pt x="5663" y="2375"/>
                </a:cubicBezTo>
                <a:cubicBezTo>
                  <a:pt x="5692" y="2375"/>
                  <a:pt x="4928" y="2158"/>
                  <a:pt x="4473" y="2045"/>
                </a:cubicBezTo>
                <a:cubicBezTo>
                  <a:pt x="3840" y="1893"/>
                  <a:pt x="3188" y="1777"/>
                  <a:pt x="2528" y="1661"/>
                </a:cubicBezTo>
                <a:lnTo>
                  <a:pt x="2135" y="1590"/>
                </a:lnTo>
                <a:lnTo>
                  <a:pt x="2706" y="795"/>
                </a:lnTo>
                <a:cubicBezTo>
                  <a:pt x="2876" y="563"/>
                  <a:pt x="3233" y="1"/>
                  <a:pt x="3233" y="1"/>
                </a:cubicBezTo>
                <a:close/>
                <a:moveTo>
                  <a:pt x="1610" y="5454"/>
                </a:moveTo>
                <a:lnTo>
                  <a:pt x="1608" y="5463"/>
                </a:lnTo>
                <a:cubicBezTo>
                  <a:pt x="1608" y="5464"/>
                  <a:pt x="1608" y="5464"/>
                  <a:pt x="1609" y="5464"/>
                </a:cubicBezTo>
                <a:cubicBezTo>
                  <a:pt x="1609" y="5464"/>
                  <a:pt x="1609" y="5461"/>
                  <a:pt x="1610" y="5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4"/>
          <p:cNvSpPr/>
          <p:nvPr/>
        </p:nvSpPr>
        <p:spPr>
          <a:xfrm>
            <a:off x="2734773" y="932571"/>
            <a:ext cx="83302" cy="69794"/>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4"/>
          <p:cNvSpPr/>
          <p:nvPr/>
        </p:nvSpPr>
        <p:spPr>
          <a:xfrm>
            <a:off x="2734773" y="931251"/>
            <a:ext cx="76315" cy="71812"/>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4"/>
          <p:cNvSpPr/>
          <p:nvPr/>
        </p:nvSpPr>
        <p:spPr>
          <a:xfrm>
            <a:off x="2765983" y="966032"/>
            <a:ext cx="31986" cy="26241"/>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4"/>
          <p:cNvSpPr/>
          <p:nvPr/>
        </p:nvSpPr>
        <p:spPr>
          <a:xfrm>
            <a:off x="2874827" y="931018"/>
            <a:ext cx="74219" cy="7421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4"/>
          <p:cNvSpPr/>
          <p:nvPr/>
        </p:nvSpPr>
        <p:spPr>
          <a:xfrm>
            <a:off x="2869005" y="930164"/>
            <a:ext cx="86252" cy="76315"/>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4"/>
          <p:cNvSpPr/>
          <p:nvPr/>
        </p:nvSpPr>
        <p:spPr>
          <a:xfrm>
            <a:off x="2905260" y="971156"/>
            <a:ext cx="29424" cy="24610"/>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4"/>
          <p:cNvSpPr/>
          <p:nvPr/>
        </p:nvSpPr>
        <p:spPr>
          <a:xfrm>
            <a:off x="2776386" y="701683"/>
            <a:ext cx="219086" cy="245327"/>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4"/>
          <p:cNvSpPr/>
          <p:nvPr/>
        </p:nvSpPr>
        <p:spPr>
          <a:xfrm>
            <a:off x="2836708" y="799348"/>
            <a:ext cx="61720" cy="152553"/>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4"/>
          <p:cNvSpPr/>
          <p:nvPr/>
        </p:nvSpPr>
        <p:spPr>
          <a:xfrm>
            <a:off x="3240644" y="703468"/>
            <a:ext cx="355491" cy="254177"/>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4"/>
          <p:cNvSpPr/>
          <p:nvPr/>
        </p:nvSpPr>
        <p:spPr>
          <a:xfrm>
            <a:off x="3211220" y="737085"/>
            <a:ext cx="359838" cy="181666"/>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4"/>
          <p:cNvSpPr/>
          <p:nvPr/>
        </p:nvSpPr>
        <p:spPr>
          <a:xfrm>
            <a:off x="3299569" y="773030"/>
            <a:ext cx="290355" cy="212099"/>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4"/>
          <p:cNvSpPr/>
          <p:nvPr/>
        </p:nvSpPr>
        <p:spPr>
          <a:xfrm>
            <a:off x="3262848" y="702692"/>
            <a:ext cx="336082" cy="25627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4"/>
          <p:cNvSpPr/>
          <p:nvPr/>
        </p:nvSpPr>
        <p:spPr>
          <a:xfrm>
            <a:off x="3154624" y="974649"/>
            <a:ext cx="131126" cy="215670"/>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4"/>
          <p:cNvSpPr/>
          <p:nvPr/>
        </p:nvSpPr>
        <p:spPr>
          <a:xfrm>
            <a:off x="3237849" y="970768"/>
            <a:ext cx="230809" cy="96034"/>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4"/>
          <p:cNvSpPr/>
          <p:nvPr/>
        </p:nvSpPr>
        <p:spPr>
          <a:xfrm>
            <a:off x="3268438" y="1034972"/>
            <a:ext cx="148982" cy="203792"/>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4"/>
          <p:cNvSpPr/>
          <p:nvPr/>
        </p:nvSpPr>
        <p:spPr>
          <a:xfrm>
            <a:off x="3096864" y="880400"/>
            <a:ext cx="131358" cy="215670"/>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4"/>
          <p:cNvSpPr/>
          <p:nvPr/>
        </p:nvSpPr>
        <p:spPr>
          <a:xfrm>
            <a:off x="3179701" y="876052"/>
            <a:ext cx="231042" cy="96500"/>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4"/>
          <p:cNvSpPr/>
          <p:nvPr/>
        </p:nvSpPr>
        <p:spPr>
          <a:xfrm>
            <a:off x="3045935" y="785529"/>
            <a:ext cx="129650" cy="217378"/>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4"/>
          <p:cNvSpPr/>
          <p:nvPr/>
        </p:nvSpPr>
        <p:spPr>
          <a:xfrm>
            <a:off x="3102764" y="777766"/>
            <a:ext cx="229411" cy="80430"/>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4"/>
          <p:cNvSpPr/>
          <p:nvPr/>
        </p:nvSpPr>
        <p:spPr>
          <a:xfrm>
            <a:off x="2989184" y="700285"/>
            <a:ext cx="126157" cy="215437"/>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4"/>
          <p:cNvSpPr/>
          <p:nvPr/>
        </p:nvSpPr>
        <p:spPr>
          <a:xfrm>
            <a:off x="3020316" y="683827"/>
            <a:ext cx="225840" cy="70260"/>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3068838" y="873490"/>
            <a:ext cx="76936" cy="135240"/>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3101367" y="867978"/>
            <a:ext cx="315353" cy="375598"/>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3037628" y="894995"/>
            <a:ext cx="33305" cy="2158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3271853" y="1032798"/>
            <a:ext cx="102556" cy="205966"/>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3188706" y="973485"/>
            <a:ext cx="68629" cy="216912"/>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3237849" y="969991"/>
            <a:ext cx="207285" cy="98519"/>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4"/>
          <p:cNvSpPr/>
          <p:nvPr/>
        </p:nvSpPr>
        <p:spPr>
          <a:xfrm>
            <a:off x="3129082" y="880400"/>
            <a:ext cx="71424" cy="217766"/>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4"/>
          <p:cNvSpPr/>
          <p:nvPr/>
        </p:nvSpPr>
        <p:spPr>
          <a:xfrm>
            <a:off x="3179701" y="875586"/>
            <a:ext cx="207208" cy="98441"/>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4"/>
          <p:cNvSpPr/>
          <p:nvPr/>
        </p:nvSpPr>
        <p:spPr>
          <a:xfrm>
            <a:off x="3070856" y="785529"/>
            <a:ext cx="69406" cy="219008"/>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4"/>
          <p:cNvSpPr/>
          <p:nvPr/>
        </p:nvSpPr>
        <p:spPr>
          <a:xfrm>
            <a:off x="3102764" y="776368"/>
            <a:ext cx="213496" cy="83923"/>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3003702" y="700285"/>
            <a:ext cx="72822" cy="21784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3018219" y="682196"/>
            <a:ext cx="218310" cy="7204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2967679" y="651453"/>
            <a:ext cx="380722" cy="457891"/>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3592975" y="969998"/>
            <a:ext cx="472564" cy="511382"/>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4"/>
          <p:cNvSpPr/>
          <p:nvPr/>
        </p:nvSpPr>
        <p:spPr>
          <a:xfrm>
            <a:off x="3592975" y="1042044"/>
            <a:ext cx="280651" cy="358286"/>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4"/>
          <p:cNvSpPr/>
          <p:nvPr/>
        </p:nvSpPr>
        <p:spPr>
          <a:xfrm>
            <a:off x="3591577" y="961691"/>
            <a:ext cx="476757" cy="522484"/>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4"/>
          <p:cNvSpPr/>
          <p:nvPr/>
        </p:nvSpPr>
        <p:spPr>
          <a:xfrm>
            <a:off x="3681556" y="1032262"/>
            <a:ext cx="347960" cy="35160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rot="-393407">
            <a:off x="4029724" y="931211"/>
            <a:ext cx="307048" cy="224133"/>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rot="-393407">
            <a:off x="4007909" y="964601"/>
            <a:ext cx="308833" cy="165208"/>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rot="-393407">
            <a:off x="4099983" y="900989"/>
            <a:ext cx="232828" cy="24812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rot="-393407">
            <a:off x="4052498" y="928271"/>
            <a:ext cx="286940" cy="22630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4124950" y="552342"/>
            <a:ext cx="481958" cy="48754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4098477" y="846658"/>
            <a:ext cx="59857" cy="47513"/>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4106784" y="736959"/>
            <a:ext cx="77557" cy="6172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4422681" y="616935"/>
            <a:ext cx="111717" cy="86718"/>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4501714" y="735950"/>
            <a:ext cx="94482" cy="74763"/>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4255067" y="801629"/>
            <a:ext cx="103953" cy="82448"/>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4374936" y="902944"/>
            <a:ext cx="84234" cy="66766"/>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4196841" y="861797"/>
            <a:ext cx="66611" cy="52869"/>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4"/>
          <p:cNvSpPr/>
          <p:nvPr/>
        </p:nvSpPr>
        <p:spPr>
          <a:xfrm>
            <a:off x="4575856" y="867231"/>
            <a:ext cx="74064" cy="587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4"/>
          <p:cNvSpPr/>
          <p:nvPr/>
        </p:nvSpPr>
        <p:spPr>
          <a:xfrm>
            <a:off x="4536339" y="972816"/>
            <a:ext cx="102633" cy="80740"/>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431687" y="1004336"/>
            <a:ext cx="85787" cy="67931"/>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466390" y="1026695"/>
            <a:ext cx="34703" cy="35712"/>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4581368" y="1009615"/>
            <a:ext cx="29191" cy="31986"/>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607686" y="887029"/>
            <a:ext cx="25076" cy="26163"/>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541929" y="767780"/>
            <a:ext cx="27793" cy="28492"/>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466390" y="656296"/>
            <a:ext cx="36799" cy="3711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408862" y="926234"/>
            <a:ext cx="25697" cy="3012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4293807" y="833615"/>
            <a:ext cx="34780" cy="35945"/>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4218346" y="880274"/>
            <a:ext cx="27793" cy="26008"/>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4117808" y="860865"/>
            <a:ext cx="27172" cy="26241"/>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4"/>
          <p:cNvSpPr/>
          <p:nvPr/>
        </p:nvSpPr>
        <p:spPr>
          <a:xfrm>
            <a:off x="4142806" y="762268"/>
            <a:ext cx="26396" cy="25697"/>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4"/>
          <p:cNvSpPr/>
          <p:nvPr/>
        </p:nvSpPr>
        <p:spPr>
          <a:xfrm>
            <a:off x="4104968" y="843761"/>
            <a:ext cx="54733" cy="47978"/>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16255" y="737270"/>
            <a:ext cx="67931" cy="6172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432386" y="616469"/>
            <a:ext cx="100615" cy="87495"/>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4514834" y="737192"/>
            <a:ext cx="83302" cy="73909"/>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4268187" y="803182"/>
            <a:ext cx="83225" cy="8112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386193" y="903332"/>
            <a:ext cx="73520" cy="66533"/>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201352" y="861217"/>
            <a:ext cx="60167" cy="52792"/>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584395" y="867464"/>
            <a:ext cx="66378" cy="587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4549537" y="973670"/>
            <a:ext cx="83225" cy="8035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443332" y="1005190"/>
            <a:ext cx="75228" cy="6723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5206367" y="642059"/>
            <a:ext cx="609124" cy="613316"/>
          </a:xfrm>
          <a:custGeom>
            <a:avLst/>
            <a:gdLst/>
            <a:ahLst/>
            <a:cxnLst/>
            <a:rect l="l" t="t" r="r" b="b"/>
            <a:pathLst>
              <a:path w="7846" h="7900" extrusionOk="0">
                <a:moveTo>
                  <a:pt x="3303" y="1"/>
                </a:moveTo>
                <a:cubicBezTo>
                  <a:pt x="3303" y="1"/>
                  <a:pt x="3383" y="975"/>
                  <a:pt x="2756" y="975"/>
                </a:cubicBezTo>
                <a:cubicBezTo>
                  <a:pt x="2688" y="975"/>
                  <a:pt x="2612" y="963"/>
                  <a:pt x="2526" y="938"/>
                </a:cubicBezTo>
                <a:lnTo>
                  <a:pt x="2526" y="938"/>
                </a:lnTo>
                <a:cubicBezTo>
                  <a:pt x="2526" y="938"/>
                  <a:pt x="2990" y="1581"/>
                  <a:pt x="2758" y="2107"/>
                </a:cubicBezTo>
                <a:cubicBezTo>
                  <a:pt x="2677" y="2285"/>
                  <a:pt x="2497" y="2346"/>
                  <a:pt x="2285" y="2346"/>
                </a:cubicBezTo>
                <a:cubicBezTo>
                  <a:pt x="1869" y="2346"/>
                  <a:pt x="1333" y="2107"/>
                  <a:pt x="1197" y="2036"/>
                </a:cubicBezTo>
                <a:lnTo>
                  <a:pt x="1197" y="2036"/>
                </a:lnTo>
                <a:cubicBezTo>
                  <a:pt x="1197" y="2036"/>
                  <a:pt x="1321" y="3089"/>
                  <a:pt x="1" y="3723"/>
                </a:cubicBezTo>
                <a:cubicBezTo>
                  <a:pt x="1" y="3723"/>
                  <a:pt x="1" y="3723"/>
                  <a:pt x="2" y="3723"/>
                </a:cubicBezTo>
                <a:cubicBezTo>
                  <a:pt x="42" y="3723"/>
                  <a:pt x="1284" y="3731"/>
                  <a:pt x="1188" y="4802"/>
                </a:cubicBezTo>
                <a:cubicBezTo>
                  <a:pt x="1188" y="4802"/>
                  <a:pt x="1582" y="4414"/>
                  <a:pt x="2032" y="4414"/>
                </a:cubicBezTo>
                <a:cubicBezTo>
                  <a:pt x="2144" y="4414"/>
                  <a:pt x="2260" y="4438"/>
                  <a:pt x="2375" y="4499"/>
                </a:cubicBezTo>
                <a:cubicBezTo>
                  <a:pt x="2955" y="4811"/>
                  <a:pt x="2571" y="5632"/>
                  <a:pt x="1411" y="5989"/>
                </a:cubicBezTo>
                <a:cubicBezTo>
                  <a:pt x="1411" y="5989"/>
                  <a:pt x="2526" y="6757"/>
                  <a:pt x="1723" y="7899"/>
                </a:cubicBezTo>
                <a:cubicBezTo>
                  <a:pt x="1723" y="7899"/>
                  <a:pt x="2222" y="7273"/>
                  <a:pt x="2914" y="7273"/>
                </a:cubicBezTo>
                <a:cubicBezTo>
                  <a:pt x="3171" y="7273"/>
                  <a:pt x="3454" y="7359"/>
                  <a:pt x="3749" y="7596"/>
                </a:cubicBezTo>
                <a:cubicBezTo>
                  <a:pt x="3749" y="7596"/>
                  <a:pt x="3696" y="6043"/>
                  <a:pt x="4347" y="5829"/>
                </a:cubicBezTo>
                <a:cubicBezTo>
                  <a:pt x="4389" y="5815"/>
                  <a:pt x="4427" y="5809"/>
                  <a:pt x="4463" y="5809"/>
                </a:cubicBezTo>
                <a:cubicBezTo>
                  <a:pt x="4982" y="5809"/>
                  <a:pt x="4865" y="7185"/>
                  <a:pt x="4865" y="7185"/>
                </a:cubicBezTo>
                <a:cubicBezTo>
                  <a:pt x="4865" y="7185"/>
                  <a:pt x="5071" y="7053"/>
                  <a:pt x="5362" y="7053"/>
                </a:cubicBezTo>
                <a:cubicBezTo>
                  <a:pt x="5656" y="7053"/>
                  <a:pt x="6037" y="7188"/>
                  <a:pt x="6382" y="7730"/>
                </a:cubicBezTo>
                <a:cubicBezTo>
                  <a:pt x="6382" y="7730"/>
                  <a:pt x="6453" y="6248"/>
                  <a:pt x="7292" y="5847"/>
                </a:cubicBezTo>
                <a:cubicBezTo>
                  <a:pt x="7292" y="5847"/>
                  <a:pt x="6382" y="5034"/>
                  <a:pt x="6507" y="4597"/>
                </a:cubicBezTo>
                <a:cubicBezTo>
                  <a:pt x="6623" y="4160"/>
                  <a:pt x="7605" y="4115"/>
                  <a:pt x="7605" y="4115"/>
                </a:cubicBezTo>
                <a:cubicBezTo>
                  <a:pt x="7605" y="4115"/>
                  <a:pt x="7203" y="3419"/>
                  <a:pt x="7846" y="3062"/>
                </a:cubicBezTo>
                <a:cubicBezTo>
                  <a:pt x="7846" y="3062"/>
                  <a:pt x="6677" y="2598"/>
                  <a:pt x="6962" y="1884"/>
                </a:cubicBezTo>
                <a:lnTo>
                  <a:pt x="6962" y="1884"/>
                </a:lnTo>
                <a:cubicBezTo>
                  <a:pt x="6962" y="1884"/>
                  <a:pt x="6188" y="2577"/>
                  <a:pt x="5284" y="2577"/>
                </a:cubicBezTo>
                <a:cubicBezTo>
                  <a:pt x="5237" y="2577"/>
                  <a:pt x="5189" y="2575"/>
                  <a:pt x="5141" y="2571"/>
                </a:cubicBezTo>
                <a:cubicBezTo>
                  <a:pt x="5141" y="2571"/>
                  <a:pt x="4445" y="1563"/>
                  <a:pt x="4677" y="518"/>
                </a:cubicBezTo>
                <a:lnTo>
                  <a:pt x="4677" y="518"/>
                </a:lnTo>
                <a:cubicBezTo>
                  <a:pt x="4677" y="518"/>
                  <a:pt x="4509" y="576"/>
                  <a:pt x="4281" y="576"/>
                </a:cubicBezTo>
                <a:cubicBezTo>
                  <a:pt x="3978" y="576"/>
                  <a:pt x="3568" y="474"/>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5308380" y="658673"/>
            <a:ext cx="448264" cy="485219"/>
          </a:xfrm>
          <a:custGeom>
            <a:avLst/>
            <a:gdLst/>
            <a:ahLst/>
            <a:cxnLst/>
            <a:rect l="l" t="t" r="r" b="b"/>
            <a:pathLst>
              <a:path w="5774" h="6250" extrusionOk="0">
                <a:moveTo>
                  <a:pt x="4363" y="1"/>
                </a:moveTo>
                <a:cubicBezTo>
                  <a:pt x="4336" y="1"/>
                  <a:pt x="4292" y="19"/>
                  <a:pt x="4318" y="46"/>
                </a:cubicBezTo>
                <a:cubicBezTo>
                  <a:pt x="4399" y="179"/>
                  <a:pt x="4434" y="340"/>
                  <a:pt x="4425" y="492"/>
                </a:cubicBezTo>
                <a:cubicBezTo>
                  <a:pt x="4434" y="1027"/>
                  <a:pt x="4193" y="1563"/>
                  <a:pt x="3935" y="2018"/>
                </a:cubicBezTo>
                <a:cubicBezTo>
                  <a:pt x="3881" y="2107"/>
                  <a:pt x="3827" y="2197"/>
                  <a:pt x="3774" y="2286"/>
                </a:cubicBezTo>
                <a:lnTo>
                  <a:pt x="2614" y="920"/>
                </a:lnTo>
                <a:cubicBezTo>
                  <a:pt x="2560" y="849"/>
                  <a:pt x="2507" y="786"/>
                  <a:pt x="2444" y="715"/>
                </a:cubicBezTo>
                <a:cubicBezTo>
                  <a:pt x="2444" y="715"/>
                  <a:pt x="2443" y="714"/>
                  <a:pt x="2443" y="714"/>
                </a:cubicBezTo>
                <a:lnTo>
                  <a:pt x="2443" y="714"/>
                </a:lnTo>
                <a:cubicBezTo>
                  <a:pt x="2437" y="714"/>
                  <a:pt x="3128" y="1623"/>
                  <a:pt x="3497" y="2107"/>
                </a:cubicBezTo>
                <a:cubicBezTo>
                  <a:pt x="3560" y="2188"/>
                  <a:pt x="3631" y="2295"/>
                  <a:pt x="3694" y="2366"/>
                </a:cubicBezTo>
                <a:lnTo>
                  <a:pt x="2462" y="2670"/>
                </a:lnTo>
                <a:cubicBezTo>
                  <a:pt x="1780" y="2829"/>
                  <a:pt x="0" y="3384"/>
                  <a:pt x="24" y="3384"/>
                </a:cubicBezTo>
                <a:cubicBezTo>
                  <a:pt x="25" y="3384"/>
                  <a:pt x="25" y="3384"/>
                  <a:pt x="25" y="3384"/>
                </a:cubicBezTo>
                <a:lnTo>
                  <a:pt x="1311" y="3053"/>
                </a:lnTo>
                <a:lnTo>
                  <a:pt x="3363" y="2545"/>
                </a:lnTo>
                <a:lnTo>
                  <a:pt x="3640" y="2482"/>
                </a:lnTo>
                <a:lnTo>
                  <a:pt x="3381" y="2893"/>
                </a:lnTo>
                <a:cubicBezTo>
                  <a:pt x="3203" y="3187"/>
                  <a:pt x="3015" y="3482"/>
                  <a:pt x="2828" y="3776"/>
                </a:cubicBezTo>
                <a:cubicBezTo>
                  <a:pt x="2498" y="4321"/>
                  <a:pt x="2158" y="4865"/>
                  <a:pt x="1810" y="5410"/>
                </a:cubicBezTo>
                <a:lnTo>
                  <a:pt x="1471" y="5963"/>
                </a:lnTo>
                <a:lnTo>
                  <a:pt x="1355" y="6141"/>
                </a:lnTo>
                <a:cubicBezTo>
                  <a:pt x="1337" y="6168"/>
                  <a:pt x="1311" y="6204"/>
                  <a:pt x="1302" y="6231"/>
                </a:cubicBezTo>
                <a:cubicBezTo>
                  <a:pt x="1293" y="6240"/>
                  <a:pt x="1293" y="6240"/>
                  <a:pt x="1293" y="6248"/>
                </a:cubicBezTo>
                <a:lnTo>
                  <a:pt x="1293" y="6248"/>
                </a:lnTo>
                <a:cubicBezTo>
                  <a:pt x="1319" y="6212"/>
                  <a:pt x="2540" y="4542"/>
                  <a:pt x="2864" y="4026"/>
                </a:cubicBezTo>
                <a:cubicBezTo>
                  <a:pt x="3158" y="3553"/>
                  <a:pt x="3462" y="3044"/>
                  <a:pt x="3756" y="2562"/>
                </a:cubicBezTo>
                <a:cubicBezTo>
                  <a:pt x="3827" y="2911"/>
                  <a:pt x="3890" y="3285"/>
                  <a:pt x="3952" y="3633"/>
                </a:cubicBezTo>
                <a:cubicBezTo>
                  <a:pt x="4086" y="4294"/>
                  <a:pt x="4211" y="4954"/>
                  <a:pt x="4336" y="5624"/>
                </a:cubicBezTo>
                <a:cubicBezTo>
                  <a:pt x="4372" y="5775"/>
                  <a:pt x="4399" y="5927"/>
                  <a:pt x="4425" y="6079"/>
                </a:cubicBezTo>
                <a:cubicBezTo>
                  <a:pt x="4426" y="6081"/>
                  <a:pt x="4426" y="6081"/>
                  <a:pt x="4426" y="6081"/>
                </a:cubicBezTo>
                <a:cubicBezTo>
                  <a:pt x="4430" y="6081"/>
                  <a:pt x="4361" y="5297"/>
                  <a:pt x="4300" y="4838"/>
                </a:cubicBezTo>
                <a:cubicBezTo>
                  <a:pt x="4211" y="4187"/>
                  <a:pt x="4077" y="3526"/>
                  <a:pt x="3952" y="2857"/>
                </a:cubicBezTo>
                <a:lnTo>
                  <a:pt x="3872" y="2455"/>
                </a:lnTo>
                <a:lnTo>
                  <a:pt x="3872" y="2455"/>
                </a:lnTo>
                <a:lnTo>
                  <a:pt x="4827" y="2714"/>
                </a:lnTo>
                <a:cubicBezTo>
                  <a:pt x="5113" y="2786"/>
                  <a:pt x="5773" y="2919"/>
                  <a:pt x="5773" y="2919"/>
                </a:cubicBezTo>
                <a:cubicBezTo>
                  <a:pt x="5773" y="2919"/>
                  <a:pt x="4595" y="2554"/>
                  <a:pt x="4042" y="2411"/>
                </a:cubicBezTo>
                <a:lnTo>
                  <a:pt x="3890" y="2366"/>
                </a:lnTo>
                <a:lnTo>
                  <a:pt x="3943" y="2277"/>
                </a:lnTo>
                <a:cubicBezTo>
                  <a:pt x="4247" y="1786"/>
                  <a:pt x="4541" y="1224"/>
                  <a:pt x="4568" y="635"/>
                </a:cubicBezTo>
                <a:cubicBezTo>
                  <a:pt x="4577" y="447"/>
                  <a:pt x="4568" y="215"/>
                  <a:pt x="4461" y="55"/>
                </a:cubicBezTo>
                <a:cubicBezTo>
                  <a:pt x="4434" y="19"/>
                  <a:pt x="4399" y="1"/>
                  <a:pt x="4363" y="1"/>
                </a:cubicBezTo>
                <a:close/>
                <a:moveTo>
                  <a:pt x="1293" y="6248"/>
                </a:moveTo>
                <a:lnTo>
                  <a:pt x="1293" y="6248"/>
                </a:lnTo>
                <a:cubicBezTo>
                  <a:pt x="1292" y="6249"/>
                  <a:pt x="1292" y="6249"/>
                  <a:pt x="1292" y="6249"/>
                </a:cubicBezTo>
                <a:cubicBezTo>
                  <a:pt x="1292" y="6249"/>
                  <a:pt x="1292" y="6249"/>
                  <a:pt x="1293" y="6248"/>
                </a:cubicBezTo>
                <a:cubicBezTo>
                  <a:pt x="1293" y="6248"/>
                  <a:pt x="1293" y="6248"/>
                  <a:pt x="1293" y="6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5206367" y="775126"/>
            <a:ext cx="492051" cy="474660"/>
          </a:xfrm>
          <a:custGeom>
            <a:avLst/>
            <a:gdLst/>
            <a:ahLst/>
            <a:cxnLst/>
            <a:rect l="l" t="t" r="r" b="b"/>
            <a:pathLst>
              <a:path w="6338" h="6114" extrusionOk="0">
                <a:moveTo>
                  <a:pt x="2821" y="0"/>
                </a:moveTo>
                <a:cubicBezTo>
                  <a:pt x="2830" y="134"/>
                  <a:pt x="2803" y="268"/>
                  <a:pt x="2750" y="393"/>
                </a:cubicBezTo>
                <a:cubicBezTo>
                  <a:pt x="2517" y="920"/>
                  <a:pt x="1393" y="429"/>
                  <a:pt x="1197" y="322"/>
                </a:cubicBezTo>
                <a:cubicBezTo>
                  <a:pt x="1197" y="322"/>
                  <a:pt x="1322" y="1375"/>
                  <a:pt x="1" y="2009"/>
                </a:cubicBezTo>
                <a:cubicBezTo>
                  <a:pt x="1" y="2009"/>
                  <a:pt x="1286" y="2000"/>
                  <a:pt x="1188" y="3088"/>
                </a:cubicBezTo>
                <a:cubicBezTo>
                  <a:pt x="1188" y="3088"/>
                  <a:pt x="1803" y="2482"/>
                  <a:pt x="2375" y="2785"/>
                </a:cubicBezTo>
                <a:cubicBezTo>
                  <a:pt x="2955" y="3097"/>
                  <a:pt x="2562" y="3918"/>
                  <a:pt x="1402" y="4275"/>
                </a:cubicBezTo>
                <a:cubicBezTo>
                  <a:pt x="1402" y="4275"/>
                  <a:pt x="2473" y="5007"/>
                  <a:pt x="1768" y="6114"/>
                </a:cubicBezTo>
                <a:lnTo>
                  <a:pt x="1777" y="6114"/>
                </a:lnTo>
                <a:cubicBezTo>
                  <a:pt x="2000" y="5882"/>
                  <a:pt x="2812" y="5132"/>
                  <a:pt x="3740" y="5882"/>
                </a:cubicBezTo>
                <a:cubicBezTo>
                  <a:pt x="3740" y="5882"/>
                  <a:pt x="3696" y="4329"/>
                  <a:pt x="4347" y="4115"/>
                </a:cubicBezTo>
                <a:cubicBezTo>
                  <a:pt x="4749" y="3981"/>
                  <a:pt x="4856" y="4525"/>
                  <a:pt x="4874" y="4972"/>
                </a:cubicBezTo>
                <a:cubicBezTo>
                  <a:pt x="6337" y="3071"/>
                  <a:pt x="5186" y="304"/>
                  <a:pt x="2812"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5200855" y="633752"/>
            <a:ext cx="618829" cy="621623"/>
          </a:xfrm>
          <a:custGeom>
            <a:avLst/>
            <a:gdLst/>
            <a:ahLst/>
            <a:cxnLst/>
            <a:rect l="l" t="t" r="r" b="b"/>
            <a:pathLst>
              <a:path w="7971" h="8007" extrusionOk="0">
                <a:moveTo>
                  <a:pt x="4653" y="5939"/>
                </a:moveTo>
                <a:lnTo>
                  <a:pt x="4653" y="5939"/>
                </a:lnTo>
                <a:cubicBezTo>
                  <a:pt x="4674" y="5950"/>
                  <a:pt x="4694" y="5964"/>
                  <a:pt x="4713" y="5980"/>
                </a:cubicBezTo>
                <a:cubicBezTo>
                  <a:pt x="4743" y="6011"/>
                  <a:pt x="4769" y="6044"/>
                  <a:pt x="4793" y="6079"/>
                </a:cubicBezTo>
                <a:lnTo>
                  <a:pt x="4793" y="6079"/>
                </a:lnTo>
                <a:cubicBezTo>
                  <a:pt x="4772" y="6044"/>
                  <a:pt x="4748" y="6012"/>
                  <a:pt x="4722" y="5980"/>
                </a:cubicBezTo>
                <a:cubicBezTo>
                  <a:pt x="4702" y="5964"/>
                  <a:pt x="4678" y="5950"/>
                  <a:pt x="4653" y="5939"/>
                </a:cubicBezTo>
                <a:close/>
                <a:moveTo>
                  <a:pt x="4793" y="6079"/>
                </a:moveTo>
                <a:cubicBezTo>
                  <a:pt x="4851" y="6173"/>
                  <a:pt x="4889" y="6277"/>
                  <a:pt x="4909" y="6382"/>
                </a:cubicBezTo>
                <a:cubicBezTo>
                  <a:pt x="4890" y="6273"/>
                  <a:pt x="4852" y="6169"/>
                  <a:pt x="4793" y="6079"/>
                </a:cubicBezTo>
                <a:close/>
                <a:moveTo>
                  <a:pt x="4529" y="5907"/>
                </a:moveTo>
                <a:cubicBezTo>
                  <a:pt x="4519" y="5907"/>
                  <a:pt x="4509" y="5908"/>
                  <a:pt x="4498" y="5909"/>
                </a:cubicBezTo>
                <a:cubicBezTo>
                  <a:pt x="4418" y="5927"/>
                  <a:pt x="4347" y="5954"/>
                  <a:pt x="4284" y="5998"/>
                </a:cubicBezTo>
                <a:cubicBezTo>
                  <a:pt x="4168" y="6096"/>
                  <a:pt x="4070" y="6221"/>
                  <a:pt x="4016" y="6364"/>
                </a:cubicBezTo>
                <a:cubicBezTo>
                  <a:pt x="3963" y="6498"/>
                  <a:pt x="3918" y="6650"/>
                  <a:pt x="3892" y="6802"/>
                </a:cubicBezTo>
                <a:cubicBezTo>
                  <a:pt x="3838" y="7096"/>
                  <a:pt x="3811" y="7400"/>
                  <a:pt x="3820" y="7703"/>
                </a:cubicBezTo>
                <a:cubicBezTo>
                  <a:pt x="3820" y="7400"/>
                  <a:pt x="3847" y="7096"/>
                  <a:pt x="3909" y="6793"/>
                </a:cubicBezTo>
                <a:cubicBezTo>
                  <a:pt x="3936" y="6650"/>
                  <a:pt x="3981" y="6498"/>
                  <a:pt x="4043" y="6364"/>
                </a:cubicBezTo>
                <a:cubicBezTo>
                  <a:pt x="4097" y="6221"/>
                  <a:pt x="4186" y="6096"/>
                  <a:pt x="4311" y="6007"/>
                </a:cubicBezTo>
                <a:cubicBezTo>
                  <a:pt x="4365" y="5963"/>
                  <a:pt x="4436" y="5927"/>
                  <a:pt x="4516" y="5918"/>
                </a:cubicBezTo>
                <a:cubicBezTo>
                  <a:pt x="4526" y="5917"/>
                  <a:pt x="4535" y="5916"/>
                  <a:pt x="4544" y="5916"/>
                </a:cubicBezTo>
                <a:cubicBezTo>
                  <a:pt x="4581" y="5916"/>
                  <a:pt x="4619" y="5925"/>
                  <a:pt x="4653" y="5939"/>
                </a:cubicBezTo>
                <a:lnTo>
                  <a:pt x="4653" y="5939"/>
                </a:lnTo>
                <a:cubicBezTo>
                  <a:pt x="4614" y="5918"/>
                  <a:pt x="4573" y="5907"/>
                  <a:pt x="4529" y="5907"/>
                </a:cubicBezTo>
                <a:close/>
                <a:moveTo>
                  <a:pt x="3356" y="1"/>
                </a:moveTo>
                <a:lnTo>
                  <a:pt x="3356" y="108"/>
                </a:lnTo>
                <a:cubicBezTo>
                  <a:pt x="3365" y="224"/>
                  <a:pt x="3356" y="349"/>
                  <a:pt x="3338" y="474"/>
                </a:cubicBezTo>
                <a:cubicBezTo>
                  <a:pt x="3320" y="590"/>
                  <a:pt x="3285" y="706"/>
                  <a:pt x="3231" y="822"/>
                </a:cubicBezTo>
                <a:cubicBezTo>
                  <a:pt x="3178" y="929"/>
                  <a:pt x="3079" y="1009"/>
                  <a:pt x="2963" y="1045"/>
                </a:cubicBezTo>
                <a:cubicBezTo>
                  <a:pt x="2914" y="1055"/>
                  <a:pt x="2866" y="1060"/>
                  <a:pt x="2819" y="1060"/>
                </a:cubicBezTo>
                <a:cubicBezTo>
                  <a:pt x="2751" y="1060"/>
                  <a:pt x="2684" y="1050"/>
                  <a:pt x="2618" y="1030"/>
                </a:cubicBezTo>
                <a:lnTo>
                  <a:pt x="2618" y="1030"/>
                </a:lnTo>
                <a:cubicBezTo>
                  <a:pt x="2617" y="1029"/>
                  <a:pt x="2616" y="1028"/>
                  <a:pt x="2615" y="1027"/>
                </a:cubicBezTo>
                <a:lnTo>
                  <a:pt x="2614" y="1029"/>
                </a:lnTo>
                <a:lnTo>
                  <a:pt x="2614" y="1029"/>
                </a:lnTo>
                <a:cubicBezTo>
                  <a:pt x="2612" y="1029"/>
                  <a:pt x="2609" y="1028"/>
                  <a:pt x="2606" y="1027"/>
                </a:cubicBezTo>
                <a:lnTo>
                  <a:pt x="2544" y="1009"/>
                </a:lnTo>
                <a:lnTo>
                  <a:pt x="2544" y="1009"/>
                </a:lnTo>
                <a:lnTo>
                  <a:pt x="2580" y="1063"/>
                </a:lnTo>
                <a:cubicBezTo>
                  <a:pt x="2713" y="1259"/>
                  <a:pt x="2812" y="1482"/>
                  <a:pt x="2856" y="1723"/>
                </a:cubicBezTo>
                <a:cubicBezTo>
                  <a:pt x="2874" y="1839"/>
                  <a:pt x="2874" y="1964"/>
                  <a:pt x="2847" y="2080"/>
                </a:cubicBezTo>
                <a:cubicBezTo>
                  <a:pt x="2838" y="2107"/>
                  <a:pt x="2838" y="2134"/>
                  <a:pt x="2821" y="2161"/>
                </a:cubicBezTo>
                <a:cubicBezTo>
                  <a:pt x="2812" y="2196"/>
                  <a:pt x="2803" y="2223"/>
                  <a:pt x="2785" y="2241"/>
                </a:cubicBezTo>
                <a:cubicBezTo>
                  <a:pt x="2758" y="2294"/>
                  <a:pt x="2713" y="2339"/>
                  <a:pt x="2669" y="2366"/>
                </a:cubicBezTo>
                <a:cubicBezTo>
                  <a:pt x="2575" y="2413"/>
                  <a:pt x="2468" y="2439"/>
                  <a:pt x="2365" y="2439"/>
                </a:cubicBezTo>
                <a:cubicBezTo>
                  <a:pt x="2350" y="2439"/>
                  <a:pt x="2335" y="2438"/>
                  <a:pt x="2321" y="2437"/>
                </a:cubicBezTo>
                <a:cubicBezTo>
                  <a:pt x="2205" y="2428"/>
                  <a:pt x="2080" y="2410"/>
                  <a:pt x="1964" y="2384"/>
                </a:cubicBezTo>
                <a:cubicBezTo>
                  <a:pt x="1723" y="2321"/>
                  <a:pt x="1500" y="2232"/>
                  <a:pt x="1285" y="2125"/>
                </a:cubicBezTo>
                <a:lnTo>
                  <a:pt x="1250" y="2107"/>
                </a:lnTo>
                <a:lnTo>
                  <a:pt x="1250" y="2143"/>
                </a:lnTo>
                <a:cubicBezTo>
                  <a:pt x="1259" y="2321"/>
                  <a:pt x="1232" y="2500"/>
                  <a:pt x="1169" y="2678"/>
                </a:cubicBezTo>
                <a:cubicBezTo>
                  <a:pt x="1107" y="2848"/>
                  <a:pt x="1027" y="3008"/>
                  <a:pt x="911" y="3151"/>
                </a:cubicBezTo>
                <a:cubicBezTo>
                  <a:pt x="803" y="3294"/>
                  <a:pt x="670" y="3419"/>
                  <a:pt x="527" y="3535"/>
                </a:cubicBezTo>
                <a:cubicBezTo>
                  <a:pt x="455" y="3589"/>
                  <a:pt x="384" y="3642"/>
                  <a:pt x="304" y="3687"/>
                </a:cubicBezTo>
                <a:cubicBezTo>
                  <a:pt x="229" y="3728"/>
                  <a:pt x="154" y="3770"/>
                  <a:pt x="79" y="3812"/>
                </a:cubicBezTo>
                <a:lnTo>
                  <a:pt x="79" y="3812"/>
                </a:lnTo>
                <a:cubicBezTo>
                  <a:pt x="76" y="3812"/>
                  <a:pt x="74" y="3812"/>
                  <a:pt x="72" y="3812"/>
                </a:cubicBezTo>
                <a:lnTo>
                  <a:pt x="73" y="3815"/>
                </a:lnTo>
                <a:lnTo>
                  <a:pt x="73" y="3815"/>
                </a:lnTo>
                <a:cubicBezTo>
                  <a:pt x="69" y="3817"/>
                  <a:pt x="66" y="3819"/>
                  <a:pt x="63" y="3821"/>
                </a:cubicBezTo>
                <a:lnTo>
                  <a:pt x="0" y="3847"/>
                </a:lnTo>
                <a:lnTo>
                  <a:pt x="63" y="3847"/>
                </a:lnTo>
                <a:cubicBezTo>
                  <a:pt x="214" y="3856"/>
                  <a:pt x="366" y="3874"/>
                  <a:pt x="509" y="3919"/>
                </a:cubicBezTo>
                <a:cubicBezTo>
                  <a:pt x="661" y="3954"/>
                  <a:pt x="795" y="4017"/>
                  <a:pt x="920" y="4106"/>
                </a:cubicBezTo>
                <a:cubicBezTo>
                  <a:pt x="1036" y="4195"/>
                  <a:pt x="1134" y="4320"/>
                  <a:pt x="1178" y="4463"/>
                </a:cubicBezTo>
                <a:cubicBezTo>
                  <a:pt x="1232" y="4606"/>
                  <a:pt x="1250" y="4758"/>
                  <a:pt x="1232" y="4909"/>
                </a:cubicBezTo>
                <a:lnTo>
                  <a:pt x="1232" y="4945"/>
                </a:lnTo>
                <a:lnTo>
                  <a:pt x="1268" y="4918"/>
                </a:lnTo>
                <a:cubicBezTo>
                  <a:pt x="1375" y="4820"/>
                  <a:pt x="1491" y="4740"/>
                  <a:pt x="1625" y="4668"/>
                </a:cubicBezTo>
                <a:cubicBezTo>
                  <a:pt x="1750" y="4597"/>
                  <a:pt x="1892" y="4552"/>
                  <a:pt x="2035" y="4544"/>
                </a:cubicBezTo>
                <a:cubicBezTo>
                  <a:pt x="2054" y="4542"/>
                  <a:pt x="2072" y="4542"/>
                  <a:pt x="2091" y="4542"/>
                </a:cubicBezTo>
                <a:cubicBezTo>
                  <a:pt x="2222" y="4542"/>
                  <a:pt x="2345" y="4570"/>
                  <a:pt x="2455" y="4633"/>
                </a:cubicBezTo>
                <a:cubicBezTo>
                  <a:pt x="2580" y="4704"/>
                  <a:pt x="2669" y="4829"/>
                  <a:pt x="2687" y="4972"/>
                </a:cubicBezTo>
                <a:cubicBezTo>
                  <a:pt x="2696" y="5115"/>
                  <a:pt x="2651" y="5258"/>
                  <a:pt x="2562" y="5374"/>
                </a:cubicBezTo>
                <a:cubicBezTo>
                  <a:pt x="2472" y="5498"/>
                  <a:pt x="2374" y="5606"/>
                  <a:pt x="2258" y="5686"/>
                </a:cubicBezTo>
                <a:cubicBezTo>
                  <a:pt x="2017" y="5864"/>
                  <a:pt x="1758" y="5998"/>
                  <a:pt x="1473" y="6079"/>
                </a:cubicBezTo>
                <a:lnTo>
                  <a:pt x="1446" y="6088"/>
                </a:lnTo>
                <a:lnTo>
                  <a:pt x="1473" y="6105"/>
                </a:lnTo>
                <a:cubicBezTo>
                  <a:pt x="1616" y="6212"/>
                  <a:pt x="1741" y="6346"/>
                  <a:pt x="1839" y="6489"/>
                </a:cubicBezTo>
                <a:cubicBezTo>
                  <a:pt x="1946" y="6641"/>
                  <a:pt x="2017" y="6802"/>
                  <a:pt x="2053" y="6980"/>
                </a:cubicBezTo>
                <a:cubicBezTo>
                  <a:pt x="2080" y="7159"/>
                  <a:pt x="2071" y="7337"/>
                  <a:pt x="2017" y="7516"/>
                </a:cubicBezTo>
                <a:cubicBezTo>
                  <a:pt x="1999" y="7596"/>
                  <a:pt x="1964" y="7685"/>
                  <a:pt x="1928" y="7765"/>
                </a:cubicBezTo>
                <a:cubicBezTo>
                  <a:pt x="1883" y="7846"/>
                  <a:pt x="1830" y="7917"/>
                  <a:pt x="1785" y="7997"/>
                </a:cubicBezTo>
                <a:lnTo>
                  <a:pt x="1794" y="8006"/>
                </a:lnTo>
                <a:cubicBezTo>
                  <a:pt x="1796" y="8005"/>
                  <a:pt x="1797" y="8003"/>
                  <a:pt x="1798" y="8002"/>
                </a:cubicBezTo>
                <a:lnTo>
                  <a:pt x="1798" y="8002"/>
                </a:lnTo>
                <a:lnTo>
                  <a:pt x="1803" y="8006"/>
                </a:lnTo>
                <a:cubicBezTo>
                  <a:pt x="1809" y="7996"/>
                  <a:pt x="1815" y="7985"/>
                  <a:pt x="1822" y="7974"/>
                </a:cubicBezTo>
                <a:lnTo>
                  <a:pt x="1822" y="7974"/>
                </a:lnTo>
                <a:cubicBezTo>
                  <a:pt x="1940" y="7837"/>
                  <a:pt x="2074" y="7723"/>
                  <a:pt x="2223" y="7632"/>
                </a:cubicBezTo>
                <a:cubicBezTo>
                  <a:pt x="2383" y="7524"/>
                  <a:pt x="2562" y="7444"/>
                  <a:pt x="2749" y="7408"/>
                </a:cubicBezTo>
                <a:cubicBezTo>
                  <a:pt x="2794" y="7400"/>
                  <a:pt x="2838" y="7382"/>
                  <a:pt x="2892" y="7382"/>
                </a:cubicBezTo>
                <a:lnTo>
                  <a:pt x="3035" y="7382"/>
                </a:lnTo>
                <a:cubicBezTo>
                  <a:pt x="3222" y="7400"/>
                  <a:pt x="3410" y="7453"/>
                  <a:pt x="3579" y="7551"/>
                </a:cubicBezTo>
                <a:cubicBezTo>
                  <a:pt x="3659" y="7596"/>
                  <a:pt x="3740" y="7649"/>
                  <a:pt x="3820" y="7703"/>
                </a:cubicBezTo>
                <a:cubicBezTo>
                  <a:pt x="3740" y="7649"/>
                  <a:pt x="3659" y="7587"/>
                  <a:pt x="3579" y="7542"/>
                </a:cubicBezTo>
                <a:cubicBezTo>
                  <a:pt x="3499" y="7489"/>
                  <a:pt x="3410" y="7453"/>
                  <a:pt x="3320" y="7426"/>
                </a:cubicBezTo>
                <a:cubicBezTo>
                  <a:pt x="3222" y="7400"/>
                  <a:pt x="3133" y="7382"/>
                  <a:pt x="3035" y="7373"/>
                </a:cubicBezTo>
                <a:lnTo>
                  <a:pt x="2892" y="7373"/>
                </a:lnTo>
                <a:cubicBezTo>
                  <a:pt x="2847" y="7382"/>
                  <a:pt x="2794" y="7382"/>
                  <a:pt x="2749" y="7400"/>
                </a:cubicBezTo>
                <a:cubicBezTo>
                  <a:pt x="2562" y="7435"/>
                  <a:pt x="2383" y="7516"/>
                  <a:pt x="2223" y="7623"/>
                </a:cubicBezTo>
                <a:cubicBezTo>
                  <a:pt x="2080" y="7710"/>
                  <a:pt x="1952" y="7818"/>
                  <a:pt x="1837" y="7947"/>
                </a:cubicBezTo>
                <a:lnTo>
                  <a:pt x="1837" y="7947"/>
                </a:lnTo>
                <a:cubicBezTo>
                  <a:pt x="1873" y="7886"/>
                  <a:pt x="1910" y="7826"/>
                  <a:pt x="1937" y="7765"/>
                </a:cubicBezTo>
                <a:cubicBezTo>
                  <a:pt x="1982" y="7685"/>
                  <a:pt x="2017" y="7605"/>
                  <a:pt x="2035" y="7516"/>
                </a:cubicBezTo>
                <a:cubicBezTo>
                  <a:pt x="2098" y="7337"/>
                  <a:pt x="2107" y="7159"/>
                  <a:pt x="2071" y="6980"/>
                </a:cubicBezTo>
                <a:cubicBezTo>
                  <a:pt x="2035" y="6793"/>
                  <a:pt x="1964" y="6623"/>
                  <a:pt x="1866" y="6471"/>
                </a:cubicBezTo>
                <a:cubicBezTo>
                  <a:pt x="1764" y="6336"/>
                  <a:pt x="1647" y="6209"/>
                  <a:pt x="1514" y="6098"/>
                </a:cubicBezTo>
                <a:lnTo>
                  <a:pt x="1514" y="6098"/>
                </a:lnTo>
                <a:cubicBezTo>
                  <a:pt x="1791" y="6009"/>
                  <a:pt x="2051" y="5878"/>
                  <a:pt x="2285" y="5713"/>
                </a:cubicBezTo>
                <a:cubicBezTo>
                  <a:pt x="2401" y="5623"/>
                  <a:pt x="2508" y="5516"/>
                  <a:pt x="2597" y="5391"/>
                </a:cubicBezTo>
                <a:cubicBezTo>
                  <a:pt x="2687" y="5266"/>
                  <a:pt x="2731" y="5115"/>
                  <a:pt x="2731" y="4963"/>
                </a:cubicBezTo>
                <a:cubicBezTo>
                  <a:pt x="2713" y="4811"/>
                  <a:pt x="2624" y="4677"/>
                  <a:pt x="2481" y="4606"/>
                </a:cubicBezTo>
                <a:cubicBezTo>
                  <a:pt x="2370" y="4539"/>
                  <a:pt x="2247" y="4503"/>
                  <a:pt x="2121" y="4503"/>
                </a:cubicBezTo>
                <a:cubicBezTo>
                  <a:pt x="2095" y="4503"/>
                  <a:pt x="2070" y="4505"/>
                  <a:pt x="2044" y="4508"/>
                </a:cubicBezTo>
                <a:cubicBezTo>
                  <a:pt x="1901" y="4517"/>
                  <a:pt x="1750" y="4561"/>
                  <a:pt x="1616" y="4633"/>
                </a:cubicBezTo>
                <a:cubicBezTo>
                  <a:pt x="1504" y="4697"/>
                  <a:pt x="1392" y="4767"/>
                  <a:pt x="1287" y="4858"/>
                </a:cubicBezTo>
                <a:lnTo>
                  <a:pt x="1287" y="4858"/>
                </a:lnTo>
                <a:cubicBezTo>
                  <a:pt x="1291" y="4719"/>
                  <a:pt x="1272" y="4575"/>
                  <a:pt x="1223" y="4445"/>
                </a:cubicBezTo>
                <a:cubicBezTo>
                  <a:pt x="1169" y="4294"/>
                  <a:pt x="1080" y="4169"/>
                  <a:pt x="946" y="4079"/>
                </a:cubicBezTo>
                <a:cubicBezTo>
                  <a:pt x="821" y="3981"/>
                  <a:pt x="687" y="3919"/>
                  <a:pt x="536" y="3874"/>
                </a:cubicBezTo>
                <a:cubicBezTo>
                  <a:pt x="407" y="3844"/>
                  <a:pt x="279" y="3820"/>
                  <a:pt x="145" y="3814"/>
                </a:cubicBezTo>
                <a:lnTo>
                  <a:pt x="145" y="3814"/>
                </a:lnTo>
                <a:cubicBezTo>
                  <a:pt x="207" y="3783"/>
                  <a:pt x="271" y="3753"/>
                  <a:pt x="330" y="3713"/>
                </a:cubicBezTo>
                <a:cubicBezTo>
                  <a:pt x="402" y="3660"/>
                  <a:pt x="482" y="3615"/>
                  <a:pt x="554" y="3553"/>
                </a:cubicBezTo>
                <a:cubicBezTo>
                  <a:pt x="705" y="3446"/>
                  <a:pt x="839" y="3312"/>
                  <a:pt x="955" y="3169"/>
                </a:cubicBezTo>
                <a:cubicBezTo>
                  <a:pt x="1062" y="3017"/>
                  <a:pt x="1152" y="2857"/>
                  <a:pt x="1214" y="2678"/>
                </a:cubicBezTo>
                <a:cubicBezTo>
                  <a:pt x="1273" y="2519"/>
                  <a:pt x="1300" y="2343"/>
                  <a:pt x="1296" y="2167"/>
                </a:cubicBezTo>
                <a:lnTo>
                  <a:pt x="1296" y="2167"/>
                </a:lnTo>
                <a:cubicBezTo>
                  <a:pt x="1502" y="2275"/>
                  <a:pt x="1724" y="2360"/>
                  <a:pt x="1955" y="2419"/>
                </a:cubicBezTo>
                <a:cubicBezTo>
                  <a:pt x="2080" y="2446"/>
                  <a:pt x="2196" y="2464"/>
                  <a:pt x="2321" y="2473"/>
                </a:cubicBezTo>
                <a:cubicBezTo>
                  <a:pt x="2337" y="2474"/>
                  <a:pt x="2354" y="2475"/>
                  <a:pt x="2371" y="2475"/>
                </a:cubicBezTo>
                <a:cubicBezTo>
                  <a:pt x="2486" y="2475"/>
                  <a:pt x="2593" y="2447"/>
                  <a:pt x="2687" y="2393"/>
                </a:cubicBezTo>
                <a:cubicBezTo>
                  <a:pt x="2749" y="2366"/>
                  <a:pt x="2794" y="2321"/>
                  <a:pt x="2829" y="2259"/>
                </a:cubicBezTo>
                <a:cubicBezTo>
                  <a:pt x="2847" y="2232"/>
                  <a:pt x="2856" y="2205"/>
                  <a:pt x="2865" y="2169"/>
                </a:cubicBezTo>
                <a:cubicBezTo>
                  <a:pt x="2883" y="2143"/>
                  <a:pt x="2892" y="2116"/>
                  <a:pt x="2892" y="2080"/>
                </a:cubicBezTo>
                <a:cubicBezTo>
                  <a:pt x="2928" y="1964"/>
                  <a:pt x="2928" y="1830"/>
                  <a:pt x="2901" y="1705"/>
                </a:cubicBezTo>
                <a:cubicBezTo>
                  <a:pt x="2860" y="1484"/>
                  <a:pt x="2773" y="1269"/>
                  <a:pt x="2648" y="1076"/>
                </a:cubicBezTo>
                <a:lnTo>
                  <a:pt x="2648" y="1076"/>
                </a:lnTo>
                <a:cubicBezTo>
                  <a:pt x="2704" y="1089"/>
                  <a:pt x="2763" y="1096"/>
                  <a:pt x="2822" y="1096"/>
                </a:cubicBezTo>
                <a:cubicBezTo>
                  <a:pt x="2872" y="1096"/>
                  <a:pt x="2923" y="1091"/>
                  <a:pt x="2972" y="1081"/>
                </a:cubicBezTo>
                <a:cubicBezTo>
                  <a:pt x="3106" y="1045"/>
                  <a:pt x="3213" y="956"/>
                  <a:pt x="3276" y="840"/>
                </a:cubicBezTo>
                <a:cubicBezTo>
                  <a:pt x="3338" y="724"/>
                  <a:pt x="3374" y="608"/>
                  <a:pt x="3392" y="474"/>
                </a:cubicBezTo>
                <a:cubicBezTo>
                  <a:pt x="3405" y="382"/>
                  <a:pt x="3413" y="290"/>
                  <a:pt x="3413" y="198"/>
                </a:cubicBezTo>
                <a:lnTo>
                  <a:pt x="3413" y="198"/>
                </a:lnTo>
                <a:cubicBezTo>
                  <a:pt x="3467" y="283"/>
                  <a:pt x="3533" y="361"/>
                  <a:pt x="3615" y="429"/>
                </a:cubicBezTo>
                <a:cubicBezTo>
                  <a:pt x="3659" y="474"/>
                  <a:pt x="3713" y="518"/>
                  <a:pt x="3776" y="554"/>
                </a:cubicBezTo>
                <a:cubicBezTo>
                  <a:pt x="3838" y="590"/>
                  <a:pt x="3900" y="617"/>
                  <a:pt x="3963" y="634"/>
                </a:cubicBezTo>
                <a:cubicBezTo>
                  <a:pt x="4088" y="679"/>
                  <a:pt x="4222" y="706"/>
                  <a:pt x="4356" y="706"/>
                </a:cubicBezTo>
                <a:cubicBezTo>
                  <a:pt x="4486" y="706"/>
                  <a:pt x="4608" y="684"/>
                  <a:pt x="4724" y="653"/>
                </a:cubicBezTo>
                <a:lnTo>
                  <a:pt x="4724" y="653"/>
                </a:lnTo>
                <a:cubicBezTo>
                  <a:pt x="4692" y="819"/>
                  <a:pt x="4678" y="986"/>
                  <a:pt x="4686" y="1161"/>
                </a:cubicBezTo>
                <a:cubicBezTo>
                  <a:pt x="4695" y="1339"/>
                  <a:pt x="4722" y="1518"/>
                  <a:pt x="4766" y="1696"/>
                </a:cubicBezTo>
                <a:cubicBezTo>
                  <a:pt x="4855" y="2045"/>
                  <a:pt x="4998" y="2384"/>
                  <a:pt x="5195" y="2687"/>
                </a:cubicBezTo>
                <a:lnTo>
                  <a:pt x="5204" y="2696"/>
                </a:lnTo>
                <a:lnTo>
                  <a:pt x="5212" y="2696"/>
                </a:lnTo>
                <a:cubicBezTo>
                  <a:pt x="5255" y="2698"/>
                  <a:pt x="5297" y="2699"/>
                  <a:pt x="5339" y="2699"/>
                </a:cubicBezTo>
                <a:cubicBezTo>
                  <a:pt x="5466" y="2699"/>
                  <a:pt x="5592" y="2689"/>
                  <a:pt x="5712" y="2669"/>
                </a:cubicBezTo>
                <a:cubicBezTo>
                  <a:pt x="5882" y="2634"/>
                  <a:pt x="6042" y="2589"/>
                  <a:pt x="6194" y="2526"/>
                </a:cubicBezTo>
                <a:cubicBezTo>
                  <a:pt x="6355" y="2455"/>
                  <a:pt x="6498" y="2384"/>
                  <a:pt x="6640" y="2303"/>
                </a:cubicBezTo>
                <a:cubicBezTo>
                  <a:pt x="6762" y="2227"/>
                  <a:pt x="6884" y="2145"/>
                  <a:pt x="6995" y="2056"/>
                </a:cubicBezTo>
                <a:lnTo>
                  <a:pt x="6995" y="2056"/>
                </a:lnTo>
                <a:cubicBezTo>
                  <a:pt x="6969" y="2167"/>
                  <a:pt x="6970" y="2283"/>
                  <a:pt x="7006" y="2393"/>
                </a:cubicBezTo>
                <a:cubicBezTo>
                  <a:pt x="7051" y="2526"/>
                  <a:pt x="7122" y="2642"/>
                  <a:pt x="7229" y="2741"/>
                </a:cubicBezTo>
                <a:cubicBezTo>
                  <a:pt x="7319" y="2839"/>
                  <a:pt x="7435" y="2919"/>
                  <a:pt x="7551" y="2991"/>
                </a:cubicBezTo>
                <a:cubicBezTo>
                  <a:pt x="7656" y="3063"/>
                  <a:pt x="7760" y="3121"/>
                  <a:pt x="7872" y="3171"/>
                </a:cubicBezTo>
                <a:lnTo>
                  <a:pt x="7872" y="3171"/>
                </a:lnTo>
                <a:cubicBezTo>
                  <a:pt x="7797" y="3216"/>
                  <a:pt x="7730" y="3278"/>
                  <a:pt x="7676" y="3348"/>
                </a:cubicBezTo>
                <a:cubicBezTo>
                  <a:pt x="7604" y="3428"/>
                  <a:pt x="7569" y="3526"/>
                  <a:pt x="7551" y="3633"/>
                </a:cubicBezTo>
                <a:cubicBezTo>
                  <a:pt x="7533" y="3731"/>
                  <a:pt x="7533" y="3838"/>
                  <a:pt x="7560" y="3937"/>
                </a:cubicBezTo>
                <a:cubicBezTo>
                  <a:pt x="7576" y="4034"/>
                  <a:pt x="7607" y="4123"/>
                  <a:pt x="7652" y="4206"/>
                </a:cubicBezTo>
                <a:lnTo>
                  <a:pt x="7652" y="4206"/>
                </a:lnTo>
                <a:cubicBezTo>
                  <a:pt x="7423" y="4217"/>
                  <a:pt x="7202" y="4261"/>
                  <a:pt x="6989" y="4329"/>
                </a:cubicBezTo>
                <a:cubicBezTo>
                  <a:pt x="6881" y="4374"/>
                  <a:pt x="6774" y="4427"/>
                  <a:pt x="6685" y="4508"/>
                </a:cubicBezTo>
                <a:cubicBezTo>
                  <a:pt x="6596" y="4588"/>
                  <a:pt x="6542" y="4713"/>
                  <a:pt x="6560" y="4829"/>
                </a:cubicBezTo>
                <a:cubicBezTo>
                  <a:pt x="6578" y="4954"/>
                  <a:pt x="6614" y="5061"/>
                  <a:pt x="6676" y="5168"/>
                </a:cubicBezTo>
                <a:cubicBezTo>
                  <a:pt x="6739" y="5266"/>
                  <a:pt x="6810" y="5365"/>
                  <a:pt x="6881" y="5454"/>
                </a:cubicBezTo>
                <a:cubicBezTo>
                  <a:pt x="7019" y="5626"/>
                  <a:pt x="7173" y="5798"/>
                  <a:pt x="7344" y="5946"/>
                </a:cubicBezTo>
                <a:lnTo>
                  <a:pt x="7344" y="5946"/>
                </a:lnTo>
                <a:cubicBezTo>
                  <a:pt x="7183" y="6034"/>
                  <a:pt x="7047" y="6147"/>
                  <a:pt x="6935" y="6284"/>
                </a:cubicBezTo>
                <a:cubicBezTo>
                  <a:pt x="6828" y="6436"/>
                  <a:pt x="6739" y="6596"/>
                  <a:pt x="6676" y="6766"/>
                </a:cubicBezTo>
                <a:cubicBezTo>
                  <a:pt x="6605" y="6935"/>
                  <a:pt x="6551" y="7114"/>
                  <a:pt x="6515" y="7292"/>
                </a:cubicBezTo>
                <a:cubicBezTo>
                  <a:pt x="6482" y="7459"/>
                  <a:pt x="6457" y="7626"/>
                  <a:pt x="6439" y="7793"/>
                </a:cubicBezTo>
                <a:lnTo>
                  <a:pt x="6439" y="7793"/>
                </a:lnTo>
                <a:lnTo>
                  <a:pt x="6337" y="7640"/>
                </a:lnTo>
                <a:cubicBezTo>
                  <a:pt x="6283" y="7587"/>
                  <a:pt x="6239" y="7524"/>
                  <a:pt x="6185" y="7471"/>
                </a:cubicBezTo>
                <a:cubicBezTo>
                  <a:pt x="6069" y="7373"/>
                  <a:pt x="5944" y="7283"/>
                  <a:pt x="5810" y="7221"/>
                </a:cubicBezTo>
                <a:cubicBezTo>
                  <a:pt x="5691" y="7173"/>
                  <a:pt x="5566" y="7149"/>
                  <a:pt x="5441" y="7149"/>
                </a:cubicBezTo>
                <a:cubicBezTo>
                  <a:pt x="5273" y="7149"/>
                  <a:pt x="5106" y="7191"/>
                  <a:pt x="4955" y="7273"/>
                </a:cubicBezTo>
                <a:lnTo>
                  <a:pt x="4955" y="7273"/>
                </a:lnTo>
                <a:cubicBezTo>
                  <a:pt x="4971" y="6976"/>
                  <a:pt x="4961" y="6679"/>
                  <a:pt x="4909" y="6382"/>
                </a:cubicBezTo>
                <a:lnTo>
                  <a:pt x="4909" y="6382"/>
                </a:lnTo>
                <a:cubicBezTo>
                  <a:pt x="4953" y="6681"/>
                  <a:pt x="4971" y="6979"/>
                  <a:pt x="4946" y="7278"/>
                </a:cubicBezTo>
                <a:lnTo>
                  <a:pt x="4946" y="7278"/>
                </a:lnTo>
                <a:cubicBezTo>
                  <a:pt x="4943" y="7280"/>
                  <a:pt x="4939" y="7282"/>
                  <a:pt x="4936" y="7283"/>
                </a:cubicBezTo>
                <a:lnTo>
                  <a:pt x="4945" y="7288"/>
                </a:lnTo>
                <a:lnTo>
                  <a:pt x="4945" y="7288"/>
                </a:lnTo>
                <a:cubicBezTo>
                  <a:pt x="4945" y="7290"/>
                  <a:pt x="4945" y="7291"/>
                  <a:pt x="4945" y="7292"/>
                </a:cubicBezTo>
                <a:lnTo>
                  <a:pt x="4945" y="7310"/>
                </a:lnTo>
                <a:lnTo>
                  <a:pt x="4963" y="7301"/>
                </a:lnTo>
                <a:cubicBezTo>
                  <a:pt x="5087" y="7230"/>
                  <a:pt x="5230" y="7185"/>
                  <a:pt x="5382" y="7176"/>
                </a:cubicBezTo>
                <a:cubicBezTo>
                  <a:pt x="5411" y="7173"/>
                  <a:pt x="5441" y="7171"/>
                  <a:pt x="5470" y="7171"/>
                </a:cubicBezTo>
                <a:cubicBezTo>
                  <a:pt x="5586" y="7171"/>
                  <a:pt x="5704" y="7198"/>
                  <a:pt x="5810" y="7248"/>
                </a:cubicBezTo>
                <a:cubicBezTo>
                  <a:pt x="5953" y="7301"/>
                  <a:pt x="6069" y="7391"/>
                  <a:pt x="6176" y="7489"/>
                </a:cubicBezTo>
                <a:cubicBezTo>
                  <a:pt x="6230" y="7542"/>
                  <a:pt x="6275" y="7605"/>
                  <a:pt x="6328" y="7658"/>
                </a:cubicBezTo>
                <a:lnTo>
                  <a:pt x="6438" y="7804"/>
                </a:lnTo>
                <a:lnTo>
                  <a:pt x="6438" y="7804"/>
                </a:lnTo>
                <a:cubicBezTo>
                  <a:pt x="6437" y="7812"/>
                  <a:pt x="6436" y="7820"/>
                  <a:pt x="6435" y="7828"/>
                </a:cubicBezTo>
                <a:lnTo>
                  <a:pt x="6455" y="7828"/>
                </a:lnTo>
                <a:lnTo>
                  <a:pt x="6462" y="7837"/>
                </a:lnTo>
                <a:lnTo>
                  <a:pt x="6480" y="7873"/>
                </a:lnTo>
                <a:lnTo>
                  <a:pt x="6480" y="7828"/>
                </a:lnTo>
                <a:cubicBezTo>
                  <a:pt x="6489" y="7649"/>
                  <a:pt x="6515" y="7471"/>
                  <a:pt x="6560" y="7292"/>
                </a:cubicBezTo>
                <a:cubicBezTo>
                  <a:pt x="6596" y="7114"/>
                  <a:pt x="6649" y="6944"/>
                  <a:pt x="6712" y="6775"/>
                </a:cubicBezTo>
                <a:cubicBezTo>
                  <a:pt x="6774" y="6605"/>
                  <a:pt x="6864" y="6445"/>
                  <a:pt x="6980" y="6302"/>
                </a:cubicBezTo>
                <a:cubicBezTo>
                  <a:pt x="7087" y="6159"/>
                  <a:pt x="7229" y="6043"/>
                  <a:pt x="7390" y="5963"/>
                </a:cubicBezTo>
                <a:lnTo>
                  <a:pt x="7408" y="5954"/>
                </a:lnTo>
                <a:lnTo>
                  <a:pt x="7390" y="5936"/>
                </a:lnTo>
                <a:cubicBezTo>
                  <a:pt x="7221" y="5784"/>
                  <a:pt x="7060" y="5615"/>
                  <a:pt x="6917" y="5427"/>
                </a:cubicBezTo>
                <a:cubicBezTo>
                  <a:pt x="6846" y="5338"/>
                  <a:pt x="6774" y="5249"/>
                  <a:pt x="6721" y="5150"/>
                </a:cubicBezTo>
                <a:cubicBezTo>
                  <a:pt x="6658" y="5052"/>
                  <a:pt x="6614" y="4945"/>
                  <a:pt x="6596" y="4829"/>
                </a:cubicBezTo>
                <a:cubicBezTo>
                  <a:pt x="6587" y="4713"/>
                  <a:pt x="6632" y="4606"/>
                  <a:pt x="6721" y="4535"/>
                </a:cubicBezTo>
                <a:cubicBezTo>
                  <a:pt x="6801" y="4463"/>
                  <a:pt x="6908" y="4401"/>
                  <a:pt x="7015" y="4365"/>
                </a:cubicBezTo>
                <a:cubicBezTo>
                  <a:pt x="7229" y="4294"/>
                  <a:pt x="7462" y="4249"/>
                  <a:pt x="7694" y="4240"/>
                </a:cubicBezTo>
                <a:lnTo>
                  <a:pt x="7720" y="4240"/>
                </a:lnTo>
                <a:lnTo>
                  <a:pt x="7703" y="4213"/>
                </a:lnTo>
                <a:cubicBezTo>
                  <a:pt x="7658" y="4124"/>
                  <a:pt x="7622" y="4026"/>
                  <a:pt x="7604" y="3937"/>
                </a:cubicBezTo>
                <a:cubicBezTo>
                  <a:pt x="7586" y="3838"/>
                  <a:pt x="7578" y="3731"/>
                  <a:pt x="7595" y="3642"/>
                </a:cubicBezTo>
                <a:cubicBezTo>
                  <a:pt x="7613" y="3544"/>
                  <a:pt x="7649" y="3446"/>
                  <a:pt x="7711" y="3374"/>
                </a:cubicBezTo>
                <a:cubicBezTo>
                  <a:pt x="7774" y="3294"/>
                  <a:pt x="7854" y="3232"/>
                  <a:pt x="7935" y="3187"/>
                </a:cubicBezTo>
                <a:lnTo>
                  <a:pt x="7970" y="3160"/>
                </a:lnTo>
                <a:lnTo>
                  <a:pt x="7935" y="3151"/>
                </a:lnTo>
                <a:cubicBezTo>
                  <a:pt x="7685" y="3044"/>
                  <a:pt x="7462" y="2901"/>
                  <a:pt x="7265" y="2714"/>
                </a:cubicBezTo>
                <a:cubicBezTo>
                  <a:pt x="7167" y="2625"/>
                  <a:pt x="7096" y="2509"/>
                  <a:pt x="7051" y="2375"/>
                </a:cubicBezTo>
                <a:cubicBezTo>
                  <a:pt x="7015" y="2250"/>
                  <a:pt x="7015" y="2116"/>
                  <a:pt x="7069" y="2000"/>
                </a:cubicBezTo>
                <a:lnTo>
                  <a:pt x="7096" y="1920"/>
                </a:lnTo>
                <a:lnTo>
                  <a:pt x="7033" y="1973"/>
                </a:lnTo>
                <a:cubicBezTo>
                  <a:pt x="7028" y="1977"/>
                  <a:pt x="7024" y="1981"/>
                  <a:pt x="7019" y="1985"/>
                </a:cubicBezTo>
                <a:lnTo>
                  <a:pt x="7019" y="1985"/>
                </a:lnTo>
                <a:lnTo>
                  <a:pt x="7015" y="1982"/>
                </a:lnTo>
                <a:cubicBezTo>
                  <a:pt x="7014" y="1985"/>
                  <a:pt x="7013" y="1988"/>
                  <a:pt x="7012" y="1991"/>
                </a:cubicBezTo>
                <a:lnTo>
                  <a:pt x="7012" y="1991"/>
                </a:lnTo>
                <a:cubicBezTo>
                  <a:pt x="6893" y="2090"/>
                  <a:pt x="6766" y="2174"/>
                  <a:pt x="6632" y="2259"/>
                </a:cubicBezTo>
                <a:cubicBezTo>
                  <a:pt x="6489" y="2339"/>
                  <a:pt x="6337" y="2419"/>
                  <a:pt x="6185" y="2482"/>
                </a:cubicBezTo>
                <a:cubicBezTo>
                  <a:pt x="6034" y="2544"/>
                  <a:pt x="5873" y="2589"/>
                  <a:pt x="5712" y="2616"/>
                </a:cubicBezTo>
                <a:cubicBezTo>
                  <a:pt x="5590" y="2643"/>
                  <a:pt x="5462" y="2655"/>
                  <a:pt x="5336" y="2655"/>
                </a:cubicBezTo>
                <a:cubicBezTo>
                  <a:pt x="5302" y="2655"/>
                  <a:pt x="5268" y="2654"/>
                  <a:pt x="5234" y="2652"/>
                </a:cubicBezTo>
                <a:lnTo>
                  <a:pt x="5234" y="2652"/>
                </a:lnTo>
                <a:cubicBezTo>
                  <a:pt x="5040" y="2351"/>
                  <a:pt x="4899" y="2024"/>
                  <a:pt x="4811" y="1679"/>
                </a:cubicBezTo>
                <a:cubicBezTo>
                  <a:pt x="4766" y="1509"/>
                  <a:pt x="4739" y="1331"/>
                  <a:pt x="4739" y="1152"/>
                </a:cubicBezTo>
                <a:cubicBezTo>
                  <a:pt x="4730" y="974"/>
                  <a:pt x="4739" y="795"/>
                  <a:pt x="4784" y="625"/>
                </a:cubicBezTo>
                <a:lnTo>
                  <a:pt x="4784" y="581"/>
                </a:lnTo>
                <a:lnTo>
                  <a:pt x="4748" y="590"/>
                </a:lnTo>
                <a:cubicBezTo>
                  <a:pt x="4623" y="625"/>
                  <a:pt x="4490" y="652"/>
                  <a:pt x="4365" y="652"/>
                </a:cubicBezTo>
                <a:cubicBezTo>
                  <a:pt x="4231" y="652"/>
                  <a:pt x="4106" y="625"/>
                  <a:pt x="3981" y="590"/>
                </a:cubicBezTo>
                <a:cubicBezTo>
                  <a:pt x="3918" y="563"/>
                  <a:pt x="3856" y="536"/>
                  <a:pt x="3802" y="509"/>
                </a:cubicBezTo>
                <a:cubicBezTo>
                  <a:pt x="3749" y="474"/>
                  <a:pt x="3695" y="438"/>
                  <a:pt x="3651" y="393"/>
                </a:cubicBezTo>
                <a:cubicBezTo>
                  <a:pt x="3552" y="304"/>
                  <a:pt x="3472" y="206"/>
                  <a:pt x="3410" y="90"/>
                </a:cubicBezTo>
                <a:lnTo>
                  <a:pt x="3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889693" y="618923"/>
            <a:ext cx="350677" cy="316285"/>
          </a:xfrm>
          <a:custGeom>
            <a:avLst/>
            <a:gdLst/>
            <a:ahLst/>
            <a:cxnLst/>
            <a:rect l="l" t="t" r="r" b="b"/>
            <a:pathLst>
              <a:path w="4517" h="4074" extrusionOk="0">
                <a:moveTo>
                  <a:pt x="2396" y="0"/>
                </a:moveTo>
                <a:cubicBezTo>
                  <a:pt x="2091" y="0"/>
                  <a:pt x="1733" y="99"/>
                  <a:pt x="1322" y="370"/>
                </a:cubicBezTo>
                <a:cubicBezTo>
                  <a:pt x="144" y="1156"/>
                  <a:pt x="1" y="4056"/>
                  <a:pt x="1" y="4056"/>
                </a:cubicBezTo>
                <a:cubicBezTo>
                  <a:pt x="99" y="4067"/>
                  <a:pt x="207" y="4073"/>
                  <a:pt x="323" y="4073"/>
                </a:cubicBezTo>
                <a:cubicBezTo>
                  <a:pt x="1492" y="4073"/>
                  <a:pt x="3451" y="3510"/>
                  <a:pt x="3955" y="2593"/>
                </a:cubicBezTo>
                <a:cubicBezTo>
                  <a:pt x="4517" y="1584"/>
                  <a:pt x="3562" y="567"/>
                  <a:pt x="3562" y="567"/>
                </a:cubicBezTo>
                <a:cubicBezTo>
                  <a:pt x="3353" y="346"/>
                  <a:pt x="2966" y="0"/>
                  <a:pt x="2396" y="0"/>
                </a:cubicBezTo>
                <a:close/>
              </a:path>
            </a:pathLst>
          </a:custGeom>
          <a:solidFill>
            <a:srgbClr val="AF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4"/>
          <p:cNvSpPr/>
          <p:nvPr/>
        </p:nvSpPr>
        <p:spPr>
          <a:xfrm>
            <a:off x="4909490" y="611859"/>
            <a:ext cx="328784" cy="298739"/>
          </a:xfrm>
          <a:custGeom>
            <a:avLst/>
            <a:gdLst/>
            <a:ahLst/>
            <a:cxnLst/>
            <a:rect l="l" t="t" r="r" b="b"/>
            <a:pathLst>
              <a:path w="4235" h="3848" extrusionOk="0">
                <a:moveTo>
                  <a:pt x="4131" y="0"/>
                </a:moveTo>
                <a:cubicBezTo>
                  <a:pt x="4122" y="0"/>
                  <a:pt x="4112" y="2"/>
                  <a:pt x="4101" y="6"/>
                </a:cubicBezTo>
                <a:cubicBezTo>
                  <a:pt x="3914" y="104"/>
                  <a:pt x="3735" y="220"/>
                  <a:pt x="3584" y="354"/>
                </a:cubicBezTo>
                <a:cubicBezTo>
                  <a:pt x="3369" y="524"/>
                  <a:pt x="3173" y="702"/>
                  <a:pt x="2986" y="890"/>
                </a:cubicBezTo>
                <a:cubicBezTo>
                  <a:pt x="2888" y="988"/>
                  <a:pt x="2789" y="1086"/>
                  <a:pt x="2700" y="1193"/>
                </a:cubicBezTo>
                <a:lnTo>
                  <a:pt x="1692" y="1184"/>
                </a:lnTo>
                <a:lnTo>
                  <a:pt x="1540" y="1184"/>
                </a:lnTo>
                <a:cubicBezTo>
                  <a:pt x="1495" y="1184"/>
                  <a:pt x="2236" y="1256"/>
                  <a:pt x="2584" y="1264"/>
                </a:cubicBezTo>
                <a:lnTo>
                  <a:pt x="2629" y="1264"/>
                </a:lnTo>
                <a:cubicBezTo>
                  <a:pt x="2432" y="1470"/>
                  <a:pt x="2254" y="1684"/>
                  <a:pt x="2057" y="1880"/>
                </a:cubicBezTo>
                <a:cubicBezTo>
                  <a:pt x="1906" y="2032"/>
                  <a:pt x="1754" y="2193"/>
                  <a:pt x="1593" y="2344"/>
                </a:cubicBezTo>
                <a:lnTo>
                  <a:pt x="817" y="2451"/>
                </a:lnTo>
                <a:lnTo>
                  <a:pt x="683" y="2469"/>
                </a:lnTo>
                <a:cubicBezTo>
                  <a:pt x="732" y="2471"/>
                  <a:pt x="781" y="2472"/>
                  <a:pt x="830" y="2472"/>
                </a:cubicBezTo>
                <a:cubicBezTo>
                  <a:pt x="1057" y="2472"/>
                  <a:pt x="1284" y="2456"/>
                  <a:pt x="1504" y="2434"/>
                </a:cubicBezTo>
                <a:lnTo>
                  <a:pt x="1504" y="2434"/>
                </a:lnTo>
                <a:cubicBezTo>
                  <a:pt x="1156" y="2773"/>
                  <a:pt x="799" y="3112"/>
                  <a:pt x="442" y="3442"/>
                </a:cubicBezTo>
                <a:lnTo>
                  <a:pt x="5" y="3844"/>
                </a:lnTo>
                <a:cubicBezTo>
                  <a:pt x="2" y="3846"/>
                  <a:pt x="1" y="3847"/>
                  <a:pt x="1" y="3847"/>
                </a:cubicBezTo>
                <a:cubicBezTo>
                  <a:pt x="8" y="3847"/>
                  <a:pt x="748" y="3282"/>
                  <a:pt x="1219" y="2880"/>
                </a:cubicBezTo>
                <a:cubicBezTo>
                  <a:pt x="1227" y="3014"/>
                  <a:pt x="1245" y="3157"/>
                  <a:pt x="1254" y="3299"/>
                </a:cubicBezTo>
                <a:lnTo>
                  <a:pt x="1263" y="3380"/>
                </a:lnTo>
                <a:cubicBezTo>
                  <a:pt x="1290" y="3201"/>
                  <a:pt x="1299" y="3014"/>
                  <a:pt x="1290" y="2835"/>
                </a:cubicBezTo>
                <a:lnTo>
                  <a:pt x="1290" y="2817"/>
                </a:lnTo>
                <a:cubicBezTo>
                  <a:pt x="1567" y="2567"/>
                  <a:pt x="1790" y="2362"/>
                  <a:pt x="2057" y="2094"/>
                </a:cubicBezTo>
                <a:cubicBezTo>
                  <a:pt x="2165" y="1978"/>
                  <a:pt x="2263" y="1871"/>
                  <a:pt x="2370" y="1755"/>
                </a:cubicBezTo>
                <a:cubicBezTo>
                  <a:pt x="2414" y="2068"/>
                  <a:pt x="2468" y="2371"/>
                  <a:pt x="2513" y="2675"/>
                </a:cubicBezTo>
                <a:cubicBezTo>
                  <a:pt x="2513" y="2728"/>
                  <a:pt x="2522" y="2773"/>
                  <a:pt x="2531" y="2817"/>
                </a:cubicBezTo>
                <a:cubicBezTo>
                  <a:pt x="2531" y="2819"/>
                  <a:pt x="2531" y="2820"/>
                  <a:pt x="2531" y="2820"/>
                </a:cubicBezTo>
                <a:cubicBezTo>
                  <a:pt x="2537" y="2820"/>
                  <a:pt x="2502" y="2119"/>
                  <a:pt x="2450" y="1800"/>
                </a:cubicBezTo>
                <a:lnTo>
                  <a:pt x="2432" y="1684"/>
                </a:lnTo>
                <a:cubicBezTo>
                  <a:pt x="2593" y="1514"/>
                  <a:pt x="2745" y="1354"/>
                  <a:pt x="2896" y="1184"/>
                </a:cubicBezTo>
                <a:lnTo>
                  <a:pt x="2995" y="1095"/>
                </a:lnTo>
                <a:cubicBezTo>
                  <a:pt x="3075" y="1380"/>
                  <a:pt x="3164" y="1675"/>
                  <a:pt x="3245" y="1970"/>
                </a:cubicBezTo>
                <a:lnTo>
                  <a:pt x="3289" y="2103"/>
                </a:lnTo>
                <a:cubicBezTo>
                  <a:pt x="3289" y="2105"/>
                  <a:pt x="3290" y="2105"/>
                  <a:pt x="3290" y="2105"/>
                </a:cubicBezTo>
                <a:cubicBezTo>
                  <a:pt x="3290" y="2105"/>
                  <a:pt x="3170" y="1442"/>
                  <a:pt x="3084" y="1131"/>
                </a:cubicBezTo>
                <a:cubicBezTo>
                  <a:pt x="3075" y="1095"/>
                  <a:pt x="3066" y="1068"/>
                  <a:pt x="3057" y="1032"/>
                </a:cubicBezTo>
                <a:cubicBezTo>
                  <a:pt x="3218" y="863"/>
                  <a:pt x="3387" y="702"/>
                  <a:pt x="3575" y="550"/>
                </a:cubicBezTo>
                <a:cubicBezTo>
                  <a:pt x="3753" y="390"/>
                  <a:pt x="3950" y="256"/>
                  <a:pt x="4164" y="140"/>
                </a:cubicBezTo>
                <a:cubicBezTo>
                  <a:pt x="4235" y="108"/>
                  <a:pt x="4201"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895981" y="735610"/>
            <a:ext cx="290355" cy="204491"/>
          </a:xfrm>
          <a:custGeom>
            <a:avLst/>
            <a:gdLst/>
            <a:ahLst/>
            <a:cxnLst/>
            <a:rect l="l" t="t" r="r" b="b"/>
            <a:pathLst>
              <a:path w="3740" h="2634" extrusionOk="0">
                <a:moveTo>
                  <a:pt x="3740" y="1295"/>
                </a:moveTo>
                <a:cubicBezTo>
                  <a:pt x="3356" y="456"/>
                  <a:pt x="2437" y="1"/>
                  <a:pt x="1535" y="197"/>
                </a:cubicBezTo>
                <a:cubicBezTo>
                  <a:pt x="643" y="393"/>
                  <a:pt x="0" y="1188"/>
                  <a:pt x="0" y="2116"/>
                </a:cubicBezTo>
                <a:cubicBezTo>
                  <a:pt x="0" y="2259"/>
                  <a:pt x="18" y="2410"/>
                  <a:pt x="54" y="2562"/>
                </a:cubicBezTo>
                <a:cubicBezTo>
                  <a:pt x="1098" y="2634"/>
                  <a:pt x="3035" y="2143"/>
                  <a:pt x="3740" y="129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4"/>
          <p:cNvSpPr/>
          <p:nvPr/>
        </p:nvSpPr>
        <p:spPr>
          <a:xfrm>
            <a:off x="4887674" y="619156"/>
            <a:ext cx="324359" cy="317682"/>
          </a:xfrm>
          <a:custGeom>
            <a:avLst/>
            <a:gdLst/>
            <a:ahLst/>
            <a:cxnLst/>
            <a:rect l="l" t="t" r="r" b="b"/>
            <a:pathLst>
              <a:path w="4178" h="4092" extrusionOk="0">
                <a:moveTo>
                  <a:pt x="2569" y="11"/>
                </a:moveTo>
                <a:lnTo>
                  <a:pt x="2569" y="11"/>
                </a:lnTo>
                <a:cubicBezTo>
                  <a:pt x="2690" y="25"/>
                  <a:pt x="2811" y="55"/>
                  <a:pt x="2928" y="99"/>
                </a:cubicBezTo>
                <a:cubicBezTo>
                  <a:pt x="2812" y="54"/>
                  <a:pt x="2692" y="24"/>
                  <a:pt x="2569" y="11"/>
                </a:cubicBezTo>
                <a:close/>
                <a:moveTo>
                  <a:pt x="2928" y="100"/>
                </a:moveTo>
                <a:cubicBezTo>
                  <a:pt x="3178" y="207"/>
                  <a:pt x="3401" y="367"/>
                  <a:pt x="3588" y="564"/>
                </a:cubicBezTo>
                <a:cubicBezTo>
                  <a:pt x="3410" y="367"/>
                  <a:pt x="3178" y="207"/>
                  <a:pt x="2928" y="100"/>
                </a:cubicBezTo>
                <a:close/>
                <a:moveTo>
                  <a:pt x="2399" y="1"/>
                </a:moveTo>
                <a:cubicBezTo>
                  <a:pt x="2307" y="1"/>
                  <a:pt x="2215" y="10"/>
                  <a:pt x="2124" y="28"/>
                </a:cubicBezTo>
                <a:cubicBezTo>
                  <a:pt x="1857" y="82"/>
                  <a:pt x="1607" y="189"/>
                  <a:pt x="1375" y="340"/>
                </a:cubicBezTo>
                <a:cubicBezTo>
                  <a:pt x="1143" y="492"/>
                  <a:pt x="955" y="688"/>
                  <a:pt x="821" y="921"/>
                </a:cubicBezTo>
                <a:cubicBezTo>
                  <a:pt x="678" y="1153"/>
                  <a:pt x="553" y="1402"/>
                  <a:pt x="464" y="1661"/>
                </a:cubicBezTo>
                <a:cubicBezTo>
                  <a:pt x="375" y="1911"/>
                  <a:pt x="295" y="2179"/>
                  <a:pt x="241" y="2438"/>
                </a:cubicBezTo>
                <a:cubicBezTo>
                  <a:pt x="116" y="2973"/>
                  <a:pt x="36" y="3509"/>
                  <a:pt x="0" y="4053"/>
                </a:cubicBezTo>
                <a:lnTo>
                  <a:pt x="0" y="4080"/>
                </a:lnTo>
                <a:lnTo>
                  <a:pt x="27" y="4080"/>
                </a:lnTo>
                <a:cubicBezTo>
                  <a:pt x="142" y="4087"/>
                  <a:pt x="256" y="4092"/>
                  <a:pt x="370" y="4092"/>
                </a:cubicBezTo>
                <a:cubicBezTo>
                  <a:pt x="531" y="4092"/>
                  <a:pt x="691" y="4083"/>
                  <a:pt x="848" y="4062"/>
                </a:cubicBezTo>
                <a:cubicBezTo>
                  <a:pt x="1125" y="4026"/>
                  <a:pt x="1392" y="3982"/>
                  <a:pt x="1660" y="3919"/>
                </a:cubicBezTo>
                <a:cubicBezTo>
                  <a:pt x="2196" y="3794"/>
                  <a:pt x="2713" y="3598"/>
                  <a:pt x="3195" y="3330"/>
                </a:cubicBezTo>
                <a:cubicBezTo>
                  <a:pt x="3436" y="3196"/>
                  <a:pt x="3650" y="3018"/>
                  <a:pt x="3838" y="2813"/>
                </a:cubicBezTo>
                <a:cubicBezTo>
                  <a:pt x="4016" y="2598"/>
                  <a:pt x="4123" y="2340"/>
                  <a:pt x="4159" y="2063"/>
                </a:cubicBezTo>
                <a:cubicBezTo>
                  <a:pt x="4177" y="1786"/>
                  <a:pt x="4132" y="1510"/>
                  <a:pt x="4025" y="1260"/>
                </a:cubicBezTo>
                <a:cubicBezTo>
                  <a:pt x="3919" y="1013"/>
                  <a:pt x="3770" y="774"/>
                  <a:pt x="3594" y="570"/>
                </a:cubicBezTo>
                <a:lnTo>
                  <a:pt x="3594" y="570"/>
                </a:lnTo>
                <a:cubicBezTo>
                  <a:pt x="3770" y="774"/>
                  <a:pt x="3919" y="1013"/>
                  <a:pt x="4016" y="1260"/>
                </a:cubicBezTo>
                <a:cubicBezTo>
                  <a:pt x="4123" y="1519"/>
                  <a:pt x="4168" y="1786"/>
                  <a:pt x="4150" y="2063"/>
                </a:cubicBezTo>
                <a:cubicBezTo>
                  <a:pt x="4115" y="2340"/>
                  <a:pt x="3999" y="2590"/>
                  <a:pt x="3820" y="2804"/>
                </a:cubicBezTo>
                <a:cubicBezTo>
                  <a:pt x="3642" y="3009"/>
                  <a:pt x="3418" y="3179"/>
                  <a:pt x="3177" y="3304"/>
                </a:cubicBezTo>
                <a:cubicBezTo>
                  <a:pt x="2704" y="3571"/>
                  <a:pt x="2187" y="3759"/>
                  <a:pt x="1651" y="3884"/>
                </a:cubicBezTo>
                <a:cubicBezTo>
                  <a:pt x="1384" y="3946"/>
                  <a:pt x="1116" y="3991"/>
                  <a:pt x="848" y="4018"/>
                </a:cubicBezTo>
                <a:cubicBezTo>
                  <a:pt x="687" y="4033"/>
                  <a:pt x="529" y="4043"/>
                  <a:pt x="371" y="4043"/>
                </a:cubicBezTo>
                <a:cubicBezTo>
                  <a:pt x="266" y="4043"/>
                  <a:pt x="161" y="4038"/>
                  <a:pt x="55" y="4029"/>
                </a:cubicBezTo>
                <a:lnTo>
                  <a:pt x="55" y="4029"/>
                </a:lnTo>
                <a:cubicBezTo>
                  <a:pt x="92" y="3493"/>
                  <a:pt x="163" y="2966"/>
                  <a:pt x="277" y="2447"/>
                </a:cubicBezTo>
                <a:cubicBezTo>
                  <a:pt x="339" y="2179"/>
                  <a:pt x="411" y="1920"/>
                  <a:pt x="500" y="1661"/>
                </a:cubicBezTo>
                <a:cubicBezTo>
                  <a:pt x="589" y="1411"/>
                  <a:pt x="705" y="1162"/>
                  <a:pt x="839" y="929"/>
                </a:cubicBezTo>
                <a:cubicBezTo>
                  <a:pt x="1134" y="465"/>
                  <a:pt x="1598" y="144"/>
                  <a:pt x="2133" y="37"/>
                </a:cubicBezTo>
                <a:cubicBezTo>
                  <a:pt x="2230" y="14"/>
                  <a:pt x="2329" y="3"/>
                  <a:pt x="2427" y="3"/>
                </a:cubicBezTo>
                <a:cubicBezTo>
                  <a:pt x="2474" y="3"/>
                  <a:pt x="2522" y="6"/>
                  <a:pt x="2569" y="11"/>
                </a:cubicBezTo>
                <a:lnTo>
                  <a:pt x="2569" y="11"/>
                </a:lnTo>
                <a:cubicBezTo>
                  <a:pt x="2512" y="4"/>
                  <a:pt x="2456" y="1"/>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4"/>
          <p:cNvSpPr/>
          <p:nvPr/>
        </p:nvSpPr>
        <p:spPr>
          <a:xfrm>
            <a:off x="6682910" y="758823"/>
            <a:ext cx="259922" cy="280340"/>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6697273" y="739880"/>
            <a:ext cx="239970" cy="277467"/>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6696108" y="787625"/>
            <a:ext cx="228014" cy="249519"/>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6680892" y="758978"/>
            <a:ext cx="241134" cy="28228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7011385" y="669852"/>
            <a:ext cx="335383" cy="235312"/>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7014801" y="698888"/>
            <a:ext cx="297342" cy="217689"/>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7008590" y="668921"/>
            <a:ext cx="334762" cy="236631"/>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4"/>
          <p:cNvSpPr/>
          <p:nvPr/>
        </p:nvSpPr>
        <p:spPr>
          <a:xfrm>
            <a:off x="7034287" y="728622"/>
            <a:ext cx="375909" cy="129185"/>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4"/>
          <p:cNvSpPr/>
          <p:nvPr/>
        </p:nvSpPr>
        <p:spPr>
          <a:xfrm>
            <a:off x="7092514" y="771400"/>
            <a:ext cx="394386" cy="376452"/>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4"/>
          <p:cNvSpPr/>
          <p:nvPr/>
        </p:nvSpPr>
        <p:spPr>
          <a:xfrm>
            <a:off x="7393117" y="1102748"/>
            <a:ext cx="119247" cy="11699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4"/>
          <p:cNvSpPr/>
          <p:nvPr/>
        </p:nvSpPr>
        <p:spPr>
          <a:xfrm>
            <a:off x="7228919" y="1095450"/>
            <a:ext cx="117850" cy="118393"/>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4"/>
          <p:cNvSpPr/>
          <p:nvPr/>
        </p:nvSpPr>
        <p:spPr>
          <a:xfrm>
            <a:off x="7016198" y="901672"/>
            <a:ext cx="125536" cy="102401"/>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4"/>
          <p:cNvSpPr/>
          <p:nvPr/>
        </p:nvSpPr>
        <p:spPr>
          <a:xfrm>
            <a:off x="7115261" y="1034662"/>
            <a:ext cx="120645" cy="113813"/>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4"/>
          <p:cNvSpPr/>
          <p:nvPr/>
        </p:nvSpPr>
        <p:spPr>
          <a:xfrm>
            <a:off x="7135368" y="1058651"/>
            <a:ext cx="45805" cy="49453"/>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4"/>
          <p:cNvSpPr/>
          <p:nvPr/>
        </p:nvSpPr>
        <p:spPr>
          <a:xfrm>
            <a:off x="7043914" y="917199"/>
            <a:ext cx="54810" cy="49221"/>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4"/>
          <p:cNvSpPr/>
          <p:nvPr/>
        </p:nvSpPr>
        <p:spPr>
          <a:xfrm>
            <a:off x="7255237" y="1118275"/>
            <a:ext cx="48600" cy="56984"/>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4"/>
          <p:cNvSpPr/>
          <p:nvPr/>
        </p:nvSpPr>
        <p:spPr>
          <a:xfrm>
            <a:off x="7445133" y="1130153"/>
            <a:ext cx="45805" cy="51627"/>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4"/>
          <p:cNvSpPr/>
          <p:nvPr/>
        </p:nvSpPr>
        <p:spPr>
          <a:xfrm>
            <a:off x="7398707" y="1101350"/>
            <a:ext cx="110242" cy="118704"/>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4"/>
          <p:cNvSpPr/>
          <p:nvPr/>
        </p:nvSpPr>
        <p:spPr>
          <a:xfrm>
            <a:off x="7233810" y="1094674"/>
            <a:ext cx="109543" cy="120101"/>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4"/>
          <p:cNvSpPr/>
          <p:nvPr/>
        </p:nvSpPr>
        <p:spPr>
          <a:xfrm>
            <a:off x="7016198" y="899498"/>
            <a:ext cx="125536" cy="104652"/>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4"/>
          <p:cNvSpPr/>
          <p:nvPr/>
        </p:nvSpPr>
        <p:spPr>
          <a:xfrm>
            <a:off x="7118754" y="1033264"/>
            <a:ext cx="111639" cy="116220"/>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4"/>
          <p:cNvSpPr/>
          <p:nvPr/>
        </p:nvSpPr>
        <p:spPr>
          <a:xfrm>
            <a:off x="7466560" y="1199715"/>
            <a:ext cx="24377" cy="27250"/>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4"/>
          <p:cNvSpPr/>
          <p:nvPr/>
        </p:nvSpPr>
        <p:spPr>
          <a:xfrm>
            <a:off x="7249725" y="1191563"/>
            <a:ext cx="26396" cy="28492"/>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4"/>
          <p:cNvSpPr/>
          <p:nvPr/>
        </p:nvSpPr>
        <p:spPr>
          <a:xfrm>
            <a:off x="7003777" y="950427"/>
            <a:ext cx="36100" cy="21350"/>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4"/>
          <p:cNvSpPr/>
          <p:nvPr/>
        </p:nvSpPr>
        <p:spPr>
          <a:xfrm>
            <a:off x="7122947" y="1116567"/>
            <a:ext cx="37498" cy="38352"/>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4"/>
          <p:cNvSpPr/>
          <p:nvPr/>
        </p:nvSpPr>
        <p:spPr>
          <a:xfrm>
            <a:off x="5696245" y="1097313"/>
            <a:ext cx="462239" cy="446324"/>
          </a:xfrm>
          <a:custGeom>
            <a:avLst/>
            <a:gdLst/>
            <a:ahLst/>
            <a:cxnLst/>
            <a:rect l="l" t="t" r="r" b="b"/>
            <a:pathLst>
              <a:path w="5954" h="5749" extrusionOk="0">
                <a:moveTo>
                  <a:pt x="1928" y="1"/>
                </a:moveTo>
                <a:cubicBezTo>
                  <a:pt x="1928" y="1"/>
                  <a:pt x="1709" y="759"/>
                  <a:pt x="1248" y="759"/>
                </a:cubicBezTo>
                <a:cubicBezTo>
                  <a:pt x="1209" y="759"/>
                  <a:pt x="1168" y="753"/>
                  <a:pt x="1125" y="741"/>
                </a:cubicBezTo>
                <a:lnTo>
                  <a:pt x="1125" y="741"/>
                </a:lnTo>
                <a:cubicBezTo>
                  <a:pt x="1125" y="741"/>
                  <a:pt x="1750" y="1321"/>
                  <a:pt x="1768" y="2044"/>
                </a:cubicBezTo>
                <a:cubicBezTo>
                  <a:pt x="1768" y="2044"/>
                  <a:pt x="1175" y="2546"/>
                  <a:pt x="466" y="2546"/>
                </a:cubicBezTo>
                <a:cubicBezTo>
                  <a:pt x="407" y="2546"/>
                  <a:pt x="347" y="2543"/>
                  <a:pt x="286" y="2535"/>
                </a:cubicBezTo>
                <a:lnTo>
                  <a:pt x="286" y="2535"/>
                </a:lnTo>
                <a:cubicBezTo>
                  <a:pt x="286" y="2535"/>
                  <a:pt x="590" y="3187"/>
                  <a:pt x="1" y="3588"/>
                </a:cubicBezTo>
                <a:cubicBezTo>
                  <a:pt x="1" y="3588"/>
                  <a:pt x="94" y="3571"/>
                  <a:pt x="215" y="3571"/>
                </a:cubicBezTo>
                <a:cubicBezTo>
                  <a:pt x="468" y="3571"/>
                  <a:pt x="844" y="3645"/>
                  <a:pt x="759" y="4097"/>
                </a:cubicBezTo>
                <a:cubicBezTo>
                  <a:pt x="759" y="4097"/>
                  <a:pt x="1078" y="3810"/>
                  <a:pt x="1422" y="3810"/>
                </a:cubicBezTo>
                <a:cubicBezTo>
                  <a:pt x="1480" y="3810"/>
                  <a:pt x="1540" y="3819"/>
                  <a:pt x="1598" y="3838"/>
                </a:cubicBezTo>
                <a:cubicBezTo>
                  <a:pt x="2009" y="3972"/>
                  <a:pt x="1732" y="4838"/>
                  <a:pt x="1661" y="4990"/>
                </a:cubicBezTo>
                <a:cubicBezTo>
                  <a:pt x="1661" y="4990"/>
                  <a:pt x="1716" y="4977"/>
                  <a:pt x="1808" y="4977"/>
                </a:cubicBezTo>
                <a:cubicBezTo>
                  <a:pt x="2061" y="4977"/>
                  <a:pt x="2588" y="5068"/>
                  <a:pt x="2999" y="5748"/>
                </a:cubicBezTo>
                <a:cubicBezTo>
                  <a:pt x="2999" y="5748"/>
                  <a:pt x="2892" y="4802"/>
                  <a:pt x="3704" y="4793"/>
                </a:cubicBezTo>
                <a:cubicBezTo>
                  <a:pt x="3704" y="4793"/>
                  <a:pt x="3214" y="4383"/>
                  <a:pt x="3401" y="3936"/>
                </a:cubicBezTo>
                <a:cubicBezTo>
                  <a:pt x="3461" y="3785"/>
                  <a:pt x="3574" y="3711"/>
                  <a:pt x="3711" y="3711"/>
                </a:cubicBezTo>
                <a:cubicBezTo>
                  <a:pt x="3977" y="3711"/>
                  <a:pt x="4334" y="3994"/>
                  <a:pt x="4570" y="4543"/>
                </a:cubicBezTo>
                <a:cubicBezTo>
                  <a:pt x="4570" y="4543"/>
                  <a:pt x="4861" y="4011"/>
                  <a:pt x="5413" y="4011"/>
                </a:cubicBezTo>
                <a:cubicBezTo>
                  <a:pt x="5572" y="4011"/>
                  <a:pt x="5752" y="4055"/>
                  <a:pt x="5954" y="4168"/>
                </a:cubicBezTo>
                <a:cubicBezTo>
                  <a:pt x="5954" y="4168"/>
                  <a:pt x="5016" y="3562"/>
                  <a:pt x="5588" y="2696"/>
                </a:cubicBezTo>
                <a:lnTo>
                  <a:pt x="5588" y="2696"/>
                </a:lnTo>
                <a:cubicBezTo>
                  <a:pt x="5588" y="2696"/>
                  <a:pt x="5408" y="2720"/>
                  <a:pt x="5177" y="2720"/>
                </a:cubicBezTo>
                <a:cubicBezTo>
                  <a:pt x="4825" y="2720"/>
                  <a:pt x="4355" y="2664"/>
                  <a:pt x="4231" y="2383"/>
                </a:cubicBezTo>
                <a:cubicBezTo>
                  <a:pt x="4026" y="1919"/>
                  <a:pt x="5195" y="1893"/>
                  <a:pt x="5195" y="1893"/>
                </a:cubicBezTo>
                <a:cubicBezTo>
                  <a:pt x="5195" y="1893"/>
                  <a:pt x="4740" y="1330"/>
                  <a:pt x="5481" y="741"/>
                </a:cubicBezTo>
                <a:lnTo>
                  <a:pt x="5481" y="741"/>
                </a:lnTo>
                <a:cubicBezTo>
                  <a:pt x="5481" y="741"/>
                  <a:pt x="5448" y="743"/>
                  <a:pt x="5392" y="743"/>
                </a:cubicBezTo>
                <a:cubicBezTo>
                  <a:pt x="5123" y="743"/>
                  <a:pt x="4320" y="700"/>
                  <a:pt x="4017" y="206"/>
                </a:cubicBezTo>
                <a:cubicBezTo>
                  <a:pt x="4017" y="206"/>
                  <a:pt x="3527" y="887"/>
                  <a:pt x="3196" y="887"/>
                </a:cubicBezTo>
                <a:cubicBezTo>
                  <a:pt x="3184" y="887"/>
                  <a:pt x="3172" y="886"/>
                  <a:pt x="3160" y="884"/>
                </a:cubicBezTo>
                <a:cubicBezTo>
                  <a:pt x="2821" y="822"/>
                  <a:pt x="2723" y="99"/>
                  <a:pt x="2723" y="99"/>
                </a:cubicBezTo>
                <a:cubicBezTo>
                  <a:pt x="2723" y="99"/>
                  <a:pt x="2540" y="228"/>
                  <a:pt x="2329" y="228"/>
                </a:cubicBezTo>
                <a:cubicBezTo>
                  <a:pt x="2194" y="228"/>
                  <a:pt x="2047" y="175"/>
                  <a:pt x="1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4"/>
          <p:cNvSpPr/>
          <p:nvPr/>
        </p:nvSpPr>
        <p:spPr>
          <a:xfrm>
            <a:off x="5825818" y="1266403"/>
            <a:ext cx="332666" cy="277933"/>
          </a:xfrm>
          <a:custGeom>
            <a:avLst/>
            <a:gdLst/>
            <a:ahLst/>
            <a:cxnLst/>
            <a:rect l="l" t="t" r="r" b="b"/>
            <a:pathLst>
              <a:path w="4285" h="3580" extrusionOk="0">
                <a:moveTo>
                  <a:pt x="268" y="2812"/>
                </a:moveTo>
                <a:cubicBezTo>
                  <a:pt x="545" y="2847"/>
                  <a:pt x="982" y="2999"/>
                  <a:pt x="1339" y="3579"/>
                </a:cubicBezTo>
                <a:cubicBezTo>
                  <a:pt x="1339" y="3579"/>
                  <a:pt x="1223" y="2624"/>
                  <a:pt x="2044" y="2615"/>
                </a:cubicBezTo>
                <a:cubicBezTo>
                  <a:pt x="2044" y="2615"/>
                  <a:pt x="1545" y="2214"/>
                  <a:pt x="1732" y="1758"/>
                </a:cubicBezTo>
                <a:cubicBezTo>
                  <a:pt x="1911" y="1312"/>
                  <a:pt x="2553" y="1535"/>
                  <a:pt x="2901" y="2365"/>
                </a:cubicBezTo>
                <a:cubicBezTo>
                  <a:pt x="2901" y="2365"/>
                  <a:pt x="3383" y="1491"/>
                  <a:pt x="4285" y="1990"/>
                </a:cubicBezTo>
                <a:cubicBezTo>
                  <a:pt x="4285" y="1990"/>
                  <a:pt x="3347" y="1384"/>
                  <a:pt x="3919" y="518"/>
                </a:cubicBezTo>
                <a:cubicBezTo>
                  <a:pt x="3919" y="518"/>
                  <a:pt x="2767" y="670"/>
                  <a:pt x="2562" y="205"/>
                </a:cubicBezTo>
                <a:cubicBezTo>
                  <a:pt x="2526" y="143"/>
                  <a:pt x="2526" y="63"/>
                  <a:pt x="2562" y="0"/>
                </a:cubicBezTo>
                <a:cubicBezTo>
                  <a:pt x="1089" y="27"/>
                  <a:pt x="1" y="1366"/>
                  <a:pt x="268" y="281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4"/>
          <p:cNvSpPr/>
          <p:nvPr/>
        </p:nvSpPr>
        <p:spPr>
          <a:xfrm>
            <a:off x="5688637" y="1094518"/>
            <a:ext cx="470546" cy="454631"/>
          </a:xfrm>
          <a:custGeom>
            <a:avLst/>
            <a:gdLst/>
            <a:ahLst/>
            <a:cxnLst/>
            <a:rect l="l" t="t" r="r" b="b"/>
            <a:pathLst>
              <a:path w="6061" h="5856" extrusionOk="0">
                <a:moveTo>
                  <a:pt x="4305" y="2270"/>
                </a:moveTo>
                <a:cubicBezTo>
                  <a:pt x="4298" y="2298"/>
                  <a:pt x="4297" y="2328"/>
                  <a:pt x="4302" y="2357"/>
                </a:cubicBezTo>
                <a:cubicBezTo>
                  <a:pt x="4308" y="2374"/>
                  <a:pt x="4314" y="2390"/>
                  <a:pt x="4322" y="2407"/>
                </a:cubicBezTo>
                <a:lnTo>
                  <a:pt x="4322" y="2407"/>
                </a:lnTo>
                <a:cubicBezTo>
                  <a:pt x="4317" y="2393"/>
                  <a:pt x="4313" y="2380"/>
                  <a:pt x="4311" y="2366"/>
                </a:cubicBezTo>
                <a:cubicBezTo>
                  <a:pt x="4302" y="2333"/>
                  <a:pt x="4300" y="2300"/>
                  <a:pt x="4305" y="2270"/>
                </a:cubicBezTo>
                <a:close/>
                <a:moveTo>
                  <a:pt x="4322" y="2407"/>
                </a:moveTo>
                <a:lnTo>
                  <a:pt x="4322" y="2407"/>
                </a:lnTo>
                <a:cubicBezTo>
                  <a:pt x="4330" y="2431"/>
                  <a:pt x="4342" y="2455"/>
                  <a:pt x="4358" y="2475"/>
                </a:cubicBezTo>
                <a:lnTo>
                  <a:pt x="4358" y="2475"/>
                </a:lnTo>
                <a:cubicBezTo>
                  <a:pt x="4344" y="2454"/>
                  <a:pt x="4332" y="2431"/>
                  <a:pt x="4322" y="2407"/>
                </a:cubicBezTo>
                <a:close/>
                <a:moveTo>
                  <a:pt x="4358" y="2475"/>
                </a:moveTo>
                <a:lnTo>
                  <a:pt x="4358" y="2475"/>
                </a:lnTo>
                <a:cubicBezTo>
                  <a:pt x="4366" y="2487"/>
                  <a:pt x="4374" y="2498"/>
                  <a:pt x="4383" y="2509"/>
                </a:cubicBezTo>
                <a:cubicBezTo>
                  <a:pt x="4426" y="2558"/>
                  <a:pt x="4480" y="2597"/>
                  <a:pt x="4542" y="2628"/>
                </a:cubicBezTo>
                <a:lnTo>
                  <a:pt x="4542" y="2628"/>
                </a:lnTo>
                <a:cubicBezTo>
                  <a:pt x="4485" y="2599"/>
                  <a:pt x="4432" y="2560"/>
                  <a:pt x="4392" y="2509"/>
                </a:cubicBezTo>
                <a:cubicBezTo>
                  <a:pt x="4379" y="2499"/>
                  <a:pt x="4368" y="2488"/>
                  <a:pt x="4358" y="2475"/>
                </a:cubicBezTo>
                <a:close/>
                <a:moveTo>
                  <a:pt x="4542" y="2628"/>
                </a:moveTo>
                <a:cubicBezTo>
                  <a:pt x="4553" y="2634"/>
                  <a:pt x="4565" y="2640"/>
                  <a:pt x="4577" y="2645"/>
                </a:cubicBezTo>
                <a:lnTo>
                  <a:pt x="4577" y="2645"/>
                </a:lnTo>
                <a:cubicBezTo>
                  <a:pt x="4565" y="2639"/>
                  <a:pt x="4553" y="2634"/>
                  <a:pt x="4542" y="2628"/>
                </a:cubicBezTo>
                <a:close/>
                <a:moveTo>
                  <a:pt x="4577" y="2645"/>
                </a:moveTo>
                <a:lnTo>
                  <a:pt x="4577" y="2645"/>
                </a:lnTo>
                <a:cubicBezTo>
                  <a:pt x="4606" y="2657"/>
                  <a:pt x="4636" y="2668"/>
                  <a:pt x="4668" y="2678"/>
                </a:cubicBezTo>
                <a:cubicBezTo>
                  <a:pt x="4681" y="2682"/>
                  <a:pt x="4694" y="2685"/>
                  <a:pt x="4707" y="2688"/>
                </a:cubicBezTo>
                <a:lnTo>
                  <a:pt x="4707" y="2688"/>
                </a:lnTo>
                <a:cubicBezTo>
                  <a:pt x="4697" y="2685"/>
                  <a:pt x="4687" y="2682"/>
                  <a:pt x="4677" y="2678"/>
                </a:cubicBezTo>
                <a:cubicBezTo>
                  <a:pt x="4643" y="2670"/>
                  <a:pt x="4609" y="2659"/>
                  <a:pt x="4577" y="2645"/>
                </a:cubicBezTo>
                <a:close/>
                <a:moveTo>
                  <a:pt x="4707" y="2688"/>
                </a:moveTo>
                <a:cubicBezTo>
                  <a:pt x="4806" y="2719"/>
                  <a:pt x="4911" y="2742"/>
                  <a:pt x="5016" y="2750"/>
                </a:cubicBezTo>
                <a:cubicBezTo>
                  <a:pt x="5092" y="2756"/>
                  <a:pt x="5170" y="2759"/>
                  <a:pt x="5249" y="2759"/>
                </a:cubicBezTo>
                <a:cubicBezTo>
                  <a:pt x="5394" y="2759"/>
                  <a:pt x="5542" y="2749"/>
                  <a:pt x="5686" y="2732"/>
                </a:cubicBezTo>
                <a:lnTo>
                  <a:pt x="5686" y="2732"/>
                </a:lnTo>
                <a:cubicBezTo>
                  <a:pt x="5558" y="2747"/>
                  <a:pt x="5433" y="2753"/>
                  <a:pt x="5308" y="2753"/>
                </a:cubicBezTo>
                <a:cubicBezTo>
                  <a:pt x="5205" y="2753"/>
                  <a:pt x="5103" y="2749"/>
                  <a:pt x="4998" y="2741"/>
                </a:cubicBezTo>
                <a:cubicBezTo>
                  <a:pt x="4896" y="2733"/>
                  <a:pt x="4801" y="2711"/>
                  <a:pt x="4707" y="2688"/>
                </a:cubicBezTo>
                <a:close/>
                <a:moveTo>
                  <a:pt x="2009" y="1"/>
                </a:moveTo>
                <a:lnTo>
                  <a:pt x="2000" y="37"/>
                </a:lnTo>
                <a:cubicBezTo>
                  <a:pt x="1937" y="224"/>
                  <a:pt x="1848" y="411"/>
                  <a:pt x="1723" y="563"/>
                </a:cubicBezTo>
                <a:cubicBezTo>
                  <a:pt x="1669" y="643"/>
                  <a:pt x="1589" y="706"/>
                  <a:pt x="1500" y="742"/>
                </a:cubicBezTo>
                <a:cubicBezTo>
                  <a:pt x="1446" y="763"/>
                  <a:pt x="1388" y="775"/>
                  <a:pt x="1332" y="775"/>
                </a:cubicBezTo>
                <a:cubicBezTo>
                  <a:pt x="1303" y="775"/>
                  <a:pt x="1275" y="772"/>
                  <a:pt x="1248" y="766"/>
                </a:cubicBezTo>
                <a:lnTo>
                  <a:pt x="1248" y="766"/>
                </a:lnTo>
                <a:cubicBezTo>
                  <a:pt x="1246" y="764"/>
                  <a:pt x="1243" y="762"/>
                  <a:pt x="1241" y="759"/>
                </a:cubicBezTo>
                <a:lnTo>
                  <a:pt x="1239" y="764"/>
                </a:lnTo>
                <a:lnTo>
                  <a:pt x="1239" y="764"/>
                </a:lnTo>
                <a:cubicBezTo>
                  <a:pt x="1234" y="762"/>
                  <a:pt x="1228" y="761"/>
                  <a:pt x="1223" y="759"/>
                </a:cubicBezTo>
                <a:lnTo>
                  <a:pt x="1143" y="742"/>
                </a:lnTo>
                <a:lnTo>
                  <a:pt x="1205" y="795"/>
                </a:lnTo>
                <a:cubicBezTo>
                  <a:pt x="1375" y="974"/>
                  <a:pt x="1527" y="1170"/>
                  <a:pt x="1643" y="1384"/>
                </a:cubicBezTo>
                <a:cubicBezTo>
                  <a:pt x="1696" y="1491"/>
                  <a:pt x="1741" y="1607"/>
                  <a:pt x="1777" y="1723"/>
                </a:cubicBezTo>
                <a:cubicBezTo>
                  <a:pt x="1811" y="1836"/>
                  <a:pt x="1829" y="1949"/>
                  <a:pt x="1838" y="2070"/>
                </a:cubicBezTo>
                <a:lnTo>
                  <a:pt x="1838" y="2070"/>
                </a:lnTo>
                <a:cubicBezTo>
                  <a:pt x="1627" y="2227"/>
                  <a:pt x="1398" y="2358"/>
                  <a:pt x="1152" y="2446"/>
                </a:cubicBezTo>
                <a:cubicBezTo>
                  <a:pt x="1027" y="2491"/>
                  <a:pt x="902" y="2518"/>
                  <a:pt x="777" y="2544"/>
                </a:cubicBezTo>
                <a:cubicBezTo>
                  <a:pt x="710" y="2553"/>
                  <a:pt x="643" y="2558"/>
                  <a:pt x="577" y="2558"/>
                </a:cubicBezTo>
                <a:cubicBezTo>
                  <a:pt x="511" y="2558"/>
                  <a:pt x="447" y="2553"/>
                  <a:pt x="384" y="2544"/>
                </a:cubicBezTo>
                <a:lnTo>
                  <a:pt x="340" y="2544"/>
                </a:lnTo>
                <a:lnTo>
                  <a:pt x="357" y="2589"/>
                </a:lnTo>
                <a:cubicBezTo>
                  <a:pt x="393" y="2678"/>
                  <a:pt x="411" y="2768"/>
                  <a:pt x="420" y="2866"/>
                </a:cubicBezTo>
                <a:cubicBezTo>
                  <a:pt x="438" y="2964"/>
                  <a:pt x="429" y="3053"/>
                  <a:pt x="411" y="3151"/>
                </a:cubicBezTo>
                <a:cubicBezTo>
                  <a:pt x="384" y="3241"/>
                  <a:pt x="349" y="3330"/>
                  <a:pt x="286" y="3410"/>
                </a:cubicBezTo>
                <a:cubicBezTo>
                  <a:pt x="236" y="3477"/>
                  <a:pt x="170" y="3544"/>
                  <a:pt x="95" y="3597"/>
                </a:cubicBezTo>
                <a:lnTo>
                  <a:pt x="95" y="3597"/>
                </a:lnTo>
                <a:cubicBezTo>
                  <a:pt x="93" y="3597"/>
                  <a:pt x="92" y="3597"/>
                  <a:pt x="90" y="3598"/>
                </a:cubicBezTo>
                <a:lnTo>
                  <a:pt x="91" y="3600"/>
                </a:lnTo>
                <a:lnTo>
                  <a:pt x="91" y="3600"/>
                </a:lnTo>
                <a:cubicBezTo>
                  <a:pt x="87" y="3602"/>
                  <a:pt x="84" y="3604"/>
                  <a:pt x="81" y="3607"/>
                </a:cubicBezTo>
                <a:lnTo>
                  <a:pt x="0" y="3669"/>
                </a:lnTo>
                <a:lnTo>
                  <a:pt x="0" y="3669"/>
                </a:lnTo>
                <a:lnTo>
                  <a:pt x="99" y="3651"/>
                </a:lnTo>
                <a:cubicBezTo>
                  <a:pt x="160" y="3639"/>
                  <a:pt x="222" y="3633"/>
                  <a:pt x="284" y="3633"/>
                </a:cubicBezTo>
                <a:cubicBezTo>
                  <a:pt x="404" y="3633"/>
                  <a:pt x="523" y="3655"/>
                  <a:pt x="634" y="3696"/>
                </a:cubicBezTo>
                <a:cubicBezTo>
                  <a:pt x="714" y="3723"/>
                  <a:pt x="777" y="3794"/>
                  <a:pt x="813" y="3874"/>
                </a:cubicBezTo>
                <a:cubicBezTo>
                  <a:pt x="839" y="3955"/>
                  <a:pt x="839" y="4044"/>
                  <a:pt x="822" y="4133"/>
                </a:cubicBezTo>
                <a:lnTo>
                  <a:pt x="822" y="4187"/>
                </a:lnTo>
                <a:lnTo>
                  <a:pt x="866" y="4151"/>
                </a:lnTo>
                <a:cubicBezTo>
                  <a:pt x="1000" y="4035"/>
                  <a:pt x="1161" y="3946"/>
                  <a:pt x="1330" y="3901"/>
                </a:cubicBezTo>
                <a:cubicBezTo>
                  <a:pt x="1397" y="3881"/>
                  <a:pt x="1464" y="3871"/>
                  <a:pt x="1527" y="3871"/>
                </a:cubicBezTo>
                <a:cubicBezTo>
                  <a:pt x="1548" y="3871"/>
                  <a:pt x="1569" y="3872"/>
                  <a:pt x="1589" y="3874"/>
                </a:cubicBezTo>
                <a:cubicBezTo>
                  <a:pt x="1678" y="3883"/>
                  <a:pt x="1759" y="3919"/>
                  <a:pt x="1812" y="3990"/>
                </a:cubicBezTo>
                <a:cubicBezTo>
                  <a:pt x="1866" y="4062"/>
                  <a:pt x="1893" y="4142"/>
                  <a:pt x="1893" y="4231"/>
                </a:cubicBezTo>
                <a:cubicBezTo>
                  <a:pt x="1893" y="4321"/>
                  <a:pt x="1893" y="4410"/>
                  <a:pt x="1884" y="4499"/>
                </a:cubicBezTo>
                <a:cubicBezTo>
                  <a:pt x="1858" y="4668"/>
                  <a:pt x="1809" y="4837"/>
                  <a:pt x="1751" y="4999"/>
                </a:cubicBezTo>
                <a:lnTo>
                  <a:pt x="1751" y="4999"/>
                </a:lnTo>
                <a:cubicBezTo>
                  <a:pt x="1750" y="4999"/>
                  <a:pt x="1750" y="4999"/>
                  <a:pt x="1750" y="4999"/>
                </a:cubicBezTo>
                <a:lnTo>
                  <a:pt x="1750" y="5000"/>
                </a:lnTo>
                <a:lnTo>
                  <a:pt x="1750" y="5000"/>
                </a:lnTo>
                <a:cubicBezTo>
                  <a:pt x="1747" y="5008"/>
                  <a:pt x="1744" y="5017"/>
                  <a:pt x="1741" y="5026"/>
                </a:cubicBezTo>
                <a:lnTo>
                  <a:pt x="1732" y="5061"/>
                </a:lnTo>
                <a:lnTo>
                  <a:pt x="1732" y="5061"/>
                </a:lnTo>
                <a:lnTo>
                  <a:pt x="1768" y="5052"/>
                </a:lnTo>
                <a:cubicBezTo>
                  <a:pt x="1819" y="5045"/>
                  <a:pt x="1874" y="5041"/>
                  <a:pt x="1929" y="5041"/>
                </a:cubicBezTo>
                <a:cubicBezTo>
                  <a:pt x="2008" y="5041"/>
                  <a:pt x="2087" y="5049"/>
                  <a:pt x="2160" y="5070"/>
                </a:cubicBezTo>
                <a:cubicBezTo>
                  <a:pt x="2294" y="5097"/>
                  <a:pt x="2419" y="5151"/>
                  <a:pt x="2535" y="5222"/>
                </a:cubicBezTo>
                <a:cubicBezTo>
                  <a:pt x="2642" y="5293"/>
                  <a:pt x="2749" y="5383"/>
                  <a:pt x="2839" y="5481"/>
                </a:cubicBezTo>
                <a:cubicBezTo>
                  <a:pt x="2892" y="5516"/>
                  <a:pt x="2928" y="5579"/>
                  <a:pt x="2972" y="5632"/>
                </a:cubicBezTo>
                <a:lnTo>
                  <a:pt x="3080" y="5802"/>
                </a:lnTo>
                <a:lnTo>
                  <a:pt x="3124" y="5856"/>
                </a:lnTo>
                <a:lnTo>
                  <a:pt x="3115" y="5784"/>
                </a:lnTo>
                <a:cubicBezTo>
                  <a:pt x="3115" y="5781"/>
                  <a:pt x="3115" y="5778"/>
                  <a:pt x="3115" y="5775"/>
                </a:cubicBezTo>
                <a:lnTo>
                  <a:pt x="3115" y="5775"/>
                </a:lnTo>
                <a:lnTo>
                  <a:pt x="3115" y="5775"/>
                </a:lnTo>
                <a:cubicBezTo>
                  <a:pt x="3115" y="5775"/>
                  <a:pt x="3115" y="5774"/>
                  <a:pt x="3114" y="5774"/>
                </a:cubicBezTo>
                <a:lnTo>
                  <a:pt x="3114" y="5774"/>
                </a:lnTo>
                <a:cubicBezTo>
                  <a:pt x="3107" y="5670"/>
                  <a:pt x="3116" y="5558"/>
                  <a:pt x="3133" y="5454"/>
                </a:cubicBezTo>
                <a:cubicBezTo>
                  <a:pt x="3151" y="5347"/>
                  <a:pt x="3187" y="5240"/>
                  <a:pt x="3240" y="5142"/>
                </a:cubicBezTo>
                <a:cubicBezTo>
                  <a:pt x="3303" y="5043"/>
                  <a:pt x="3383" y="4963"/>
                  <a:pt x="3481" y="4918"/>
                </a:cubicBezTo>
                <a:cubicBezTo>
                  <a:pt x="3588" y="4874"/>
                  <a:pt x="3695" y="4847"/>
                  <a:pt x="3802" y="4847"/>
                </a:cubicBezTo>
                <a:lnTo>
                  <a:pt x="3847" y="4847"/>
                </a:lnTo>
                <a:lnTo>
                  <a:pt x="3820" y="4820"/>
                </a:lnTo>
                <a:cubicBezTo>
                  <a:pt x="3651" y="4678"/>
                  <a:pt x="3535" y="4490"/>
                  <a:pt x="3481" y="4276"/>
                </a:cubicBezTo>
                <a:cubicBezTo>
                  <a:pt x="3463" y="4169"/>
                  <a:pt x="3472" y="4062"/>
                  <a:pt x="3517" y="3964"/>
                </a:cubicBezTo>
                <a:cubicBezTo>
                  <a:pt x="3561" y="3865"/>
                  <a:pt x="3642" y="3794"/>
                  <a:pt x="3749" y="3767"/>
                </a:cubicBezTo>
                <a:cubicBezTo>
                  <a:pt x="3766" y="3766"/>
                  <a:pt x="3783" y="3765"/>
                  <a:pt x="3800" y="3765"/>
                </a:cubicBezTo>
                <a:cubicBezTo>
                  <a:pt x="3889" y="3765"/>
                  <a:pt x="3977" y="3786"/>
                  <a:pt x="4052" y="3839"/>
                </a:cubicBezTo>
                <a:cubicBezTo>
                  <a:pt x="4151" y="3883"/>
                  <a:pt x="4240" y="3955"/>
                  <a:pt x="4311" y="4035"/>
                </a:cubicBezTo>
                <a:cubicBezTo>
                  <a:pt x="4446" y="4187"/>
                  <a:pt x="4565" y="4363"/>
                  <a:pt x="4646" y="4555"/>
                </a:cubicBezTo>
                <a:lnTo>
                  <a:pt x="4646" y="4555"/>
                </a:lnTo>
                <a:cubicBezTo>
                  <a:pt x="4644" y="4557"/>
                  <a:pt x="4643" y="4559"/>
                  <a:pt x="4641" y="4561"/>
                </a:cubicBezTo>
                <a:lnTo>
                  <a:pt x="4649" y="4561"/>
                </a:lnTo>
                <a:cubicBezTo>
                  <a:pt x="4652" y="4570"/>
                  <a:pt x="4656" y="4579"/>
                  <a:pt x="4659" y="4588"/>
                </a:cubicBezTo>
                <a:lnTo>
                  <a:pt x="4668" y="4606"/>
                </a:lnTo>
                <a:lnTo>
                  <a:pt x="4677" y="4588"/>
                </a:lnTo>
                <a:cubicBezTo>
                  <a:pt x="4749" y="4472"/>
                  <a:pt x="4838" y="4374"/>
                  <a:pt x="4936" y="4285"/>
                </a:cubicBezTo>
                <a:cubicBezTo>
                  <a:pt x="5034" y="4196"/>
                  <a:pt x="5159" y="4133"/>
                  <a:pt x="5284" y="4097"/>
                </a:cubicBezTo>
                <a:cubicBezTo>
                  <a:pt x="5362" y="4069"/>
                  <a:pt x="5444" y="4056"/>
                  <a:pt x="5527" y="4056"/>
                </a:cubicBezTo>
                <a:cubicBezTo>
                  <a:pt x="5576" y="4056"/>
                  <a:pt x="5627" y="4061"/>
                  <a:pt x="5677" y="4071"/>
                </a:cubicBezTo>
                <a:cubicBezTo>
                  <a:pt x="5739" y="4088"/>
                  <a:pt x="5811" y="4106"/>
                  <a:pt x="5873" y="4124"/>
                </a:cubicBezTo>
                <a:cubicBezTo>
                  <a:pt x="5936" y="4151"/>
                  <a:pt x="5989" y="4187"/>
                  <a:pt x="6052" y="4213"/>
                </a:cubicBezTo>
                <a:lnTo>
                  <a:pt x="6060" y="4196"/>
                </a:lnTo>
                <a:cubicBezTo>
                  <a:pt x="5944" y="4115"/>
                  <a:pt x="5837" y="4017"/>
                  <a:pt x="5748" y="3910"/>
                </a:cubicBezTo>
                <a:cubicBezTo>
                  <a:pt x="5659" y="3803"/>
                  <a:pt x="5587" y="3678"/>
                  <a:pt x="5543" y="3544"/>
                </a:cubicBezTo>
                <a:cubicBezTo>
                  <a:pt x="5534" y="3508"/>
                  <a:pt x="5525" y="3473"/>
                  <a:pt x="5516" y="3437"/>
                </a:cubicBezTo>
                <a:lnTo>
                  <a:pt x="5507" y="3339"/>
                </a:lnTo>
                <a:cubicBezTo>
                  <a:pt x="5498" y="3267"/>
                  <a:pt x="5507" y="3196"/>
                  <a:pt x="5525" y="3125"/>
                </a:cubicBezTo>
                <a:cubicBezTo>
                  <a:pt x="5552" y="2982"/>
                  <a:pt x="5605" y="2848"/>
                  <a:pt x="5686" y="2732"/>
                </a:cubicBezTo>
                <a:lnTo>
                  <a:pt x="5686" y="2732"/>
                </a:lnTo>
                <a:cubicBezTo>
                  <a:pt x="5596" y="2848"/>
                  <a:pt x="5534" y="2973"/>
                  <a:pt x="5498" y="3107"/>
                </a:cubicBezTo>
                <a:cubicBezTo>
                  <a:pt x="5489" y="3178"/>
                  <a:pt x="5480" y="3250"/>
                  <a:pt x="5480" y="3321"/>
                </a:cubicBezTo>
                <a:lnTo>
                  <a:pt x="5498" y="3428"/>
                </a:lnTo>
                <a:cubicBezTo>
                  <a:pt x="5498" y="3464"/>
                  <a:pt x="5516" y="3499"/>
                  <a:pt x="5525" y="3535"/>
                </a:cubicBezTo>
                <a:cubicBezTo>
                  <a:pt x="5561" y="3669"/>
                  <a:pt x="5632" y="3794"/>
                  <a:pt x="5721" y="3910"/>
                </a:cubicBezTo>
                <a:cubicBezTo>
                  <a:pt x="5797" y="4001"/>
                  <a:pt x="5887" y="4086"/>
                  <a:pt x="5983" y="4159"/>
                </a:cubicBezTo>
                <a:lnTo>
                  <a:pt x="5983" y="4159"/>
                </a:lnTo>
                <a:cubicBezTo>
                  <a:pt x="5941" y="4138"/>
                  <a:pt x="5898" y="4116"/>
                  <a:pt x="5855" y="4097"/>
                </a:cubicBezTo>
                <a:cubicBezTo>
                  <a:pt x="5793" y="4080"/>
                  <a:pt x="5730" y="4062"/>
                  <a:pt x="5659" y="4044"/>
                </a:cubicBezTo>
                <a:cubicBezTo>
                  <a:pt x="5606" y="4033"/>
                  <a:pt x="5553" y="4028"/>
                  <a:pt x="5500" y="4028"/>
                </a:cubicBezTo>
                <a:cubicBezTo>
                  <a:pt x="5419" y="4028"/>
                  <a:pt x="5338" y="4040"/>
                  <a:pt x="5257" y="4062"/>
                </a:cubicBezTo>
                <a:cubicBezTo>
                  <a:pt x="5132" y="4106"/>
                  <a:pt x="5007" y="4169"/>
                  <a:pt x="4909" y="4258"/>
                </a:cubicBezTo>
                <a:cubicBezTo>
                  <a:pt x="4810" y="4341"/>
                  <a:pt x="4726" y="4431"/>
                  <a:pt x="4657" y="4537"/>
                </a:cubicBezTo>
                <a:lnTo>
                  <a:pt x="4657" y="4537"/>
                </a:lnTo>
                <a:cubicBezTo>
                  <a:pt x="4569" y="4341"/>
                  <a:pt x="4457" y="4162"/>
                  <a:pt x="4311" y="4008"/>
                </a:cubicBezTo>
                <a:cubicBezTo>
                  <a:pt x="4240" y="3919"/>
                  <a:pt x="4151" y="3856"/>
                  <a:pt x="4052" y="3794"/>
                </a:cubicBezTo>
                <a:cubicBezTo>
                  <a:pt x="3975" y="3752"/>
                  <a:pt x="3886" y="3726"/>
                  <a:pt x="3795" y="3726"/>
                </a:cubicBezTo>
                <a:cubicBezTo>
                  <a:pt x="3771" y="3726"/>
                  <a:pt x="3746" y="3728"/>
                  <a:pt x="3722" y="3731"/>
                </a:cubicBezTo>
                <a:cubicBezTo>
                  <a:pt x="3615" y="3758"/>
                  <a:pt x="3517" y="3830"/>
                  <a:pt x="3472" y="3937"/>
                </a:cubicBezTo>
                <a:cubicBezTo>
                  <a:pt x="3428" y="4044"/>
                  <a:pt x="3410" y="4160"/>
                  <a:pt x="3437" y="4276"/>
                </a:cubicBezTo>
                <a:cubicBezTo>
                  <a:pt x="3454" y="4383"/>
                  <a:pt x="3499" y="4490"/>
                  <a:pt x="3561" y="4579"/>
                </a:cubicBezTo>
                <a:cubicBezTo>
                  <a:pt x="3615" y="4664"/>
                  <a:pt x="3675" y="4741"/>
                  <a:pt x="3747" y="4807"/>
                </a:cubicBezTo>
                <a:lnTo>
                  <a:pt x="3747" y="4807"/>
                </a:lnTo>
                <a:cubicBezTo>
                  <a:pt x="3647" y="4817"/>
                  <a:pt x="3548" y="4836"/>
                  <a:pt x="3463" y="4883"/>
                </a:cubicBezTo>
                <a:cubicBezTo>
                  <a:pt x="3356" y="4936"/>
                  <a:pt x="3267" y="5017"/>
                  <a:pt x="3204" y="5115"/>
                </a:cubicBezTo>
                <a:cubicBezTo>
                  <a:pt x="3151" y="5213"/>
                  <a:pt x="3106" y="5329"/>
                  <a:pt x="3097" y="5436"/>
                </a:cubicBezTo>
                <a:cubicBezTo>
                  <a:pt x="3077" y="5526"/>
                  <a:pt x="3072" y="5617"/>
                  <a:pt x="3075" y="5707"/>
                </a:cubicBezTo>
                <a:lnTo>
                  <a:pt x="3075" y="5707"/>
                </a:lnTo>
                <a:cubicBezTo>
                  <a:pt x="3052" y="5669"/>
                  <a:pt x="3027" y="5634"/>
                  <a:pt x="2999" y="5606"/>
                </a:cubicBezTo>
                <a:cubicBezTo>
                  <a:pt x="2955" y="5552"/>
                  <a:pt x="2919" y="5490"/>
                  <a:pt x="2865" y="5445"/>
                </a:cubicBezTo>
                <a:cubicBezTo>
                  <a:pt x="2776" y="5347"/>
                  <a:pt x="2669" y="5258"/>
                  <a:pt x="2553" y="5177"/>
                </a:cubicBezTo>
                <a:cubicBezTo>
                  <a:pt x="2356" y="5053"/>
                  <a:pt x="2136" y="4989"/>
                  <a:pt x="1906" y="4989"/>
                </a:cubicBezTo>
                <a:cubicBezTo>
                  <a:pt x="1868" y="4989"/>
                  <a:pt x="1831" y="4991"/>
                  <a:pt x="1793" y="4994"/>
                </a:cubicBezTo>
                <a:lnTo>
                  <a:pt x="1793" y="4994"/>
                </a:lnTo>
                <a:cubicBezTo>
                  <a:pt x="1855" y="4837"/>
                  <a:pt x="1895" y="4672"/>
                  <a:pt x="1919" y="4499"/>
                </a:cubicBezTo>
                <a:cubicBezTo>
                  <a:pt x="1937" y="4410"/>
                  <a:pt x="1937" y="4312"/>
                  <a:pt x="1937" y="4222"/>
                </a:cubicBezTo>
                <a:cubicBezTo>
                  <a:pt x="1928" y="4124"/>
                  <a:pt x="1901" y="4035"/>
                  <a:pt x="1848" y="3955"/>
                </a:cubicBezTo>
                <a:cubicBezTo>
                  <a:pt x="1785" y="3883"/>
                  <a:pt x="1696" y="3830"/>
                  <a:pt x="1598" y="3821"/>
                </a:cubicBezTo>
                <a:cubicBezTo>
                  <a:pt x="1576" y="3818"/>
                  <a:pt x="1553" y="3817"/>
                  <a:pt x="1530" y="3817"/>
                </a:cubicBezTo>
                <a:cubicBezTo>
                  <a:pt x="1460" y="3817"/>
                  <a:pt x="1388" y="3827"/>
                  <a:pt x="1321" y="3847"/>
                </a:cubicBezTo>
                <a:cubicBezTo>
                  <a:pt x="1164" y="3895"/>
                  <a:pt x="1014" y="3969"/>
                  <a:pt x="883" y="4066"/>
                </a:cubicBezTo>
                <a:lnTo>
                  <a:pt x="883" y="4066"/>
                </a:lnTo>
                <a:cubicBezTo>
                  <a:pt x="888" y="3990"/>
                  <a:pt x="878" y="3916"/>
                  <a:pt x="857" y="3847"/>
                </a:cubicBezTo>
                <a:cubicBezTo>
                  <a:pt x="822" y="3749"/>
                  <a:pt x="741" y="3678"/>
                  <a:pt x="652" y="3642"/>
                </a:cubicBezTo>
                <a:cubicBezTo>
                  <a:pt x="563" y="3607"/>
                  <a:pt x="473" y="3580"/>
                  <a:pt x="375" y="3580"/>
                </a:cubicBezTo>
                <a:cubicBezTo>
                  <a:pt x="349" y="3577"/>
                  <a:pt x="323" y="3576"/>
                  <a:pt x="298" y="3576"/>
                </a:cubicBezTo>
                <a:cubicBezTo>
                  <a:pt x="260" y="3576"/>
                  <a:pt x="222" y="3579"/>
                  <a:pt x="184" y="3583"/>
                </a:cubicBezTo>
                <a:lnTo>
                  <a:pt x="184" y="3583"/>
                </a:lnTo>
                <a:cubicBezTo>
                  <a:pt x="239" y="3536"/>
                  <a:pt x="287" y="3484"/>
                  <a:pt x="331" y="3428"/>
                </a:cubicBezTo>
                <a:cubicBezTo>
                  <a:pt x="393" y="3348"/>
                  <a:pt x="438" y="3250"/>
                  <a:pt x="465" y="3151"/>
                </a:cubicBezTo>
                <a:cubicBezTo>
                  <a:pt x="482" y="3053"/>
                  <a:pt x="491" y="2955"/>
                  <a:pt x="482" y="2848"/>
                </a:cubicBezTo>
                <a:cubicBezTo>
                  <a:pt x="475" y="2765"/>
                  <a:pt x="455" y="2683"/>
                  <a:pt x="422" y="2601"/>
                </a:cubicBezTo>
                <a:lnTo>
                  <a:pt x="422" y="2601"/>
                </a:lnTo>
                <a:cubicBezTo>
                  <a:pt x="465" y="2603"/>
                  <a:pt x="507" y="2604"/>
                  <a:pt x="549" y="2604"/>
                </a:cubicBezTo>
                <a:cubicBezTo>
                  <a:pt x="629" y="2604"/>
                  <a:pt x="707" y="2600"/>
                  <a:pt x="786" y="2589"/>
                </a:cubicBezTo>
                <a:cubicBezTo>
                  <a:pt x="920" y="2571"/>
                  <a:pt x="1054" y="2536"/>
                  <a:pt x="1179" y="2482"/>
                </a:cubicBezTo>
                <a:cubicBezTo>
                  <a:pt x="1428" y="2393"/>
                  <a:pt x="1669" y="2259"/>
                  <a:pt x="1884" y="2089"/>
                </a:cubicBezTo>
                <a:lnTo>
                  <a:pt x="1893" y="2080"/>
                </a:lnTo>
                <a:lnTo>
                  <a:pt x="1893" y="2071"/>
                </a:lnTo>
                <a:cubicBezTo>
                  <a:pt x="1884" y="1946"/>
                  <a:pt x="1866" y="1822"/>
                  <a:pt x="1830" y="1697"/>
                </a:cubicBezTo>
                <a:cubicBezTo>
                  <a:pt x="1794" y="1581"/>
                  <a:pt x="1750" y="1465"/>
                  <a:pt x="1687" y="1357"/>
                </a:cubicBezTo>
                <a:cubicBezTo>
                  <a:pt x="1582" y="1155"/>
                  <a:pt x="1448" y="968"/>
                  <a:pt x="1290" y="808"/>
                </a:cubicBezTo>
                <a:lnTo>
                  <a:pt x="1290" y="808"/>
                </a:lnTo>
                <a:cubicBezTo>
                  <a:pt x="1308" y="810"/>
                  <a:pt x="1325" y="811"/>
                  <a:pt x="1342" y="811"/>
                </a:cubicBezTo>
                <a:cubicBezTo>
                  <a:pt x="1404" y="811"/>
                  <a:pt x="1467" y="799"/>
                  <a:pt x="1527" y="777"/>
                </a:cubicBezTo>
                <a:cubicBezTo>
                  <a:pt x="1625" y="733"/>
                  <a:pt x="1705" y="661"/>
                  <a:pt x="1768" y="581"/>
                </a:cubicBezTo>
                <a:cubicBezTo>
                  <a:pt x="1884" y="431"/>
                  <a:pt x="1977" y="259"/>
                  <a:pt x="2033" y="77"/>
                </a:cubicBezTo>
                <a:lnTo>
                  <a:pt x="2033" y="77"/>
                </a:lnTo>
                <a:cubicBezTo>
                  <a:pt x="2072" y="126"/>
                  <a:pt x="2119" y="169"/>
                  <a:pt x="2178" y="206"/>
                </a:cubicBezTo>
                <a:cubicBezTo>
                  <a:pt x="2241" y="251"/>
                  <a:pt x="2321" y="277"/>
                  <a:pt x="2401" y="277"/>
                </a:cubicBezTo>
                <a:cubicBezTo>
                  <a:pt x="2414" y="279"/>
                  <a:pt x="2428" y="280"/>
                  <a:pt x="2441" y="280"/>
                </a:cubicBezTo>
                <a:cubicBezTo>
                  <a:pt x="2502" y="280"/>
                  <a:pt x="2566" y="265"/>
                  <a:pt x="2624" y="251"/>
                </a:cubicBezTo>
                <a:cubicBezTo>
                  <a:pt x="2693" y="228"/>
                  <a:pt x="2748" y="199"/>
                  <a:pt x="2808" y="163"/>
                </a:cubicBezTo>
                <a:lnTo>
                  <a:pt x="2808" y="163"/>
                </a:lnTo>
                <a:cubicBezTo>
                  <a:pt x="2836" y="323"/>
                  <a:pt x="2887" y="483"/>
                  <a:pt x="2955" y="634"/>
                </a:cubicBezTo>
                <a:cubicBezTo>
                  <a:pt x="2990" y="715"/>
                  <a:pt x="3044" y="786"/>
                  <a:pt x="3106" y="849"/>
                </a:cubicBezTo>
                <a:cubicBezTo>
                  <a:pt x="3163" y="898"/>
                  <a:pt x="3237" y="926"/>
                  <a:pt x="3310" y="926"/>
                </a:cubicBezTo>
                <a:cubicBezTo>
                  <a:pt x="3328" y="926"/>
                  <a:pt x="3347" y="924"/>
                  <a:pt x="3365" y="920"/>
                </a:cubicBezTo>
                <a:cubicBezTo>
                  <a:pt x="3445" y="902"/>
                  <a:pt x="3526" y="867"/>
                  <a:pt x="3597" y="813"/>
                </a:cubicBezTo>
                <a:cubicBezTo>
                  <a:pt x="3669" y="759"/>
                  <a:pt x="3740" y="706"/>
                  <a:pt x="3794" y="643"/>
                </a:cubicBezTo>
                <a:cubicBezTo>
                  <a:pt x="3913" y="524"/>
                  <a:pt x="4024" y="397"/>
                  <a:pt x="4127" y="269"/>
                </a:cubicBezTo>
                <a:lnTo>
                  <a:pt x="4127" y="269"/>
                </a:lnTo>
                <a:cubicBezTo>
                  <a:pt x="4197" y="376"/>
                  <a:pt x="4291" y="460"/>
                  <a:pt x="4400" y="536"/>
                </a:cubicBezTo>
                <a:cubicBezTo>
                  <a:pt x="4516" y="608"/>
                  <a:pt x="4650" y="661"/>
                  <a:pt x="4775" y="697"/>
                </a:cubicBezTo>
                <a:cubicBezTo>
                  <a:pt x="4909" y="733"/>
                  <a:pt x="5043" y="759"/>
                  <a:pt x="5177" y="768"/>
                </a:cubicBezTo>
                <a:cubicBezTo>
                  <a:pt x="5275" y="781"/>
                  <a:pt x="5373" y="790"/>
                  <a:pt x="5474" y="790"/>
                </a:cubicBezTo>
                <a:cubicBezTo>
                  <a:pt x="5496" y="790"/>
                  <a:pt x="5517" y="789"/>
                  <a:pt x="5538" y="789"/>
                </a:cubicBezTo>
                <a:lnTo>
                  <a:pt x="5538" y="789"/>
                </a:lnTo>
                <a:lnTo>
                  <a:pt x="5445" y="875"/>
                </a:lnTo>
                <a:cubicBezTo>
                  <a:pt x="5409" y="920"/>
                  <a:pt x="5373" y="956"/>
                  <a:pt x="5338" y="1000"/>
                </a:cubicBezTo>
                <a:cubicBezTo>
                  <a:pt x="5266" y="1090"/>
                  <a:pt x="5213" y="1188"/>
                  <a:pt x="5177" y="1295"/>
                </a:cubicBezTo>
                <a:cubicBezTo>
                  <a:pt x="5116" y="1511"/>
                  <a:pt x="5156" y="1736"/>
                  <a:pt x="5281" y="1921"/>
                </a:cubicBezTo>
                <a:lnTo>
                  <a:pt x="5281" y="1921"/>
                </a:lnTo>
                <a:cubicBezTo>
                  <a:pt x="5057" y="1931"/>
                  <a:pt x="4840" y="1966"/>
                  <a:pt x="4632" y="2027"/>
                </a:cubicBezTo>
                <a:cubicBezTo>
                  <a:pt x="4516" y="2054"/>
                  <a:pt x="4418" y="2107"/>
                  <a:pt x="4338" y="2196"/>
                </a:cubicBezTo>
                <a:cubicBezTo>
                  <a:pt x="4321" y="2218"/>
                  <a:pt x="4310" y="2243"/>
                  <a:pt x="4305" y="2270"/>
                </a:cubicBezTo>
                <a:lnTo>
                  <a:pt x="4305" y="2270"/>
                </a:lnTo>
                <a:cubicBezTo>
                  <a:pt x="4311" y="2247"/>
                  <a:pt x="4322" y="2225"/>
                  <a:pt x="4338" y="2205"/>
                </a:cubicBezTo>
                <a:cubicBezTo>
                  <a:pt x="4409" y="2125"/>
                  <a:pt x="4508" y="2062"/>
                  <a:pt x="4615" y="2036"/>
                </a:cubicBezTo>
                <a:cubicBezTo>
                  <a:pt x="4838" y="1973"/>
                  <a:pt x="5061" y="1946"/>
                  <a:pt x="5284" y="1946"/>
                </a:cubicBezTo>
                <a:lnTo>
                  <a:pt x="5302" y="1946"/>
                </a:lnTo>
                <a:lnTo>
                  <a:pt x="5295" y="1933"/>
                </a:lnTo>
                <a:lnTo>
                  <a:pt x="5302" y="1920"/>
                </a:lnTo>
                <a:lnTo>
                  <a:pt x="5302" y="1920"/>
                </a:lnTo>
                <a:cubicBezTo>
                  <a:pt x="5297" y="1920"/>
                  <a:pt x="5292" y="1920"/>
                  <a:pt x="5287" y="1920"/>
                </a:cubicBezTo>
                <a:lnTo>
                  <a:pt x="5287" y="1920"/>
                </a:lnTo>
                <a:cubicBezTo>
                  <a:pt x="5167" y="1743"/>
                  <a:pt x="5124" y="1515"/>
                  <a:pt x="5186" y="1304"/>
                </a:cubicBezTo>
                <a:cubicBezTo>
                  <a:pt x="5222" y="1197"/>
                  <a:pt x="5275" y="1099"/>
                  <a:pt x="5346" y="1018"/>
                </a:cubicBezTo>
                <a:cubicBezTo>
                  <a:pt x="5382" y="974"/>
                  <a:pt x="5418" y="938"/>
                  <a:pt x="5454" y="893"/>
                </a:cubicBezTo>
                <a:lnTo>
                  <a:pt x="5578" y="787"/>
                </a:lnTo>
                <a:lnTo>
                  <a:pt x="5578" y="787"/>
                </a:lnTo>
                <a:cubicBezTo>
                  <a:pt x="5581" y="787"/>
                  <a:pt x="5584" y="786"/>
                  <a:pt x="5587" y="786"/>
                </a:cubicBezTo>
                <a:lnTo>
                  <a:pt x="5584" y="782"/>
                </a:lnTo>
                <a:lnTo>
                  <a:pt x="5614" y="759"/>
                </a:lnTo>
                <a:lnTo>
                  <a:pt x="5570" y="759"/>
                </a:lnTo>
                <a:cubicBezTo>
                  <a:pt x="5436" y="759"/>
                  <a:pt x="5302" y="751"/>
                  <a:pt x="5168" y="742"/>
                </a:cubicBezTo>
                <a:cubicBezTo>
                  <a:pt x="5034" y="724"/>
                  <a:pt x="4900" y="697"/>
                  <a:pt x="4775" y="661"/>
                </a:cubicBezTo>
                <a:cubicBezTo>
                  <a:pt x="4650" y="626"/>
                  <a:pt x="4525" y="572"/>
                  <a:pt x="4409" y="501"/>
                </a:cubicBezTo>
                <a:cubicBezTo>
                  <a:pt x="4293" y="429"/>
                  <a:pt x="4204" y="340"/>
                  <a:pt x="4133" y="224"/>
                </a:cubicBezTo>
                <a:lnTo>
                  <a:pt x="4115" y="206"/>
                </a:lnTo>
                <a:lnTo>
                  <a:pt x="4106" y="224"/>
                </a:lnTo>
                <a:cubicBezTo>
                  <a:pt x="3999" y="367"/>
                  <a:pt x="3892" y="492"/>
                  <a:pt x="3767" y="617"/>
                </a:cubicBezTo>
                <a:cubicBezTo>
                  <a:pt x="3704" y="679"/>
                  <a:pt x="3642" y="733"/>
                  <a:pt x="3570" y="777"/>
                </a:cubicBezTo>
                <a:cubicBezTo>
                  <a:pt x="3508" y="831"/>
                  <a:pt x="3428" y="875"/>
                  <a:pt x="3347" y="893"/>
                </a:cubicBezTo>
                <a:cubicBezTo>
                  <a:pt x="3331" y="897"/>
                  <a:pt x="3314" y="899"/>
                  <a:pt x="3297" y="899"/>
                </a:cubicBezTo>
                <a:cubicBezTo>
                  <a:pt x="3234" y="899"/>
                  <a:pt x="3174" y="873"/>
                  <a:pt x="3124" y="831"/>
                </a:cubicBezTo>
                <a:cubicBezTo>
                  <a:pt x="3062" y="768"/>
                  <a:pt x="3017" y="697"/>
                  <a:pt x="2981" y="626"/>
                </a:cubicBezTo>
                <a:cubicBezTo>
                  <a:pt x="2910" y="465"/>
                  <a:pt x="2865" y="304"/>
                  <a:pt x="2839" y="135"/>
                </a:cubicBezTo>
                <a:lnTo>
                  <a:pt x="2839" y="108"/>
                </a:lnTo>
                <a:lnTo>
                  <a:pt x="2812" y="126"/>
                </a:lnTo>
                <a:cubicBezTo>
                  <a:pt x="2697" y="199"/>
                  <a:pt x="2568" y="243"/>
                  <a:pt x="2437" y="243"/>
                </a:cubicBezTo>
                <a:cubicBezTo>
                  <a:pt x="2425" y="243"/>
                  <a:pt x="2413" y="243"/>
                  <a:pt x="2401" y="242"/>
                </a:cubicBezTo>
                <a:cubicBezTo>
                  <a:pt x="2330" y="242"/>
                  <a:pt x="2258" y="215"/>
                  <a:pt x="2196" y="179"/>
                </a:cubicBezTo>
                <a:cubicBezTo>
                  <a:pt x="2137" y="146"/>
                  <a:pt x="2087" y="97"/>
                  <a:pt x="2044" y="39"/>
                </a:cubicBezTo>
                <a:lnTo>
                  <a:pt x="2044" y="39"/>
                </a:lnTo>
                <a:cubicBezTo>
                  <a:pt x="2044" y="38"/>
                  <a:pt x="2044" y="37"/>
                  <a:pt x="2044" y="37"/>
                </a:cubicBezTo>
                <a:lnTo>
                  <a:pt x="2044" y="37"/>
                </a:lnTo>
                <a:lnTo>
                  <a:pt x="2042" y="37"/>
                </a:lnTo>
                <a:lnTo>
                  <a:pt x="2042" y="37"/>
                </a:lnTo>
                <a:cubicBezTo>
                  <a:pt x="2040" y="34"/>
                  <a:pt x="2038" y="31"/>
                  <a:pt x="2035" y="28"/>
                </a:cubicBezTo>
                <a:lnTo>
                  <a:pt x="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4"/>
          <p:cNvSpPr/>
          <p:nvPr/>
        </p:nvSpPr>
        <p:spPr>
          <a:xfrm>
            <a:off x="5694847" y="1140246"/>
            <a:ext cx="376064" cy="327930"/>
          </a:xfrm>
          <a:custGeom>
            <a:avLst/>
            <a:gdLst/>
            <a:ahLst/>
            <a:cxnLst/>
            <a:rect l="l" t="t" r="r" b="b"/>
            <a:pathLst>
              <a:path w="4844" h="4224" extrusionOk="0">
                <a:moveTo>
                  <a:pt x="2045" y="1"/>
                </a:moveTo>
                <a:lnTo>
                  <a:pt x="2045" y="1"/>
                </a:lnTo>
                <a:cubicBezTo>
                  <a:pt x="2045" y="1"/>
                  <a:pt x="1866" y="893"/>
                  <a:pt x="1804" y="1322"/>
                </a:cubicBezTo>
                <a:lnTo>
                  <a:pt x="1786" y="1429"/>
                </a:lnTo>
                <a:lnTo>
                  <a:pt x="1714" y="1393"/>
                </a:lnTo>
                <a:cubicBezTo>
                  <a:pt x="1349" y="1219"/>
                  <a:pt x="946" y="1060"/>
                  <a:pt x="539" y="1060"/>
                </a:cubicBezTo>
                <a:cubicBezTo>
                  <a:pt x="509" y="1060"/>
                  <a:pt x="478" y="1061"/>
                  <a:pt x="447" y="1063"/>
                </a:cubicBezTo>
                <a:cubicBezTo>
                  <a:pt x="435" y="1062"/>
                  <a:pt x="423" y="1062"/>
                  <a:pt x="411" y="1062"/>
                </a:cubicBezTo>
                <a:cubicBezTo>
                  <a:pt x="279" y="1062"/>
                  <a:pt x="143" y="1106"/>
                  <a:pt x="36" y="1188"/>
                </a:cubicBezTo>
                <a:cubicBezTo>
                  <a:pt x="10" y="1206"/>
                  <a:pt x="1" y="1233"/>
                  <a:pt x="1" y="1259"/>
                </a:cubicBezTo>
                <a:cubicBezTo>
                  <a:pt x="1" y="1273"/>
                  <a:pt x="11" y="1296"/>
                  <a:pt x="23" y="1296"/>
                </a:cubicBezTo>
                <a:cubicBezTo>
                  <a:pt x="27" y="1296"/>
                  <a:pt x="32" y="1293"/>
                  <a:pt x="36" y="1286"/>
                </a:cubicBezTo>
                <a:cubicBezTo>
                  <a:pt x="135" y="1224"/>
                  <a:pt x="242" y="1179"/>
                  <a:pt x="358" y="1179"/>
                </a:cubicBezTo>
                <a:cubicBezTo>
                  <a:pt x="413" y="1171"/>
                  <a:pt x="468" y="1168"/>
                  <a:pt x="524" y="1168"/>
                </a:cubicBezTo>
                <a:cubicBezTo>
                  <a:pt x="865" y="1168"/>
                  <a:pt x="1211" y="1298"/>
                  <a:pt x="1518" y="1429"/>
                </a:cubicBezTo>
                <a:cubicBezTo>
                  <a:pt x="1589" y="1456"/>
                  <a:pt x="1661" y="1491"/>
                  <a:pt x="1732" y="1527"/>
                </a:cubicBezTo>
                <a:lnTo>
                  <a:pt x="804" y="2482"/>
                </a:lnTo>
                <a:lnTo>
                  <a:pt x="670" y="2625"/>
                </a:lnTo>
                <a:cubicBezTo>
                  <a:pt x="670" y="2625"/>
                  <a:pt x="670" y="2626"/>
                  <a:pt x="670" y="2626"/>
                </a:cubicBezTo>
                <a:cubicBezTo>
                  <a:pt x="680" y="2626"/>
                  <a:pt x="1293" y="2047"/>
                  <a:pt x="1616" y="1741"/>
                </a:cubicBezTo>
                <a:cubicBezTo>
                  <a:pt x="1670" y="1688"/>
                  <a:pt x="1741" y="1634"/>
                  <a:pt x="1795" y="1581"/>
                </a:cubicBezTo>
                <a:cubicBezTo>
                  <a:pt x="1902" y="1875"/>
                  <a:pt x="2009" y="2170"/>
                  <a:pt x="2116" y="2464"/>
                </a:cubicBezTo>
                <a:cubicBezTo>
                  <a:pt x="2277" y="2948"/>
                  <a:pt x="2786" y="4134"/>
                  <a:pt x="2820" y="4218"/>
                </a:cubicBezTo>
                <a:lnTo>
                  <a:pt x="2820" y="4218"/>
                </a:lnTo>
                <a:cubicBezTo>
                  <a:pt x="2713" y="3907"/>
                  <a:pt x="2597" y="3596"/>
                  <a:pt x="2491" y="3294"/>
                </a:cubicBezTo>
                <a:cubicBezTo>
                  <a:pt x="2312" y="2803"/>
                  <a:pt x="2134" y="2312"/>
                  <a:pt x="1955" y="1822"/>
                </a:cubicBezTo>
                <a:lnTo>
                  <a:pt x="1884" y="1616"/>
                </a:lnTo>
                <a:lnTo>
                  <a:pt x="2214" y="1777"/>
                </a:lnTo>
                <a:lnTo>
                  <a:pt x="2910" y="2116"/>
                </a:lnTo>
                <a:lnTo>
                  <a:pt x="4187" y="2741"/>
                </a:lnTo>
                <a:lnTo>
                  <a:pt x="4624" y="2955"/>
                </a:lnTo>
                <a:lnTo>
                  <a:pt x="4758" y="3026"/>
                </a:lnTo>
                <a:cubicBezTo>
                  <a:pt x="4785" y="3044"/>
                  <a:pt x="4811" y="3053"/>
                  <a:pt x="4829" y="3062"/>
                </a:cubicBezTo>
                <a:lnTo>
                  <a:pt x="4838" y="3062"/>
                </a:lnTo>
                <a:cubicBezTo>
                  <a:pt x="4838" y="3062"/>
                  <a:pt x="4839" y="3062"/>
                  <a:pt x="4839" y="3062"/>
                </a:cubicBezTo>
                <a:cubicBezTo>
                  <a:pt x="4844" y="3062"/>
                  <a:pt x="3495" y="2274"/>
                  <a:pt x="3089" y="2071"/>
                </a:cubicBezTo>
                <a:cubicBezTo>
                  <a:pt x="2714" y="1884"/>
                  <a:pt x="2312" y="1697"/>
                  <a:pt x="1937" y="1509"/>
                </a:cubicBezTo>
                <a:cubicBezTo>
                  <a:pt x="2187" y="1438"/>
                  <a:pt x="2464" y="1366"/>
                  <a:pt x="2714" y="1286"/>
                </a:cubicBezTo>
                <a:lnTo>
                  <a:pt x="4151" y="858"/>
                </a:lnTo>
                <a:lnTo>
                  <a:pt x="4490" y="759"/>
                </a:lnTo>
                <a:cubicBezTo>
                  <a:pt x="4492" y="758"/>
                  <a:pt x="4492" y="758"/>
                  <a:pt x="4489" y="758"/>
                </a:cubicBezTo>
                <a:cubicBezTo>
                  <a:pt x="4449" y="758"/>
                  <a:pt x="3905" y="872"/>
                  <a:pt x="3580" y="947"/>
                </a:cubicBezTo>
                <a:cubicBezTo>
                  <a:pt x="3098" y="1054"/>
                  <a:pt x="2625" y="1206"/>
                  <a:pt x="2143" y="1349"/>
                </a:cubicBezTo>
                <a:lnTo>
                  <a:pt x="1857" y="1438"/>
                </a:lnTo>
                <a:lnTo>
                  <a:pt x="1964" y="715"/>
                </a:lnTo>
                <a:cubicBezTo>
                  <a:pt x="2000" y="492"/>
                  <a:pt x="2045" y="1"/>
                  <a:pt x="2045" y="1"/>
                </a:cubicBezTo>
                <a:close/>
                <a:moveTo>
                  <a:pt x="2820" y="4218"/>
                </a:moveTo>
                <a:lnTo>
                  <a:pt x="2820" y="4218"/>
                </a:lnTo>
                <a:cubicBezTo>
                  <a:pt x="2820" y="4220"/>
                  <a:pt x="2821" y="4221"/>
                  <a:pt x="2821" y="4222"/>
                </a:cubicBezTo>
                <a:cubicBezTo>
                  <a:pt x="2821" y="4223"/>
                  <a:pt x="2821" y="4223"/>
                  <a:pt x="2821" y="4223"/>
                </a:cubicBezTo>
                <a:cubicBezTo>
                  <a:pt x="2822" y="4223"/>
                  <a:pt x="2821" y="4221"/>
                  <a:pt x="2820" y="4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4"/>
          <p:cNvSpPr/>
          <p:nvPr/>
        </p:nvSpPr>
        <p:spPr>
          <a:xfrm>
            <a:off x="5796006" y="680877"/>
            <a:ext cx="261087" cy="325213"/>
          </a:xfrm>
          <a:custGeom>
            <a:avLst/>
            <a:gdLst/>
            <a:ahLst/>
            <a:cxnLst/>
            <a:rect l="l" t="t" r="r" b="b"/>
            <a:pathLst>
              <a:path w="3363" h="4189" extrusionOk="0">
                <a:moveTo>
                  <a:pt x="1" y="1"/>
                </a:moveTo>
                <a:lnTo>
                  <a:pt x="1331" y="1625"/>
                </a:lnTo>
                <a:cubicBezTo>
                  <a:pt x="1331" y="1634"/>
                  <a:pt x="1331" y="1634"/>
                  <a:pt x="1331" y="1643"/>
                </a:cubicBezTo>
                <a:cubicBezTo>
                  <a:pt x="1259" y="2098"/>
                  <a:pt x="1277" y="2562"/>
                  <a:pt x="1384" y="3008"/>
                </a:cubicBezTo>
                <a:cubicBezTo>
                  <a:pt x="1391" y="3036"/>
                  <a:pt x="1411" y="3047"/>
                  <a:pt x="1432" y="3047"/>
                </a:cubicBezTo>
                <a:cubicBezTo>
                  <a:pt x="1466" y="3047"/>
                  <a:pt x="1502" y="3017"/>
                  <a:pt x="1491" y="2973"/>
                </a:cubicBezTo>
                <a:cubicBezTo>
                  <a:pt x="1393" y="2571"/>
                  <a:pt x="1366" y="2152"/>
                  <a:pt x="1429" y="1741"/>
                </a:cubicBezTo>
                <a:lnTo>
                  <a:pt x="1429" y="1741"/>
                </a:lnTo>
                <a:lnTo>
                  <a:pt x="1821" y="2232"/>
                </a:lnTo>
                <a:cubicBezTo>
                  <a:pt x="2062" y="2839"/>
                  <a:pt x="2125" y="3499"/>
                  <a:pt x="2000" y="4142"/>
                </a:cubicBezTo>
                <a:cubicBezTo>
                  <a:pt x="1996" y="4173"/>
                  <a:pt x="2016" y="4189"/>
                  <a:pt x="2038" y="4189"/>
                </a:cubicBezTo>
                <a:cubicBezTo>
                  <a:pt x="2060" y="4189"/>
                  <a:pt x="2085" y="4173"/>
                  <a:pt x="2089" y="4142"/>
                </a:cubicBezTo>
                <a:cubicBezTo>
                  <a:pt x="2205" y="3571"/>
                  <a:pt x="2170" y="2982"/>
                  <a:pt x="1991" y="2428"/>
                </a:cubicBezTo>
                <a:lnTo>
                  <a:pt x="1991" y="2428"/>
                </a:lnTo>
                <a:lnTo>
                  <a:pt x="3080" y="3758"/>
                </a:lnTo>
                <a:cubicBezTo>
                  <a:pt x="3089" y="3769"/>
                  <a:pt x="3099" y="3773"/>
                  <a:pt x="3110" y="3773"/>
                </a:cubicBezTo>
                <a:cubicBezTo>
                  <a:pt x="3144" y="3773"/>
                  <a:pt x="3178" y="3729"/>
                  <a:pt x="3151" y="3696"/>
                </a:cubicBezTo>
                <a:lnTo>
                  <a:pt x="2214" y="2553"/>
                </a:lnTo>
                <a:lnTo>
                  <a:pt x="2214" y="2553"/>
                </a:lnTo>
                <a:cubicBezTo>
                  <a:pt x="2461" y="2700"/>
                  <a:pt x="2742" y="2777"/>
                  <a:pt x="3024" y="2777"/>
                </a:cubicBezTo>
                <a:cubicBezTo>
                  <a:pt x="3120" y="2777"/>
                  <a:pt x="3217" y="2768"/>
                  <a:pt x="3312" y="2749"/>
                </a:cubicBezTo>
                <a:cubicBezTo>
                  <a:pt x="3363" y="2732"/>
                  <a:pt x="3357" y="2651"/>
                  <a:pt x="3303" y="2651"/>
                </a:cubicBezTo>
                <a:cubicBezTo>
                  <a:pt x="3300" y="2651"/>
                  <a:pt x="3297" y="2651"/>
                  <a:pt x="3294" y="2651"/>
                </a:cubicBezTo>
                <a:cubicBezTo>
                  <a:pt x="3203" y="2669"/>
                  <a:pt x="3111" y="2677"/>
                  <a:pt x="3020" y="2677"/>
                </a:cubicBezTo>
                <a:cubicBezTo>
                  <a:pt x="2594" y="2677"/>
                  <a:pt x="2180" y="2493"/>
                  <a:pt x="1893" y="2169"/>
                </a:cubicBezTo>
                <a:lnTo>
                  <a:pt x="313" y="224"/>
                </a:lnTo>
                <a:lnTo>
                  <a:pt x="313" y="224"/>
                </a:lnTo>
                <a:cubicBezTo>
                  <a:pt x="688" y="527"/>
                  <a:pt x="1099" y="795"/>
                  <a:pt x="1527" y="1000"/>
                </a:cubicBezTo>
                <a:cubicBezTo>
                  <a:pt x="1750" y="1107"/>
                  <a:pt x="1982" y="1197"/>
                  <a:pt x="2223" y="1277"/>
                </a:cubicBezTo>
                <a:cubicBezTo>
                  <a:pt x="2384" y="1330"/>
                  <a:pt x="2535" y="1411"/>
                  <a:pt x="2687" y="1500"/>
                </a:cubicBezTo>
                <a:cubicBezTo>
                  <a:pt x="2693" y="1505"/>
                  <a:pt x="2698" y="1507"/>
                  <a:pt x="2703" y="1507"/>
                </a:cubicBezTo>
                <a:cubicBezTo>
                  <a:pt x="2735" y="1507"/>
                  <a:pt x="2744" y="1415"/>
                  <a:pt x="2705" y="1384"/>
                </a:cubicBezTo>
                <a:cubicBezTo>
                  <a:pt x="2527" y="1241"/>
                  <a:pt x="2062" y="1116"/>
                  <a:pt x="1848" y="1036"/>
                </a:cubicBezTo>
                <a:cubicBezTo>
                  <a:pt x="1295" y="804"/>
                  <a:pt x="777" y="491"/>
                  <a:pt x="322" y="10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4"/>
          <p:cNvSpPr/>
          <p:nvPr/>
        </p:nvSpPr>
        <p:spPr>
          <a:xfrm>
            <a:off x="5957487" y="760841"/>
            <a:ext cx="98441" cy="78877"/>
          </a:xfrm>
          <a:custGeom>
            <a:avLst/>
            <a:gdLst/>
            <a:ahLst/>
            <a:cxnLst/>
            <a:rect l="l" t="t" r="r" b="b"/>
            <a:pathLst>
              <a:path w="1268" h="1016" extrusionOk="0">
                <a:moveTo>
                  <a:pt x="634" y="1"/>
                </a:moveTo>
                <a:cubicBezTo>
                  <a:pt x="585" y="1"/>
                  <a:pt x="534" y="8"/>
                  <a:pt x="482" y="24"/>
                </a:cubicBezTo>
                <a:cubicBezTo>
                  <a:pt x="45" y="167"/>
                  <a:pt x="0" y="765"/>
                  <a:pt x="420" y="961"/>
                </a:cubicBezTo>
                <a:cubicBezTo>
                  <a:pt x="489" y="998"/>
                  <a:pt x="563" y="1015"/>
                  <a:pt x="636" y="1015"/>
                </a:cubicBezTo>
                <a:cubicBezTo>
                  <a:pt x="808" y="1015"/>
                  <a:pt x="975" y="919"/>
                  <a:pt x="1062" y="756"/>
                </a:cubicBezTo>
                <a:cubicBezTo>
                  <a:pt x="1267" y="409"/>
                  <a:pt x="100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4"/>
          <p:cNvSpPr/>
          <p:nvPr/>
        </p:nvSpPr>
        <p:spPr>
          <a:xfrm>
            <a:off x="6002516" y="794224"/>
            <a:ext cx="29889" cy="32063"/>
          </a:xfrm>
          <a:custGeom>
            <a:avLst/>
            <a:gdLst/>
            <a:ahLst/>
            <a:cxnLst/>
            <a:rect l="l" t="t" r="r" b="b"/>
            <a:pathLst>
              <a:path w="385" h="413" extrusionOk="0">
                <a:moveTo>
                  <a:pt x="190" y="1"/>
                </a:moveTo>
                <a:cubicBezTo>
                  <a:pt x="166" y="1"/>
                  <a:pt x="141" y="7"/>
                  <a:pt x="116" y="22"/>
                </a:cubicBezTo>
                <a:cubicBezTo>
                  <a:pt x="108" y="22"/>
                  <a:pt x="108" y="31"/>
                  <a:pt x="99" y="40"/>
                </a:cubicBezTo>
                <a:cubicBezTo>
                  <a:pt x="90" y="40"/>
                  <a:pt x="72" y="49"/>
                  <a:pt x="63" y="58"/>
                </a:cubicBezTo>
                <a:cubicBezTo>
                  <a:pt x="36" y="85"/>
                  <a:pt x="18" y="111"/>
                  <a:pt x="0" y="147"/>
                </a:cubicBezTo>
                <a:cubicBezTo>
                  <a:pt x="0" y="201"/>
                  <a:pt x="9" y="254"/>
                  <a:pt x="36" y="308"/>
                </a:cubicBezTo>
                <a:lnTo>
                  <a:pt x="36" y="299"/>
                </a:lnTo>
                <a:cubicBezTo>
                  <a:pt x="45" y="326"/>
                  <a:pt x="63" y="352"/>
                  <a:pt x="81" y="379"/>
                </a:cubicBezTo>
                <a:cubicBezTo>
                  <a:pt x="102" y="401"/>
                  <a:pt x="137" y="413"/>
                  <a:pt x="171" y="413"/>
                </a:cubicBezTo>
                <a:cubicBezTo>
                  <a:pt x="193" y="413"/>
                  <a:pt x="215" y="408"/>
                  <a:pt x="232" y="397"/>
                </a:cubicBezTo>
                <a:cubicBezTo>
                  <a:pt x="277" y="379"/>
                  <a:pt x="304" y="343"/>
                  <a:pt x="331" y="308"/>
                </a:cubicBezTo>
                <a:cubicBezTo>
                  <a:pt x="375" y="245"/>
                  <a:pt x="384" y="156"/>
                  <a:pt x="340" y="85"/>
                </a:cubicBezTo>
                <a:cubicBezTo>
                  <a:pt x="322" y="58"/>
                  <a:pt x="304" y="40"/>
                  <a:pt x="277" y="31"/>
                </a:cubicBezTo>
                <a:cubicBezTo>
                  <a:pt x="268" y="22"/>
                  <a:pt x="259" y="22"/>
                  <a:pt x="250" y="13"/>
                </a:cubicBezTo>
                <a:cubicBezTo>
                  <a:pt x="230" y="5"/>
                  <a:pt x="210" y="1"/>
                  <a:pt x="190"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5969288" y="761540"/>
            <a:ext cx="85787" cy="78334"/>
          </a:xfrm>
          <a:custGeom>
            <a:avLst/>
            <a:gdLst/>
            <a:ahLst/>
            <a:cxnLst/>
            <a:rect l="l" t="t" r="r" b="b"/>
            <a:pathLst>
              <a:path w="1105" h="1009" extrusionOk="0">
                <a:moveTo>
                  <a:pt x="559" y="0"/>
                </a:moveTo>
                <a:cubicBezTo>
                  <a:pt x="504" y="0"/>
                  <a:pt x="448" y="11"/>
                  <a:pt x="393" y="33"/>
                </a:cubicBezTo>
                <a:cubicBezTo>
                  <a:pt x="143" y="122"/>
                  <a:pt x="0" y="390"/>
                  <a:pt x="54" y="648"/>
                </a:cubicBezTo>
                <a:cubicBezTo>
                  <a:pt x="71" y="773"/>
                  <a:pt x="152" y="889"/>
                  <a:pt x="268" y="952"/>
                </a:cubicBezTo>
                <a:cubicBezTo>
                  <a:pt x="152" y="880"/>
                  <a:pt x="80" y="773"/>
                  <a:pt x="63" y="648"/>
                </a:cubicBezTo>
                <a:cubicBezTo>
                  <a:pt x="36" y="532"/>
                  <a:pt x="63" y="399"/>
                  <a:pt x="125" y="291"/>
                </a:cubicBezTo>
                <a:cubicBezTo>
                  <a:pt x="220" y="133"/>
                  <a:pt x="359" y="67"/>
                  <a:pt x="498" y="67"/>
                </a:cubicBezTo>
                <a:cubicBezTo>
                  <a:pt x="804" y="67"/>
                  <a:pt x="1104" y="388"/>
                  <a:pt x="901" y="738"/>
                </a:cubicBezTo>
                <a:cubicBezTo>
                  <a:pt x="839" y="854"/>
                  <a:pt x="741" y="934"/>
                  <a:pt x="625" y="979"/>
                </a:cubicBezTo>
                <a:cubicBezTo>
                  <a:pt x="576" y="997"/>
                  <a:pt x="525" y="1007"/>
                  <a:pt x="474" y="1007"/>
                </a:cubicBezTo>
                <a:cubicBezTo>
                  <a:pt x="403" y="1007"/>
                  <a:pt x="333" y="989"/>
                  <a:pt x="272" y="954"/>
                </a:cubicBezTo>
                <a:lnTo>
                  <a:pt x="272" y="954"/>
                </a:lnTo>
                <a:cubicBezTo>
                  <a:pt x="337" y="991"/>
                  <a:pt x="411" y="1008"/>
                  <a:pt x="487" y="1008"/>
                </a:cubicBezTo>
                <a:cubicBezTo>
                  <a:pt x="536" y="1008"/>
                  <a:pt x="586" y="1001"/>
                  <a:pt x="634" y="988"/>
                </a:cubicBezTo>
                <a:cubicBezTo>
                  <a:pt x="884" y="898"/>
                  <a:pt x="1044" y="648"/>
                  <a:pt x="1000" y="381"/>
                </a:cubicBezTo>
                <a:cubicBezTo>
                  <a:pt x="964" y="154"/>
                  <a:pt x="771" y="0"/>
                  <a:pt x="55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5872943" y="889483"/>
            <a:ext cx="68552" cy="54733"/>
          </a:xfrm>
          <a:custGeom>
            <a:avLst/>
            <a:gdLst/>
            <a:ahLst/>
            <a:cxnLst/>
            <a:rect l="l" t="t" r="r" b="b"/>
            <a:pathLst>
              <a:path w="883" h="705" extrusionOk="0">
                <a:moveTo>
                  <a:pt x="440" y="0"/>
                </a:moveTo>
                <a:cubicBezTo>
                  <a:pt x="405" y="0"/>
                  <a:pt x="368" y="6"/>
                  <a:pt x="331" y="18"/>
                </a:cubicBezTo>
                <a:cubicBezTo>
                  <a:pt x="27" y="116"/>
                  <a:pt x="0" y="536"/>
                  <a:pt x="295" y="669"/>
                </a:cubicBezTo>
                <a:cubicBezTo>
                  <a:pt x="342" y="693"/>
                  <a:pt x="393" y="704"/>
                  <a:pt x="443" y="704"/>
                </a:cubicBezTo>
                <a:cubicBezTo>
                  <a:pt x="562" y="704"/>
                  <a:pt x="678" y="640"/>
                  <a:pt x="741" y="527"/>
                </a:cubicBezTo>
                <a:cubicBezTo>
                  <a:pt x="882" y="284"/>
                  <a:pt x="694" y="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5897165" y="913705"/>
            <a:ext cx="18788" cy="18555"/>
          </a:xfrm>
          <a:custGeom>
            <a:avLst/>
            <a:gdLst/>
            <a:ahLst/>
            <a:cxnLst/>
            <a:rect l="l" t="t" r="r" b="b"/>
            <a:pathLst>
              <a:path w="242" h="239" extrusionOk="0">
                <a:moveTo>
                  <a:pt x="90" y="0"/>
                </a:moveTo>
                <a:lnTo>
                  <a:pt x="72" y="9"/>
                </a:lnTo>
                <a:lnTo>
                  <a:pt x="54" y="18"/>
                </a:lnTo>
                <a:cubicBezTo>
                  <a:pt x="37" y="36"/>
                  <a:pt x="10" y="63"/>
                  <a:pt x="10" y="90"/>
                </a:cubicBezTo>
                <a:lnTo>
                  <a:pt x="10" y="107"/>
                </a:lnTo>
                <a:cubicBezTo>
                  <a:pt x="1" y="116"/>
                  <a:pt x="1" y="116"/>
                  <a:pt x="10" y="125"/>
                </a:cubicBezTo>
                <a:lnTo>
                  <a:pt x="10" y="143"/>
                </a:lnTo>
                <a:cubicBezTo>
                  <a:pt x="10" y="143"/>
                  <a:pt x="1" y="152"/>
                  <a:pt x="1" y="152"/>
                </a:cubicBezTo>
                <a:cubicBezTo>
                  <a:pt x="1" y="161"/>
                  <a:pt x="10" y="179"/>
                  <a:pt x="19" y="188"/>
                </a:cubicBezTo>
                <a:cubicBezTo>
                  <a:pt x="28" y="215"/>
                  <a:pt x="54" y="232"/>
                  <a:pt x="90" y="232"/>
                </a:cubicBezTo>
                <a:cubicBezTo>
                  <a:pt x="101" y="236"/>
                  <a:pt x="112" y="238"/>
                  <a:pt x="123" y="238"/>
                </a:cubicBezTo>
                <a:cubicBezTo>
                  <a:pt x="139" y="238"/>
                  <a:pt x="155" y="234"/>
                  <a:pt x="170" y="224"/>
                </a:cubicBezTo>
                <a:cubicBezTo>
                  <a:pt x="188" y="215"/>
                  <a:pt x="206" y="206"/>
                  <a:pt x="215" y="188"/>
                </a:cubicBezTo>
                <a:cubicBezTo>
                  <a:pt x="215" y="179"/>
                  <a:pt x="215" y="179"/>
                  <a:pt x="224" y="179"/>
                </a:cubicBezTo>
                <a:cubicBezTo>
                  <a:pt x="233" y="170"/>
                  <a:pt x="233" y="152"/>
                  <a:pt x="233" y="143"/>
                </a:cubicBezTo>
                <a:cubicBezTo>
                  <a:pt x="242" y="116"/>
                  <a:pt x="233" y="81"/>
                  <a:pt x="215" y="54"/>
                </a:cubicBezTo>
                <a:cubicBezTo>
                  <a:pt x="206" y="36"/>
                  <a:pt x="197" y="27"/>
                  <a:pt x="179" y="18"/>
                </a:cubicBezTo>
                <a:cubicBezTo>
                  <a:pt x="170" y="9"/>
                  <a:pt x="153" y="9"/>
                  <a:pt x="144"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5881250" y="889250"/>
            <a:ext cx="59934" cy="55431"/>
          </a:xfrm>
          <a:custGeom>
            <a:avLst/>
            <a:gdLst/>
            <a:ahLst/>
            <a:cxnLst/>
            <a:rect l="l" t="t" r="r" b="b"/>
            <a:pathLst>
              <a:path w="772" h="714" extrusionOk="0">
                <a:moveTo>
                  <a:pt x="107" y="603"/>
                </a:moveTo>
                <a:cubicBezTo>
                  <a:pt x="129" y="630"/>
                  <a:pt x="155" y="654"/>
                  <a:pt x="188" y="672"/>
                </a:cubicBezTo>
                <a:cubicBezTo>
                  <a:pt x="157" y="653"/>
                  <a:pt x="130" y="630"/>
                  <a:pt x="107" y="603"/>
                </a:cubicBezTo>
                <a:close/>
                <a:moveTo>
                  <a:pt x="188" y="672"/>
                </a:moveTo>
                <a:cubicBezTo>
                  <a:pt x="231" y="697"/>
                  <a:pt x="278" y="710"/>
                  <a:pt x="323" y="712"/>
                </a:cubicBezTo>
                <a:lnTo>
                  <a:pt x="323" y="712"/>
                </a:lnTo>
                <a:cubicBezTo>
                  <a:pt x="278" y="708"/>
                  <a:pt x="232" y="695"/>
                  <a:pt x="188" y="672"/>
                </a:cubicBezTo>
                <a:close/>
                <a:moveTo>
                  <a:pt x="388" y="1"/>
                </a:moveTo>
                <a:cubicBezTo>
                  <a:pt x="351" y="1"/>
                  <a:pt x="314" y="7"/>
                  <a:pt x="277" y="21"/>
                </a:cubicBezTo>
                <a:cubicBezTo>
                  <a:pt x="188" y="57"/>
                  <a:pt x="117" y="119"/>
                  <a:pt x="72" y="199"/>
                </a:cubicBezTo>
                <a:cubicBezTo>
                  <a:pt x="0" y="329"/>
                  <a:pt x="15" y="493"/>
                  <a:pt x="107" y="603"/>
                </a:cubicBezTo>
                <a:lnTo>
                  <a:pt x="107" y="603"/>
                </a:lnTo>
                <a:cubicBezTo>
                  <a:pt x="76" y="563"/>
                  <a:pt x="56" y="515"/>
                  <a:pt x="45" y="467"/>
                </a:cubicBezTo>
                <a:cubicBezTo>
                  <a:pt x="27" y="378"/>
                  <a:pt x="45" y="289"/>
                  <a:pt x="99" y="217"/>
                </a:cubicBezTo>
                <a:cubicBezTo>
                  <a:pt x="161" y="101"/>
                  <a:pt x="258" y="54"/>
                  <a:pt x="355" y="54"/>
                </a:cubicBezTo>
                <a:cubicBezTo>
                  <a:pt x="564" y="54"/>
                  <a:pt x="772" y="277"/>
                  <a:pt x="625" y="521"/>
                </a:cubicBezTo>
                <a:cubicBezTo>
                  <a:pt x="590" y="601"/>
                  <a:pt x="518" y="663"/>
                  <a:pt x="438" y="690"/>
                </a:cubicBezTo>
                <a:cubicBezTo>
                  <a:pt x="404" y="705"/>
                  <a:pt x="369" y="712"/>
                  <a:pt x="334" y="712"/>
                </a:cubicBezTo>
                <a:cubicBezTo>
                  <a:pt x="330" y="712"/>
                  <a:pt x="327" y="712"/>
                  <a:pt x="323" y="712"/>
                </a:cubicBezTo>
                <a:lnTo>
                  <a:pt x="323" y="712"/>
                </a:lnTo>
                <a:cubicBezTo>
                  <a:pt x="333" y="713"/>
                  <a:pt x="343" y="713"/>
                  <a:pt x="352" y="713"/>
                </a:cubicBezTo>
                <a:cubicBezTo>
                  <a:pt x="474" y="713"/>
                  <a:pt x="591" y="649"/>
                  <a:pt x="652" y="539"/>
                </a:cubicBezTo>
                <a:cubicBezTo>
                  <a:pt x="706" y="458"/>
                  <a:pt x="723" y="369"/>
                  <a:pt x="706" y="271"/>
                </a:cubicBezTo>
                <a:cubicBezTo>
                  <a:pt x="684" y="112"/>
                  <a:pt x="541" y="1"/>
                  <a:pt x="388"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6037840" y="861146"/>
            <a:ext cx="60400" cy="48134"/>
          </a:xfrm>
          <a:custGeom>
            <a:avLst/>
            <a:gdLst/>
            <a:ahLst/>
            <a:cxnLst/>
            <a:rect l="l" t="t" r="r" b="b"/>
            <a:pathLst>
              <a:path w="778" h="620" extrusionOk="0">
                <a:moveTo>
                  <a:pt x="393" y="1"/>
                </a:moveTo>
                <a:cubicBezTo>
                  <a:pt x="362" y="1"/>
                  <a:pt x="329" y="6"/>
                  <a:pt x="295" y="17"/>
                </a:cubicBezTo>
                <a:cubicBezTo>
                  <a:pt x="27" y="97"/>
                  <a:pt x="1" y="463"/>
                  <a:pt x="259" y="588"/>
                </a:cubicBezTo>
                <a:cubicBezTo>
                  <a:pt x="302" y="609"/>
                  <a:pt x="348" y="620"/>
                  <a:pt x="393" y="620"/>
                </a:cubicBezTo>
                <a:cubicBezTo>
                  <a:pt x="499" y="620"/>
                  <a:pt x="602" y="563"/>
                  <a:pt x="652" y="463"/>
                </a:cubicBezTo>
                <a:cubicBezTo>
                  <a:pt x="777" y="252"/>
                  <a:pt x="615"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6069748" y="879779"/>
            <a:ext cx="16692" cy="17390"/>
          </a:xfrm>
          <a:custGeom>
            <a:avLst/>
            <a:gdLst/>
            <a:ahLst/>
            <a:cxnLst/>
            <a:rect l="l" t="t" r="r" b="b"/>
            <a:pathLst>
              <a:path w="215" h="224" extrusionOk="0">
                <a:moveTo>
                  <a:pt x="116" y="0"/>
                </a:moveTo>
                <a:cubicBezTo>
                  <a:pt x="98" y="0"/>
                  <a:pt x="80" y="0"/>
                  <a:pt x="72" y="9"/>
                </a:cubicBezTo>
                <a:cubicBezTo>
                  <a:pt x="63" y="18"/>
                  <a:pt x="45" y="18"/>
                  <a:pt x="45" y="36"/>
                </a:cubicBezTo>
                <a:cubicBezTo>
                  <a:pt x="9" y="71"/>
                  <a:pt x="0" y="125"/>
                  <a:pt x="36" y="170"/>
                </a:cubicBezTo>
                <a:cubicBezTo>
                  <a:pt x="36" y="179"/>
                  <a:pt x="36" y="187"/>
                  <a:pt x="45" y="196"/>
                </a:cubicBezTo>
                <a:cubicBezTo>
                  <a:pt x="54" y="205"/>
                  <a:pt x="63" y="214"/>
                  <a:pt x="72" y="214"/>
                </a:cubicBezTo>
                <a:cubicBezTo>
                  <a:pt x="85" y="221"/>
                  <a:pt x="99" y="224"/>
                  <a:pt x="111" y="224"/>
                </a:cubicBezTo>
                <a:cubicBezTo>
                  <a:pt x="132" y="224"/>
                  <a:pt x="150" y="216"/>
                  <a:pt x="161" y="205"/>
                </a:cubicBezTo>
                <a:cubicBezTo>
                  <a:pt x="170" y="196"/>
                  <a:pt x="170" y="187"/>
                  <a:pt x="179" y="179"/>
                </a:cubicBezTo>
                <a:cubicBezTo>
                  <a:pt x="188" y="170"/>
                  <a:pt x="197" y="152"/>
                  <a:pt x="205" y="134"/>
                </a:cubicBezTo>
                <a:cubicBezTo>
                  <a:pt x="214" y="107"/>
                  <a:pt x="214" y="89"/>
                  <a:pt x="205" y="63"/>
                </a:cubicBezTo>
                <a:cubicBezTo>
                  <a:pt x="197" y="45"/>
                  <a:pt x="179" y="18"/>
                  <a:pt x="152" y="9"/>
                </a:cubicBezTo>
                <a:cubicBezTo>
                  <a:pt x="143" y="0"/>
                  <a:pt x="125" y="0"/>
                  <a:pt x="116"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6043429" y="860680"/>
            <a:ext cx="55276" cy="48600"/>
          </a:xfrm>
          <a:custGeom>
            <a:avLst/>
            <a:gdLst/>
            <a:ahLst/>
            <a:cxnLst/>
            <a:rect l="l" t="t" r="r" b="b"/>
            <a:pathLst>
              <a:path w="712" h="626" extrusionOk="0">
                <a:moveTo>
                  <a:pt x="187" y="594"/>
                </a:moveTo>
                <a:cubicBezTo>
                  <a:pt x="208" y="606"/>
                  <a:pt x="231" y="614"/>
                  <a:pt x="254" y="618"/>
                </a:cubicBezTo>
                <a:lnTo>
                  <a:pt x="254" y="618"/>
                </a:lnTo>
                <a:cubicBezTo>
                  <a:pt x="232" y="613"/>
                  <a:pt x="209" y="605"/>
                  <a:pt x="187" y="594"/>
                </a:cubicBezTo>
                <a:close/>
                <a:moveTo>
                  <a:pt x="362" y="1"/>
                </a:moveTo>
                <a:cubicBezTo>
                  <a:pt x="327" y="1"/>
                  <a:pt x="292" y="8"/>
                  <a:pt x="259" y="23"/>
                </a:cubicBezTo>
                <a:cubicBezTo>
                  <a:pt x="187" y="50"/>
                  <a:pt x="125" y="103"/>
                  <a:pt x="80" y="175"/>
                </a:cubicBezTo>
                <a:cubicBezTo>
                  <a:pt x="0" y="317"/>
                  <a:pt x="45" y="505"/>
                  <a:pt x="187" y="594"/>
                </a:cubicBezTo>
                <a:cubicBezTo>
                  <a:pt x="116" y="550"/>
                  <a:pt x="71" y="478"/>
                  <a:pt x="62" y="407"/>
                </a:cubicBezTo>
                <a:cubicBezTo>
                  <a:pt x="54" y="335"/>
                  <a:pt x="62" y="255"/>
                  <a:pt x="107" y="193"/>
                </a:cubicBezTo>
                <a:cubicBezTo>
                  <a:pt x="161" y="85"/>
                  <a:pt x="247" y="41"/>
                  <a:pt x="334" y="41"/>
                </a:cubicBezTo>
                <a:cubicBezTo>
                  <a:pt x="522" y="41"/>
                  <a:pt x="712" y="247"/>
                  <a:pt x="571" y="460"/>
                </a:cubicBezTo>
                <a:cubicBezTo>
                  <a:pt x="536" y="523"/>
                  <a:pt x="482" y="576"/>
                  <a:pt x="411" y="603"/>
                </a:cubicBezTo>
                <a:cubicBezTo>
                  <a:pt x="373" y="615"/>
                  <a:pt x="336" y="622"/>
                  <a:pt x="301" y="622"/>
                </a:cubicBezTo>
                <a:cubicBezTo>
                  <a:pt x="285" y="622"/>
                  <a:pt x="269" y="621"/>
                  <a:pt x="254" y="618"/>
                </a:cubicBezTo>
                <a:lnTo>
                  <a:pt x="254" y="618"/>
                </a:lnTo>
                <a:cubicBezTo>
                  <a:pt x="277" y="623"/>
                  <a:pt x="299" y="626"/>
                  <a:pt x="321" y="626"/>
                </a:cubicBezTo>
                <a:cubicBezTo>
                  <a:pt x="428" y="626"/>
                  <a:pt x="533" y="569"/>
                  <a:pt x="589" y="469"/>
                </a:cubicBezTo>
                <a:cubicBezTo>
                  <a:pt x="634" y="407"/>
                  <a:pt x="652" y="317"/>
                  <a:pt x="643" y="237"/>
                </a:cubicBezTo>
                <a:cubicBezTo>
                  <a:pt x="625" y="157"/>
                  <a:pt x="571" y="85"/>
                  <a:pt x="500" y="41"/>
                </a:cubicBezTo>
                <a:cubicBezTo>
                  <a:pt x="458" y="15"/>
                  <a:pt x="411" y="1"/>
                  <a:pt x="362"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6008726" y="941887"/>
            <a:ext cx="82759" cy="66378"/>
          </a:xfrm>
          <a:custGeom>
            <a:avLst/>
            <a:gdLst/>
            <a:ahLst/>
            <a:cxnLst/>
            <a:rect l="l" t="t" r="r" b="b"/>
            <a:pathLst>
              <a:path w="1066" h="855" extrusionOk="0">
                <a:moveTo>
                  <a:pt x="532" y="1"/>
                </a:moveTo>
                <a:cubicBezTo>
                  <a:pt x="490" y="1"/>
                  <a:pt x="446" y="7"/>
                  <a:pt x="402" y="21"/>
                </a:cubicBezTo>
                <a:cubicBezTo>
                  <a:pt x="36" y="137"/>
                  <a:pt x="1" y="646"/>
                  <a:pt x="349" y="807"/>
                </a:cubicBezTo>
                <a:cubicBezTo>
                  <a:pt x="408" y="839"/>
                  <a:pt x="473" y="854"/>
                  <a:pt x="537" y="854"/>
                </a:cubicBezTo>
                <a:cubicBezTo>
                  <a:pt x="683" y="854"/>
                  <a:pt x="825" y="774"/>
                  <a:pt x="893" y="637"/>
                </a:cubicBezTo>
                <a:cubicBezTo>
                  <a:pt x="1066" y="346"/>
                  <a:pt x="838"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6057248" y="973252"/>
            <a:ext cx="16692" cy="17934"/>
          </a:xfrm>
          <a:custGeom>
            <a:avLst/>
            <a:gdLst/>
            <a:ahLst/>
            <a:cxnLst/>
            <a:rect l="l" t="t" r="r" b="b"/>
            <a:pathLst>
              <a:path w="215" h="231" extrusionOk="0">
                <a:moveTo>
                  <a:pt x="99" y="1"/>
                </a:moveTo>
                <a:cubicBezTo>
                  <a:pt x="81" y="1"/>
                  <a:pt x="63" y="10"/>
                  <a:pt x="54" y="19"/>
                </a:cubicBezTo>
                <a:cubicBezTo>
                  <a:pt x="36" y="28"/>
                  <a:pt x="27" y="46"/>
                  <a:pt x="18" y="63"/>
                </a:cubicBezTo>
                <a:cubicBezTo>
                  <a:pt x="9" y="72"/>
                  <a:pt x="9" y="81"/>
                  <a:pt x="1" y="90"/>
                </a:cubicBezTo>
                <a:cubicBezTo>
                  <a:pt x="1" y="99"/>
                  <a:pt x="1" y="108"/>
                  <a:pt x="1" y="108"/>
                </a:cubicBezTo>
                <a:cubicBezTo>
                  <a:pt x="1" y="117"/>
                  <a:pt x="1" y="117"/>
                  <a:pt x="1" y="126"/>
                </a:cubicBezTo>
                <a:cubicBezTo>
                  <a:pt x="1" y="135"/>
                  <a:pt x="9" y="153"/>
                  <a:pt x="18" y="171"/>
                </a:cubicBezTo>
                <a:lnTo>
                  <a:pt x="18" y="179"/>
                </a:lnTo>
                <a:cubicBezTo>
                  <a:pt x="27" y="197"/>
                  <a:pt x="45" y="206"/>
                  <a:pt x="63" y="224"/>
                </a:cubicBezTo>
                <a:lnTo>
                  <a:pt x="81" y="224"/>
                </a:lnTo>
                <a:cubicBezTo>
                  <a:pt x="90" y="229"/>
                  <a:pt x="96" y="231"/>
                  <a:pt x="103" y="231"/>
                </a:cubicBezTo>
                <a:cubicBezTo>
                  <a:pt x="110" y="231"/>
                  <a:pt x="117" y="229"/>
                  <a:pt x="125" y="224"/>
                </a:cubicBezTo>
                <a:lnTo>
                  <a:pt x="152" y="224"/>
                </a:lnTo>
                <a:cubicBezTo>
                  <a:pt x="161" y="215"/>
                  <a:pt x="170" y="206"/>
                  <a:pt x="179" y="188"/>
                </a:cubicBezTo>
                <a:cubicBezTo>
                  <a:pt x="188" y="179"/>
                  <a:pt x="197" y="162"/>
                  <a:pt x="197" y="153"/>
                </a:cubicBezTo>
                <a:cubicBezTo>
                  <a:pt x="215" y="117"/>
                  <a:pt x="206" y="81"/>
                  <a:pt x="188" y="46"/>
                </a:cubicBezTo>
                <a:cubicBezTo>
                  <a:pt x="179" y="37"/>
                  <a:pt x="170" y="19"/>
                  <a:pt x="152" y="19"/>
                </a:cubicBezTo>
                <a:cubicBezTo>
                  <a:pt x="134" y="10"/>
                  <a:pt x="117" y="1"/>
                  <a:pt x="99"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6018353" y="942042"/>
            <a:ext cx="74219" cy="66378"/>
          </a:xfrm>
          <a:custGeom>
            <a:avLst/>
            <a:gdLst/>
            <a:ahLst/>
            <a:cxnLst/>
            <a:rect l="l" t="t" r="r" b="b"/>
            <a:pathLst>
              <a:path w="956" h="855" extrusionOk="0">
                <a:moveTo>
                  <a:pt x="120" y="707"/>
                </a:moveTo>
                <a:lnTo>
                  <a:pt x="120" y="707"/>
                </a:lnTo>
                <a:cubicBezTo>
                  <a:pt x="148" y="746"/>
                  <a:pt x="184" y="780"/>
                  <a:pt x="225" y="805"/>
                </a:cubicBezTo>
                <a:cubicBezTo>
                  <a:pt x="184" y="777"/>
                  <a:pt x="149" y="744"/>
                  <a:pt x="120" y="707"/>
                </a:cubicBezTo>
                <a:close/>
                <a:moveTo>
                  <a:pt x="225" y="805"/>
                </a:moveTo>
                <a:lnTo>
                  <a:pt x="225" y="805"/>
                </a:lnTo>
                <a:cubicBezTo>
                  <a:pt x="267" y="830"/>
                  <a:pt x="316" y="846"/>
                  <a:pt x="366" y="851"/>
                </a:cubicBezTo>
                <a:lnTo>
                  <a:pt x="366" y="851"/>
                </a:lnTo>
                <a:cubicBezTo>
                  <a:pt x="318" y="844"/>
                  <a:pt x="270" y="829"/>
                  <a:pt x="225" y="805"/>
                </a:cubicBezTo>
                <a:close/>
                <a:moveTo>
                  <a:pt x="472" y="0"/>
                </a:moveTo>
                <a:cubicBezTo>
                  <a:pt x="424" y="0"/>
                  <a:pt x="377" y="9"/>
                  <a:pt x="332" y="28"/>
                </a:cubicBezTo>
                <a:cubicBezTo>
                  <a:pt x="225" y="64"/>
                  <a:pt x="145" y="144"/>
                  <a:pt x="91" y="242"/>
                </a:cubicBezTo>
                <a:cubicBezTo>
                  <a:pt x="0" y="389"/>
                  <a:pt x="19" y="573"/>
                  <a:pt x="120" y="707"/>
                </a:cubicBezTo>
                <a:lnTo>
                  <a:pt x="120" y="707"/>
                </a:lnTo>
                <a:cubicBezTo>
                  <a:pt x="88" y="661"/>
                  <a:pt x="65" y="608"/>
                  <a:pt x="55" y="555"/>
                </a:cubicBezTo>
                <a:cubicBezTo>
                  <a:pt x="37" y="448"/>
                  <a:pt x="55" y="340"/>
                  <a:pt x="109" y="251"/>
                </a:cubicBezTo>
                <a:cubicBezTo>
                  <a:pt x="185" y="105"/>
                  <a:pt x="306" y="44"/>
                  <a:pt x="428" y="44"/>
                </a:cubicBezTo>
                <a:cubicBezTo>
                  <a:pt x="692" y="44"/>
                  <a:pt x="956" y="327"/>
                  <a:pt x="760" y="626"/>
                </a:cubicBezTo>
                <a:cubicBezTo>
                  <a:pt x="707" y="724"/>
                  <a:pt x="626" y="796"/>
                  <a:pt x="528" y="831"/>
                </a:cubicBezTo>
                <a:cubicBezTo>
                  <a:pt x="489" y="846"/>
                  <a:pt x="447" y="853"/>
                  <a:pt x="405" y="853"/>
                </a:cubicBezTo>
                <a:cubicBezTo>
                  <a:pt x="392" y="853"/>
                  <a:pt x="379" y="852"/>
                  <a:pt x="366" y="851"/>
                </a:cubicBezTo>
                <a:lnTo>
                  <a:pt x="366" y="851"/>
                </a:lnTo>
                <a:cubicBezTo>
                  <a:pt x="384" y="853"/>
                  <a:pt x="402" y="854"/>
                  <a:pt x="420" y="854"/>
                </a:cubicBezTo>
                <a:cubicBezTo>
                  <a:pt x="564" y="854"/>
                  <a:pt x="705" y="778"/>
                  <a:pt x="778" y="644"/>
                </a:cubicBezTo>
                <a:cubicBezTo>
                  <a:pt x="841" y="546"/>
                  <a:pt x="867" y="430"/>
                  <a:pt x="850" y="323"/>
                </a:cubicBezTo>
                <a:cubicBezTo>
                  <a:pt x="823" y="207"/>
                  <a:pt x="760" y="108"/>
                  <a:pt x="662" y="55"/>
                </a:cubicBezTo>
                <a:cubicBezTo>
                  <a:pt x="605" y="18"/>
                  <a:pt x="539" y="0"/>
                  <a:pt x="472"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5922862" y="971233"/>
            <a:ext cx="69173" cy="55742"/>
          </a:xfrm>
          <a:custGeom>
            <a:avLst/>
            <a:gdLst/>
            <a:ahLst/>
            <a:cxnLst/>
            <a:rect l="l" t="t" r="r" b="b"/>
            <a:pathLst>
              <a:path w="891" h="718" extrusionOk="0">
                <a:moveTo>
                  <a:pt x="451" y="0"/>
                </a:moveTo>
                <a:cubicBezTo>
                  <a:pt x="415" y="0"/>
                  <a:pt x="378" y="6"/>
                  <a:pt x="339" y="18"/>
                </a:cubicBezTo>
                <a:cubicBezTo>
                  <a:pt x="27" y="107"/>
                  <a:pt x="0" y="536"/>
                  <a:pt x="295" y="678"/>
                </a:cubicBezTo>
                <a:cubicBezTo>
                  <a:pt x="345" y="705"/>
                  <a:pt x="399" y="717"/>
                  <a:pt x="451" y="717"/>
                </a:cubicBezTo>
                <a:cubicBezTo>
                  <a:pt x="575" y="717"/>
                  <a:pt x="693" y="649"/>
                  <a:pt x="750" y="536"/>
                </a:cubicBezTo>
                <a:cubicBezTo>
                  <a:pt x="891" y="285"/>
                  <a:pt x="709"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5949180" y="998949"/>
            <a:ext cx="15993" cy="15294"/>
          </a:xfrm>
          <a:custGeom>
            <a:avLst/>
            <a:gdLst/>
            <a:ahLst/>
            <a:cxnLst/>
            <a:rect l="l" t="t" r="r" b="b"/>
            <a:pathLst>
              <a:path w="206" h="197" extrusionOk="0">
                <a:moveTo>
                  <a:pt x="98" y="0"/>
                </a:moveTo>
                <a:cubicBezTo>
                  <a:pt x="81" y="0"/>
                  <a:pt x="63" y="0"/>
                  <a:pt x="45" y="9"/>
                </a:cubicBezTo>
                <a:cubicBezTo>
                  <a:pt x="36" y="18"/>
                  <a:pt x="27" y="27"/>
                  <a:pt x="27" y="36"/>
                </a:cubicBezTo>
                <a:cubicBezTo>
                  <a:pt x="18" y="45"/>
                  <a:pt x="18" y="45"/>
                  <a:pt x="18" y="54"/>
                </a:cubicBezTo>
                <a:cubicBezTo>
                  <a:pt x="9" y="63"/>
                  <a:pt x="9" y="72"/>
                  <a:pt x="0" y="89"/>
                </a:cubicBezTo>
                <a:cubicBezTo>
                  <a:pt x="0" y="107"/>
                  <a:pt x="0" y="116"/>
                  <a:pt x="0" y="134"/>
                </a:cubicBezTo>
                <a:cubicBezTo>
                  <a:pt x="9" y="152"/>
                  <a:pt x="18" y="170"/>
                  <a:pt x="27" y="179"/>
                </a:cubicBezTo>
                <a:cubicBezTo>
                  <a:pt x="45" y="188"/>
                  <a:pt x="63" y="197"/>
                  <a:pt x="81" y="197"/>
                </a:cubicBezTo>
                <a:lnTo>
                  <a:pt x="134" y="197"/>
                </a:lnTo>
                <a:cubicBezTo>
                  <a:pt x="143" y="188"/>
                  <a:pt x="152" y="188"/>
                  <a:pt x="161" y="179"/>
                </a:cubicBezTo>
                <a:cubicBezTo>
                  <a:pt x="179" y="170"/>
                  <a:pt x="197" y="152"/>
                  <a:pt x="197" y="125"/>
                </a:cubicBezTo>
                <a:cubicBezTo>
                  <a:pt x="205" y="116"/>
                  <a:pt x="205" y="98"/>
                  <a:pt x="197" y="80"/>
                </a:cubicBezTo>
                <a:cubicBezTo>
                  <a:pt x="197" y="72"/>
                  <a:pt x="188" y="63"/>
                  <a:pt x="188" y="54"/>
                </a:cubicBezTo>
                <a:cubicBezTo>
                  <a:pt x="179" y="36"/>
                  <a:pt x="170" y="18"/>
                  <a:pt x="152" y="18"/>
                </a:cubicBezTo>
                <a:cubicBezTo>
                  <a:pt x="134" y="0"/>
                  <a:pt x="116" y="0"/>
                  <a:pt x="98"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5932178" y="970923"/>
            <a:ext cx="59236" cy="56208"/>
          </a:xfrm>
          <a:custGeom>
            <a:avLst/>
            <a:gdLst/>
            <a:ahLst/>
            <a:cxnLst/>
            <a:rect l="l" t="t" r="r" b="b"/>
            <a:pathLst>
              <a:path w="763" h="724" extrusionOk="0">
                <a:moveTo>
                  <a:pt x="49" y="539"/>
                </a:moveTo>
                <a:cubicBezTo>
                  <a:pt x="73" y="596"/>
                  <a:pt x="117" y="644"/>
                  <a:pt x="175" y="682"/>
                </a:cubicBezTo>
                <a:cubicBezTo>
                  <a:pt x="118" y="645"/>
                  <a:pt x="76" y="595"/>
                  <a:pt x="49" y="539"/>
                </a:cubicBezTo>
                <a:close/>
                <a:moveTo>
                  <a:pt x="387" y="1"/>
                </a:moveTo>
                <a:cubicBezTo>
                  <a:pt x="349" y="1"/>
                  <a:pt x="310" y="8"/>
                  <a:pt x="273" y="22"/>
                </a:cubicBezTo>
                <a:cubicBezTo>
                  <a:pt x="184" y="58"/>
                  <a:pt x="103" y="120"/>
                  <a:pt x="67" y="201"/>
                </a:cubicBezTo>
                <a:cubicBezTo>
                  <a:pt x="4" y="311"/>
                  <a:pt x="0" y="436"/>
                  <a:pt x="49" y="539"/>
                </a:cubicBezTo>
                <a:lnTo>
                  <a:pt x="49" y="539"/>
                </a:lnTo>
                <a:cubicBezTo>
                  <a:pt x="40" y="517"/>
                  <a:pt x="34" y="493"/>
                  <a:pt x="32" y="468"/>
                </a:cubicBezTo>
                <a:cubicBezTo>
                  <a:pt x="14" y="379"/>
                  <a:pt x="32" y="290"/>
                  <a:pt x="85" y="218"/>
                </a:cubicBezTo>
                <a:cubicBezTo>
                  <a:pt x="149" y="107"/>
                  <a:pt x="246" y="61"/>
                  <a:pt x="342" y="61"/>
                </a:cubicBezTo>
                <a:cubicBezTo>
                  <a:pt x="553" y="61"/>
                  <a:pt x="762" y="285"/>
                  <a:pt x="621" y="531"/>
                </a:cubicBezTo>
                <a:cubicBezTo>
                  <a:pt x="576" y="602"/>
                  <a:pt x="514" y="665"/>
                  <a:pt x="433" y="700"/>
                </a:cubicBezTo>
                <a:cubicBezTo>
                  <a:pt x="398" y="711"/>
                  <a:pt x="363" y="716"/>
                  <a:pt x="328" y="716"/>
                </a:cubicBezTo>
                <a:cubicBezTo>
                  <a:pt x="275" y="716"/>
                  <a:pt x="223" y="704"/>
                  <a:pt x="175" y="682"/>
                </a:cubicBezTo>
                <a:lnTo>
                  <a:pt x="175" y="682"/>
                </a:lnTo>
                <a:cubicBezTo>
                  <a:pt x="227" y="710"/>
                  <a:pt x="282" y="723"/>
                  <a:pt x="337" y="723"/>
                </a:cubicBezTo>
                <a:cubicBezTo>
                  <a:pt x="460" y="723"/>
                  <a:pt x="580" y="657"/>
                  <a:pt x="648" y="540"/>
                </a:cubicBezTo>
                <a:cubicBezTo>
                  <a:pt x="701" y="459"/>
                  <a:pt x="719" y="370"/>
                  <a:pt x="701" y="272"/>
                </a:cubicBezTo>
                <a:cubicBezTo>
                  <a:pt x="680" y="108"/>
                  <a:pt x="539" y="1"/>
                  <a:pt x="38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6312280" y="933813"/>
            <a:ext cx="94948" cy="163422"/>
          </a:xfrm>
          <a:custGeom>
            <a:avLst/>
            <a:gdLst/>
            <a:ahLst/>
            <a:cxnLst/>
            <a:rect l="l" t="t" r="r" b="b"/>
            <a:pathLst>
              <a:path w="1223" h="2105" extrusionOk="0">
                <a:moveTo>
                  <a:pt x="268" y="0"/>
                </a:moveTo>
                <a:cubicBezTo>
                  <a:pt x="90" y="365"/>
                  <a:pt x="0" y="2104"/>
                  <a:pt x="518" y="2104"/>
                </a:cubicBezTo>
                <a:cubicBezTo>
                  <a:pt x="546" y="2104"/>
                  <a:pt x="576" y="2099"/>
                  <a:pt x="607" y="2089"/>
                </a:cubicBezTo>
                <a:cubicBezTo>
                  <a:pt x="1223" y="1883"/>
                  <a:pt x="268"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6330214" y="918208"/>
            <a:ext cx="170952" cy="51705"/>
          </a:xfrm>
          <a:custGeom>
            <a:avLst/>
            <a:gdLst/>
            <a:ahLst/>
            <a:cxnLst/>
            <a:rect l="l" t="t" r="r" b="b"/>
            <a:pathLst>
              <a:path w="2202" h="666" extrusionOk="0">
                <a:moveTo>
                  <a:pt x="1173" y="0"/>
                </a:moveTo>
                <a:cubicBezTo>
                  <a:pt x="696" y="0"/>
                  <a:pt x="181" y="87"/>
                  <a:pt x="1" y="183"/>
                </a:cubicBezTo>
                <a:cubicBezTo>
                  <a:pt x="1" y="183"/>
                  <a:pt x="1053" y="666"/>
                  <a:pt x="1675" y="666"/>
                </a:cubicBezTo>
                <a:cubicBezTo>
                  <a:pt x="1895" y="666"/>
                  <a:pt x="2061" y="605"/>
                  <a:pt x="2107" y="442"/>
                </a:cubicBezTo>
                <a:cubicBezTo>
                  <a:pt x="2202" y="111"/>
                  <a:pt x="1712" y="0"/>
                  <a:pt x="1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6371127" y="970535"/>
            <a:ext cx="135861" cy="136638"/>
          </a:xfrm>
          <a:custGeom>
            <a:avLst/>
            <a:gdLst/>
            <a:ahLst/>
            <a:cxnLst/>
            <a:rect l="l" t="t" r="r" b="b"/>
            <a:pathLst>
              <a:path w="1750" h="1760" extrusionOk="0">
                <a:moveTo>
                  <a:pt x="1" y="0"/>
                </a:moveTo>
                <a:lnTo>
                  <a:pt x="1" y="0"/>
                </a:lnTo>
                <a:cubicBezTo>
                  <a:pt x="16" y="385"/>
                  <a:pt x="669" y="1760"/>
                  <a:pt x="1129" y="1760"/>
                </a:cubicBezTo>
                <a:cubicBezTo>
                  <a:pt x="1191" y="1760"/>
                  <a:pt x="1250" y="1735"/>
                  <a:pt x="1304" y="1678"/>
                </a:cubicBezTo>
                <a:cubicBezTo>
                  <a:pt x="1750" y="1205"/>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6251259" y="875586"/>
            <a:ext cx="95025" cy="163422"/>
          </a:xfrm>
          <a:custGeom>
            <a:avLst/>
            <a:gdLst/>
            <a:ahLst/>
            <a:cxnLst/>
            <a:rect l="l" t="t" r="r" b="b"/>
            <a:pathLst>
              <a:path w="1224" h="2105" extrusionOk="0">
                <a:moveTo>
                  <a:pt x="268" y="1"/>
                </a:moveTo>
                <a:lnTo>
                  <a:pt x="268" y="1"/>
                </a:lnTo>
                <a:cubicBezTo>
                  <a:pt x="90" y="365"/>
                  <a:pt x="1" y="2104"/>
                  <a:pt x="519" y="2104"/>
                </a:cubicBezTo>
                <a:cubicBezTo>
                  <a:pt x="547" y="2104"/>
                  <a:pt x="576" y="2099"/>
                  <a:pt x="607" y="2089"/>
                </a:cubicBezTo>
                <a:cubicBezTo>
                  <a:pt x="1223" y="1884"/>
                  <a:pt x="268"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6269270" y="859982"/>
            <a:ext cx="170952" cy="52015"/>
          </a:xfrm>
          <a:custGeom>
            <a:avLst/>
            <a:gdLst/>
            <a:ahLst/>
            <a:cxnLst/>
            <a:rect l="l" t="t" r="r" b="b"/>
            <a:pathLst>
              <a:path w="2202" h="670" extrusionOk="0">
                <a:moveTo>
                  <a:pt x="1173" y="1"/>
                </a:moveTo>
                <a:cubicBezTo>
                  <a:pt x="696" y="1"/>
                  <a:pt x="181" y="87"/>
                  <a:pt x="1" y="184"/>
                </a:cubicBezTo>
                <a:cubicBezTo>
                  <a:pt x="1" y="184"/>
                  <a:pt x="1051" y="670"/>
                  <a:pt x="1672" y="670"/>
                </a:cubicBezTo>
                <a:cubicBezTo>
                  <a:pt x="1893" y="670"/>
                  <a:pt x="2060" y="609"/>
                  <a:pt x="2107" y="442"/>
                </a:cubicBezTo>
                <a:cubicBezTo>
                  <a:pt x="2202" y="111"/>
                  <a:pt x="1711" y="1"/>
                  <a:pt x="1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6186822" y="820853"/>
            <a:ext cx="100537" cy="160083"/>
          </a:xfrm>
          <a:custGeom>
            <a:avLst/>
            <a:gdLst/>
            <a:ahLst/>
            <a:cxnLst/>
            <a:rect l="l" t="t" r="r" b="b"/>
            <a:pathLst>
              <a:path w="1295" h="2062" extrusionOk="0">
                <a:moveTo>
                  <a:pt x="134" y="0"/>
                </a:moveTo>
                <a:lnTo>
                  <a:pt x="134" y="0"/>
                </a:lnTo>
                <a:cubicBezTo>
                  <a:pt x="1" y="376"/>
                  <a:pt x="101" y="2061"/>
                  <a:pt x="596" y="2061"/>
                </a:cubicBezTo>
                <a:cubicBezTo>
                  <a:pt x="631" y="2061"/>
                  <a:pt x="667" y="2053"/>
                  <a:pt x="706" y="2035"/>
                </a:cubicBezTo>
                <a:cubicBezTo>
                  <a:pt x="1295" y="1768"/>
                  <a:pt x="134" y="1"/>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6194430" y="793836"/>
            <a:ext cx="168390" cy="49453"/>
          </a:xfrm>
          <a:custGeom>
            <a:avLst/>
            <a:gdLst/>
            <a:ahLst/>
            <a:cxnLst/>
            <a:rect l="l" t="t" r="r" b="b"/>
            <a:pathLst>
              <a:path w="2169" h="637" extrusionOk="0">
                <a:moveTo>
                  <a:pt x="1494" y="1"/>
                </a:moveTo>
                <a:cubicBezTo>
                  <a:pt x="946" y="1"/>
                  <a:pt x="211" y="189"/>
                  <a:pt x="1" y="331"/>
                </a:cubicBezTo>
                <a:cubicBezTo>
                  <a:pt x="1" y="331"/>
                  <a:pt x="917" y="636"/>
                  <a:pt x="1548" y="636"/>
                </a:cubicBezTo>
                <a:cubicBezTo>
                  <a:pt x="1851" y="636"/>
                  <a:pt x="2087" y="566"/>
                  <a:pt x="2125" y="357"/>
                </a:cubicBezTo>
                <a:cubicBezTo>
                  <a:pt x="2169" y="93"/>
                  <a:pt x="1877"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4"/>
          <p:cNvSpPr/>
          <p:nvPr/>
        </p:nvSpPr>
        <p:spPr>
          <a:xfrm>
            <a:off x="6113301" y="773729"/>
            <a:ext cx="111717" cy="155503"/>
          </a:xfrm>
          <a:custGeom>
            <a:avLst/>
            <a:gdLst/>
            <a:ahLst/>
            <a:cxnLst/>
            <a:rect l="l" t="t" r="r" b="b"/>
            <a:pathLst>
              <a:path w="1439" h="2003" extrusionOk="0">
                <a:moveTo>
                  <a:pt x="91" y="1"/>
                </a:moveTo>
                <a:lnTo>
                  <a:pt x="91" y="1"/>
                </a:lnTo>
                <a:cubicBezTo>
                  <a:pt x="0" y="386"/>
                  <a:pt x="280" y="2003"/>
                  <a:pt x="756" y="2003"/>
                </a:cubicBezTo>
                <a:cubicBezTo>
                  <a:pt x="798" y="2003"/>
                  <a:pt x="841" y="1991"/>
                  <a:pt x="885" y="1964"/>
                </a:cubicBezTo>
                <a:cubicBezTo>
                  <a:pt x="1438" y="1625"/>
                  <a:pt x="9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4"/>
          <p:cNvSpPr/>
          <p:nvPr/>
        </p:nvSpPr>
        <p:spPr>
          <a:xfrm>
            <a:off x="6117493" y="733591"/>
            <a:ext cx="164586" cy="50696"/>
          </a:xfrm>
          <a:custGeom>
            <a:avLst/>
            <a:gdLst/>
            <a:ahLst/>
            <a:cxnLst/>
            <a:rect l="l" t="t" r="r" b="b"/>
            <a:pathLst>
              <a:path w="2120" h="653" extrusionOk="0">
                <a:moveTo>
                  <a:pt x="1650" y="1"/>
                </a:moveTo>
                <a:cubicBezTo>
                  <a:pt x="1100" y="1"/>
                  <a:pt x="221" y="318"/>
                  <a:pt x="1" y="509"/>
                </a:cubicBezTo>
                <a:cubicBezTo>
                  <a:pt x="1" y="509"/>
                  <a:pt x="681" y="652"/>
                  <a:pt x="1268" y="652"/>
                </a:cubicBezTo>
                <a:cubicBezTo>
                  <a:pt x="1706" y="652"/>
                  <a:pt x="2092" y="573"/>
                  <a:pt x="2107" y="294"/>
                </a:cubicBezTo>
                <a:cubicBezTo>
                  <a:pt x="2119" y="80"/>
                  <a:pt x="1926" y="1"/>
                  <a:pt x="1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6368333" y="967041"/>
            <a:ext cx="110940" cy="140054"/>
          </a:xfrm>
          <a:custGeom>
            <a:avLst/>
            <a:gdLst/>
            <a:ahLst/>
            <a:cxnLst/>
            <a:rect l="l" t="t" r="r" b="b"/>
            <a:pathLst>
              <a:path w="1429" h="1804" extrusionOk="0">
                <a:moveTo>
                  <a:pt x="1402" y="1455"/>
                </a:moveTo>
                <a:cubicBezTo>
                  <a:pt x="1420" y="1545"/>
                  <a:pt x="1402" y="1643"/>
                  <a:pt x="1340" y="1723"/>
                </a:cubicBezTo>
                <a:cubicBezTo>
                  <a:pt x="1402" y="1652"/>
                  <a:pt x="1429" y="1545"/>
                  <a:pt x="1402" y="1455"/>
                </a:cubicBezTo>
                <a:close/>
                <a:moveTo>
                  <a:pt x="1" y="1"/>
                </a:moveTo>
                <a:lnTo>
                  <a:pt x="1" y="54"/>
                </a:lnTo>
                <a:cubicBezTo>
                  <a:pt x="10" y="152"/>
                  <a:pt x="28" y="251"/>
                  <a:pt x="63" y="349"/>
                </a:cubicBezTo>
                <a:cubicBezTo>
                  <a:pt x="99" y="438"/>
                  <a:pt x="135" y="536"/>
                  <a:pt x="179" y="625"/>
                </a:cubicBezTo>
                <a:cubicBezTo>
                  <a:pt x="260" y="804"/>
                  <a:pt x="349" y="982"/>
                  <a:pt x="456" y="1152"/>
                </a:cubicBezTo>
                <a:cubicBezTo>
                  <a:pt x="563" y="1322"/>
                  <a:pt x="679" y="1473"/>
                  <a:pt x="822" y="1616"/>
                </a:cubicBezTo>
                <a:cubicBezTo>
                  <a:pt x="893" y="1687"/>
                  <a:pt x="974" y="1750"/>
                  <a:pt x="1063" y="1786"/>
                </a:cubicBezTo>
                <a:cubicBezTo>
                  <a:pt x="974" y="1750"/>
                  <a:pt x="893" y="1687"/>
                  <a:pt x="831" y="1616"/>
                </a:cubicBezTo>
                <a:cubicBezTo>
                  <a:pt x="697" y="1473"/>
                  <a:pt x="581" y="1313"/>
                  <a:pt x="483" y="1134"/>
                </a:cubicBezTo>
                <a:cubicBezTo>
                  <a:pt x="385" y="965"/>
                  <a:pt x="295" y="786"/>
                  <a:pt x="215" y="608"/>
                </a:cubicBezTo>
                <a:cubicBezTo>
                  <a:pt x="142" y="445"/>
                  <a:pt x="91" y="275"/>
                  <a:pt x="56" y="105"/>
                </a:cubicBezTo>
                <a:lnTo>
                  <a:pt x="56" y="105"/>
                </a:lnTo>
                <a:cubicBezTo>
                  <a:pt x="192" y="202"/>
                  <a:pt x="328" y="307"/>
                  <a:pt x="465" y="411"/>
                </a:cubicBezTo>
                <a:cubicBezTo>
                  <a:pt x="617" y="527"/>
                  <a:pt x="759" y="643"/>
                  <a:pt x="902" y="777"/>
                </a:cubicBezTo>
                <a:cubicBezTo>
                  <a:pt x="1036" y="902"/>
                  <a:pt x="1170" y="1045"/>
                  <a:pt x="1277" y="1197"/>
                </a:cubicBezTo>
                <a:cubicBezTo>
                  <a:pt x="1331" y="1277"/>
                  <a:pt x="1375" y="1366"/>
                  <a:pt x="1402" y="1455"/>
                </a:cubicBezTo>
                <a:cubicBezTo>
                  <a:pt x="1375" y="1357"/>
                  <a:pt x="1340" y="1277"/>
                  <a:pt x="1286" y="1197"/>
                </a:cubicBezTo>
                <a:cubicBezTo>
                  <a:pt x="1179" y="1036"/>
                  <a:pt x="1054" y="893"/>
                  <a:pt x="920" y="759"/>
                </a:cubicBezTo>
                <a:cubicBezTo>
                  <a:pt x="643" y="491"/>
                  <a:pt x="349" y="251"/>
                  <a:pt x="37" y="27"/>
                </a:cubicBezTo>
                <a:lnTo>
                  <a:pt x="1" y="1"/>
                </a:lnTo>
                <a:close/>
                <a:moveTo>
                  <a:pt x="1340" y="1723"/>
                </a:moveTo>
                <a:cubicBezTo>
                  <a:pt x="1304" y="1759"/>
                  <a:pt x="1259" y="1786"/>
                  <a:pt x="1215" y="1795"/>
                </a:cubicBezTo>
                <a:cubicBezTo>
                  <a:pt x="1192" y="1798"/>
                  <a:pt x="1172" y="1800"/>
                  <a:pt x="1151" y="1800"/>
                </a:cubicBezTo>
                <a:cubicBezTo>
                  <a:pt x="1123" y="1800"/>
                  <a:pt x="1094" y="1796"/>
                  <a:pt x="1063" y="1786"/>
                </a:cubicBezTo>
                <a:lnTo>
                  <a:pt x="1063" y="1786"/>
                </a:lnTo>
                <a:cubicBezTo>
                  <a:pt x="1095" y="1797"/>
                  <a:pt x="1128" y="1803"/>
                  <a:pt x="1160" y="1803"/>
                </a:cubicBezTo>
                <a:cubicBezTo>
                  <a:pt x="1227" y="1803"/>
                  <a:pt x="1291" y="1777"/>
                  <a:pt x="1340" y="1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6320587" y="928922"/>
            <a:ext cx="56130" cy="168235"/>
          </a:xfrm>
          <a:custGeom>
            <a:avLst/>
            <a:gdLst/>
            <a:ahLst/>
            <a:cxnLst/>
            <a:rect l="l" t="t" r="r" b="b"/>
            <a:pathLst>
              <a:path w="723" h="2167" extrusionOk="0">
                <a:moveTo>
                  <a:pt x="161" y="1"/>
                </a:moveTo>
                <a:lnTo>
                  <a:pt x="134" y="45"/>
                </a:lnTo>
                <a:cubicBezTo>
                  <a:pt x="98" y="144"/>
                  <a:pt x="71" y="242"/>
                  <a:pt x="54" y="340"/>
                </a:cubicBezTo>
                <a:cubicBezTo>
                  <a:pt x="36" y="438"/>
                  <a:pt x="27" y="536"/>
                  <a:pt x="18" y="634"/>
                </a:cubicBezTo>
                <a:cubicBezTo>
                  <a:pt x="0" y="831"/>
                  <a:pt x="0" y="1027"/>
                  <a:pt x="9" y="1232"/>
                </a:cubicBezTo>
                <a:cubicBezTo>
                  <a:pt x="18" y="1429"/>
                  <a:pt x="45" y="1625"/>
                  <a:pt x="98" y="1813"/>
                </a:cubicBezTo>
                <a:cubicBezTo>
                  <a:pt x="125" y="1911"/>
                  <a:pt x="170" y="2000"/>
                  <a:pt x="232" y="2080"/>
                </a:cubicBezTo>
                <a:cubicBezTo>
                  <a:pt x="268" y="2116"/>
                  <a:pt x="303" y="2143"/>
                  <a:pt x="357" y="2161"/>
                </a:cubicBezTo>
                <a:cubicBezTo>
                  <a:pt x="376" y="2164"/>
                  <a:pt x="396" y="2166"/>
                  <a:pt x="416" y="2166"/>
                </a:cubicBezTo>
                <a:cubicBezTo>
                  <a:pt x="444" y="2166"/>
                  <a:pt x="474" y="2162"/>
                  <a:pt x="500" y="2152"/>
                </a:cubicBezTo>
                <a:lnTo>
                  <a:pt x="500" y="2152"/>
                </a:lnTo>
                <a:cubicBezTo>
                  <a:pt x="478" y="2156"/>
                  <a:pt x="453" y="2158"/>
                  <a:pt x="428" y="2158"/>
                </a:cubicBezTo>
                <a:cubicBezTo>
                  <a:pt x="404" y="2158"/>
                  <a:pt x="379" y="2156"/>
                  <a:pt x="357" y="2152"/>
                </a:cubicBezTo>
                <a:cubicBezTo>
                  <a:pt x="312" y="2134"/>
                  <a:pt x="268" y="2107"/>
                  <a:pt x="232" y="2071"/>
                </a:cubicBezTo>
                <a:cubicBezTo>
                  <a:pt x="179" y="1991"/>
                  <a:pt x="134" y="1902"/>
                  <a:pt x="107" y="1804"/>
                </a:cubicBezTo>
                <a:cubicBezTo>
                  <a:pt x="62" y="1616"/>
                  <a:pt x="36" y="1420"/>
                  <a:pt x="36" y="1223"/>
                </a:cubicBezTo>
                <a:cubicBezTo>
                  <a:pt x="36" y="1027"/>
                  <a:pt x="45" y="831"/>
                  <a:pt x="62" y="634"/>
                </a:cubicBezTo>
                <a:cubicBezTo>
                  <a:pt x="79" y="457"/>
                  <a:pt x="109" y="286"/>
                  <a:pt x="161" y="117"/>
                </a:cubicBezTo>
                <a:lnTo>
                  <a:pt x="161" y="117"/>
                </a:lnTo>
                <a:cubicBezTo>
                  <a:pt x="238" y="270"/>
                  <a:pt x="303" y="429"/>
                  <a:pt x="375" y="581"/>
                </a:cubicBezTo>
                <a:cubicBezTo>
                  <a:pt x="446" y="750"/>
                  <a:pt x="518" y="929"/>
                  <a:pt x="580" y="1107"/>
                </a:cubicBezTo>
                <a:cubicBezTo>
                  <a:pt x="634" y="1286"/>
                  <a:pt x="678" y="1473"/>
                  <a:pt x="705" y="1670"/>
                </a:cubicBezTo>
                <a:cubicBezTo>
                  <a:pt x="714" y="1759"/>
                  <a:pt x="705" y="1857"/>
                  <a:pt x="678" y="1946"/>
                </a:cubicBezTo>
                <a:cubicBezTo>
                  <a:pt x="660" y="2045"/>
                  <a:pt x="589" y="2116"/>
                  <a:pt x="500" y="2152"/>
                </a:cubicBezTo>
                <a:cubicBezTo>
                  <a:pt x="589" y="2116"/>
                  <a:pt x="660" y="2045"/>
                  <a:pt x="687" y="1946"/>
                </a:cubicBezTo>
                <a:cubicBezTo>
                  <a:pt x="714" y="1857"/>
                  <a:pt x="723" y="1759"/>
                  <a:pt x="714" y="1670"/>
                </a:cubicBezTo>
                <a:cubicBezTo>
                  <a:pt x="696" y="1473"/>
                  <a:pt x="652" y="1286"/>
                  <a:pt x="598" y="1107"/>
                </a:cubicBezTo>
                <a:cubicBezTo>
                  <a:pt x="491" y="742"/>
                  <a:pt x="348" y="385"/>
                  <a:pt x="179" y="45"/>
                </a:cubicBezTo>
                <a:lnTo>
                  <a:pt x="161" y="1"/>
                </a:lnTo>
                <a:close/>
              </a:path>
            </a:pathLst>
          </a:custGeom>
          <a:solidFill>
            <a:srgbClr val="68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6330214" y="916500"/>
            <a:ext cx="166372" cy="55509"/>
          </a:xfrm>
          <a:custGeom>
            <a:avLst/>
            <a:gdLst/>
            <a:ahLst/>
            <a:cxnLst/>
            <a:rect l="l" t="t" r="r" b="b"/>
            <a:pathLst>
              <a:path w="2143" h="715" extrusionOk="0">
                <a:moveTo>
                  <a:pt x="1134" y="0"/>
                </a:moveTo>
                <a:cubicBezTo>
                  <a:pt x="947" y="9"/>
                  <a:pt x="751" y="27"/>
                  <a:pt x="563" y="54"/>
                </a:cubicBezTo>
                <a:cubicBezTo>
                  <a:pt x="367" y="71"/>
                  <a:pt x="179" y="125"/>
                  <a:pt x="1" y="205"/>
                </a:cubicBezTo>
                <a:cubicBezTo>
                  <a:pt x="188" y="134"/>
                  <a:pt x="376" y="89"/>
                  <a:pt x="572" y="71"/>
                </a:cubicBezTo>
                <a:cubicBezTo>
                  <a:pt x="769" y="45"/>
                  <a:pt x="956" y="36"/>
                  <a:pt x="1152" y="36"/>
                </a:cubicBezTo>
                <a:cubicBezTo>
                  <a:pt x="1340" y="36"/>
                  <a:pt x="1536" y="54"/>
                  <a:pt x="1723" y="89"/>
                </a:cubicBezTo>
                <a:cubicBezTo>
                  <a:pt x="1813" y="107"/>
                  <a:pt x="1902" y="143"/>
                  <a:pt x="1982" y="196"/>
                </a:cubicBezTo>
                <a:cubicBezTo>
                  <a:pt x="2063" y="241"/>
                  <a:pt x="2107" y="330"/>
                  <a:pt x="2089" y="420"/>
                </a:cubicBezTo>
                <a:cubicBezTo>
                  <a:pt x="2080" y="509"/>
                  <a:pt x="2027" y="580"/>
                  <a:pt x="1938" y="616"/>
                </a:cubicBezTo>
                <a:cubicBezTo>
                  <a:pt x="1871" y="645"/>
                  <a:pt x="1792" y="663"/>
                  <a:pt x="1717" y="663"/>
                </a:cubicBezTo>
                <a:cubicBezTo>
                  <a:pt x="1701" y="663"/>
                  <a:pt x="1685" y="662"/>
                  <a:pt x="1670" y="661"/>
                </a:cubicBezTo>
                <a:cubicBezTo>
                  <a:pt x="1474" y="661"/>
                  <a:pt x="1286" y="625"/>
                  <a:pt x="1099" y="580"/>
                </a:cubicBezTo>
                <a:cubicBezTo>
                  <a:pt x="911" y="527"/>
                  <a:pt x="724" y="473"/>
                  <a:pt x="545" y="411"/>
                </a:cubicBezTo>
                <a:cubicBezTo>
                  <a:pt x="358" y="348"/>
                  <a:pt x="179" y="277"/>
                  <a:pt x="1" y="205"/>
                </a:cubicBezTo>
                <a:lnTo>
                  <a:pt x="1" y="205"/>
                </a:lnTo>
                <a:cubicBezTo>
                  <a:pt x="349" y="375"/>
                  <a:pt x="715" y="509"/>
                  <a:pt x="1090" y="616"/>
                </a:cubicBezTo>
                <a:cubicBezTo>
                  <a:pt x="1277" y="669"/>
                  <a:pt x="1465" y="705"/>
                  <a:pt x="1661" y="714"/>
                </a:cubicBezTo>
                <a:cubicBezTo>
                  <a:pt x="1759" y="714"/>
                  <a:pt x="1866" y="696"/>
                  <a:pt x="1956" y="661"/>
                </a:cubicBezTo>
                <a:cubicBezTo>
                  <a:pt x="2054" y="625"/>
                  <a:pt x="2125" y="527"/>
                  <a:pt x="2143" y="428"/>
                </a:cubicBezTo>
                <a:cubicBezTo>
                  <a:pt x="2143" y="366"/>
                  <a:pt x="2134" y="312"/>
                  <a:pt x="2107" y="268"/>
                </a:cubicBezTo>
                <a:cubicBezTo>
                  <a:pt x="2080" y="223"/>
                  <a:pt x="2045" y="188"/>
                  <a:pt x="2000" y="161"/>
                </a:cubicBezTo>
                <a:cubicBezTo>
                  <a:pt x="1911" y="107"/>
                  <a:pt x="1822" y="71"/>
                  <a:pt x="1723" y="54"/>
                </a:cubicBezTo>
                <a:cubicBezTo>
                  <a:pt x="1527" y="9"/>
                  <a:pt x="133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6260264" y="875586"/>
            <a:ext cx="56208" cy="165285"/>
          </a:xfrm>
          <a:custGeom>
            <a:avLst/>
            <a:gdLst/>
            <a:ahLst/>
            <a:cxnLst/>
            <a:rect l="l" t="t" r="r" b="b"/>
            <a:pathLst>
              <a:path w="724" h="2129" extrusionOk="0">
                <a:moveTo>
                  <a:pt x="152" y="1"/>
                </a:moveTo>
                <a:cubicBezTo>
                  <a:pt x="233" y="170"/>
                  <a:pt x="304" y="358"/>
                  <a:pt x="375" y="545"/>
                </a:cubicBezTo>
                <a:cubicBezTo>
                  <a:pt x="447" y="723"/>
                  <a:pt x="509" y="902"/>
                  <a:pt x="563" y="1089"/>
                </a:cubicBezTo>
                <a:cubicBezTo>
                  <a:pt x="625" y="1268"/>
                  <a:pt x="661" y="1455"/>
                  <a:pt x="679" y="1643"/>
                </a:cubicBezTo>
                <a:cubicBezTo>
                  <a:pt x="688" y="1741"/>
                  <a:pt x="670" y="1830"/>
                  <a:pt x="643" y="1919"/>
                </a:cubicBezTo>
                <a:cubicBezTo>
                  <a:pt x="607" y="2009"/>
                  <a:pt x="536" y="2062"/>
                  <a:pt x="447" y="2080"/>
                </a:cubicBezTo>
                <a:cubicBezTo>
                  <a:pt x="439" y="2081"/>
                  <a:pt x="432" y="2081"/>
                  <a:pt x="424" y="2081"/>
                </a:cubicBezTo>
                <a:cubicBezTo>
                  <a:pt x="343" y="2081"/>
                  <a:pt x="265" y="2038"/>
                  <a:pt x="224" y="1964"/>
                </a:cubicBezTo>
                <a:cubicBezTo>
                  <a:pt x="170" y="1893"/>
                  <a:pt x="134" y="1803"/>
                  <a:pt x="108" y="1714"/>
                </a:cubicBezTo>
                <a:cubicBezTo>
                  <a:pt x="63" y="1527"/>
                  <a:pt x="36" y="1330"/>
                  <a:pt x="36" y="1143"/>
                </a:cubicBezTo>
                <a:cubicBezTo>
                  <a:pt x="27" y="947"/>
                  <a:pt x="27" y="759"/>
                  <a:pt x="45" y="563"/>
                </a:cubicBezTo>
                <a:cubicBezTo>
                  <a:pt x="54" y="375"/>
                  <a:pt x="90" y="179"/>
                  <a:pt x="152" y="1"/>
                </a:cubicBezTo>
                <a:lnTo>
                  <a:pt x="152" y="1"/>
                </a:lnTo>
                <a:cubicBezTo>
                  <a:pt x="81" y="179"/>
                  <a:pt x="45" y="375"/>
                  <a:pt x="36" y="563"/>
                </a:cubicBezTo>
                <a:cubicBezTo>
                  <a:pt x="9" y="759"/>
                  <a:pt x="1" y="955"/>
                  <a:pt x="9" y="1152"/>
                </a:cubicBezTo>
                <a:cubicBezTo>
                  <a:pt x="9" y="1348"/>
                  <a:pt x="27" y="1536"/>
                  <a:pt x="81" y="1732"/>
                </a:cubicBezTo>
                <a:cubicBezTo>
                  <a:pt x="99" y="1830"/>
                  <a:pt x="134" y="1919"/>
                  <a:pt x="188" y="2000"/>
                </a:cubicBezTo>
                <a:cubicBezTo>
                  <a:pt x="215" y="2044"/>
                  <a:pt x="250" y="2080"/>
                  <a:pt x="304" y="2107"/>
                </a:cubicBezTo>
                <a:cubicBezTo>
                  <a:pt x="337" y="2120"/>
                  <a:pt x="374" y="2128"/>
                  <a:pt x="409" y="2128"/>
                </a:cubicBezTo>
                <a:cubicBezTo>
                  <a:pt x="422" y="2128"/>
                  <a:pt x="435" y="2127"/>
                  <a:pt x="447" y="2125"/>
                </a:cubicBezTo>
                <a:cubicBezTo>
                  <a:pt x="554" y="2107"/>
                  <a:pt x="643" y="2035"/>
                  <a:pt x="679" y="1937"/>
                </a:cubicBezTo>
                <a:cubicBezTo>
                  <a:pt x="715" y="1839"/>
                  <a:pt x="723" y="1741"/>
                  <a:pt x="715" y="1643"/>
                </a:cubicBezTo>
                <a:cubicBezTo>
                  <a:pt x="706" y="1446"/>
                  <a:pt x="670" y="1250"/>
                  <a:pt x="607" y="1063"/>
                </a:cubicBezTo>
                <a:cubicBezTo>
                  <a:pt x="482" y="697"/>
                  <a:pt x="331" y="340"/>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6269270" y="858274"/>
            <a:ext cx="167071" cy="56208"/>
          </a:xfrm>
          <a:custGeom>
            <a:avLst/>
            <a:gdLst/>
            <a:ahLst/>
            <a:cxnLst/>
            <a:rect l="l" t="t" r="r" b="b"/>
            <a:pathLst>
              <a:path w="2152" h="724" extrusionOk="0">
                <a:moveTo>
                  <a:pt x="1143" y="0"/>
                </a:moveTo>
                <a:cubicBezTo>
                  <a:pt x="947" y="9"/>
                  <a:pt x="750" y="27"/>
                  <a:pt x="563" y="54"/>
                </a:cubicBezTo>
                <a:cubicBezTo>
                  <a:pt x="366" y="72"/>
                  <a:pt x="179" y="125"/>
                  <a:pt x="1" y="206"/>
                </a:cubicBezTo>
                <a:cubicBezTo>
                  <a:pt x="188" y="134"/>
                  <a:pt x="375" y="90"/>
                  <a:pt x="572" y="81"/>
                </a:cubicBezTo>
                <a:cubicBezTo>
                  <a:pt x="759" y="54"/>
                  <a:pt x="956" y="45"/>
                  <a:pt x="1152" y="45"/>
                </a:cubicBezTo>
                <a:cubicBezTo>
                  <a:pt x="1339" y="45"/>
                  <a:pt x="1536" y="63"/>
                  <a:pt x="1723" y="99"/>
                </a:cubicBezTo>
                <a:cubicBezTo>
                  <a:pt x="1812" y="116"/>
                  <a:pt x="1902" y="152"/>
                  <a:pt x="1982" y="197"/>
                </a:cubicBezTo>
                <a:cubicBezTo>
                  <a:pt x="2062" y="241"/>
                  <a:pt x="2098" y="331"/>
                  <a:pt x="2089" y="420"/>
                </a:cubicBezTo>
                <a:cubicBezTo>
                  <a:pt x="2080" y="509"/>
                  <a:pt x="2027" y="581"/>
                  <a:pt x="1937" y="616"/>
                </a:cubicBezTo>
                <a:cubicBezTo>
                  <a:pt x="1871" y="646"/>
                  <a:pt x="1792" y="663"/>
                  <a:pt x="1716" y="663"/>
                </a:cubicBezTo>
                <a:cubicBezTo>
                  <a:pt x="1700" y="663"/>
                  <a:pt x="1685" y="662"/>
                  <a:pt x="1670" y="661"/>
                </a:cubicBezTo>
                <a:cubicBezTo>
                  <a:pt x="1473" y="661"/>
                  <a:pt x="1286" y="625"/>
                  <a:pt x="1098" y="581"/>
                </a:cubicBezTo>
                <a:cubicBezTo>
                  <a:pt x="911" y="536"/>
                  <a:pt x="723" y="473"/>
                  <a:pt x="545" y="411"/>
                </a:cubicBezTo>
                <a:cubicBezTo>
                  <a:pt x="358" y="348"/>
                  <a:pt x="179" y="277"/>
                  <a:pt x="1" y="206"/>
                </a:cubicBezTo>
                <a:lnTo>
                  <a:pt x="1" y="206"/>
                </a:lnTo>
                <a:cubicBezTo>
                  <a:pt x="349" y="375"/>
                  <a:pt x="715" y="518"/>
                  <a:pt x="1089" y="625"/>
                </a:cubicBezTo>
                <a:cubicBezTo>
                  <a:pt x="1277" y="679"/>
                  <a:pt x="1464" y="714"/>
                  <a:pt x="1661" y="723"/>
                </a:cubicBezTo>
                <a:cubicBezTo>
                  <a:pt x="1768" y="723"/>
                  <a:pt x="1866" y="705"/>
                  <a:pt x="1955" y="670"/>
                </a:cubicBezTo>
                <a:cubicBezTo>
                  <a:pt x="2062" y="625"/>
                  <a:pt x="2125" y="536"/>
                  <a:pt x="2143" y="429"/>
                </a:cubicBezTo>
                <a:cubicBezTo>
                  <a:pt x="2151" y="375"/>
                  <a:pt x="2134" y="322"/>
                  <a:pt x="2116" y="277"/>
                </a:cubicBezTo>
                <a:cubicBezTo>
                  <a:pt x="2080" y="232"/>
                  <a:pt x="2044" y="188"/>
                  <a:pt x="2000" y="161"/>
                </a:cubicBezTo>
                <a:cubicBezTo>
                  <a:pt x="1911" y="107"/>
                  <a:pt x="1821" y="72"/>
                  <a:pt x="1723" y="54"/>
                </a:cubicBezTo>
                <a:cubicBezTo>
                  <a:pt x="1527" y="18"/>
                  <a:pt x="1339"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6191635" y="820853"/>
            <a:ext cx="65213" cy="162257"/>
          </a:xfrm>
          <a:custGeom>
            <a:avLst/>
            <a:gdLst/>
            <a:ahLst/>
            <a:cxnLst/>
            <a:rect l="l" t="t" r="r" b="b"/>
            <a:pathLst>
              <a:path w="840" h="2090" extrusionOk="0">
                <a:moveTo>
                  <a:pt x="72" y="0"/>
                </a:moveTo>
                <a:lnTo>
                  <a:pt x="72" y="0"/>
                </a:lnTo>
                <a:cubicBezTo>
                  <a:pt x="19" y="188"/>
                  <a:pt x="1" y="375"/>
                  <a:pt x="10" y="572"/>
                </a:cubicBezTo>
                <a:cubicBezTo>
                  <a:pt x="10" y="768"/>
                  <a:pt x="19" y="964"/>
                  <a:pt x="46" y="1152"/>
                </a:cubicBezTo>
                <a:cubicBezTo>
                  <a:pt x="72" y="1348"/>
                  <a:pt x="117" y="1536"/>
                  <a:pt x="179" y="1723"/>
                </a:cubicBezTo>
                <a:cubicBezTo>
                  <a:pt x="215" y="1821"/>
                  <a:pt x="260" y="1901"/>
                  <a:pt x="331" y="1982"/>
                </a:cubicBezTo>
                <a:cubicBezTo>
                  <a:pt x="358" y="2026"/>
                  <a:pt x="403" y="2053"/>
                  <a:pt x="456" y="2071"/>
                </a:cubicBezTo>
                <a:cubicBezTo>
                  <a:pt x="484" y="2082"/>
                  <a:pt x="518" y="2090"/>
                  <a:pt x="551" y="2090"/>
                </a:cubicBezTo>
                <a:cubicBezTo>
                  <a:pt x="571" y="2090"/>
                  <a:pt x="591" y="2087"/>
                  <a:pt x="608" y="2080"/>
                </a:cubicBezTo>
                <a:cubicBezTo>
                  <a:pt x="715" y="2053"/>
                  <a:pt x="795" y="1964"/>
                  <a:pt x="822" y="1866"/>
                </a:cubicBezTo>
                <a:cubicBezTo>
                  <a:pt x="840" y="1768"/>
                  <a:pt x="840" y="1660"/>
                  <a:pt x="822" y="1562"/>
                </a:cubicBezTo>
                <a:cubicBezTo>
                  <a:pt x="786" y="1375"/>
                  <a:pt x="724" y="1187"/>
                  <a:pt x="644" y="1009"/>
                </a:cubicBezTo>
                <a:cubicBezTo>
                  <a:pt x="483" y="652"/>
                  <a:pt x="287" y="313"/>
                  <a:pt x="72" y="0"/>
                </a:cubicBezTo>
                <a:lnTo>
                  <a:pt x="72" y="0"/>
                </a:lnTo>
                <a:cubicBezTo>
                  <a:pt x="179" y="161"/>
                  <a:pt x="260" y="331"/>
                  <a:pt x="349" y="500"/>
                </a:cubicBezTo>
                <a:cubicBezTo>
                  <a:pt x="438" y="670"/>
                  <a:pt x="528" y="848"/>
                  <a:pt x="599" y="1027"/>
                </a:cubicBezTo>
                <a:cubicBezTo>
                  <a:pt x="679" y="1196"/>
                  <a:pt x="733" y="1384"/>
                  <a:pt x="769" y="1571"/>
                </a:cubicBezTo>
                <a:cubicBezTo>
                  <a:pt x="786" y="1660"/>
                  <a:pt x="786" y="1759"/>
                  <a:pt x="769" y="1848"/>
                </a:cubicBezTo>
                <a:cubicBezTo>
                  <a:pt x="751" y="1937"/>
                  <a:pt x="679" y="2000"/>
                  <a:pt x="590" y="2026"/>
                </a:cubicBezTo>
                <a:cubicBezTo>
                  <a:pt x="572" y="2032"/>
                  <a:pt x="553" y="2035"/>
                  <a:pt x="534" y="2035"/>
                </a:cubicBezTo>
                <a:cubicBezTo>
                  <a:pt x="468" y="2035"/>
                  <a:pt x="399" y="2001"/>
                  <a:pt x="358" y="1946"/>
                </a:cubicBezTo>
                <a:cubicBezTo>
                  <a:pt x="304" y="1875"/>
                  <a:pt x="251" y="1794"/>
                  <a:pt x="224" y="1705"/>
                </a:cubicBezTo>
                <a:cubicBezTo>
                  <a:pt x="153" y="1527"/>
                  <a:pt x="108" y="1339"/>
                  <a:pt x="81" y="1143"/>
                </a:cubicBezTo>
                <a:cubicBezTo>
                  <a:pt x="55" y="955"/>
                  <a:pt x="37" y="768"/>
                  <a:pt x="28" y="572"/>
                </a:cubicBezTo>
                <a:cubicBezTo>
                  <a:pt x="19" y="375"/>
                  <a:pt x="28" y="188"/>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6194430" y="792206"/>
            <a:ext cx="167071" cy="52559"/>
          </a:xfrm>
          <a:custGeom>
            <a:avLst/>
            <a:gdLst/>
            <a:ahLst/>
            <a:cxnLst/>
            <a:rect l="l" t="t" r="r" b="b"/>
            <a:pathLst>
              <a:path w="2152" h="677" extrusionOk="0">
                <a:moveTo>
                  <a:pt x="1452" y="1"/>
                </a:moveTo>
                <a:cubicBezTo>
                  <a:pt x="1337" y="1"/>
                  <a:pt x="1222" y="9"/>
                  <a:pt x="1107" y="30"/>
                </a:cubicBezTo>
                <a:cubicBezTo>
                  <a:pt x="920" y="48"/>
                  <a:pt x="724" y="93"/>
                  <a:pt x="536" y="137"/>
                </a:cubicBezTo>
                <a:cubicBezTo>
                  <a:pt x="349" y="182"/>
                  <a:pt x="170" y="253"/>
                  <a:pt x="1" y="352"/>
                </a:cubicBezTo>
                <a:cubicBezTo>
                  <a:pt x="170" y="262"/>
                  <a:pt x="358" y="200"/>
                  <a:pt x="545" y="164"/>
                </a:cubicBezTo>
                <a:cubicBezTo>
                  <a:pt x="733" y="120"/>
                  <a:pt x="920" y="84"/>
                  <a:pt x="1116" y="66"/>
                </a:cubicBezTo>
                <a:cubicBezTo>
                  <a:pt x="1219" y="51"/>
                  <a:pt x="1323" y="45"/>
                  <a:pt x="1427" y="45"/>
                </a:cubicBezTo>
                <a:cubicBezTo>
                  <a:pt x="1513" y="45"/>
                  <a:pt x="1599" y="49"/>
                  <a:pt x="1687" y="57"/>
                </a:cubicBezTo>
                <a:cubicBezTo>
                  <a:pt x="1777" y="66"/>
                  <a:pt x="1866" y="84"/>
                  <a:pt x="1955" y="128"/>
                </a:cubicBezTo>
                <a:cubicBezTo>
                  <a:pt x="2036" y="155"/>
                  <a:pt x="2089" y="236"/>
                  <a:pt x="2098" y="334"/>
                </a:cubicBezTo>
                <a:cubicBezTo>
                  <a:pt x="2098" y="423"/>
                  <a:pt x="2044" y="503"/>
                  <a:pt x="1964" y="548"/>
                </a:cubicBezTo>
                <a:cubicBezTo>
                  <a:pt x="1884" y="593"/>
                  <a:pt x="1795" y="619"/>
                  <a:pt x="1705" y="619"/>
                </a:cubicBezTo>
                <a:cubicBezTo>
                  <a:pt x="1636" y="626"/>
                  <a:pt x="1567" y="629"/>
                  <a:pt x="1499" y="629"/>
                </a:cubicBezTo>
                <a:cubicBezTo>
                  <a:pt x="1375" y="629"/>
                  <a:pt x="1252" y="619"/>
                  <a:pt x="1125" y="601"/>
                </a:cubicBezTo>
                <a:cubicBezTo>
                  <a:pt x="938" y="575"/>
                  <a:pt x="741" y="539"/>
                  <a:pt x="563" y="494"/>
                </a:cubicBezTo>
                <a:cubicBezTo>
                  <a:pt x="376" y="459"/>
                  <a:pt x="188" y="405"/>
                  <a:pt x="1" y="352"/>
                </a:cubicBezTo>
                <a:lnTo>
                  <a:pt x="1" y="352"/>
                </a:lnTo>
                <a:cubicBezTo>
                  <a:pt x="367" y="485"/>
                  <a:pt x="741" y="575"/>
                  <a:pt x="1125" y="646"/>
                </a:cubicBezTo>
                <a:cubicBezTo>
                  <a:pt x="1272" y="666"/>
                  <a:pt x="1420" y="676"/>
                  <a:pt x="1563" y="676"/>
                </a:cubicBezTo>
                <a:cubicBezTo>
                  <a:pt x="1611" y="676"/>
                  <a:pt x="1658" y="675"/>
                  <a:pt x="1705" y="673"/>
                </a:cubicBezTo>
                <a:cubicBezTo>
                  <a:pt x="1812" y="664"/>
                  <a:pt x="1911" y="637"/>
                  <a:pt x="2000" y="593"/>
                </a:cubicBezTo>
                <a:cubicBezTo>
                  <a:pt x="2089" y="539"/>
                  <a:pt x="2152" y="441"/>
                  <a:pt x="2152" y="334"/>
                </a:cubicBezTo>
                <a:cubicBezTo>
                  <a:pt x="2152" y="280"/>
                  <a:pt x="2134" y="227"/>
                  <a:pt x="2107" y="182"/>
                </a:cubicBezTo>
                <a:cubicBezTo>
                  <a:pt x="2071" y="137"/>
                  <a:pt x="2027" y="102"/>
                  <a:pt x="1982" y="84"/>
                </a:cubicBezTo>
                <a:cubicBezTo>
                  <a:pt x="1893" y="39"/>
                  <a:pt x="1795" y="12"/>
                  <a:pt x="1696" y="12"/>
                </a:cubicBezTo>
                <a:cubicBezTo>
                  <a:pt x="1615" y="5"/>
                  <a:pt x="1534"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6118192" y="773729"/>
            <a:ext cx="76315" cy="157444"/>
          </a:xfrm>
          <a:custGeom>
            <a:avLst/>
            <a:gdLst/>
            <a:ahLst/>
            <a:cxnLst/>
            <a:rect l="l" t="t" r="r" b="b"/>
            <a:pathLst>
              <a:path w="983" h="2028" extrusionOk="0">
                <a:moveTo>
                  <a:pt x="28" y="1"/>
                </a:moveTo>
                <a:cubicBezTo>
                  <a:pt x="144" y="152"/>
                  <a:pt x="251" y="304"/>
                  <a:pt x="358" y="465"/>
                </a:cubicBezTo>
                <a:cubicBezTo>
                  <a:pt x="474" y="625"/>
                  <a:pt x="572" y="786"/>
                  <a:pt x="670" y="956"/>
                </a:cubicBezTo>
                <a:cubicBezTo>
                  <a:pt x="760" y="1125"/>
                  <a:pt x="840" y="1295"/>
                  <a:pt x="893" y="1482"/>
                </a:cubicBezTo>
                <a:cubicBezTo>
                  <a:pt x="920" y="1571"/>
                  <a:pt x="929" y="1661"/>
                  <a:pt x="920" y="1759"/>
                </a:cubicBezTo>
                <a:cubicBezTo>
                  <a:pt x="911" y="1848"/>
                  <a:pt x="849" y="1919"/>
                  <a:pt x="768" y="1955"/>
                </a:cubicBezTo>
                <a:cubicBezTo>
                  <a:pt x="741" y="1966"/>
                  <a:pt x="714" y="1971"/>
                  <a:pt x="687" y="1971"/>
                </a:cubicBezTo>
                <a:cubicBezTo>
                  <a:pt x="627" y="1971"/>
                  <a:pt x="571" y="1945"/>
                  <a:pt x="527" y="1902"/>
                </a:cubicBezTo>
                <a:cubicBezTo>
                  <a:pt x="456" y="1839"/>
                  <a:pt x="403" y="1759"/>
                  <a:pt x="358" y="1678"/>
                </a:cubicBezTo>
                <a:cubicBezTo>
                  <a:pt x="278" y="1509"/>
                  <a:pt x="206" y="1330"/>
                  <a:pt x="162" y="1143"/>
                </a:cubicBezTo>
                <a:cubicBezTo>
                  <a:pt x="117" y="956"/>
                  <a:pt x="72" y="768"/>
                  <a:pt x="54" y="572"/>
                </a:cubicBezTo>
                <a:cubicBezTo>
                  <a:pt x="19" y="384"/>
                  <a:pt x="10" y="188"/>
                  <a:pt x="28" y="1"/>
                </a:cubicBezTo>
                <a:lnTo>
                  <a:pt x="28" y="1"/>
                </a:lnTo>
                <a:cubicBezTo>
                  <a:pt x="1" y="188"/>
                  <a:pt x="1" y="384"/>
                  <a:pt x="28" y="581"/>
                </a:cubicBezTo>
                <a:cubicBezTo>
                  <a:pt x="46" y="768"/>
                  <a:pt x="81" y="964"/>
                  <a:pt x="126" y="1152"/>
                </a:cubicBezTo>
                <a:cubicBezTo>
                  <a:pt x="170" y="1339"/>
                  <a:pt x="242" y="1527"/>
                  <a:pt x="322" y="1705"/>
                </a:cubicBezTo>
                <a:cubicBezTo>
                  <a:pt x="367" y="1794"/>
                  <a:pt x="429" y="1875"/>
                  <a:pt x="501" y="1946"/>
                </a:cubicBezTo>
                <a:cubicBezTo>
                  <a:pt x="536" y="1982"/>
                  <a:pt x="581" y="2009"/>
                  <a:pt x="635" y="2018"/>
                </a:cubicBezTo>
                <a:cubicBezTo>
                  <a:pt x="655" y="2024"/>
                  <a:pt x="676" y="2027"/>
                  <a:pt x="696" y="2027"/>
                </a:cubicBezTo>
                <a:cubicBezTo>
                  <a:pt x="729" y="2027"/>
                  <a:pt x="762" y="2020"/>
                  <a:pt x="795" y="2009"/>
                </a:cubicBezTo>
                <a:cubicBezTo>
                  <a:pt x="893" y="1964"/>
                  <a:pt x="965" y="1875"/>
                  <a:pt x="974" y="1768"/>
                </a:cubicBezTo>
                <a:cubicBezTo>
                  <a:pt x="983" y="1670"/>
                  <a:pt x="974" y="1571"/>
                  <a:pt x="947" y="1473"/>
                </a:cubicBezTo>
                <a:cubicBezTo>
                  <a:pt x="884" y="1286"/>
                  <a:pt x="804" y="1107"/>
                  <a:pt x="706" y="938"/>
                </a:cubicBezTo>
                <a:cubicBezTo>
                  <a:pt x="510" y="607"/>
                  <a:pt x="278" y="295"/>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6116872" y="732815"/>
            <a:ext cx="164276" cy="51627"/>
          </a:xfrm>
          <a:custGeom>
            <a:avLst/>
            <a:gdLst/>
            <a:ahLst/>
            <a:cxnLst/>
            <a:rect l="l" t="t" r="r" b="b"/>
            <a:pathLst>
              <a:path w="2116" h="665" extrusionOk="0">
                <a:moveTo>
                  <a:pt x="2072" y="146"/>
                </a:moveTo>
                <a:lnTo>
                  <a:pt x="2072" y="146"/>
                </a:lnTo>
                <a:cubicBezTo>
                  <a:pt x="2075" y="151"/>
                  <a:pt x="2077" y="156"/>
                  <a:pt x="2080" y="162"/>
                </a:cubicBezTo>
                <a:cubicBezTo>
                  <a:pt x="2099" y="194"/>
                  <a:pt x="2109" y="231"/>
                  <a:pt x="2113" y="266"/>
                </a:cubicBezTo>
                <a:lnTo>
                  <a:pt x="2113" y="266"/>
                </a:lnTo>
                <a:cubicBezTo>
                  <a:pt x="2109" y="234"/>
                  <a:pt x="2101" y="202"/>
                  <a:pt x="2089" y="171"/>
                </a:cubicBezTo>
                <a:cubicBezTo>
                  <a:pt x="2083" y="162"/>
                  <a:pt x="2078" y="154"/>
                  <a:pt x="2072" y="146"/>
                </a:cubicBezTo>
                <a:close/>
                <a:moveTo>
                  <a:pt x="2113" y="266"/>
                </a:moveTo>
                <a:lnTo>
                  <a:pt x="2113" y="266"/>
                </a:lnTo>
                <a:cubicBezTo>
                  <a:pt x="2114" y="278"/>
                  <a:pt x="2115" y="290"/>
                  <a:pt x="2115" y="302"/>
                </a:cubicBezTo>
                <a:lnTo>
                  <a:pt x="2115" y="302"/>
                </a:lnTo>
                <a:cubicBezTo>
                  <a:pt x="2115" y="291"/>
                  <a:pt x="2115" y="278"/>
                  <a:pt x="2113" y="266"/>
                </a:cubicBezTo>
                <a:close/>
                <a:moveTo>
                  <a:pt x="2115" y="311"/>
                </a:moveTo>
                <a:cubicBezTo>
                  <a:pt x="2104" y="406"/>
                  <a:pt x="2051" y="484"/>
                  <a:pt x="1972" y="528"/>
                </a:cubicBezTo>
                <a:cubicBezTo>
                  <a:pt x="1893" y="581"/>
                  <a:pt x="1804" y="608"/>
                  <a:pt x="1715" y="625"/>
                </a:cubicBezTo>
                <a:lnTo>
                  <a:pt x="1715" y="625"/>
                </a:lnTo>
                <a:cubicBezTo>
                  <a:pt x="1804" y="608"/>
                  <a:pt x="1893" y="581"/>
                  <a:pt x="1972" y="536"/>
                </a:cubicBezTo>
                <a:cubicBezTo>
                  <a:pt x="2051" y="484"/>
                  <a:pt x="2104" y="406"/>
                  <a:pt x="2115" y="311"/>
                </a:cubicBezTo>
                <a:close/>
                <a:moveTo>
                  <a:pt x="1696" y="1"/>
                </a:moveTo>
                <a:cubicBezTo>
                  <a:pt x="1508" y="1"/>
                  <a:pt x="1312" y="19"/>
                  <a:pt x="1125" y="63"/>
                </a:cubicBezTo>
                <a:cubicBezTo>
                  <a:pt x="937" y="108"/>
                  <a:pt x="750" y="153"/>
                  <a:pt x="562" y="224"/>
                </a:cubicBezTo>
                <a:cubicBezTo>
                  <a:pt x="375" y="287"/>
                  <a:pt x="205" y="376"/>
                  <a:pt x="45" y="483"/>
                </a:cubicBezTo>
                <a:lnTo>
                  <a:pt x="0" y="519"/>
                </a:lnTo>
                <a:lnTo>
                  <a:pt x="54" y="528"/>
                </a:lnTo>
                <a:cubicBezTo>
                  <a:pt x="420" y="608"/>
                  <a:pt x="785" y="652"/>
                  <a:pt x="1160" y="661"/>
                </a:cubicBezTo>
                <a:cubicBezTo>
                  <a:pt x="1205" y="664"/>
                  <a:pt x="1249" y="665"/>
                  <a:pt x="1293" y="665"/>
                </a:cubicBezTo>
                <a:cubicBezTo>
                  <a:pt x="1436" y="665"/>
                  <a:pt x="1577" y="653"/>
                  <a:pt x="1714" y="626"/>
                </a:cubicBezTo>
                <a:lnTo>
                  <a:pt x="1714" y="626"/>
                </a:lnTo>
                <a:cubicBezTo>
                  <a:pt x="1593" y="643"/>
                  <a:pt x="1475" y="653"/>
                  <a:pt x="1357" y="653"/>
                </a:cubicBezTo>
                <a:cubicBezTo>
                  <a:pt x="1292" y="653"/>
                  <a:pt x="1227" y="650"/>
                  <a:pt x="1160" y="644"/>
                </a:cubicBezTo>
                <a:cubicBezTo>
                  <a:pt x="982" y="635"/>
                  <a:pt x="794" y="608"/>
                  <a:pt x="616" y="581"/>
                </a:cubicBezTo>
                <a:cubicBezTo>
                  <a:pt x="448" y="557"/>
                  <a:pt x="287" y="533"/>
                  <a:pt x="126" y="496"/>
                </a:cubicBezTo>
                <a:lnTo>
                  <a:pt x="126" y="496"/>
                </a:lnTo>
                <a:cubicBezTo>
                  <a:pt x="266" y="403"/>
                  <a:pt x="419" y="325"/>
                  <a:pt x="580" y="269"/>
                </a:cubicBezTo>
                <a:cubicBezTo>
                  <a:pt x="759" y="197"/>
                  <a:pt x="946" y="144"/>
                  <a:pt x="1134" y="90"/>
                </a:cubicBezTo>
                <a:cubicBezTo>
                  <a:pt x="1321" y="46"/>
                  <a:pt x="1508" y="19"/>
                  <a:pt x="1705" y="19"/>
                </a:cubicBezTo>
                <a:cubicBezTo>
                  <a:pt x="1721" y="17"/>
                  <a:pt x="1737" y="17"/>
                  <a:pt x="1753" y="17"/>
                </a:cubicBezTo>
                <a:cubicBezTo>
                  <a:pt x="1833" y="17"/>
                  <a:pt x="1907" y="35"/>
                  <a:pt x="1981" y="72"/>
                </a:cubicBezTo>
                <a:cubicBezTo>
                  <a:pt x="2018" y="87"/>
                  <a:pt x="2048" y="113"/>
                  <a:pt x="2072" y="146"/>
                </a:cubicBezTo>
                <a:lnTo>
                  <a:pt x="2072" y="146"/>
                </a:lnTo>
                <a:cubicBezTo>
                  <a:pt x="2053" y="111"/>
                  <a:pt x="2021" y="87"/>
                  <a:pt x="1981" y="63"/>
                </a:cubicBezTo>
                <a:cubicBezTo>
                  <a:pt x="1892" y="19"/>
                  <a:pt x="1794"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6070136" y="747876"/>
            <a:ext cx="350289" cy="281582"/>
          </a:xfrm>
          <a:custGeom>
            <a:avLst/>
            <a:gdLst/>
            <a:ahLst/>
            <a:cxnLst/>
            <a:rect l="l" t="t" r="r" b="b"/>
            <a:pathLst>
              <a:path w="4512" h="3627" extrusionOk="0">
                <a:moveTo>
                  <a:pt x="54" y="0"/>
                </a:moveTo>
                <a:cubicBezTo>
                  <a:pt x="23" y="0"/>
                  <a:pt x="1" y="50"/>
                  <a:pt x="40" y="66"/>
                </a:cubicBezTo>
                <a:cubicBezTo>
                  <a:pt x="236" y="146"/>
                  <a:pt x="432" y="244"/>
                  <a:pt x="620" y="342"/>
                </a:cubicBezTo>
                <a:cubicBezTo>
                  <a:pt x="611" y="360"/>
                  <a:pt x="611" y="369"/>
                  <a:pt x="620" y="378"/>
                </a:cubicBezTo>
                <a:cubicBezTo>
                  <a:pt x="727" y="583"/>
                  <a:pt x="825" y="789"/>
                  <a:pt x="923" y="1003"/>
                </a:cubicBezTo>
                <a:cubicBezTo>
                  <a:pt x="995" y="1172"/>
                  <a:pt x="1066" y="1351"/>
                  <a:pt x="1129" y="1529"/>
                </a:cubicBezTo>
                <a:cubicBezTo>
                  <a:pt x="1102" y="1333"/>
                  <a:pt x="1048" y="1137"/>
                  <a:pt x="977" y="949"/>
                </a:cubicBezTo>
                <a:cubicBezTo>
                  <a:pt x="897" y="762"/>
                  <a:pt x="798" y="575"/>
                  <a:pt x="709" y="396"/>
                </a:cubicBezTo>
                <a:lnTo>
                  <a:pt x="709" y="396"/>
                </a:lnTo>
                <a:cubicBezTo>
                  <a:pt x="977" y="539"/>
                  <a:pt x="1236" y="699"/>
                  <a:pt x="1486" y="869"/>
                </a:cubicBezTo>
                <a:lnTo>
                  <a:pt x="1673" y="985"/>
                </a:lnTo>
                <a:cubicBezTo>
                  <a:pt x="1727" y="1190"/>
                  <a:pt x="1780" y="1396"/>
                  <a:pt x="1834" y="1610"/>
                </a:cubicBezTo>
                <a:cubicBezTo>
                  <a:pt x="1869" y="1797"/>
                  <a:pt x="1941" y="2020"/>
                  <a:pt x="1959" y="2208"/>
                </a:cubicBezTo>
                <a:cubicBezTo>
                  <a:pt x="1950" y="2011"/>
                  <a:pt x="1923" y="1806"/>
                  <a:pt x="1896" y="1610"/>
                </a:cubicBezTo>
                <a:cubicBezTo>
                  <a:pt x="1852" y="1440"/>
                  <a:pt x="1816" y="1226"/>
                  <a:pt x="1762" y="1056"/>
                </a:cubicBezTo>
                <a:lnTo>
                  <a:pt x="1762" y="1056"/>
                </a:lnTo>
                <a:cubicBezTo>
                  <a:pt x="2039" y="1244"/>
                  <a:pt x="2298" y="1440"/>
                  <a:pt x="2557" y="1654"/>
                </a:cubicBezTo>
                <a:cubicBezTo>
                  <a:pt x="2548" y="1663"/>
                  <a:pt x="2548" y="1681"/>
                  <a:pt x="2557" y="1690"/>
                </a:cubicBezTo>
                <a:cubicBezTo>
                  <a:pt x="2601" y="1913"/>
                  <a:pt x="2655" y="2127"/>
                  <a:pt x="2691" y="2351"/>
                </a:cubicBezTo>
                <a:cubicBezTo>
                  <a:pt x="2726" y="2538"/>
                  <a:pt x="2744" y="2725"/>
                  <a:pt x="2762" y="2922"/>
                </a:cubicBezTo>
                <a:cubicBezTo>
                  <a:pt x="2780" y="2734"/>
                  <a:pt x="2780" y="2538"/>
                  <a:pt x="2762" y="2351"/>
                </a:cubicBezTo>
                <a:cubicBezTo>
                  <a:pt x="2726" y="2136"/>
                  <a:pt x="2682" y="1931"/>
                  <a:pt x="2637" y="1726"/>
                </a:cubicBezTo>
                <a:lnTo>
                  <a:pt x="2637" y="1726"/>
                </a:lnTo>
                <a:cubicBezTo>
                  <a:pt x="2887" y="1940"/>
                  <a:pt x="3128" y="2163"/>
                  <a:pt x="3360" y="2395"/>
                </a:cubicBezTo>
                <a:cubicBezTo>
                  <a:pt x="3413" y="2636"/>
                  <a:pt x="3467" y="2868"/>
                  <a:pt x="3503" y="3109"/>
                </a:cubicBezTo>
                <a:cubicBezTo>
                  <a:pt x="3529" y="3279"/>
                  <a:pt x="3556" y="3457"/>
                  <a:pt x="3565" y="3627"/>
                </a:cubicBezTo>
                <a:cubicBezTo>
                  <a:pt x="3583" y="3413"/>
                  <a:pt x="3583" y="3198"/>
                  <a:pt x="3556" y="2984"/>
                </a:cubicBezTo>
                <a:cubicBezTo>
                  <a:pt x="3529" y="2824"/>
                  <a:pt x="3494" y="2654"/>
                  <a:pt x="3458" y="2502"/>
                </a:cubicBezTo>
                <a:lnTo>
                  <a:pt x="3458" y="2502"/>
                </a:lnTo>
                <a:cubicBezTo>
                  <a:pt x="3763" y="2816"/>
                  <a:pt x="4373" y="3485"/>
                  <a:pt x="4378" y="3485"/>
                </a:cubicBezTo>
                <a:cubicBezTo>
                  <a:pt x="4378" y="3485"/>
                  <a:pt x="4378" y="3485"/>
                  <a:pt x="4377" y="3484"/>
                </a:cubicBezTo>
                <a:cubicBezTo>
                  <a:pt x="4101" y="3100"/>
                  <a:pt x="3797" y="2743"/>
                  <a:pt x="3467" y="2404"/>
                </a:cubicBezTo>
                <a:cubicBezTo>
                  <a:pt x="3506" y="2400"/>
                  <a:pt x="3546" y="2399"/>
                  <a:pt x="3585" y="2399"/>
                </a:cubicBezTo>
                <a:cubicBezTo>
                  <a:pt x="3736" y="2399"/>
                  <a:pt x="3888" y="2424"/>
                  <a:pt x="4029" y="2467"/>
                </a:cubicBezTo>
                <a:cubicBezTo>
                  <a:pt x="4190" y="2502"/>
                  <a:pt x="4351" y="2529"/>
                  <a:pt x="4511" y="2529"/>
                </a:cubicBezTo>
                <a:cubicBezTo>
                  <a:pt x="4359" y="2476"/>
                  <a:pt x="4199" y="2431"/>
                  <a:pt x="4038" y="2395"/>
                </a:cubicBezTo>
                <a:cubicBezTo>
                  <a:pt x="3900" y="2364"/>
                  <a:pt x="3741" y="2328"/>
                  <a:pt x="3587" y="2328"/>
                </a:cubicBezTo>
                <a:cubicBezTo>
                  <a:pt x="3521" y="2328"/>
                  <a:pt x="3457" y="2335"/>
                  <a:pt x="3396" y="2351"/>
                </a:cubicBezTo>
                <a:cubicBezTo>
                  <a:pt x="3172" y="2119"/>
                  <a:pt x="2940" y="1904"/>
                  <a:pt x="2699" y="1699"/>
                </a:cubicBezTo>
                <a:cubicBezTo>
                  <a:pt x="2723" y="1698"/>
                  <a:pt x="2745" y="1697"/>
                  <a:pt x="2768" y="1697"/>
                </a:cubicBezTo>
                <a:cubicBezTo>
                  <a:pt x="2922" y="1697"/>
                  <a:pt x="3069" y="1723"/>
                  <a:pt x="3217" y="1762"/>
                </a:cubicBezTo>
                <a:cubicBezTo>
                  <a:pt x="3378" y="1797"/>
                  <a:pt x="3538" y="1815"/>
                  <a:pt x="3708" y="1824"/>
                </a:cubicBezTo>
                <a:cubicBezTo>
                  <a:pt x="3547" y="1762"/>
                  <a:pt x="3396" y="1717"/>
                  <a:pt x="3226" y="1690"/>
                </a:cubicBezTo>
                <a:cubicBezTo>
                  <a:pt x="3084" y="1643"/>
                  <a:pt x="2927" y="1621"/>
                  <a:pt x="2773" y="1621"/>
                </a:cubicBezTo>
                <a:cubicBezTo>
                  <a:pt x="2724" y="1621"/>
                  <a:pt x="2676" y="1623"/>
                  <a:pt x="2628" y="1628"/>
                </a:cubicBezTo>
                <a:cubicBezTo>
                  <a:pt x="2342" y="1396"/>
                  <a:pt x="2048" y="1172"/>
                  <a:pt x="1753" y="958"/>
                </a:cubicBezTo>
                <a:cubicBezTo>
                  <a:pt x="1821" y="949"/>
                  <a:pt x="1889" y="944"/>
                  <a:pt x="1958" y="944"/>
                </a:cubicBezTo>
                <a:cubicBezTo>
                  <a:pt x="2081" y="944"/>
                  <a:pt x="2204" y="960"/>
                  <a:pt x="2325" y="994"/>
                </a:cubicBezTo>
                <a:cubicBezTo>
                  <a:pt x="2494" y="1021"/>
                  <a:pt x="2655" y="1030"/>
                  <a:pt x="2815" y="1030"/>
                </a:cubicBezTo>
                <a:cubicBezTo>
                  <a:pt x="2664" y="976"/>
                  <a:pt x="2503" y="940"/>
                  <a:pt x="2342" y="914"/>
                </a:cubicBezTo>
                <a:cubicBezTo>
                  <a:pt x="2212" y="892"/>
                  <a:pt x="2068" y="867"/>
                  <a:pt x="1928" y="867"/>
                </a:cubicBezTo>
                <a:cubicBezTo>
                  <a:pt x="1840" y="867"/>
                  <a:pt x="1753" y="877"/>
                  <a:pt x="1673" y="905"/>
                </a:cubicBezTo>
                <a:lnTo>
                  <a:pt x="1584" y="842"/>
                </a:lnTo>
                <a:cubicBezTo>
                  <a:pt x="1325" y="673"/>
                  <a:pt x="1048" y="503"/>
                  <a:pt x="772" y="342"/>
                </a:cubicBezTo>
                <a:cubicBezTo>
                  <a:pt x="941" y="298"/>
                  <a:pt x="1111" y="280"/>
                  <a:pt x="1289" y="280"/>
                </a:cubicBezTo>
                <a:cubicBezTo>
                  <a:pt x="1450" y="280"/>
                  <a:pt x="1620" y="253"/>
                  <a:pt x="1780" y="218"/>
                </a:cubicBezTo>
                <a:cubicBezTo>
                  <a:pt x="1675" y="206"/>
                  <a:pt x="1574" y="199"/>
                  <a:pt x="1472" y="199"/>
                </a:cubicBezTo>
                <a:cubicBezTo>
                  <a:pt x="1409" y="199"/>
                  <a:pt x="1345" y="202"/>
                  <a:pt x="1280" y="209"/>
                </a:cubicBezTo>
                <a:cubicBezTo>
                  <a:pt x="1260" y="208"/>
                  <a:pt x="1240" y="207"/>
                  <a:pt x="1220" y="207"/>
                </a:cubicBezTo>
                <a:cubicBezTo>
                  <a:pt x="1042" y="207"/>
                  <a:pt x="860" y="242"/>
                  <a:pt x="691" y="298"/>
                </a:cubicBezTo>
                <a:cubicBezTo>
                  <a:pt x="486" y="191"/>
                  <a:pt x="281" y="93"/>
                  <a:pt x="67" y="3"/>
                </a:cubicBezTo>
                <a:cubicBezTo>
                  <a:pt x="62" y="1"/>
                  <a:pt x="5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6195827" y="880400"/>
            <a:ext cx="71424" cy="110319"/>
          </a:xfrm>
          <a:custGeom>
            <a:avLst/>
            <a:gdLst/>
            <a:ahLst/>
            <a:cxnLst/>
            <a:rect l="l" t="t" r="r" b="b"/>
            <a:pathLst>
              <a:path w="920" h="1421" extrusionOk="0">
                <a:moveTo>
                  <a:pt x="598" y="1268"/>
                </a:moveTo>
                <a:cubicBezTo>
                  <a:pt x="920" y="1117"/>
                  <a:pt x="706" y="510"/>
                  <a:pt x="465" y="1"/>
                </a:cubicBezTo>
                <a:cubicBezTo>
                  <a:pt x="295" y="81"/>
                  <a:pt x="143" y="188"/>
                  <a:pt x="1" y="304"/>
                </a:cubicBezTo>
                <a:cubicBezTo>
                  <a:pt x="81" y="885"/>
                  <a:pt x="259" y="1420"/>
                  <a:pt x="598" y="126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6254752" y="860370"/>
            <a:ext cx="225219" cy="258525"/>
          </a:xfrm>
          <a:custGeom>
            <a:avLst/>
            <a:gdLst/>
            <a:ahLst/>
            <a:cxnLst/>
            <a:rect l="l" t="t" r="r" b="b"/>
            <a:pathLst>
              <a:path w="2901" h="3330" extrusionOk="0">
                <a:moveTo>
                  <a:pt x="2901" y="1366"/>
                </a:moveTo>
                <a:cubicBezTo>
                  <a:pt x="2820" y="1151"/>
                  <a:pt x="2704" y="946"/>
                  <a:pt x="2562" y="777"/>
                </a:cubicBezTo>
                <a:cubicBezTo>
                  <a:pt x="2053" y="714"/>
                  <a:pt x="1535" y="759"/>
                  <a:pt x="1044" y="893"/>
                </a:cubicBezTo>
                <a:lnTo>
                  <a:pt x="1018" y="893"/>
                </a:lnTo>
                <a:cubicBezTo>
                  <a:pt x="794" y="670"/>
                  <a:pt x="562" y="446"/>
                  <a:pt x="321" y="241"/>
                </a:cubicBezTo>
                <a:lnTo>
                  <a:pt x="348" y="241"/>
                </a:lnTo>
                <a:cubicBezTo>
                  <a:pt x="794" y="429"/>
                  <a:pt x="2053" y="911"/>
                  <a:pt x="2276" y="491"/>
                </a:cubicBezTo>
                <a:cubicBezTo>
                  <a:pt x="1928" y="214"/>
                  <a:pt x="1517" y="45"/>
                  <a:pt x="1089" y="0"/>
                </a:cubicBezTo>
                <a:cubicBezTo>
                  <a:pt x="794" y="9"/>
                  <a:pt x="500" y="63"/>
                  <a:pt x="223" y="161"/>
                </a:cubicBezTo>
                <a:lnTo>
                  <a:pt x="134" y="89"/>
                </a:lnTo>
                <a:lnTo>
                  <a:pt x="54" y="116"/>
                </a:lnTo>
                <a:cubicBezTo>
                  <a:pt x="89" y="143"/>
                  <a:pt x="134" y="179"/>
                  <a:pt x="170" y="214"/>
                </a:cubicBezTo>
                <a:cubicBezTo>
                  <a:pt x="170" y="223"/>
                  <a:pt x="170" y="232"/>
                  <a:pt x="170" y="241"/>
                </a:cubicBezTo>
                <a:lnTo>
                  <a:pt x="188" y="304"/>
                </a:lnTo>
                <a:cubicBezTo>
                  <a:pt x="27" y="866"/>
                  <a:pt x="0" y="2472"/>
                  <a:pt x="571" y="2285"/>
                </a:cubicBezTo>
                <a:cubicBezTo>
                  <a:pt x="1098" y="2106"/>
                  <a:pt x="473" y="705"/>
                  <a:pt x="277" y="295"/>
                </a:cubicBezTo>
                <a:cubicBezTo>
                  <a:pt x="518" y="509"/>
                  <a:pt x="750" y="723"/>
                  <a:pt x="973" y="955"/>
                </a:cubicBezTo>
                <a:lnTo>
                  <a:pt x="991" y="1000"/>
                </a:lnTo>
                <a:cubicBezTo>
                  <a:pt x="812" y="1491"/>
                  <a:pt x="768" y="3231"/>
                  <a:pt x="1357" y="3035"/>
                </a:cubicBezTo>
                <a:cubicBezTo>
                  <a:pt x="1865" y="2865"/>
                  <a:pt x="1285" y="1526"/>
                  <a:pt x="1080" y="1080"/>
                </a:cubicBezTo>
                <a:lnTo>
                  <a:pt x="1071" y="1053"/>
                </a:lnTo>
                <a:cubicBezTo>
                  <a:pt x="1196" y="1178"/>
                  <a:pt x="1357" y="1357"/>
                  <a:pt x="1517" y="1526"/>
                </a:cubicBezTo>
                <a:cubicBezTo>
                  <a:pt x="1633" y="2044"/>
                  <a:pt x="2285" y="3329"/>
                  <a:pt x="2713" y="3160"/>
                </a:cubicBezTo>
                <a:cubicBezTo>
                  <a:pt x="2767" y="3061"/>
                  <a:pt x="2820" y="2954"/>
                  <a:pt x="2874" y="2847"/>
                </a:cubicBezTo>
                <a:cubicBezTo>
                  <a:pt x="2776" y="2294"/>
                  <a:pt x="1500" y="1419"/>
                  <a:pt x="1500" y="1419"/>
                </a:cubicBezTo>
                <a:lnTo>
                  <a:pt x="1500" y="1419"/>
                </a:lnTo>
                <a:cubicBezTo>
                  <a:pt x="1375" y="1268"/>
                  <a:pt x="1241" y="1116"/>
                  <a:pt x="1107" y="973"/>
                </a:cubicBezTo>
                <a:cubicBezTo>
                  <a:pt x="1464" y="1134"/>
                  <a:pt x="2481" y="1544"/>
                  <a:pt x="2901" y="136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6172304" y="907495"/>
            <a:ext cx="20107" cy="21505"/>
          </a:xfrm>
          <a:custGeom>
            <a:avLst/>
            <a:gdLst/>
            <a:ahLst/>
            <a:cxnLst/>
            <a:rect l="l" t="t" r="r" b="b"/>
            <a:pathLst>
              <a:path w="259" h="277" extrusionOk="0">
                <a:moveTo>
                  <a:pt x="125" y="241"/>
                </a:moveTo>
                <a:cubicBezTo>
                  <a:pt x="205" y="187"/>
                  <a:pt x="259" y="98"/>
                  <a:pt x="259" y="0"/>
                </a:cubicBezTo>
                <a:cubicBezTo>
                  <a:pt x="161" y="89"/>
                  <a:pt x="80" y="179"/>
                  <a:pt x="0" y="277"/>
                </a:cubicBezTo>
                <a:cubicBezTo>
                  <a:pt x="45" y="277"/>
                  <a:pt x="89" y="268"/>
                  <a:pt x="125" y="24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rot="-10476267">
            <a:off x="7662377" y="994528"/>
            <a:ext cx="257124" cy="29261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rot="-10476267">
            <a:off x="7717260" y="938362"/>
            <a:ext cx="161789" cy="328092"/>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rot="-10476267">
            <a:off x="7711267" y="996790"/>
            <a:ext cx="205109" cy="267535"/>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rot="-10476267">
            <a:off x="7681631" y="995011"/>
            <a:ext cx="228710" cy="295407"/>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rot="-10476267">
            <a:off x="7940310" y="873212"/>
            <a:ext cx="124758" cy="215053"/>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rot="-10476267">
            <a:off x="7971023" y="859433"/>
            <a:ext cx="224285" cy="6762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rot="-10476267">
            <a:off x="8013170" y="931308"/>
            <a:ext cx="178869" cy="178486"/>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rot="-10476267">
            <a:off x="7866827" y="790423"/>
            <a:ext cx="125379" cy="21443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rot="-10476267">
            <a:off x="7897442" y="776529"/>
            <a:ext cx="224285" cy="6762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rot="-10476267">
            <a:off x="7787595" y="711651"/>
            <a:ext cx="133530" cy="21062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4"/>
          <p:cNvSpPr/>
          <p:nvPr/>
        </p:nvSpPr>
        <p:spPr>
          <a:xfrm rot="-10476267">
            <a:off x="7807144" y="680349"/>
            <a:ext cx="221102" cy="64904"/>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rot="-10476267">
            <a:off x="7696853" y="642468"/>
            <a:ext cx="148281" cy="20379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rot="-10476267">
            <a:off x="7713016" y="592648"/>
            <a:ext cx="216676" cy="66845"/>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rot="-10476267">
            <a:off x="8009934" y="927394"/>
            <a:ext cx="146961" cy="180660"/>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4"/>
          <p:cNvSpPr/>
          <p:nvPr/>
        </p:nvSpPr>
        <p:spPr>
          <a:xfrm rot="-10476267">
            <a:off x="7950799" y="869649"/>
            <a:ext cx="72821" cy="217227"/>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4"/>
          <p:cNvSpPr/>
          <p:nvPr/>
        </p:nvSpPr>
        <p:spPr>
          <a:xfrm rot="-10476267">
            <a:off x="7971007" y="857753"/>
            <a:ext cx="218307" cy="71037"/>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4"/>
          <p:cNvSpPr/>
          <p:nvPr/>
        </p:nvSpPr>
        <p:spPr>
          <a:xfrm rot="-10476267">
            <a:off x="7877040" y="789042"/>
            <a:ext cx="75615" cy="21652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4"/>
          <p:cNvSpPr/>
          <p:nvPr/>
        </p:nvSpPr>
        <p:spPr>
          <a:xfrm rot="-10476267">
            <a:off x="7897450" y="774340"/>
            <a:ext cx="219005" cy="71581"/>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4"/>
          <p:cNvSpPr/>
          <p:nvPr/>
        </p:nvSpPr>
        <p:spPr>
          <a:xfrm rot="-10476267">
            <a:off x="7794261" y="710070"/>
            <a:ext cx="86640" cy="212413"/>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4"/>
          <p:cNvSpPr/>
          <p:nvPr/>
        </p:nvSpPr>
        <p:spPr>
          <a:xfrm rot="-10476267">
            <a:off x="7807131" y="678929"/>
            <a:ext cx="219005" cy="67932"/>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4"/>
          <p:cNvSpPr/>
          <p:nvPr/>
        </p:nvSpPr>
        <p:spPr>
          <a:xfrm rot="-10476267">
            <a:off x="7702964" y="640828"/>
            <a:ext cx="101235" cy="20589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4"/>
          <p:cNvSpPr/>
          <p:nvPr/>
        </p:nvSpPr>
        <p:spPr>
          <a:xfrm rot="-10476267">
            <a:off x="7710900" y="591827"/>
            <a:ext cx="218307" cy="68786"/>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4"/>
          <p:cNvSpPr/>
          <p:nvPr/>
        </p:nvSpPr>
        <p:spPr>
          <a:xfrm rot="-10476267">
            <a:off x="7634076" y="618039"/>
            <a:ext cx="463785" cy="368385"/>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4"/>
          <p:cNvSpPr/>
          <p:nvPr/>
        </p:nvSpPr>
        <p:spPr>
          <a:xfrm rot="-10476267">
            <a:off x="7795549" y="789010"/>
            <a:ext cx="94325" cy="144870"/>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4"/>
          <p:cNvSpPr/>
          <p:nvPr/>
        </p:nvSpPr>
        <p:spPr>
          <a:xfrm rot="-10476267">
            <a:off x="7867271" y="777898"/>
            <a:ext cx="295941" cy="338883"/>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4"/>
          <p:cNvSpPr/>
          <p:nvPr/>
        </p:nvSpPr>
        <p:spPr>
          <a:xfrm rot="-10476267">
            <a:off x="7766788" y="819043"/>
            <a:ext cx="27094" cy="2849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4"/>
          <p:cNvSpPr/>
          <p:nvPr/>
        </p:nvSpPr>
        <p:spPr>
          <a:xfrm rot="4320501">
            <a:off x="1690264" y="536826"/>
            <a:ext cx="299790" cy="324467"/>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4"/>
          <p:cNvSpPr/>
          <p:nvPr/>
        </p:nvSpPr>
        <p:spPr>
          <a:xfrm rot="4320501">
            <a:off x="1735055" y="526615"/>
            <a:ext cx="178042" cy="22732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4"/>
          <p:cNvSpPr/>
          <p:nvPr/>
        </p:nvSpPr>
        <p:spPr>
          <a:xfrm rot="4320501">
            <a:off x="1690734" y="533186"/>
            <a:ext cx="302449" cy="331511"/>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4"/>
          <p:cNvSpPr/>
          <p:nvPr/>
        </p:nvSpPr>
        <p:spPr>
          <a:xfrm rot="4320501">
            <a:off x="1745576" y="599917"/>
            <a:ext cx="220742" cy="223093"/>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4"/>
          <p:cNvSpPr/>
          <p:nvPr/>
        </p:nvSpPr>
        <p:spPr>
          <a:xfrm rot="-4312710">
            <a:off x="894688" y="167527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4"/>
          <p:cNvSpPr/>
          <p:nvPr/>
        </p:nvSpPr>
        <p:spPr>
          <a:xfrm rot="-4312710">
            <a:off x="889121" y="162264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4"/>
          <p:cNvSpPr/>
          <p:nvPr/>
        </p:nvSpPr>
        <p:spPr>
          <a:xfrm rot="-4312710">
            <a:off x="896267" y="174092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4"/>
          <p:cNvSpPr/>
          <p:nvPr/>
        </p:nvSpPr>
        <p:spPr>
          <a:xfrm rot="-4312710">
            <a:off x="896924" y="167247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4"/>
          <p:cNvSpPr/>
          <p:nvPr/>
        </p:nvSpPr>
        <p:spPr>
          <a:xfrm rot="6479528" flipH="1">
            <a:off x="935681" y="3127803"/>
            <a:ext cx="423218" cy="37919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4"/>
          <p:cNvSpPr/>
          <p:nvPr/>
        </p:nvSpPr>
        <p:spPr>
          <a:xfrm rot="6479528" flipH="1">
            <a:off x="870729" y="3033760"/>
            <a:ext cx="537697" cy="423910"/>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4"/>
          <p:cNvSpPr/>
          <p:nvPr/>
        </p:nvSpPr>
        <p:spPr>
          <a:xfrm rot="6479528" flipH="1">
            <a:off x="1035223" y="3253226"/>
            <a:ext cx="274648" cy="2994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4"/>
          <p:cNvSpPr/>
          <p:nvPr/>
        </p:nvSpPr>
        <p:spPr>
          <a:xfrm rot="6479528" flipH="1">
            <a:off x="938255" y="3123562"/>
            <a:ext cx="418780" cy="38325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4"/>
          <p:cNvSpPr/>
          <p:nvPr/>
        </p:nvSpPr>
        <p:spPr>
          <a:xfrm rot="-6479572">
            <a:off x="7750487" y="2009155"/>
            <a:ext cx="363297" cy="32550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4"/>
          <p:cNvSpPr/>
          <p:nvPr/>
        </p:nvSpPr>
        <p:spPr>
          <a:xfrm rot="-6479572">
            <a:off x="7707971" y="1928427"/>
            <a:ext cx="461568" cy="363887"/>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4"/>
          <p:cNvSpPr/>
          <p:nvPr/>
        </p:nvSpPr>
        <p:spPr>
          <a:xfrm rot="-6479572">
            <a:off x="7792574" y="2116820"/>
            <a:ext cx="235762" cy="2570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4"/>
          <p:cNvSpPr/>
          <p:nvPr/>
        </p:nvSpPr>
        <p:spPr>
          <a:xfrm rot="-6479572">
            <a:off x="7752087" y="2005515"/>
            <a:ext cx="359488" cy="328985"/>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4"/>
          <p:cNvSpPr/>
          <p:nvPr/>
        </p:nvSpPr>
        <p:spPr>
          <a:xfrm rot="-4312710">
            <a:off x="7206488" y="422742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4"/>
          <p:cNvSpPr/>
          <p:nvPr/>
        </p:nvSpPr>
        <p:spPr>
          <a:xfrm rot="-4312710">
            <a:off x="7200921" y="417479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4"/>
          <p:cNvSpPr/>
          <p:nvPr/>
        </p:nvSpPr>
        <p:spPr>
          <a:xfrm rot="-4312710">
            <a:off x="7208067" y="429307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4"/>
          <p:cNvSpPr/>
          <p:nvPr/>
        </p:nvSpPr>
        <p:spPr>
          <a:xfrm rot="-4312710">
            <a:off x="7208724" y="422462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76"/>
        <p:cNvGrpSpPr/>
        <p:nvPr/>
      </p:nvGrpSpPr>
      <p:grpSpPr>
        <a:xfrm>
          <a:off x="0" y="0"/>
          <a:ext cx="0" cy="0"/>
          <a:chOff x="0" y="0"/>
          <a:chExt cx="0" cy="0"/>
        </a:xfrm>
      </p:grpSpPr>
      <p:grpSp>
        <p:nvGrpSpPr>
          <p:cNvPr id="9077" name="Google Shape;9077;p27"/>
          <p:cNvGrpSpPr/>
          <p:nvPr/>
        </p:nvGrpSpPr>
        <p:grpSpPr>
          <a:xfrm>
            <a:off x="-136243" y="-589187"/>
            <a:ext cx="9302275" cy="6207147"/>
            <a:chOff x="-136244" y="-589188"/>
            <a:chExt cx="9302274" cy="6207147"/>
          </a:xfrm>
        </p:grpSpPr>
        <p:grpSp>
          <p:nvGrpSpPr>
            <p:cNvPr id="9078" name="Google Shape;9078;p27"/>
            <p:cNvGrpSpPr/>
            <p:nvPr/>
          </p:nvGrpSpPr>
          <p:grpSpPr>
            <a:xfrm>
              <a:off x="478047" y="1425306"/>
              <a:ext cx="241941" cy="218741"/>
              <a:chOff x="2097025" y="4644575"/>
              <a:chExt cx="122800" cy="111025"/>
            </a:xfrm>
          </p:grpSpPr>
          <p:sp>
            <p:nvSpPr>
              <p:cNvPr id="9079" name="Google Shape;9079;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0" name="Google Shape;9080;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081" name="Google Shape;9081;p27"/>
            <p:cNvGrpSpPr/>
            <p:nvPr/>
          </p:nvGrpSpPr>
          <p:grpSpPr>
            <a:xfrm>
              <a:off x="152406" y="-314989"/>
              <a:ext cx="476050" cy="2908409"/>
              <a:chOff x="2022900" y="563450"/>
              <a:chExt cx="241625" cy="1476200"/>
            </a:xfrm>
          </p:grpSpPr>
          <p:sp>
            <p:nvSpPr>
              <p:cNvPr id="9082" name="Google Shape;9082;p27"/>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3" name="Google Shape;9083;p27"/>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4" name="Google Shape;9084;p27"/>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5" name="Google Shape;9085;p27"/>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6" name="Google Shape;9086;p27"/>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7" name="Google Shape;9087;p27"/>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8" name="Google Shape;9088;p27"/>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89" name="Google Shape;9089;p27"/>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90" name="Google Shape;9090;p27"/>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91" name="Google Shape;9091;p27"/>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092" name="Google Shape;9092;p27"/>
            <p:cNvGrpSpPr/>
            <p:nvPr/>
          </p:nvGrpSpPr>
          <p:grpSpPr>
            <a:xfrm flipH="1">
              <a:off x="1413868" y="309105"/>
              <a:ext cx="237508" cy="247359"/>
              <a:chOff x="2650925" y="4637475"/>
              <a:chExt cx="120550" cy="125550"/>
            </a:xfrm>
          </p:grpSpPr>
          <p:sp>
            <p:nvSpPr>
              <p:cNvPr id="9093" name="Google Shape;9093;p27"/>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94" name="Google Shape;9094;p27"/>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095" name="Google Shape;9095;p27"/>
            <p:cNvGrpSpPr/>
            <p:nvPr/>
          </p:nvGrpSpPr>
          <p:grpSpPr>
            <a:xfrm>
              <a:off x="2253297" y="51031"/>
              <a:ext cx="241941" cy="218741"/>
              <a:chOff x="2097025" y="4644575"/>
              <a:chExt cx="122800" cy="111025"/>
            </a:xfrm>
          </p:grpSpPr>
          <p:sp>
            <p:nvSpPr>
              <p:cNvPr id="9096" name="Google Shape;9096;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097" name="Google Shape;9097;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098" name="Google Shape;9098;p27"/>
            <p:cNvGrpSpPr/>
            <p:nvPr/>
          </p:nvGrpSpPr>
          <p:grpSpPr>
            <a:xfrm flipH="1">
              <a:off x="-136244" y="-88574"/>
              <a:ext cx="4270606" cy="1104740"/>
              <a:chOff x="2637925" y="3469400"/>
              <a:chExt cx="2167600" cy="560725"/>
            </a:xfrm>
          </p:grpSpPr>
          <p:sp>
            <p:nvSpPr>
              <p:cNvPr id="9099" name="Google Shape;9099;p27"/>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0" name="Google Shape;9100;p27"/>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1" name="Google Shape;9101;p27"/>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2" name="Google Shape;9102;p27"/>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3" name="Google Shape;9103;p27"/>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104" name="Google Shape;9104;p27"/>
            <p:cNvGrpSpPr/>
            <p:nvPr/>
          </p:nvGrpSpPr>
          <p:grpSpPr>
            <a:xfrm>
              <a:off x="7904349" y="0"/>
              <a:ext cx="1239650" cy="1639847"/>
              <a:chOff x="4119175" y="4625900"/>
              <a:chExt cx="629200" cy="832325"/>
            </a:xfrm>
          </p:grpSpPr>
          <p:sp>
            <p:nvSpPr>
              <p:cNvPr id="9105" name="Google Shape;9105;p27"/>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6" name="Google Shape;9106;p27"/>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7" name="Google Shape;9107;p27"/>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8" name="Google Shape;9108;p27"/>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09" name="Google Shape;9109;p27"/>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0" name="Google Shape;9110;p27"/>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1" name="Google Shape;9111;p27"/>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2" name="Google Shape;9112;p27"/>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3" name="Google Shape;9113;p27"/>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4" name="Google Shape;9114;p27"/>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5" name="Google Shape;9115;p27"/>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6" name="Google Shape;9116;p27"/>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7" name="Google Shape;9117;p27"/>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8" name="Google Shape;9118;p27"/>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19" name="Google Shape;9119;p27"/>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0" name="Google Shape;9120;p27"/>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1" name="Google Shape;9121;p27"/>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2" name="Google Shape;9122;p27"/>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3" name="Google Shape;9123;p27"/>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4" name="Google Shape;9124;p27"/>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5" name="Google Shape;9125;p27"/>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6" name="Google Shape;9126;p27"/>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7" name="Google Shape;9127;p27"/>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8" name="Google Shape;9128;p27"/>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29" name="Google Shape;9129;p27"/>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0" name="Google Shape;9130;p27"/>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1" name="Google Shape;9131;p27"/>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2" name="Google Shape;9132;p27"/>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3" name="Google Shape;9133;p27"/>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4" name="Google Shape;9134;p27"/>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5" name="Google Shape;9135;p27"/>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6" name="Google Shape;9136;p27"/>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7" name="Google Shape;9137;p27"/>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8" name="Google Shape;9138;p27"/>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39" name="Google Shape;9139;p27"/>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0" name="Google Shape;9140;p27"/>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1" name="Google Shape;9141;p27"/>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142" name="Google Shape;9142;p27"/>
            <p:cNvGrpSpPr/>
            <p:nvPr/>
          </p:nvGrpSpPr>
          <p:grpSpPr>
            <a:xfrm flipH="1">
              <a:off x="3697581" y="4374903"/>
              <a:ext cx="768082" cy="1156015"/>
              <a:chOff x="4700366" y="4156978"/>
              <a:chExt cx="768082" cy="1156015"/>
            </a:xfrm>
          </p:grpSpPr>
          <p:sp>
            <p:nvSpPr>
              <p:cNvPr id="9143" name="Google Shape;9143;p27"/>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4" name="Google Shape;9144;p27"/>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5" name="Google Shape;9145;p27"/>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6" name="Google Shape;9146;p27"/>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7" name="Google Shape;9147;p27"/>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8" name="Google Shape;9148;p27"/>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49" name="Google Shape;9149;p27"/>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0" name="Google Shape;9150;p27"/>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1" name="Google Shape;9151;p27"/>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2" name="Google Shape;9152;p27"/>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3" name="Google Shape;9153;p27"/>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4" name="Google Shape;9154;p27"/>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5" name="Google Shape;9155;p27"/>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6" name="Google Shape;9156;p27"/>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7" name="Google Shape;9157;p27"/>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8" name="Google Shape;9158;p27"/>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59" name="Google Shape;9159;p27"/>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0" name="Google Shape;9160;p27"/>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1" name="Google Shape;9161;p27"/>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162" name="Google Shape;9162;p27"/>
            <p:cNvGrpSpPr/>
            <p:nvPr/>
          </p:nvGrpSpPr>
          <p:grpSpPr>
            <a:xfrm flipH="1">
              <a:off x="6560632" y="4374903"/>
              <a:ext cx="766999" cy="1154931"/>
              <a:chOff x="1838400" y="4151553"/>
              <a:chExt cx="766999" cy="1154931"/>
            </a:xfrm>
          </p:grpSpPr>
          <p:sp>
            <p:nvSpPr>
              <p:cNvPr id="9163" name="Google Shape;9163;p27"/>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4" name="Google Shape;9164;p27"/>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5" name="Google Shape;9165;p27"/>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6" name="Google Shape;9166;p27"/>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7" name="Google Shape;9167;p27"/>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8" name="Google Shape;9168;p27"/>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69" name="Google Shape;9169;p27"/>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0" name="Google Shape;9170;p27"/>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1" name="Google Shape;9171;p27"/>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2" name="Google Shape;9172;p27"/>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3" name="Google Shape;9173;p27"/>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4" name="Google Shape;9174;p27"/>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5" name="Google Shape;9175;p27"/>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6" name="Google Shape;9176;p27"/>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7" name="Google Shape;9177;p27"/>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8" name="Google Shape;9178;p27"/>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79" name="Google Shape;9179;p27"/>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0" name="Google Shape;9180;p27"/>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1" name="Google Shape;9181;p27"/>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2" name="Google Shape;9182;p27"/>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183" name="Google Shape;9183;p27"/>
            <p:cNvGrpSpPr/>
            <p:nvPr/>
          </p:nvGrpSpPr>
          <p:grpSpPr>
            <a:xfrm flipH="1">
              <a:off x="5663009" y="4451103"/>
              <a:ext cx="769215" cy="1154931"/>
              <a:chOff x="2733806" y="4380153"/>
              <a:chExt cx="769215" cy="1154931"/>
            </a:xfrm>
          </p:grpSpPr>
          <p:sp>
            <p:nvSpPr>
              <p:cNvPr id="9184" name="Google Shape;9184;p27"/>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5" name="Google Shape;9185;p27"/>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6" name="Google Shape;9186;p27"/>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7" name="Google Shape;9187;p27"/>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8" name="Google Shape;9188;p27"/>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89" name="Google Shape;9189;p27"/>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0" name="Google Shape;9190;p27"/>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1" name="Google Shape;9191;p27"/>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2" name="Google Shape;9192;p27"/>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3" name="Google Shape;9193;p27"/>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4" name="Google Shape;9194;p27"/>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5" name="Google Shape;9195;p27"/>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6" name="Google Shape;9196;p27"/>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7" name="Google Shape;9197;p27"/>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8" name="Google Shape;9198;p27"/>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199" name="Google Shape;9199;p27"/>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0" name="Google Shape;9200;p27"/>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1" name="Google Shape;9201;p27"/>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2" name="Google Shape;9202;p27"/>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3" name="Google Shape;9203;p27"/>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204" name="Google Shape;9204;p27"/>
            <p:cNvGrpSpPr/>
            <p:nvPr/>
          </p:nvGrpSpPr>
          <p:grpSpPr>
            <a:xfrm flipH="1">
              <a:off x="4670272" y="4527303"/>
              <a:ext cx="788129" cy="1014456"/>
              <a:chOff x="3707629" y="4456362"/>
              <a:chExt cx="788129" cy="1014456"/>
            </a:xfrm>
          </p:grpSpPr>
          <p:sp>
            <p:nvSpPr>
              <p:cNvPr id="9205" name="Google Shape;9205;p27"/>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6" name="Google Shape;9206;p27"/>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7" name="Google Shape;9207;p27"/>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8" name="Google Shape;9208;p27"/>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09" name="Google Shape;9209;p27"/>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0" name="Google Shape;9210;p27"/>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1" name="Google Shape;9211;p27"/>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2" name="Google Shape;9212;p27"/>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3" name="Google Shape;9213;p27"/>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4" name="Google Shape;9214;p27"/>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5" name="Google Shape;9215;p27"/>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6" name="Google Shape;9216;p27"/>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7" name="Google Shape;9217;p27"/>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8" name="Google Shape;9218;p27"/>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19" name="Google Shape;9219;p27"/>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0" name="Google Shape;9220;p27"/>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1" name="Google Shape;9221;p27"/>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2" name="Google Shape;9222;p27"/>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3" name="Google Shape;9223;p27"/>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4" name="Google Shape;9224;p27"/>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225" name="Google Shape;9225;p27"/>
            <p:cNvGrpSpPr/>
            <p:nvPr/>
          </p:nvGrpSpPr>
          <p:grpSpPr>
            <a:xfrm flipH="1">
              <a:off x="1898142" y="4374903"/>
              <a:ext cx="768082" cy="1156015"/>
              <a:chOff x="6499806" y="4156978"/>
              <a:chExt cx="768082" cy="1156015"/>
            </a:xfrm>
          </p:grpSpPr>
          <p:sp>
            <p:nvSpPr>
              <p:cNvPr id="9226" name="Google Shape;9226;p27"/>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7" name="Google Shape;9227;p27"/>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8" name="Google Shape;9228;p27"/>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29" name="Google Shape;9229;p27"/>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0" name="Google Shape;9230;p27"/>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1" name="Google Shape;9231;p27"/>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2" name="Google Shape;9232;p27"/>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3" name="Google Shape;9233;p27"/>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4" name="Google Shape;9234;p27"/>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5" name="Google Shape;9235;p27"/>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6" name="Google Shape;9236;p27"/>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7" name="Google Shape;9237;p27"/>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8" name="Google Shape;9238;p27"/>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39" name="Google Shape;9239;p27"/>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0" name="Google Shape;9240;p27"/>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1" name="Google Shape;9241;p27"/>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2" name="Google Shape;9242;p27"/>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3" name="Google Shape;9243;p27"/>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4" name="Google Shape;9244;p27"/>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245" name="Google Shape;9245;p27"/>
            <p:cNvGrpSpPr/>
            <p:nvPr/>
          </p:nvGrpSpPr>
          <p:grpSpPr>
            <a:xfrm flipH="1">
              <a:off x="2723758" y="4451103"/>
              <a:ext cx="769215" cy="1154931"/>
              <a:chOff x="5673057" y="4303953"/>
              <a:chExt cx="769215" cy="1154931"/>
            </a:xfrm>
          </p:grpSpPr>
          <p:sp>
            <p:nvSpPr>
              <p:cNvPr id="9246" name="Google Shape;9246;p27"/>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7" name="Google Shape;9247;p27"/>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8" name="Google Shape;9248;p27"/>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49" name="Google Shape;9249;p27"/>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0" name="Google Shape;9250;p27"/>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1" name="Google Shape;9251;p27"/>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2" name="Google Shape;9252;p27"/>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3" name="Google Shape;9253;p27"/>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4" name="Google Shape;9254;p27"/>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5" name="Google Shape;9255;p27"/>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6" name="Google Shape;9256;p27"/>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7" name="Google Shape;9257;p27"/>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8" name="Google Shape;9258;p27"/>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59" name="Google Shape;9259;p27"/>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0" name="Google Shape;9260;p27"/>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1" name="Google Shape;9261;p27"/>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2" name="Google Shape;9262;p27"/>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3" name="Google Shape;9263;p27"/>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4" name="Google Shape;9264;p27"/>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5" name="Google Shape;9265;p27"/>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266" name="Google Shape;9266;p27"/>
            <p:cNvGrpSpPr/>
            <p:nvPr/>
          </p:nvGrpSpPr>
          <p:grpSpPr>
            <a:xfrm flipH="1">
              <a:off x="981605" y="4603503"/>
              <a:ext cx="788129" cy="1014456"/>
              <a:chOff x="7396296" y="4303962"/>
              <a:chExt cx="788129" cy="1014456"/>
            </a:xfrm>
          </p:grpSpPr>
          <p:sp>
            <p:nvSpPr>
              <p:cNvPr id="9267" name="Google Shape;9267;p27"/>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8" name="Google Shape;9268;p27"/>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69" name="Google Shape;9269;p27"/>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0" name="Google Shape;9270;p27"/>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1" name="Google Shape;9271;p27"/>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2" name="Google Shape;9272;p27"/>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3" name="Google Shape;9273;p27"/>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4" name="Google Shape;9274;p27"/>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5" name="Google Shape;9275;p27"/>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6" name="Google Shape;9276;p27"/>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7" name="Google Shape;9277;p27"/>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8" name="Google Shape;9278;p27"/>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79" name="Google Shape;9279;p27"/>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0" name="Google Shape;9280;p27"/>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1" name="Google Shape;9281;p27"/>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2" name="Google Shape;9282;p27"/>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3" name="Google Shape;9283;p27"/>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4" name="Google Shape;9284;p27"/>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5" name="Google Shape;9285;p27"/>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6" name="Google Shape;9286;p27"/>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287" name="Google Shape;9287;p27"/>
            <p:cNvGrpSpPr/>
            <p:nvPr/>
          </p:nvGrpSpPr>
          <p:grpSpPr>
            <a:xfrm flipH="1">
              <a:off x="7385164" y="4603503"/>
              <a:ext cx="788129" cy="1014456"/>
              <a:chOff x="992737" y="4303962"/>
              <a:chExt cx="788129" cy="1014456"/>
            </a:xfrm>
          </p:grpSpPr>
          <p:sp>
            <p:nvSpPr>
              <p:cNvPr id="9288" name="Google Shape;9288;p27"/>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89" name="Google Shape;9289;p27"/>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0" name="Google Shape;9290;p27"/>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1" name="Google Shape;9291;p27"/>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2" name="Google Shape;9292;p27"/>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3" name="Google Shape;9293;p27"/>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4" name="Google Shape;9294;p27"/>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5" name="Google Shape;9295;p27"/>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6" name="Google Shape;9296;p27"/>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7" name="Google Shape;9297;p27"/>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8" name="Google Shape;9298;p27"/>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299" name="Google Shape;9299;p27"/>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0" name="Google Shape;9300;p27"/>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1" name="Google Shape;9301;p27"/>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2" name="Google Shape;9302;p27"/>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3" name="Google Shape;9303;p27"/>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4" name="Google Shape;9304;p27"/>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5" name="Google Shape;9305;p27"/>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6" name="Google Shape;9306;p27"/>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07" name="Google Shape;9307;p27"/>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08" name="Google Shape;9308;p27"/>
            <p:cNvGrpSpPr/>
            <p:nvPr/>
          </p:nvGrpSpPr>
          <p:grpSpPr>
            <a:xfrm flipH="1">
              <a:off x="8377901" y="4374903"/>
              <a:ext cx="788129" cy="1014456"/>
              <a:chOff x="0" y="4380162"/>
              <a:chExt cx="788129" cy="1014456"/>
            </a:xfrm>
          </p:grpSpPr>
          <p:sp>
            <p:nvSpPr>
              <p:cNvPr id="9309" name="Google Shape;9309;p27"/>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0" name="Google Shape;9310;p27"/>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1" name="Google Shape;9311;p27"/>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2" name="Google Shape;9312;p27"/>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3" name="Google Shape;9313;p27"/>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4" name="Google Shape;9314;p27"/>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5" name="Google Shape;9315;p27"/>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6" name="Google Shape;9316;p27"/>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7" name="Google Shape;9317;p27"/>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8" name="Google Shape;9318;p27"/>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19" name="Google Shape;9319;p27"/>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0" name="Google Shape;9320;p27"/>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1" name="Google Shape;9321;p27"/>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2" name="Google Shape;9322;p27"/>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3" name="Google Shape;9323;p27"/>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4" name="Google Shape;9324;p27"/>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5" name="Google Shape;9325;p27"/>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6" name="Google Shape;9326;p27"/>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7" name="Google Shape;9327;p27"/>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28" name="Google Shape;9328;p27"/>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29" name="Google Shape;9329;p27"/>
            <p:cNvGrpSpPr/>
            <p:nvPr/>
          </p:nvGrpSpPr>
          <p:grpSpPr>
            <a:xfrm flipH="1">
              <a:off x="0" y="4374903"/>
              <a:ext cx="769215" cy="1154931"/>
              <a:chOff x="8396815" y="4456353"/>
              <a:chExt cx="769215" cy="1154931"/>
            </a:xfrm>
          </p:grpSpPr>
          <p:sp>
            <p:nvSpPr>
              <p:cNvPr id="9330" name="Google Shape;9330;p27"/>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1" name="Google Shape;9331;p27"/>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2" name="Google Shape;9332;p27"/>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3" name="Google Shape;9333;p27"/>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4" name="Google Shape;9334;p27"/>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5" name="Google Shape;9335;p27"/>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6" name="Google Shape;9336;p27"/>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7" name="Google Shape;9337;p27"/>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8" name="Google Shape;9338;p27"/>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39" name="Google Shape;9339;p27"/>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0" name="Google Shape;9340;p27"/>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1" name="Google Shape;9341;p27"/>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2" name="Google Shape;9342;p27"/>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3" name="Google Shape;9343;p27"/>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4" name="Google Shape;9344;p27"/>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5" name="Google Shape;9345;p27"/>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6" name="Google Shape;9346;p27"/>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7" name="Google Shape;9347;p27"/>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8" name="Google Shape;9348;p27"/>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49" name="Google Shape;9349;p27"/>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50" name="Google Shape;9350;p27"/>
            <p:cNvGrpSpPr/>
            <p:nvPr/>
          </p:nvGrpSpPr>
          <p:grpSpPr>
            <a:xfrm>
              <a:off x="2501689" y="-314431"/>
              <a:ext cx="949833" cy="732422"/>
              <a:chOff x="4866600" y="2956225"/>
              <a:chExt cx="482100" cy="371750"/>
            </a:xfrm>
          </p:grpSpPr>
          <p:sp>
            <p:nvSpPr>
              <p:cNvPr id="9351" name="Google Shape;9351;p27"/>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2" name="Google Shape;9352;p27"/>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3" name="Google Shape;9353;p27"/>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4" name="Google Shape;9354;p27"/>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5" name="Google Shape;9355;p27"/>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6" name="Google Shape;9356;p27"/>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7" name="Google Shape;9357;p27"/>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58" name="Google Shape;9358;p27"/>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59" name="Google Shape;9359;p27"/>
            <p:cNvGrpSpPr/>
            <p:nvPr/>
          </p:nvGrpSpPr>
          <p:grpSpPr>
            <a:xfrm>
              <a:off x="8496000" y="-589188"/>
              <a:ext cx="520625" cy="3756728"/>
              <a:chOff x="9510963" y="-893988"/>
              <a:chExt cx="520625" cy="3756728"/>
            </a:xfrm>
          </p:grpSpPr>
          <p:sp>
            <p:nvSpPr>
              <p:cNvPr id="9360" name="Google Shape;9360;p27"/>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1" name="Google Shape;9361;p27"/>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2" name="Google Shape;9362;p27"/>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3" name="Google Shape;9363;p27"/>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4" name="Google Shape;9364;p27"/>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5" name="Google Shape;9365;p27"/>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6" name="Google Shape;9366;p27"/>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7" name="Google Shape;9367;p27"/>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8" name="Google Shape;9368;p27"/>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69" name="Google Shape;9369;p27"/>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0" name="Google Shape;9370;p27"/>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1" name="Google Shape;9371;p27"/>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2" name="Google Shape;9372;p27"/>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3" name="Google Shape;9373;p27"/>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4" name="Google Shape;9374;p27"/>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75" name="Google Shape;9375;p27"/>
            <p:cNvGrpSpPr/>
            <p:nvPr/>
          </p:nvGrpSpPr>
          <p:grpSpPr>
            <a:xfrm>
              <a:off x="1291123" y="-315002"/>
              <a:ext cx="950917" cy="733555"/>
              <a:chOff x="2920825" y="1027400"/>
              <a:chExt cx="482650" cy="372325"/>
            </a:xfrm>
          </p:grpSpPr>
          <p:sp>
            <p:nvSpPr>
              <p:cNvPr id="9376" name="Google Shape;9376;p27"/>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7" name="Google Shape;9377;p27"/>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8" name="Google Shape;9378;p27"/>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79" name="Google Shape;9379;p27"/>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0" name="Google Shape;9380;p27"/>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1" name="Google Shape;9381;p27"/>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2" name="Google Shape;9382;p27"/>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9383" name="Google Shape;9383;p27"/>
            <p:cNvGrpSpPr/>
            <p:nvPr/>
          </p:nvGrpSpPr>
          <p:grpSpPr>
            <a:xfrm>
              <a:off x="76193" y="-386822"/>
              <a:ext cx="1362295" cy="1920846"/>
              <a:chOff x="4877350" y="4482750"/>
              <a:chExt cx="691450" cy="974950"/>
            </a:xfrm>
          </p:grpSpPr>
          <p:sp>
            <p:nvSpPr>
              <p:cNvPr id="9384" name="Google Shape;9384;p27"/>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5" name="Google Shape;9385;p27"/>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6" name="Google Shape;9386;p27"/>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7" name="Google Shape;9387;p27"/>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8" name="Google Shape;9388;p27"/>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89" name="Google Shape;9389;p27"/>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0" name="Google Shape;9390;p27"/>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1" name="Google Shape;9391;p27"/>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2" name="Google Shape;9392;p27"/>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3" name="Google Shape;9393;p27"/>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4" name="Google Shape;9394;p27"/>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5" name="Google Shape;9395;p27"/>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6" name="Google Shape;9396;p27"/>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7" name="Google Shape;9397;p27"/>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8" name="Google Shape;9398;p27"/>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399" name="Google Shape;9399;p27"/>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0" name="Google Shape;9400;p27"/>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1" name="Google Shape;9401;p27"/>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2" name="Google Shape;9402;p27"/>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3" name="Google Shape;9403;p27"/>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4" name="Google Shape;9404;p27"/>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5" name="Google Shape;9405;p27"/>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6" name="Google Shape;9406;p27"/>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7" name="Google Shape;9407;p27"/>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8" name="Google Shape;9408;p27"/>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09" name="Google Shape;9409;p27"/>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0" name="Google Shape;9410;p27"/>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1" name="Google Shape;9411;p27"/>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2" name="Google Shape;9412;p27"/>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3" name="Google Shape;9413;p27"/>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4" name="Google Shape;9414;p27"/>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5" name="Google Shape;9415;p27"/>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9416" name="Google Shape;9416;p27"/>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sp>
        <p:nvSpPr>
          <p:cNvPr id="9417" name="Google Shape;9417;p27"/>
          <p:cNvSpPr txBox="1">
            <a:spLocks noGrp="1"/>
          </p:cNvSpPr>
          <p:nvPr>
            <p:ph type="title"/>
          </p:nvPr>
        </p:nvSpPr>
        <p:spPr>
          <a:xfrm>
            <a:off x="720000" y="16884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18" name="Google Shape;9418;p27"/>
          <p:cNvSpPr txBox="1">
            <a:spLocks noGrp="1"/>
          </p:cNvSpPr>
          <p:nvPr>
            <p:ph type="title" idx="2" hasCustomPrompt="1"/>
          </p:nvPr>
        </p:nvSpPr>
        <p:spPr>
          <a:xfrm>
            <a:off x="1591200" y="13500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19" name="Google Shape;9419;p27"/>
          <p:cNvSpPr txBox="1">
            <a:spLocks noGrp="1"/>
          </p:cNvSpPr>
          <p:nvPr>
            <p:ph type="subTitle" idx="1"/>
          </p:nvPr>
        </p:nvSpPr>
        <p:spPr>
          <a:xfrm>
            <a:off x="720000" y="20268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0" name="Google Shape;9420;p27"/>
          <p:cNvSpPr txBox="1">
            <a:spLocks noGrp="1"/>
          </p:cNvSpPr>
          <p:nvPr>
            <p:ph type="title" idx="3"/>
          </p:nvPr>
        </p:nvSpPr>
        <p:spPr>
          <a:xfrm>
            <a:off x="3448800" y="16884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21" name="Google Shape;9421;p27"/>
          <p:cNvSpPr txBox="1">
            <a:spLocks noGrp="1"/>
          </p:cNvSpPr>
          <p:nvPr>
            <p:ph type="title" idx="4" hasCustomPrompt="1"/>
          </p:nvPr>
        </p:nvSpPr>
        <p:spPr>
          <a:xfrm>
            <a:off x="4320000" y="13500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22" name="Google Shape;9422;p27"/>
          <p:cNvSpPr txBox="1">
            <a:spLocks noGrp="1"/>
          </p:cNvSpPr>
          <p:nvPr>
            <p:ph type="subTitle" idx="5"/>
          </p:nvPr>
        </p:nvSpPr>
        <p:spPr>
          <a:xfrm>
            <a:off x="3448800" y="20268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3" name="Google Shape;9423;p27"/>
          <p:cNvSpPr txBox="1">
            <a:spLocks noGrp="1"/>
          </p:cNvSpPr>
          <p:nvPr>
            <p:ph type="title" idx="6"/>
          </p:nvPr>
        </p:nvSpPr>
        <p:spPr>
          <a:xfrm>
            <a:off x="6177600" y="16884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24" name="Google Shape;9424;p27"/>
          <p:cNvSpPr txBox="1">
            <a:spLocks noGrp="1"/>
          </p:cNvSpPr>
          <p:nvPr>
            <p:ph type="title" idx="7" hasCustomPrompt="1"/>
          </p:nvPr>
        </p:nvSpPr>
        <p:spPr>
          <a:xfrm>
            <a:off x="7048800" y="13500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25" name="Google Shape;9425;p27"/>
          <p:cNvSpPr txBox="1">
            <a:spLocks noGrp="1"/>
          </p:cNvSpPr>
          <p:nvPr>
            <p:ph type="subTitle" idx="8"/>
          </p:nvPr>
        </p:nvSpPr>
        <p:spPr>
          <a:xfrm>
            <a:off x="6177600" y="20268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6" name="Google Shape;9426;p27"/>
          <p:cNvSpPr txBox="1">
            <a:spLocks noGrp="1"/>
          </p:cNvSpPr>
          <p:nvPr>
            <p:ph type="title" idx="9"/>
          </p:nvPr>
        </p:nvSpPr>
        <p:spPr>
          <a:xfrm>
            <a:off x="720000" y="31788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27" name="Google Shape;9427;p27"/>
          <p:cNvSpPr txBox="1">
            <a:spLocks noGrp="1"/>
          </p:cNvSpPr>
          <p:nvPr>
            <p:ph type="title" idx="13" hasCustomPrompt="1"/>
          </p:nvPr>
        </p:nvSpPr>
        <p:spPr>
          <a:xfrm>
            <a:off x="1591200" y="28404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28" name="Google Shape;9428;p27"/>
          <p:cNvSpPr txBox="1">
            <a:spLocks noGrp="1"/>
          </p:cNvSpPr>
          <p:nvPr>
            <p:ph type="subTitle" idx="14"/>
          </p:nvPr>
        </p:nvSpPr>
        <p:spPr>
          <a:xfrm>
            <a:off x="720000" y="35172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9" name="Google Shape;9429;p27"/>
          <p:cNvSpPr txBox="1">
            <a:spLocks noGrp="1"/>
          </p:cNvSpPr>
          <p:nvPr>
            <p:ph type="title" idx="15"/>
          </p:nvPr>
        </p:nvSpPr>
        <p:spPr>
          <a:xfrm>
            <a:off x="3448800" y="31788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30" name="Google Shape;9430;p27"/>
          <p:cNvSpPr txBox="1">
            <a:spLocks noGrp="1"/>
          </p:cNvSpPr>
          <p:nvPr>
            <p:ph type="title" idx="16" hasCustomPrompt="1"/>
          </p:nvPr>
        </p:nvSpPr>
        <p:spPr>
          <a:xfrm>
            <a:off x="4320000" y="28404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31" name="Google Shape;9431;p27"/>
          <p:cNvSpPr txBox="1">
            <a:spLocks noGrp="1"/>
          </p:cNvSpPr>
          <p:nvPr>
            <p:ph type="subTitle" idx="17"/>
          </p:nvPr>
        </p:nvSpPr>
        <p:spPr>
          <a:xfrm>
            <a:off x="3448800" y="35172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2" name="Google Shape;9432;p27"/>
          <p:cNvSpPr txBox="1">
            <a:spLocks noGrp="1"/>
          </p:cNvSpPr>
          <p:nvPr>
            <p:ph type="title" idx="18"/>
          </p:nvPr>
        </p:nvSpPr>
        <p:spPr>
          <a:xfrm>
            <a:off x="6177600" y="3178800"/>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9433" name="Google Shape;9433;p27"/>
          <p:cNvSpPr txBox="1">
            <a:spLocks noGrp="1"/>
          </p:cNvSpPr>
          <p:nvPr>
            <p:ph type="title" idx="19" hasCustomPrompt="1"/>
          </p:nvPr>
        </p:nvSpPr>
        <p:spPr>
          <a:xfrm>
            <a:off x="7048800" y="2840400"/>
            <a:ext cx="5040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993" b="0">
                <a:latin typeface="Nunito Black"/>
                <a:ea typeface="Nunito Black"/>
                <a:cs typeface="Nunito Black"/>
                <a:sym typeface="Nunito Black"/>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r>
              <a:t>xx%</a:t>
            </a:r>
          </a:p>
        </p:txBody>
      </p:sp>
      <p:sp>
        <p:nvSpPr>
          <p:cNvPr id="9434" name="Google Shape;9434;p27"/>
          <p:cNvSpPr txBox="1">
            <a:spLocks noGrp="1"/>
          </p:cNvSpPr>
          <p:nvPr>
            <p:ph type="subTitle" idx="20"/>
          </p:nvPr>
        </p:nvSpPr>
        <p:spPr>
          <a:xfrm>
            <a:off x="6177600" y="3517200"/>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5" name="Google Shape;9435;p27"/>
          <p:cNvSpPr txBox="1">
            <a:spLocks noGrp="1"/>
          </p:cNvSpPr>
          <p:nvPr>
            <p:ph type="title" idx="21"/>
          </p:nvPr>
        </p:nvSpPr>
        <p:spPr>
          <a:xfrm>
            <a:off x="720000" y="540000"/>
            <a:ext cx="7704000" cy="6768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63946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001"/>
        <p:cNvGrpSpPr/>
        <p:nvPr/>
      </p:nvGrpSpPr>
      <p:grpSpPr>
        <a:xfrm>
          <a:off x="0" y="0"/>
          <a:ext cx="0" cy="0"/>
          <a:chOff x="0" y="0"/>
          <a:chExt cx="0" cy="0"/>
        </a:xfrm>
      </p:grpSpPr>
      <p:sp>
        <p:nvSpPr>
          <p:cNvPr id="8002" name="Google Shape;8002;p24"/>
          <p:cNvSpPr txBox="1">
            <a:spLocks noGrp="1"/>
          </p:cNvSpPr>
          <p:nvPr>
            <p:ph type="title"/>
          </p:nvPr>
        </p:nvSpPr>
        <p:spPr>
          <a:xfrm>
            <a:off x="2019083" y="3095887"/>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lgn="ctr">
              <a:spcBef>
                <a:spcPts val="0"/>
              </a:spcBef>
              <a:spcAft>
                <a:spcPts val="0"/>
              </a:spcAft>
              <a:buSzPts val="2400"/>
              <a:buNone/>
              <a:defRPr sz="2394"/>
            </a:lvl2pPr>
            <a:lvl3pPr lvl="2" algn="ctr">
              <a:spcBef>
                <a:spcPts val="0"/>
              </a:spcBef>
              <a:spcAft>
                <a:spcPts val="0"/>
              </a:spcAft>
              <a:buSzPts val="2400"/>
              <a:buNone/>
              <a:defRPr sz="2394"/>
            </a:lvl3pPr>
            <a:lvl4pPr lvl="3" algn="ctr">
              <a:spcBef>
                <a:spcPts val="0"/>
              </a:spcBef>
              <a:spcAft>
                <a:spcPts val="0"/>
              </a:spcAft>
              <a:buSzPts val="2400"/>
              <a:buNone/>
              <a:defRPr sz="2394"/>
            </a:lvl4pPr>
            <a:lvl5pPr lvl="4" algn="ctr">
              <a:spcBef>
                <a:spcPts val="0"/>
              </a:spcBef>
              <a:spcAft>
                <a:spcPts val="0"/>
              </a:spcAft>
              <a:buSzPts val="2400"/>
              <a:buNone/>
              <a:defRPr sz="2394"/>
            </a:lvl5pPr>
            <a:lvl6pPr lvl="5" algn="ctr">
              <a:spcBef>
                <a:spcPts val="0"/>
              </a:spcBef>
              <a:spcAft>
                <a:spcPts val="0"/>
              </a:spcAft>
              <a:buSzPts val="2400"/>
              <a:buNone/>
              <a:defRPr sz="2394"/>
            </a:lvl6pPr>
            <a:lvl7pPr lvl="6" algn="ctr">
              <a:spcBef>
                <a:spcPts val="0"/>
              </a:spcBef>
              <a:spcAft>
                <a:spcPts val="0"/>
              </a:spcAft>
              <a:buSzPts val="2400"/>
              <a:buNone/>
              <a:defRPr sz="2394"/>
            </a:lvl7pPr>
            <a:lvl8pPr lvl="7" algn="ctr">
              <a:spcBef>
                <a:spcPts val="0"/>
              </a:spcBef>
              <a:spcAft>
                <a:spcPts val="0"/>
              </a:spcAft>
              <a:buSzPts val="2400"/>
              <a:buNone/>
              <a:defRPr sz="2394"/>
            </a:lvl8pPr>
            <a:lvl9pPr lvl="8" algn="ctr">
              <a:spcBef>
                <a:spcPts val="0"/>
              </a:spcBef>
              <a:spcAft>
                <a:spcPts val="0"/>
              </a:spcAft>
              <a:buSzPts val="2400"/>
              <a:buNone/>
              <a:defRPr sz="2394"/>
            </a:lvl9pPr>
          </a:lstStyle>
          <a:p>
            <a:endParaRPr/>
          </a:p>
        </p:txBody>
      </p:sp>
      <p:sp>
        <p:nvSpPr>
          <p:cNvPr id="8003" name="Google Shape;8003;p24"/>
          <p:cNvSpPr txBox="1">
            <a:spLocks noGrp="1"/>
          </p:cNvSpPr>
          <p:nvPr>
            <p:ph type="subTitle" idx="1"/>
          </p:nvPr>
        </p:nvSpPr>
        <p:spPr>
          <a:xfrm>
            <a:off x="2019083" y="3434287"/>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004" name="Google Shape;8004;p24"/>
          <p:cNvSpPr txBox="1">
            <a:spLocks noGrp="1"/>
          </p:cNvSpPr>
          <p:nvPr>
            <p:ph type="title" idx="2"/>
          </p:nvPr>
        </p:nvSpPr>
        <p:spPr>
          <a:xfrm>
            <a:off x="4878643" y="3095887"/>
            <a:ext cx="2246400" cy="33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394"/>
            </a:lvl1pPr>
            <a:lvl2pPr lvl="1" algn="ctr">
              <a:spcBef>
                <a:spcPts val="0"/>
              </a:spcBef>
              <a:spcAft>
                <a:spcPts val="0"/>
              </a:spcAft>
              <a:buSzPts val="2400"/>
              <a:buNone/>
              <a:defRPr sz="2394"/>
            </a:lvl2pPr>
            <a:lvl3pPr lvl="2" algn="ctr">
              <a:spcBef>
                <a:spcPts val="0"/>
              </a:spcBef>
              <a:spcAft>
                <a:spcPts val="0"/>
              </a:spcAft>
              <a:buSzPts val="2400"/>
              <a:buNone/>
              <a:defRPr sz="2394"/>
            </a:lvl3pPr>
            <a:lvl4pPr lvl="3" algn="ctr">
              <a:spcBef>
                <a:spcPts val="0"/>
              </a:spcBef>
              <a:spcAft>
                <a:spcPts val="0"/>
              </a:spcAft>
              <a:buSzPts val="2400"/>
              <a:buNone/>
              <a:defRPr sz="2394"/>
            </a:lvl4pPr>
            <a:lvl5pPr lvl="4" algn="ctr">
              <a:spcBef>
                <a:spcPts val="0"/>
              </a:spcBef>
              <a:spcAft>
                <a:spcPts val="0"/>
              </a:spcAft>
              <a:buSzPts val="2400"/>
              <a:buNone/>
              <a:defRPr sz="2394"/>
            </a:lvl5pPr>
            <a:lvl6pPr lvl="5" algn="ctr">
              <a:spcBef>
                <a:spcPts val="0"/>
              </a:spcBef>
              <a:spcAft>
                <a:spcPts val="0"/>
              </a:spcAft>
              <a:buSzPts val="2400"/>
              <a:buNone/>
              <a:defRPr sz="2394"/>
            </a:lvl6pPr>
            <a:lvl7pPr lvl="6" algn="ctr">
              <a:spcBef>
                <a:spcPts val="0"/>
              </a:spcBef>
              <a:spcAft>
                <a:spcPts val="0"/>
              </a:spcAft>
              <a:buSzPts val="2400"/>
              <a:buNone/>
              <a:defRPr sz="2394"/>
            </a:lvl7pPr>
            <a:lvl8pPr lvl="7" algn="ctr">
              <a:spcBef>
                <a:spcPts val="0"/>
              </a:spcBef>
              <a:spcAft>
                <a:spcPts val="0"/>
              </a:spcAft>
              <a:buSzPts val="2400"/>
              <a:buNone/>
              <a:defRPr sz="2394"/>
            </a:lvl8pPr>
            <a:lvl9pPr lvl="8" algn="ctr">
              <a:spcBef>
                <a:spcPts val="0"/>
              </a:spcBef>
              <a:spcAft>
                <a:spcPts val="0"/>
              </a:spcAft>
              <a:buSzPts val="2400"/>
              <a:buNone/>
              <a:defRPr sz="2394"/>
            </a:lvl9pPr>
          </a:lstStyle>
          <a:p>
            <a:endParaRPr/>
          </a:p>
        </p:txBody>
      </p:sp>
      <p:sp>
        <p:nvSpPr>
          <p:cNvPr id="8005" name="Google Shape;8005;p24"/>
          <p:cNvSpPr txBox="1">
            <a:spLocks noGrp="1"/>
          </p:cNvSpPr>
          <p:nvPr>
            <p:ph type="subTitle" idx="3"/>
          </p:nvPr>
        </p:nvSpPr>
        <p:spPr>
          <a:xfrm>
            <a:off x="4878643" y="3434295"/>
            <a:ext cx="2246400" cy="5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Montserrat"/>
              <a:buNone/>
              <a:defRPr sz="1397">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006" name="Google Shape;8006;p24"/>
          <p:cNvSpPr txBox="1">
            <a:spLocks noGrp="1"/>
          </p:cNvSpPr>
          <p:nvPr>
            <p:ph type="title" idx="4"/>
          </p:nvPr>
        </p:nvSpPr>
        <p:spPr>
          <a:xfrm>
            <a:off x="720000" y="540000"/>
            <a:ext cx="7704000" cy="676800"/>
          </a:xfrm>
          <a:prstGeom prst="rect">
            <a:avLst/>
          </a:prstGeom>
        </p:spPr>
        <p:txBody>
          <a:bodyPr spcFirstLastPara="1" wrap="square" lIns="91425" tIns="91425" rIns="91425" bIns="91425" anchor="t" anchorCtr="0">
            <a:noAutofit/>
          </a:bodyPr>
          <a:lstStyle>
            <a:lvl1pPr lvl="0" algn="ctr">
              <a:spcBef>
                <a:spcPts val="0"/>
              </a:spcBef>
              <a:spcAft>
                <a:spcPts val="0"/>
              </a:spcAft>
              <a:buSzPts val="38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8007" name="Google Shape;8007;p24"/>
          <p:cNvGrpSpPr/>
          <p:nvPr/>
        </p:nvGrpSpPr>
        <p:grpSpPr>
          <a:xfrm>
            <a:off x="-136243" y="-589187"/>
            <a:ext cx="9302275" cy="6207147"/>
            <a:chOff x="-136244" y="-589188"/>
            <a:chExt cx="9302274" cy="6207147"/>
          </a:xfrm>
        </p:grpSpPr>
        <p:grpSp>
          <p:nvGrpSpPr>
            <p:cNvPr id="8008" name="Google Shape;8008;p24"/>
            <p:cNvGrpSpPr/>
            <p:nvPr/>
          </p:nvGrpSpPr>
          <p:grpSpPr>
            <a:xfrm>
              <a:off x="4873403" y="-88574"/>
              <a:ext cx="4270606" cy="1104740"/>
              <a:chOff x="2637925" y="3469400"/>
              <a:chExt cx="2167600" cy="560725"/>
            </a:xfrm>
          </p:grpSpPr>
          <p:sp>
            <p:nvSpPr>
              <p:cNvPr id="8009" name="Google Shape;8009;p24"/>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0" name="Google Shape;8010;p24"/>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1" name="Google Shape;8011;p24"/>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2" name="Google Shape;8012;p2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3" name="Google Shape;8013;p2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14" name="Google Shape;8014;p24"/>
            <p:cNvGrpSpPr/>
            <p:nvPr/>
          </p:nvGrpSpPr>
          <p:grpSpPr>
            <a:xfrm>
              <a:off x="8512711" y="-99961"/>
              <a:ext cx="380199" cy="2861617"/>
              <a:chOff x="3345725" y="238675"/>
              <a:chExt cx="192975" cy="1452450"/>
            </a:xfrm>
          </p:grpSpPr>
          <p:sp>
            <p:nvSpPr>
              <p:cNvPr id="8015" name="Google Shape;8015;p24"/>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6" name="Google Shape;8016;p24"/>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7" name="Google Shape;8017;p24"/>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8" name="Google Shape;8018;p24"/>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19" name="Google Shape;8019;p24"/>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0" name="Google Shape;8020;p24"/>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1" name="Google Shape;8021;p24"/>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2" name="Google Shape;8022;p24"/>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3" name="Google Shape;8023;p24"/>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4" name="Google Shape;8024;p24"/>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5" name="Google Shape;8025;p24"/>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26" name="Google Shape;8026;p24"/>
            <p:cNvGrpSpPr/>
            <p:nvPr/>
          </p:nvGrpSpPr>
          <p:grpSpPr>
            <a:xfrm>
              <a:off x="6289606" y="36717"/>
              <a:ext cx="237508" cy="247359"/>
              <a:chOff x="2650925" y="4637475"/>
              <a:chExt cx="120550" cy="125550"/>
            </a:xfrm>
          </p:grpSpPr>
          <p:sp>
            <p:nvSpPr>
              <p:cNvPr id="8027" name="Google Shape;8027;p2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28" name="Google Shape;8028;p2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29" name="Google Shape;8029;p24"/>
            <p:cNvGrpSpPr/>
            <p:nvPr/>
          </p:nvGrpSpPr>
          <p:grpSpPr>
            <a:xfrm>
              <a:off x="5794189" y="-85831"/>
              <a:ext cx="949833" cy="732422"/>
              <a:chOff x="4866600" y="2956225"/>
              <a:chExt cx="482100" cy="371750"/>
            </a:xfrm>
          </p:grpSpPr>
          <p:sp>
            <p:nvSpPr>
              <p:cNvPr id="8030" name="Google Shape;8030;p2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1" name="Google Shape;8031;p2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2" name="Google Shape;8032;p2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3" name="Google Shape;8033;p2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4" name="Google Shape;8034;p2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5" name="Google Shape;8035;p2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6" name="Google Shape;8036;p2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37" name="Google Shape;8037;p2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38" name="Google Shape;8038;p24"/>
            <p:cNvGrpSpPr/>
            <p:nvPr/>
          </p:nvGrpSpPr>
          <p:grpSpPr>
            <a:xfrm>
              <a:off x="7087248" y="-86402"/>
              <a:ext cx="950917" cy="733555"/>
              <a:chOff x="2920825" y="1027400"/>
              <a:chExt cx="482650" cy="372325"/>
            </a:xfrm>
          </p:grpSpPr>
          <p:sp>
            <p:nvSpPr>
              <p:cNvPr id="8039" name="Google Shape;8039;p2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0" name="Google Shape;8040;p2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1" name="Google Shape;8041;p2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2" name="Google Shape;8042;p2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3" name="Google Shape;8043;p2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4" name="Google Shape;8044;p2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5" name="Google Shape;8045;p2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46" name="Google Shape;8046;p24"/>
            <p:cNvGrpSpPr/>
            <p:nvPr/>
          </p:nvGrpSpPr>
          <p:grpSpPr>
            <a:xfrm>
              <a:off x="8778547" y="430631"/>
              <a:ext cx="241941" cy="218741"/>
              <a:chOff x="2097025" y="4644575"/>
              <a:chExt cx="122800" cy="111025"/>
            </a:xfrm>
          </p:grpSpPr>
          <p:sp>
            <p:nvSpPr>
              <p:cNvPr id="8047" name="Google Shape;8047;p2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48" name="Google Shape;8048;p2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49" name="Google Shape;8049;p24"/>
            <p:cNvGrpSpPr/>
            <p:nvPr/>
          </p:nvGrpSpPr>
          <p:grpSpPr>
            <a:xfrm>
              <a:off x="7658259" y="94806"/>
              <a:ext cx="241941" cy="218741"/>
              <a:chOff x="2097025" y="4644575"/>
              <a:chExt cx="122800" cy="111025"/>
            </a:xfrm>
          </p:grpSpPr>
          <p:sp>
            <p:nvSpPr>
              <p:cNvPr id="8050" name="Google Shape;8050;p2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1" name="Google Shape;8051;p2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52" name="Google Shape;8052;p24"/>
            <p:cNvGrpSpPr/>
            <p:nvPr/>
          </p:nvGrpSpPr>
          <p:grpSpPr>
            <a:xfrm flipH="1">
              <a:off x="3697581" y="4374903"/>
              <a:ext cx="768082" cy="1156015"/>
              <a:chOff x="4700366" y="4156978"/>
              <a:chExt cx="768082" cy="1156015"/>
            </a:xfrm>
          </p:grpSpPr>
          <p:sp>
            <p:nvSpPr>
              <p:cNvPr id="8053" name="Google Shape;8053;p24"/>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4" name="Google Shape;8054;p24"/>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5" name="Google Shape;8055;p24"/>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6" name="Google Shape;8056;p24"/>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7" name="Google Shape;8057;p24"/>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8" name="Google Shape;8058;p24"/>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59" name="Google Shape;8059;p24"/>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0" name="Google Shape;8060;p24"/>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1" name="Google Shape;8061;p24"/>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2" name="Google Shape;8062;p24"/>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3" name="Google Shape;8063;p24"/>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4" name="Google Shape;8064;p24"/>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5" name="Google Shape;8065;p24"/>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6" name="Google Shape;8066;p24"/>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7" name="Google Shape;8067;p24"/>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8" name="Google Shape;8068;p24"/>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69" name="Google Shape;8069;p24"/>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0" name="Google Shape;8070;p24"/>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1" name="Google Shape;8071;p24"/>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72" name="Google Shape;8072;p24"/>
            <p:cNvGrpSpPr/>
            <p:nvPr/>
          </p:nvGrpSpPr>
          <p:grpSpPr>
            <a:xfrm flipH="1">
              <a:off x="6560632" y="4374903"/>
              <a:ext cx="766999" cy="1154931"/>
              <a:chOff x="1838400" y="4151553"/>
              <a:chExt cx="766999" cy="1154931"/>
            </a:xfrm>
          </p:grpSpPr>
          <p:sp>
            <p:nvSpPr>
              <p:cNvPr id="8073" name="Google Shape;8073;p24"/>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4" name="Google Shape;8074;p24"/>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5" name="Google Shape;8075;p24"/>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6" name="Google Shape;8076;p24"/>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7" name="Google Shape;8077;p24"/>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8" name="Google Shape;8078;p24"/>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79" name="Google Shape;8079;p24"/>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0" name="Google Shape;8080;p24"/>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1" name="Google Shape;8081;p24"/>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2" name="Google Shape;8082;p24"/>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3" name="Google Shape;8083;p24"/>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4" name="Google Shape;8084;p24"/>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5" name="Google Shape;8085;p24"/>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6" name="Google Shape;8086;p24"/>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7" name="Google Shape;8087;p24"/>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8" name="Google Shape;8088;p24"/>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89" name="Google Shape;8089;p24"/>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0" name="Google Shape;8090;p24"/>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1" name="Google Shape;8091;p24"/>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2" name="Google Shape;8092;p24"/>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093" name="Google Shape;8093;p24"/>
            <p:cNvGrpSpPr/>
            <p:nvPr/>
          </p:nvGrpSpPr>
          <p:grpSpPr>
            <a:xfrm flipH="1">
              <a:off x="5663009" y="4451103"/>
              <a:ext cx="769215" cy="1154931"/>
              <a:chOff x="2733806" y="4380153"/>
              <a:chExt cx="769215" cy="1154931"/>
            </a:xfrm>
          </p:grpSpPr>
          <p:sp>
            <p:nvSpPr>
              <p:cNvPr id="8094" name="Google Shape;8094;p24"/>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5" name="Google Shape;8095;p24"/>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6" name="Google Shape;8096;p24"/>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7" name="Google Shape;8097;p24"/>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8" name="Google Shape;8098;p24"/>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099" name="Google Shape;8099;p24"/>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0" name="Google Shape;8100;p24"/>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1" name="Google Shape;8101;p24"/>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2" name="Google Shape;8102;p24"/>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3" name="Google Shape;8103;p24"/>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4" name="Google Shape;8104;p24"/>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5" name="Google Shape;8105;p24"/>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6" name="Google Shape;8106;p24"/>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7" name="Google Shape;8107;p24"/>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8" name="Google Shape;8108;p24"/>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09" name="Google Shape;8109;p24"/>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0" name="Google Shape;8110;p24"/>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1" name="Google Shape;8111;p24"/>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2" name="Google Shape;8112;p24"/>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3" name="Google Shape;8113;p24"/>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114" name="Google Shape;8114;p24"/>
            <p:cNvGrpSpPr/>
            <p:nvPr/>
          </p:nvGrpSpPr>
          <p:grpSpPr>
            <a:xfrm flipH="1">
              <a:off x="4670272" y="4527303"/>
              <a:ext cx="788129" cy="1014456"/>
              <a:chOff x="3707629" y="4456362"/>
              <a:chExt cx="788129" cy="1014456"/>
            </a:xfrm>
          </p:grpSpPr>
          <p:sp>
            <p:nvSpPr>
              <p:cNvPr id="8115" name="Google Shape;8115;p24"/>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6" name="Google Shape;8116;p24"/>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7" name="Google Shape;8117;p24"/>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8" name="Google Shape;8118;p24"/>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19" name="Google Shape;8119;p24"/>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0" name="Google Shape;8120;p24"/>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1" name="Google Shape;8121;p24"/>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2" name="Google Shape;8122;p24"/>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3" name="Google Shape;8123;p24"/>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4" name="Google Shape;8124;p24"/>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5" name="Google Shape;8125;p24"/>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6" name="Google Shape;8126;p24"/>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7" name="Google Shape;8127;p24"/>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8" name="Google Shape;8128;p24"/>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29" name="Google Shape;8129;p24"/>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0" name="Google Shape;8130;p24"/>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1" name="Google Shape;8131;p24"/>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2" name="Google Shape;8132;p24"/>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3" name="Google Shape;8133;p24"/>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4" name="Google Shape;8134;p24"/>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135" name="Google Shape;8135;p24"/>
            <p:cNvGrpSpPr/>
            <p:nvPr/>
          </p:nvGrpSpPr>
          <p:grpSpPr>
            <a:xfrm flipH="1">
              <a:off x="1898142" y="4374903"/>
              <a:ext cx="768082" cy="1156015"/>
              <a:chOff x="6499806" y="4156978"/>
              <a:chExt cx="768082" cy="1156015"/>
            </a:xfrm>
          </p:grpSpPr>
          <p:sp>
            <p:nvSpPr>
              <p:cNvPr id="8136" name="Google Shape;8136;p24"/>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7" name="Google Shape;8137;p24"/>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8" name="Google Shape;8138;p24"/>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39" name="Google Shape;8139;p24"/>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0" name="Google Shape;8140;p24"/>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1" name="Google Shape;8141;p24"/>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2" name="Google Shape;8142;p24"/>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3" name="Google Shape;8143;p24"/>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4" name="Google Shape;8144;p24"/>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5" name="Google Shape;8145;p24"/>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6" name="Google Shape;8146;p24"/>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7" name="Google Shape;8147;p24"/>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8" name="Google Shape;8148;p24"/>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49" name="Google Shape;8149;p24"/>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0" name="Google Shape;8150;p24"/>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1" name="Google Shape;8151;p24"/>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2" name="Google Shape;8152;p24"/>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3" name="Google Shape;8153;p24"/>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4" name="Google Shape;8154;p24"/>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155" name="Google Shape;8155;p24"/>
            <p:cNvGrpSpPr/>
            <p:nvPr/>
          </p:nvGrpSpPr>
          <p:grpSpPr>
            <a:xfrm flipH="1">
              <a:off x="2723758" y="4451103"/>
              <a:ext cx="769215" cy="1154931"/>
              <a:chOff x="5673057" y="4303953"/>
              <a:chExt cx="769215" cy="1154931"/>
            </a:xfrm>
          </p:grpSpPr>
          <p:sp>
            <p:nvSpPr>
              <p:cNvPr id="8156" name="Google Shape;8156;p24"/>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7" name="Google Shape;8157;p24"/>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8" name="Google Shape;8158;p24"/>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59" name="Google Shape;8159;p24"/>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0" name="Google Shape;8160;p24"/>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1" name="Google Shape;8161;p24"/>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2" name="Google Shape;8162;p24"/>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3" name="Google Shape;8163;p24"/>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4" name="Google Shape;8164;p24"/>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5" name="Google Shape;8165;p24"/>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6" name="Google Shape;8166;p24"/>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7" name="Google Shape;8167;p24"/>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8" name="Google Shape;8168;p24"/>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69" name="Google Shape;8169;p24"/>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0" name="Google Shape;8170;p24"/>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1" name="Google Shape;8171;p24"/>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2" name="Google Shape;8172;p24"/>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3" name="Google Shape;8173;p24"/>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4" name="Google Shape;8174;p24"/>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5" name="Google Shape;8175;p24"/>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176" name="Google Shape;8176;p24"/>
            <p:cNvGrpSpPr/>
            <p:nvPr/>
          </p:nvGrpSpPr>
          <p:grpSpPr>
            <a:xfrm flipH="1">
              <a:off x="981605" y="4603503"/>
              <a:ext cx="788129" cy="1014456"/>
              <a:chOff x="7396296" y="4303962"/>
              <a:chExt cx="788129" cy="1014456"/>
            </a:xfrm>
          </p:grpSpPr>
          <p:sp>
            <p:nvSpPr>
              <p:cNvPr id="8177" name="Google Shape;8177;p24"/>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8" name="Google Shape;8178;p24"/>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79" name="Google Shape;8179;p24"/>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0" name="Google Shape;8180;p24"/>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1" name="Google Shape;8181;p24"/>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2" name="Google Shape;8182;p24"/>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3" name="Google Shape;8183;p24"/>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4" name="Google Shape;8184;p24"/>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5" name="Google Shape;8185;p24"/>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6" name="Google Shape;8186;p24"/>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7" name="Google Shape;8187;p24"/>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8" name="Google Shape;8188;p24"/>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89" name="Google Shape;8189;p24"/>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0" name="Google Shape;8190;p24"/>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1" name="Google Shape;8191;p24"/>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2" name="Google Shape;8192;p24"/>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3" name="Google Shape;8193;p24"/>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4" name="Google Shape;8194;p24"/>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5" name="Google Shape;8195;p24"/>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6" name="Google Shape;8196;p24"/>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197" name="Google Shape;8197;p24"/>
            <p:cNvGrpSpPr/>
            <p:nvPr/>
          </p:nvGrpSpPr>
          <p:grpSpPr>
            <a:xfrm flipH="1">
              <a:off x="7385164" y="4603503"/>
              <a:ext cx="788129" cy="1014456"/>
              <a:chOff x="992737" y="4303962"/>
              <a:chExt cx="788129" cy="1014456"/>
            </a:xfrm>
          </p:grpSpPr>
          <p:sp>
            <p:nvSpPr>
              <p:cNvPr id="8198" name="Google Shape;8198;p24"/>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199" name="Google Shape;8199;p24"/>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0" name="Google Shape;8200;p24"/>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1" name="Google Shape;8201;p24"/>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2" name="Google Shape;8202;p24"/>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3" name="Google Shape;8203;p24"/>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4" name="Google Shape;8204;p24"/>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5" name="Google Shape;8205;p24"/>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6" name="Google Shape;8206;p24"/>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7" name="Google Shape;8207;p24"/>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8" name="Google Shape;8208;p24"/>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09" name="Google Shape;8209;p24"/>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0" name="Google Shape;8210;p24"/>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1" name="Google Shape;8211;p24"/>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2" name="Google Shape;8212;p24"/>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3" name="Google Shape;8213;p24"/>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4" name="Google Shape;8214;p24"/>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5" name="Google Shape;8215;p24"/>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6" name="Google Shape;8216;p24"/>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17" name="Google Shape;8217;p24"/>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18" name="Google Shape;8218;p24"/>
            <p:cNvGrpSpPr/>
            <p:nvPr/>
          </p:nvGrpSpPr>
          <p:grpSpPr>
            <a:xfrm flipH="1">
              <a:off x="8377901" y="4374903"/>
              <a:ext cx="788129" cy="1014456"/>
              <a:chOff x="0" y="4380162"/>
              <a:chExt cx="788129" cy="1014456"/>
            </a:xfrm>
          </p:grpSpPr>
          <p:sp>
            <p:nvSpPr>
              <p:cNvPr id="8219" name="Google Shape;8219;p24"/>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0" name="Google Shape;8220;p24"/>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1" name="Google Shape;8221;p24"/>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2" name="Google Shape;8222;p24"/>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3" name="Google Shape;8223;p24"/>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4" name="Google Shape;8224;p24"/>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5" name="Google Shape;8225;p24"/>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6" name="Google Shape;8226;p24"/>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7" name="Google Shape;8227;p24"/>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8" name="Google Shape;8228;p24"/>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29" name="Google Shape;8229;p24"/>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0" name="Google Shape;8230;p24"/>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1" name="Google Shape;8231;p24"/>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2" name="Google Shape;8232;p24"/>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3" name="Google Shape;8233;p24"/>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4" name="Google Shape;8234;p24"/>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5" name="Google Shape;8235;p24"/>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6" name="Google Shape;8236;p24"/>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7" name="Google Shape;8237;p24"/>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38" name="Google Shape;8238;p24"/>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39" name="Google Shape;8239;p24"/>
            <p:cNvGrpSpPr/>
            <p:nvPr/>
          </p:nvGrpSpPr>
          <p:grpSpPr>
            <a:xfrm flipH="1">
              <a:off x="0" y="4374903"/>
              <a:ext cx="769215" cy="1154931"/>
              <a:chOff x="8396815" y="4456353"/>
              <a:chExt cx="769215" cy="1154931"/>
            </a:xfrm>
          </p:grpSpPr>
          <p:sp>
            <p:nvSpPr>
              <p:cNvPr id="8240" name="Google Shape;8240;p24"/>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1" name="Google Shape;8241;p24"/>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2" name="Google Shape;8242;p24"/>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3" name="Google Shape;8243;p24"/>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4" name="Google Shape;8244;p24"/>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5" name="Google Shape;8245;p24"/>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6" name="Google Shape;8246;p24"/>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7" name="Google Shape;8247;p24"/>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8" name="Google Shape;8248;p24"/>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49" name="Google Shape;8249;p24"/>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0" name="Google Shape;8250;p24"/>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1" name="Google Shape;8251;p24"/>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2" name="Google Shape;8252;p24"/>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3" name="Google Shape;8253;p24"/>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4" name="Google Shape;8254;p24"/>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5" name="Google Shape;8255;p24"/>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6" name="Google Shape;8256;p24"/>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7" name="Google Shape;8257;p24"/>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8" name="Google Shape;8258;p24"/>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59" name="Google Shape;8259;p24"/>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60" name="Google Shape;8260;p24"/>
            <p:cNvGrpSpPr/>
            <p:nvPr/>
          </p:nvGrpSpPr>
          <p:grpSpPr>
            <a:xfrm>
              <a:off x="8038169" y="4761717"/>
              <a:ext cx="541806" cy="382373"/>
              <a:chOff x="674132" y="5262167"/>
              <a:chExt cx="541806" cy="382373"/>
            </a:xfrm>
          </p:grpSpPr>
          <p:sp>
            <p:nvSpPr>
              <p:cNvPr id="8261" name="Google Shape;8261;p24"/>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2" name="Google Shape;8262;p24"/>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3" name="Google Shape;8263;p24"/>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4" name="Google Shape;8264;p24"/>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5" name="Google Shape;8265;p24"/>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6" name="Google Shape;8266;p24"/>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67" name="Google Shape;8267;p24"/>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68" name="Google Shape;8268;p24"/>
            <p:cNvGrpSpPr/>
            <p:nvPr/>
          </p:nvGrpSpPr>
          <p:grpSpPr>
            <a:xfrm flipH="1">
              <a:off x="-136244" y="-12374"/>
              <a:ext cx="4270606" cy="1104740"/>
              <a:chOff x="2637925" y="3469400"/>
              <a:chExt cx="2167600" cy="560725"/>
            </a:xfrm>
          </p:grpSpPr>
          <p:sp>
            <p:nvSpPr>
              <p:cNvPr id="8269" name="Google Shape;8269;p24"/>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0" name="Google Shape;8270;p24"/>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1" name="Google Shape;8271;p24"/>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2" name="Google Shape;8272;p2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3" name="Google Shape;8273;p2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74" name="Google Shape;8274;p24"/>
            <p:cNvGrpSpPr/>
            <p:nvPr/>
          </p:nvGrpSpPr>
          <p:grpSpPr>
            <a:xfrm>
              <a:off x="2425489" y="-85831"/>
              <a:ext cx="949833" cy="732422"/>
              <a:chOff x="4866600" y="2956225"/>
              <a:chExt cx="482100" cy="371750"/>
            </a:xfrm>
          </p:grpSpPr>
          <p:sp>
            <p:nvSpPr>
              <p:cNvPr id="8275" name="Google Shape;8275;p2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6" name="Google Shape;8276;p2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7" name="Google Shape;8277;p2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8" name="Google Shape;8278;p2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79" name="Google Shape;8279;p2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0" name="Google Shape;8280;p2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1" name="Google Shape;8281;p2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2" name="Google Shape;8282;p2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83" name="Google Shape;8283;p24"/>
            <p:cNvGrpSpPr/>
            <p:nvPr/>
          </p:nvGrpSpPr>
          <p:grpSpPr>
            <a:xfrm>
              <a:off x="1291123" y="-162602"/>
              <a:ext cx="950917" cy="733555"/>
              <a:chOff x="2920825" y="1027400"/>
              <a:chExt cx="482650" cy="372325"/>
            </a:xfrm>
          </p:grpSpPr>
          <p:sp>
            <p:nvSpPr>
              <p:cNvPr id="8284" name="Google Shape;8284;p2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5" name="Google Shape;8285;p2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6" name="Google Shape;8286;p2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7" name="Google Shape;8287;p2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8" name="Google Shape;8288;p2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89" name="Google Shape;8289;p2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90" name="Google Shape;8290;p2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91" name="Google Shape;8291;p24"/>
            <p:cNvGrpSpPr/>
            <p:nvPr/>
          </p:nvGrpSpPr>
          <p:grpSpPr>
            <a:xfrm flipH="1">
              <a:off x="1032868" y="156705"/>
              <a:ext cx="237508" cy="247359"/>
              <a:chOff x="2650925" y="4637475"/>
              <a:chExt cx="120550" cy="125550"/>
            </a:xfrm>
          </p:grpSpPr>
          <p:sp>
            <p:nvSpPr>
              <p:cNvPr id="8292" name="Google Shape;8292;p2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93" name="Google Shape;8293;p2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94" name="Google Shape;8294;p24"/>
            <p:cNvGrpSpPr/>
            <p:nvPr/>
          </p:nvGrpSpPr>
          <p:grpSpPr>
            <a:xfrm>
              <a:off x="2939097" y="51031"/>
              <a:ext cx="241941" cy="218741"/>
              <a:chOff x="2097025" y="4644575"/>
              <a:chExt cx="122800" cy="111025"/>
            </a:xfrm>
          </p:grpSpPr>
          <p:sp>
            <p:nvSpPr>
              <p:cNvPr id="8295" name="Google Shape;8295;p2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96" name="Google Shape;8296;p2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297" name="Google Shape;8297;p24"/>
            <p:cNvGrpSpPr/>
            <p:nvPr/>
          </p:nvGrpSpPr>
          <p:grpSpPr>
            <a:xfrm>
              <a:off x="4173118" y="36717"/>
              <a:ext cx="237508" cy="247359"/>
              <a:chOff x="2650925" y="4637475"/>
              <a:chExt cx="120550" cy="125550"/>
            </a:xfrm>
          </p:grpSpPr>
          <p:sp>
            <p:nvSpPr>
              <p:cNvPr id="8298" name="Google Shape;8298;p2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299" name="Google Shape;8299;p2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300" name="Google Shape;8300;p24"/>
            <p:cNvGrpSpPr/>
            <p:nvPr/>
          </p:nvGrpSpPr>
          <p:grpSpPr>
            <a:xfrm>
              <a:off x="4424939" y="-238231"/>
              <a:ext cx="949833" cy="732422"/>
              <a:chOff x="4866600" y="2956225"/>
              <a:chExt cx="482100" cy="371750"/>
            </a:xfrm>
          </p:grpSpPr>
          <p:sp>
            <p:nvSpPr>
              <p:cNvPr id="8301" name="Google Shape;8301;p2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2" name="Google Shape;8302;p2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3" name="Google Shape;8303;p2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4" name="Google Shape;8304;p2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5" name="Google Shape;8305;p2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6" name="Google Shape;8306;p2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7" name="Google Shape;8307;p2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08" name="Google Shape;8308;p2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309" name="Google Shape;8309;p24"/>
            <p:cNvGrpSpPr/>
            <p:nvPr/>
          </p:nvGrpSpPr>
          <p:grpSpPr>
            <a:xfrm flipH="1">
              <a:off x="643804" y="-584525"/>
              <a:ext cx="292131" cy="1327718"/>
              <a:chOff x="2806525" y="620025"/>
              <a:chExt cx="148275" cy="673900"/>
            </a:xfrm>
          </p:grpSpPr>
          <p:sp>
            <p:nvSpPr>
              <p:cNvPr id="8310" name="Google Shape;8310;p24"/>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1" name="Google Shape;8311;p24"/>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2" name="Google Shape;8312;p24"/>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3" name="Google Shape;8313;p24"/>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4" name="Google Shape;8314;p24"/>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5" name="Google Shape;8315;p24"/>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6" name="Google Shape;8316;p24"/>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17" name="Google Shape;8317;p24"/>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318" name="Google Shape;8318;p24"/>
            <p:cNvGrpSpPr/>
            <p:nvPr/>
          </p:nvGrpSpPr>
          <p:grpSpPr>
            <a:xfrm flipH="1">
              <a:off x="16156" y="304800"/>
              <a:ext cx="1239650" cy="1639847"/>
              <a:chOff x="4119175" y="4625900"/>
              <a:chExt cx="629200" cy="832325"/>
            </a:xfrm>
          </p:grpSpPr>
          <p:sp>
            <p:nvSpPr>
              <p:cNvPr id="8319" name="Google Shape;8319;p24"/>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0" name="Google Shape;8320;p24"/>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1" name="Google Shape;8321;p24"/>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2" name="Google Shape;8322;p24"/>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3" name="Google Shape;8323;p24"/>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4" name="Google Shape;8324;p24"/>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5" name="Google Shape;8325;p24"/>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6" name="Google Shape;8326;p24"/>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7" name="Google Shape;8327;p24"/>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8" name="Google Shape;8328;p24"/>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29" name="Google Shape;8329;p24"/>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0" name="Google Shape;8330;p24"/>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1" name="Google Shape;8331;p24"/>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2" name="Google Shape;8332;p24"/>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3" name="Google Shape;8333;p24"/>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4" name="Google Shape;8334;p24"/>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5" name="Google Shape;8335;p24"/>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6" name="Google Shape;8336;p24"/>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7" name="Google Shape;8337;p24"/>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8" name="Google Shape;8338;p24"/>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39" name="Google Shape;8339;p24"/>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0" name="Google Shape;8340;p24"/>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1" name="Google Shape;8341;p24"/>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2" name="Google Shape;8342;p24"/>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3" name="Google Shape;8343;p24"/>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4" name="Google Shape;8344;p24"/>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5" name="Google Shape;8345;p24"/>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6" name="Google Shape;8346;p24"/>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7" name="Google Shape;8347;p24"/>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8" name="Google Shape;8348;p24"/>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49" name="Google Shape;8349;p24"/>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0" name="Google Shape;8350;p24"/>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1" name="Google Shape;8351;p24"/>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2" name="Google Shape;8352;p24"/>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3" name="Google Shape;8353;p24"/>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4" name="Google Shape;8354;p24"/>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5" name="Google Shape;8355;p24"/>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356" name="Google Shape;8356;p24"/>
            <p:cNvGrpSpPr/>
            <p:nvPr/>
          </p:nvGrpSpPr>
          <p:grpSpPr>
            <a:xfrm flipH="1">
              <a:off x="143530" y="-589188"/>
              <a:ext cx="520625" cy="3756728"/>
              <a:chOff x="9510963" y="-893988"/>
              <a:chExt cx="520625" cy="3756728"/>
            </a:xfrm>
          </p:grpSpPr>
          <p:sp>
            <p:nvSpPr>
              <p:cNvPr id="8357" name="Google Shape;8357;p24"/>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8" name="Google Shape;8358;p24"/>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59" name="Google Shape;8359;p24"/>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0" name="Google Shape;8360;p24"/>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1" name="Google Shape;8361;p24"/>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2" name="Google Shape;8362;p24"/>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3" name="Google Shape;8363;p24"/>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4" name="Google Shape;8364;p24"/>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5" name="Google Shape;8365;p24"/>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6" name="Google Shape;8366;p24"/>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7" name="Google Shape;8367;p24"/>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8" name="Google Shape;8368;p24"/>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69" name="Google Shape;8369;p24"/>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0" name="Google Shape;8370;p24"/>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1" name="Google Shape;8371;p24"/>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nvGrpSpPr>
            <p:cNvPr id="8372" name="Google Shape;8372;p24"/>
            <p:cNvGrpSpPr/>
            <p:nvPr/>
          </p:nvGrpSpPr>
          <p:grpSpPr>
            <a:xfrm flipH="1">
              <a:off x="7721667" y="-310622"/>
              <a:ext cx="1362295" cy="1920846"/>
              <a:chOff x="4877350" y="4482750"/>
              <a:chExt cx="691450" cy="974950"/>
            </a:xfrm>
          </p:grpSpPr>
          <p:sp>
            <p:nvSpPr>
              <p:cNvPr id="8373" name="Google Shape;8373;p24"/>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4" name="Google Shape;8374;p24"/>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5" name="Google Shape;8375;p24"/>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6" name="Google Shape;8376;p24"/>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7" name="Google Shape;8377;p24"/>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8" name="Google Shape;8378;p24"/>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79" name="Google Shape;8379;p24"/>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0" name="Google Shape;8380;p24"/>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1" name="Google Shape;8381;p24"/>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2" name="Google Shape;8382;p24"/>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3" name="Google Shape;8383;p24"/>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4" name="Google Shape;8384;p24"/>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5" name="Google Shape;8385;p24"/>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6" name="Google Shape;8386;p24"/>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7" name="Google Shape;8387;p24"/>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8" name="Google Shape;8388;p24"/>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89" name="Google Shape;8389;p24"/>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0" name="Google Shape;8390;p24"/>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1" name="Google Shape;8391;p24"/>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2" name="Google Shape;8392;p24"/>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3" name="Google Shape;8393;p24"/>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4" name="Google Shape;8394;p24"/>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5" name="Google Shape;8395;p24"/>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6" name="Google Shape;8396;p24"/>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7" name="Google Shape;8397;p24"/>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8" name="Google Shape;8398;p24"/>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399" name="Google Shape;8399;p24"/>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0" name="Google Shape;8400;p24"/>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1" name="Google Shape;8401;p24"/>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2" name="Google Shape;8402;p24"/>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3" name="Google Shape;8403;p24"/>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4" name="Google Shape;8404;p24"/>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sp>
            <p:nvSpPr>
              <p:cNvPr id="8405" name="Google Shape;8405;p24"/>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97"/>
              </a:p>
            </p:txBody>
          </p:sp>
        </p:grpSp>
      </p:grpSp>
    </p:spTree>
    <p:extLst>
      <p:ext uri="{BB962C8B-B14F-4D97-AF65-F5344CB8AC3E}">
        <p14:creationId xmlns:p14="http://schemas.microsoft.com/office/powerpoint/2010/main" val="33872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ECC6"/>
        </a:solidFill>
        <a:effectLst/>
      </p:bgPr>
    </p:bg>
    <p:spTree>
      <p:nvGrpSpPr>
        <p:cNvPr id="1" name="Shape 208"/>
        <p:cNvGrpSpPr/>
        <p:nvPr/>
      </p:nvGrpSpPr>
      <p:grpSpPr>
        <a:xfrm>
          <a:off x="0" y="0"/>
          <a:ext cx="0" cy="0"/>
          <a:chOff x="0" y="0"/>
          <a:chExt cx="0" cy="0"/>
        </a:xfrm>
      </p:grpSpPr>
      <p:grpSp>
        <p:nvGrpSpPr>
          <p:cNvPr id="209" name="Google Shape;209;p3"/>
          <p:cNvGrpSpPr/>
          <p:nvPr/>
        </p:nvGrpSpPr>
        <p:grpSpPr>
          <a:xfrm>
            <a:off x="162150" y="-169612"/>
            <a:ext cx="8819708" cy="5143516"/>
            <a:chOff x="162150" y="-169612"/>
            <a:chExt cx="8819708" cy="5143516"/>
          </a:xfrm>
        </p:grpSpPr>
        <p:sp>
          <p:nvSpPr>
            <p:cNvPr id="210" name="Google Shape;210;p3"/>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15" name="Google Shape;215;p3"/>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3"/>
          <p:cNvSpPr txBox="1">
            <a:spLocks noGrp="1"/>
          </p:cNvSpPr>
          <p:nvPr>
            <p:ph type="title" hasCustomPrompt="1"/>
          </p:nvPr>
        </p:nvSpPr>
        <p:spPr>
          <a:xfrm flipH="1">
            <a:off x="1929000" y="860450"/>
            <a:ext cx="2031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64" name="Google Shape;264;p3"/>
          <p:cNvSpPr txBox="1">
            <a:spLocks noGrp="1"/>
          </p:cNvSpPr>
          <p:nvPr>
            <p:ph type="title" idx="2"/>
          </p:nvPr>
        </p:nvSpPr>
        <p:spPr>
          <a:xfrm>
            <a:off x="681600" y="2174475"/>
            <a:ext cx="45261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5" name="Google Shape;265;p3"/>
          <p:cNvSpPr txBox="1">
            <a:spLocks noGrp="1"/>
          </p:cNvSpPr>
          <p:nvPr>
            <p:ph type="subTitle" idx="1"/>
          </p:nvPr>
        </p:nvSpPr>
        <p:spPr>
          <a:xfrm>
            <a:off x="1491000" y="3117100"/>
            <a:ext cx="2953800" cy="8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ECC6"/>
        </a:solidFill>
        <a:effectLst/>
      </p:bgPr>
    </p:bg>
    <p:spTree>
      <p:nvGrpSpPr>
        <p:cNvPr id="1" name="Shape 266"/>
        <p:cNvGrpSpPr/>
        <p:nvPr/>
      </p:nvGrpSpPr>
      <p:grpSpPr>
        <a:xfrm>
          <a:off x="0" y="0"/>
          <a:ext cx="0" cy="0"/>
          <a:chOff x="0" y="0"/>
          <a:chExt cx="0" cy="0"/>
        </a:xfrm>
      </p:grpSpPr>
      <p:grpSp>
        <p:nvGrpSpPr>
          <p:cNvPr id="267" name="Google Shape;267;p4"/>
          <p:cNvGrpSpPr/>
          <p:nvPr/>
        </p:nvGrpSpPr>
        <p:grpSpPr>
          <a:xfrm>
            <a:off x="162150" y="-169612"/>
            <a:ext cx="8819708" cy="5143516"/>
            <a:chOff x="162150" y="-169612"/>
            <a:chExt cx="8819708" cy="5143516"/>
          </a:xfrm>
        </p:grpSpPr>
        <p:sp>
          <p:nvSpPr>
            <p:cNvPr id="268" name="Google Shape;268;p4"/>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4"/>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73" name="Google Shape;273;p4"/>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4"/>
          <p:cNvSpPr txBox="1">
            <a:spLocks noGrp="1"/>
          </p:cNvSpPr>
          <p:nvPr>
            <p:ph type="body" idx="1"/>
          </p:nvPr>
        </p:nvSpPr>
        <p:spPr>
          <a:xfrm>
            <a:off x="714450" y="1027975"/>
            <a:ext cx="7715100" cy="357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22" name="Google Shape;322;p4"/>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323" name="Google Shape;323;p4"/>
          <p:cNvGrpSpPr/>
          <p:nvPr/>
        </p:nvGrpSpPr>
        <p:grpSpPr>
          <a:xfrm>
            <a:off x="647230" y="497193"/>
            <a:ext cx="7956647" cy="4094638"/>
            <a:chOff x="647230" y="497193"/>
            <a:chExt cx="7956647" cy="4094638"/>
          </a:xfrm>
        </p:grpSpPr>
        <p:sp>
          <p:nvSpPr>
            <p:cNvPr id="324" name="Google Shape;324;p4"/>
            <p:cNvSpPr/>
            <p:nvPr/>
          </p:nvSpPr>
          <p:spPr>
            <a:xfrm rot="3684608">
              <a:off x="7911495" y="592925"/>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rot="3684608">
              <a:off x="7913667" y="588543"/>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rot="3684608">
              <a:off x="7930216" y="626357"/>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rot="3684608">
              <a:off x="7982843" y="714338"/>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rot="3684608">
              <a:off x="7976524" y="713525"/>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rot="3684608">
              <a:off x="7996094" y="754982"/>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rot="3684608">
              <a:off x="8025740" y="530604"/>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rot="3684608">
              <a:off x="8051529" y="587430"/>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rot="3684608">
              <a:off x="8213568" y="1013890"/>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3684608">
              <a:off x="8200196" y="1025364"/>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3684608">
              <a:off x="8216238" y="1083780"/>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3684608">
              <a:off x="8229585" y="1024319"/>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3684608">
              <a:off x="8002172" y="978401"/>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3684608">
              <a:off x="8074514" y="11299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3684608">
              <a:off x="8004303" y="1123297"/>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3684608">
              <a:off x="8059260" y="879151"/>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3684608">
              <a:off x="8131622" y="1030013"/>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3684608">
              <a:off x="8120051" y="784468"/>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3684608">
              <a:off x="8190691" y="914797"/>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3684608">
              <a:off x="8171332" y="689434"/>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3684608">
              <a:off x="8240905" y="794241"/>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3684608">
              <a:off x="8102973" y="847175"/>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3684608">
              <a:off x="7950254" y="91761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3684608">
              <a:off x="8131445" y="840296"/>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3684608">
              <a:off x="8019539" y="1103606"/>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rot="3684608">
              <a:off x="8036474" y="980067"/>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rot="3684608">
              <a:off x="8080450" y="1118207"/>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3684608">
              <a:off x="8090496" y="880634"/>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3684608">
              <a:off x="8137606" y="1018407"/>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3684608">
              <a:off x="8147962" y="77929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3684608">
              <a:off x="8194675" y="905914"/>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3684608">
              <a:off x="8191859" y="677721"/>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3684608">
              <a:off x="8242572" y="787613"/>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3684608">
              <a:off x="8025924" y="695963"/>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7013994" y="630044"/>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7026766" y="613199"/>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7025730" y="655657"/>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7012199" y="630182"/>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7306075" y="550929"/>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7309113" y="576748"/>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7303590" y="550100"/>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7326440" y="603189"/>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7378215" y="641228"/>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7645513" y="935874"/>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7499507" y="929384"/>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7310355" y="757070"/>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7398442" y="875329"/>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7416322" y="896661"/>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7335000" y="770878"/>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7522910" y="949681"/>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7691766" y="96024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7650484" y="934631"/>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503857" y="928694"/>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7310355" y="755137"/>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7401549" y="874086"/>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7710819" y="1022100"/>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7518008" y="1014851"/>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7299310" y="80042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405277" y="948162"/>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rot="10769305">
              <a:off x="669173" y="740768"/>
              <a:ext cx="182315" cy="295522"/>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rot="10769305">
              <a:off x="676996" y="642876"/>
              <a:ext cx="171676" cy="393390"/>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rot="10769305">
              <a:off x="705470" y="819049"/>
              <a:ext cx="145773" cy="217081"/>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rot="10769305">
              <a:off x="675065" y="740745"/>
              <a:ext cx="175839" cy="297901"/>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rot="10769305">
              <a:off x="741298" y="592180"/>
              <a:ext cx="340313" cy="22811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rot="10769305">
              <a:off x="648191" y="598068"/>
              <a:ext cx="431702" cy="217148"/>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rot="10769305">
              <a:off x="879998" y="622025"/>
              <a:ext cx="201743" cy="197058"/>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rot="10769305">
              <a:off x="741297" y="591130"/>
              <a:ext cx="338595" cy="230166"/>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rot="-3510584">
              <a:off x="8071609" y="4092268"/>
              <a:ext cx="195637" cy="22263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rot="-3510584">
              <a:off x="8131720" y="4096561"/>
              <a:ext cx="123100" cy="249626"/>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rot="-3510584">
              <a:off x="8090761" y="4120883"/>
              <a:ext cx="156061" cy="20355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rot="-3510584">
              <a:off x="8079445" y="4094024"/>
              <a:ext cx="174018" cy="224758"/>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rot="-3510584">
              <a:off x="8160493" y="4320043"/>
              <a:ext cx="94924" cy="163622"/>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rot="-3510584">
              <a:off x="8155483" y="4460402"/>
              <a:ext cx="170651" cy="51449"/>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rot="-3510584">
              <a:off x="8079265" y="4388903"/>
              <a:ext cx="136095" cy="135800"/>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rot="-3510584">
              <a:off x="8241528" y="4298092"/>
              <a:ext cx="95397" cy="163149"/>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rot="-3510584">
              <a:off x="8236757" y="4437870"/>
              <a:ext cx="170651" cy="51449"/>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rot="-3510584">
              <a:off x="8318705" y="4275184"/>
              <a:ext cx="101599" cy="160255"/>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rot="-3510584">
              <a:off x="8335369" y="4408759"/>
              <a:ext cx="168229" cy="4938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rot="-3510584">
              <a:off x="8390600" y="4245115"/>
              <a:ext cx="112822" cy="155057"/>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rot="-3510584">
              <a:off x="8428559" y="4371217"/>
              <a:ext cx="164862" cy="50859"/>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rot="-3510584">
              <a:off x="8099757" y="4375910"/>
              <a:ext cx="111818" cy="137454"/>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rot="-3510584">
              <a:off x="8187124" y="4309468"/>
              <a:ext cx="55407" cy="165276"/>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rot="-3510584">
              <a:off x="8158743" y="4457040"/>
              <a:ext cx="166103" cy="5404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rot="-3510584">
              <a:off x="8265596" y="4287383"/>
              <a:ext cx="57533" cy="164744"/>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rot="-3510584">
              <a:off x="8239789" y="4434636"/>
              <a:ext cx="166634" cy="5446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3510584">
              <a:off x="8342629" y="4263270"/>
              <a:ext cx="65921" cy="161613"/>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rot="-3510584">
              <a:off x="8336458" y="4406850"/>
              <a:ext cx="166634" cy="51686"/>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3510584">
              <a:off x="8414731" y="4232618"/>
              <a:ext cx="77026" cy="156651"/>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rot="-3510584">
              <a:off x="8428272" y="4369540"/>
              <a:ext cx="166103" cy="5233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rot="-3510584">
              <a:off x="8199245" y="4228031"/>
              <a:ext cx="352879" cy="2802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rot="-3510584">
              <a:off x="8307125" y="4277354"/>
              <a:ext cx="71769" cy="110223"/>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3510584">
              <a:off x="8113989" y="4292689"/>
              <a:ext cx="225172" cy="257837"/>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rot="-3510584">
              <a:off x="8372817" y="4288428"/>
              <a:ext cx="20615" cy="21678"/>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FECC6"/>
        </a:solidFill>
        <a:effectLst/>
      </p:bgPr>
    </p:bg>
    <p:spTree>
      <p:nvGrpSpPr>
        <p:cNvPr id="1" name="Shape 521"/>
        <p:cNvGrpSpPr/>
        <p:nvPr/>
      </p:nvGrpSpPr>
      <p:grpSpPr>
        <a:xfrm>
          <a:off x="0" y="0"/>
          <a:ext cx="0" cy="0"/>
          <a:chOff x="0" y="0"/>
          <a:chExt cx="0" cy="0"/>
        </a:xfrm>
      </p:grpSpPr>
      <p:grpSp>
        <p:nvGrpSpPr>
          <p:cNvPr id="522" name="Google Shape;522;p6"/>
          <p:cNvGrpSpPr/>
          <p:nvPr/>
        </p:nvGrpSpPr>
        <p:grpSpPr>
          <a:xfrm>
            <a:off x="162150" y="-169612"/>
            <a:ext cx="8819708" cy="5143516"/>
            <a:chOff x="162150" y="-169612"/>
            <a:chExt cx="8819708" cy="5143516"/>
          </a:xfrm>
        </p:grpSpPr>
        <p:sp>
          <p:nvSpPr>
            <p:cNvPr id="523" name="Google Shape;523;p6"/>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7" name="Google Shape;527;p6"/>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528" name="Google Shape;528;p6"/>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6"/>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577" name="Google Shape;577;p6"/>
          <p:cNvGrpSpPr/>
          <p:nvPr/>
        </p:nvGrpSpPr>
        <p:grpSpPr>
          <a:xfrm>
            <a:off x="647774" y="535136"/>
            <a:ext cx="7922406" cy="4131291"/>
            <a:chOff x="647774" y="535136"/>
            <a:chExt cx="7922406" cy="4131291"/>
          </a:xfrm>
        </p:grpSpPr>
        <p:sp>
          <p:nvSpPr>
            <p:cNvPr id="578" name="Google Shape;578;p6"/>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rot="-3603133">
              <a:off x="8210019" y="4081162"/>
              <a:ext cx="323633" cy="271347"/>
            </a:xfrm>
            <a:custGeom>
              <a:avLst/>
              <a:gdLst/>
              <a:ahLst/>
              <a:cxnLst/>
              <a:rect l="l" t="t" r="r" b="b"/>
              <a:pathLst>
                <a:path w="3571" h="2994" extrusionOk="0">
                  <a:moveTo>
                    <a:pt x="3388" y="1"/>
                  </a:moveTo>
                  <a:cubicBezTo>
                    <a:pt x="2872" y="1"/>
                    <a:pt x="1224" y="57"/>
                    <a:pt x="670" y="762"/>
                  </a:cubicBezTo>
                  <a:cubicBezTo>
                    <a:pt x="1" y="1601"/>
                    <a:pt x="438" y="2207"/>
                    <a:pt x="679" y="2475"/>
                  </a:cubicBezTo>
                  <a:cubicBezTo>
                    <a:pt x="679" y="2475"/>
                    <a:pt x="1149" y="2993"/>
                    <a:pt x="1755" y="2993"/>
                  </a:cubicBezTo>
                  <a:cubicBezTo>
                    <a:pt x="1890" y="2993"/>
                    <a:pt x="2033" y="2967"/>
                    <a:pt x="2178" y="2904"/>
                  </a:cubicBezTo>
                  <a:cubicBezTo>
                    <a:pt x="2973" y="2555"/>
                    <a:pt x="3571" y="833"/>
                    <a:pt x="3544" y="3"/>
                  </a:cubicBezTo>
                  <a:cubicBezTo>
                    <a:pt x="3544" y="3"/>
                    <a:pt x="3487" y="1"/>
                    <a:pt x="338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rot="1365070">
              <a:off x="7855948" y="4289965"/>
              <a:ext cx="453612" cy="300440"/>
            </a:xfrm>
            <a:custGeom>
              <a:avLst/>
              <a:gdLst/>
              <a:ahLst/>
              <a:cxnLst/>
              <a:rect l="l" t="t" r="r" b="b"/>
              <a:pathLst>
                <a:path w="5005" h="3315" extrusionOk="0">
                  <a:moveTo>
                    <a:pt x="3133" y="1"/>
                  </a:moveTo>
                  <a:cubicBezTo>
                    <a:pt x="3086" y="1"/>
                    <a:pt x="3041" y="10"/>
                    <a:pt x="2999" y="30"/>
                  </a:cubicBezTo>
                  <a:cubicBezTo>
                    <a:pt x="2651" y="190"/>
                    <a:pt x="2741" y="458"/>
                    <a:pt x="2741" y="458"/>
                  </a:cubicBezTo>
                  <a:cubicBezTo>
                    <a:pt x="2741" y="458"/>
                    <a:pt x="2316" y="210"/>
                    <a:pt x="1958" y="210"/>
                  </a:cubicBezTo>
                  <a:cubicBezTo>
                    <a:pt x="1832" y="210"/>
                    <a:pt x="1713" y="241"/>
                    <a:pt x="1625" y="324"/>
                  </a:cubicBezTo>
                  <a:cubicBezTo>
                    <a:pt x="1286" y="637"/>
                    <a:pt x="1803" y="896"/>
                    <a:pt x="1803" y="896"/>
                  </a:cubicBezTo>
                  <a:cubicBezTo>
                    <a:pt x="1803" y="896"/>
                    <a:pt x="1673" y="875"/>
                    <a:pt x="1507" y="875"/>
                  </a:cubicBezTo>
                  <a:cubicBezTo>
                    <a:pt x="1237" y="875"/>
                    <a:pt x="875" y="930"/>
                    <a:pt x="831" y="1217"/>
                  </a:cubicBezTo>
                  <a:cubicBezTo>
                    <a:pt x="759" y="1690"/>
                    <a:pt x="1295" y="1734"/>
                    <a:pt x="1295" y="1734"/>
                  </a:cubicBezTo>
                  <a:cubicBezTo>
                    <a:pt x="72" y="1877"/>
                    <a:pt x="1" y="2930"/>
                    <a:pt x="643" y="3127"/>
                  </a:cubicBezTo>
                  <a:cubicBezTo>
                    <a:pt x="733" y="3154"/>
                    <a:pt x="822" y="3166"/>
                    <a:pt x="909" y="3166"/>
                  </a:cubicBezTo>
                  <a:cubicBezTo>
                    <a:pt x="1448" y="3166"/>
                    <a:pt x="1910" y="2716"/>
                    <a:pt x="1911" y="2716"/>
                  </a:cubicBezTo>
                  <a:lnTo>
                    <a:pt x="1911" y="2716"/>
                  </a:lnTo>
                  <a:cubicBezTo>
                    <a:pt x="1911" y="2716"/>
                    <a:pt x="1821" y="3216"/>
                    <a:pt x="2241" y="3305"/>
                  </a:cubicBezTo>
                  <a:cubicBezTo>
                    <a:pt x="2270" y="3311"/>
                    <a:pt x="2297" y="3314"/>
                    <a:pt x="2325" y="3314"/>
                  </a:cubicBezTo>
                  <a:cubicBezTo>
                    <a:pt x="2693" y="3314"/>
                    <a:pt x="2910" y="2788"/>
                    <a:pt x="2910" y="2788"/>
                  </a:cubicBezTo>
                  <a:cubicBezTo>
                    <a:pt x="2910" y="2788"/>
                    <a:pt x="3104" y="3169"/>
                    <a:pt x="3399" y="3169"/>
                  </a:cubicBezTo>
                  <a:cubicBezTo>
                    <a:pt x="3484" y="3169"/>
                    <a:pt x="3578" y="3137"/>
                    <a:pt x="3678" y="3055"/>
                  </a:cubicBezTo>
                  <a:cubicBezTo>
                    <a:pt x="4124" y="2689"/>
                    <a:pt x="3847" y="2074"/>
                    <a:pt x="3847" y="2074"/>
                  </a:cubicBezTo>
                  <a:lnTo>
                    <a:pt x="3847" y="2074"/>
                  </a:lnTo>
                  <a:cubicBezTo>
                    <a:pt x="3847" y="2074"/>
                    <a:pt x="3976" y="2225"/>
                    <a:pt x="4171" y="2225"/>
                  </a:cubicBezTo>
                  <a:cubicBezTo>
                    <a:pt x="4276" y="2225"/>
                    <a:pt x="4400" y="2181"/>
                    <a:pt x="4534" y="2047"/>
                  </a:cubicBezTo>
                  <a:cubicBezTo>
                    <a:pt x="4847" y="1743"/>
                    <a:pt x="4651" y="1297"/>
                    <a:pt x="4651" y="1297"/>
                  </a:cubicBezTo>
                  <a:lnTo>
                    <a:pt x="4651" y="1297"/>
                  </a:lnTo>
                  <a:cubicBezTo>
                    <a:pt x="4703" y="1329"/>
                    <a:pt x="4745" y="1342"/>
                    <a:pt x="4778" y="1342"/>
                  </a:cubicBezTo>
                  <a:cubicBezTo>
                    <a:pt x="5005" y="1342"/>
                    <a:pt x="4793" y="681"/>
                    <a:pt x="4793" y="681"/>
                  </a:cubicBezTo>
                  <a:cubicBezTo>
                    <a:pt x="4793" y="681"/>
                    <a:pt x="4279" y="152"/>
                    <a:pt x="4046" y="152"/>
                  </a:cubicBezTo>
                  <a:cubicBezTo>
                    <a:pt x="4021" y="152"/>
                    <a:pt x="3999" y="158"/>
                    <a:pt x="3981" y="173"/>
                  </a:cubicBezTo>
                  <a:cubicBezTo>
                    <a:pt x="3874" y="244"/>
                    <a:pt x="3847" y="387"/>
                    <a:pt x="3928" y="485"/>
                  </a:cubicBezTo>
                  <a:cubicBezTo>
                    <a:pt x="3928" y="485"/>
                    <a:pt x="3478" y="1"/>
                    <a:pt x="3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rot="1365070">
              <a:off x="7865275" y="4373584"/>
              <a:ext cx="326002" cy="208813"/>
            </a:xfrm>
            <a:custGeom>
              <a:avLst/>
              <a:gdLst/>
              <a:ahLst/>
              <a:cxnLst/>
              <a:rect l="l" t="t" r="r" b="b"/>
              <a:pathLst>
                <a:path w="3597" h="2304" extrusionOk="0">
                  <a:moveTo>
                    <a:pt x="884" y="590"/>
                  </a:moveTo>
                  <a:cubicBezTo>
                    <a:pt x="919" y="608"/>
                    <a:pt x="955" y="608"/>
                    <a:pt x="1000" y="616"/>
                  </a:cubicBezTo>
                  <a:cubicBezTo>
                    <a:pt x="919" y="625"/>
                    <a:pt x="848" y="634"/>
                    <a:pt x="777" y="652"/>
                  </a:cubicBezTo>
                  <a:cubicBezTo>
                    <a:pt x="411" y="893"/>
                    <a:pt x="143" y="1259"/>
                    <a:pt x="18" y="1679"/>
                  </a:cubicBezTo>
                  <a:cubicBezTo>
                    <a:pt x="18" y="1696"/>
                    <a:pt x="9" y="1714"/>
                    <a:pt x="0" y="1723"/>
                  </a:cubicBezTo>
                  <a:cubicBezTo>
                    <a:pt x="71" y="1866"/>
                    <a:pt x="196" y="1964"/>
                    <a:pt x="348" y="2009"/>
                  </a:cubicBezTo>
                  <a:cubicBezTo>
                    <a:pt x="982" y="2205"/>
                    <a:pt x="1615" y="1598"/>
                    <a:pt x="1615" y="1598"/>
                  </a:cubicBezTo>
                  <a:cubicBezTo>
                    <a:pt x="1615" y="1598"/>
                    <a:pt x="1517" y="2098"/>
                    <a:pt x="1937" y="2187"/>
                  </a:cubicBezTo>
                  <a:cubicBezTo>
                    <a:pt x="2356" y="2277"/>
                    <a:pt x="2606" y="1670"/>
                    <a:pt x="2606" y="1670"/>
                  </a:cubicBezTo>
                  <a:cubicBezTo>
                    <a:pt x="2606" y="1670"/>
                    <a:pt x="2927" y="2303"/>
                    <a:pt x="3374" y="1937"/>
                  </a:cubicBezTo>
                  <a:cubicBezTo>
                    <a:pt x="3481" y="1848"/>
                    <a:pt x="3561" y="1732"/>
                    <a:pt x="3597" y="1598"/>
                  </a:cubicBezTo>
                  <a:cubicBezTo>
                    <a:pt x="3213" y="483"/>
                    <a:pt x="1901" y="1"/>
                    <a:pt x="884" y="59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rot="1365070">
              <a:off x="7875100" y="4290364"/>
              <a:ext cx="425607" cy="302978"/>
            </a:xfrm>
            <a:custGeom>
              <a:avLst/>
              <a:gdLst/>
              <a:ahLst/>
              <a:cxnLst/>
              <a:rect l="l" t="t" r="r" b="b"/>
              <a:pathLst>
                <a:path w="4696" h="3343" extrusionOk="0">
                  <a:moveTo>
                    <a:pt x="1697" y="2735"/>
                  </a:moveTo>
                  <a:lnTo>
                    <a:pt x="1697" y="2735"/>
                  </a:lnTo>
                  <a:cubicBezTo>
                    <a:pt x="1697" y="2735"/>
                    <a:pt x="1697" y="2735"/>
                    <a:pt x="1697" y="2735"/>
                  </a:cubicBezTo>
                  <a:lnTo>
                    <a:pt x="1697" y="2735"/>
                  </a:lnTo>
                  <a:cubicBezTo>
                    <a:pt x="1697" y="2735"/>
                    <a:pt x="1697" y="2735"/>
                    <a:pt x="1697" y="2735"/>
                  </a:cubicBezTo>
                  <a:close/>
                  <a:moveTo>
                    <a:pt x="1695" y="2737"/>
                  </a:moveTo>
                  <a:lnTo>
                    <a:pt x="1695" y="2737"/>
                  </a:lnTo>
                  <a:cubicBezTo>
                    <a:pt x="1481" y="2941"/>
                    <a:pt x="1214" y="3083"/>
                    <a:pt x="920" y="3164"/>
                  </a:cubicBezTo>
                  <a:cubicBezTo>
                    <a:pt x="1205" y="3092"/>
                    <a:pt x="1481" y="2941"/>
                    <a:pt x="1695" y="2737"/>
                  </a:cubicBezTo>
                  <a:close/>
                  <a:moveTo>
                    <a:pt x="2898" y="1"/>
                  </a:moveTo>
                  <a:cubicBezTo>
                    <a:pt x="2878" y="1"/>
                    <a:pt x="2858" y="2"/>
                    <a:pt x="2839" y="4"/>
                  </a:cubicBezTo>
                  <a:cubicBezTo>
                    <a:pt x="2776" y="22"/>
                    <a:pt x="2705" y="58"/>
                    <a:pt x="2652" y="102"/>
                  </a:cubicBezTo>
                  <a:cubicBezTo>
                    <a:pt x="2540" y="182"/>
                    <a:pt x="2479" y="311"/>
                    <a:pt x="2498" y="439"/>
                  </a:cubicBezTo>
                  <a:lnTo>
                    <a:pt x="2498" y="439"/>
                  </a:lnTo>
                  <a:cubicBezTo>
                    <a:pt x="2367" y="368"/>
                    <a:pt x="2236" y="313"/>
                    <a:pt x="2089" y="272"/>
                  </a:cubicBezTo>
                  <a:cubicBezTo>
                    <a:pt x="1984" y="235"/>
                    <a:pt x="1875" y="215"/>
                    <a:pt x="1762" y="215"/>
                  </a:cubicBezTo>
                  <a:cubicBezTo>
                    <a:pt x="1711" y="215"/>
                    <a:pt x="1660" y="219"/>
                    <a:pt x="1607" y="227"/>
                  </a:cubicBezTo>
                  <a:cubicBezTo>
                    <a:pt x="1527" y="245"/>
                    <a:pt x="1447" y="281"/>
                    <a:pt x="1384" y="343"/>
                  </a:cubicBezTo>
                  <a:cubicBezTo>
                    <a:pt x="1322" y="397"/>
                    <a:pt x="1286" y="477"/>
                    <a:pt x="1277" y="566"/>
                  </a:cubicBezTo>
                  <a:cubicBezTo>
                    <a:pt x="1277" y="647"/>
                    <a:pt x="1313" y="727"/>
                    <a:pt x="1384" y="790"/>
                  </a:cubicBezTo>
                  <a:cubicBezTo>
                    <a:pt x="1417" y="822"/>
                    <a:pt x="1453" y="855"/>
                    <a:pt x="1495" y="884"/>
                  </a:cubicBezTo>
                  <a:lnTo>
                    <a:pt x="1495" y="884"/>
                  </a:lnTo>
                  <a:cubicBezTo>
                    <a:pt x="1438" y="878"/>
                    <a:pt x="1381" y="875"/>
                    <a:pt x="1324" y="875"/>
                  </a:cubicBezTo>
                  <a:cubicBezTo>
                    <a:pt x="1252" y="875"/>
                    <a:pt x="1180" y="880"/>
                    <a:pt x="1107" y="888"/>
                  </a:cubicBezTo>
                  <a:cubicBezTo>
                    <a:pt x="1027" y="897"/>
                    <a:pt x="947" y="915"/>
                    <a:pt x="875" y="941"/>
                  </a:cubicBezTo>
                  <a:cubicBezTo>
                    <a:pt x="795" y="968"/>
                    <a:pt x="724" y="1013"/>
                    <a:pt x="670" y="1075"/>
                  </a:cubicBezTo>
                  <a:cubicBezTo>
                    <a:pt x="572" y="1218"/>
                    <a:pt x="572" y="1405"/>
                    <a:pt x="661" y="1548"/>
                  </a:cubicBezTo>
                  <a:cubicBezTo>
                    <a:pt x="735" y="1648"/>
                    <a:pt x="843" y="1719"/>
                    <a:pt x="961" y="1751"/>
                  </a:cubicBezTo>
                  <a:lnTo>
                    <a:pt x="961" y="1751"/>
                  </a:lnTo>
                  <a:cubicBezTo>
                    <a:pt x="702" y="1797"/>
                    <a:pt x="461" y="1913"/>
                    <a:pt x="260" y="2084"/>
                  </a:cubicBezTo>
                  <a:cubicBezTo>
                    <a:pt x="144" y="2191"/>
                    <a:pt x="72" y="2325"/>
                    <a:pt x="37" y="2476"/>
                  </a:cubicBezTo>
                  <a:cubicBezTo>
                    <a:pt x="1" y="2619"/>
                    <a:pt x="28" y="2780"/>
                    <a:pt x="108" y="2914"/>
                  </a:cubicBezTo>
                  <a:cubicBezTo>
                    <a:pt x="188" y="3039"/>
                    <a:pt x="322" y="3137"/>
                    <a:pt x="474" y="3164"/>
                  </a:cubicBezTo>
                  <a:cubicBezTo>
                    <a:pt x="545" y="3181"/>
                    <a:pt x="619" y="3190"/>
                    <a:pt x="694" y="3190"/>
                  </a:cubicBezTo>
                  <a:cubicBezTo>
                    <a:pt x="768" y="3190"/>
                    <a:pt x="844" y="3181"/>
                    <a:pt x="920" y="3164"/>
                  </a:cubicBezTo>
                  <a:lnTo>
                    <a:pt x="920" y="3164"/>
                  </a:lnTo>
                  <a:cubicBezTo>
                    <a:pt x="854" y="3176"/>
                    <a:pt x="786" y="3183"/>
                    <a:pt x="716" y="3183"/>
                  </a:cubicBezTo>
                  <a:cubicBezTo>
                    <a:pt x="636" y="3183"/>
                    <a:pt x="555" y="3174"/>
                    <a:pt x="474" y="3155"/>
                  </a:cubicBezTo>
                  <a:cubicBezTo>
                    <a:pt x="331" y="3119"/>
                    <a:pt x="206" y="3030"/>
                    <a:pt x="126" y="2905"/>
                  </a:cubicBezTo>
                  <a:cubicBezTo>
                    <a:pt x="45" y="2780"/>
                    <a:pt x="28" y="2628"/>
                    <a:pt x="63" y="2485"/>
                  </a:cubicBezTo>
                  <a:cubicBezTo>
                    <a:pt x="99" y="2343"/>
                    <a:pt x="179" y="2209"/>
                    <a:pt x="286" y="2110"/>
                  </a:cubicBezTo>
                  <a:cubicBezTo>
                    <a:pt x="510" y="1914"/>
                    <a:pt x="795" y="1798"/>
                    <a:pt x="1090" y="1771"/>
                  </a:cubicBezTo>
                  <a:lnTo>
                    <a:pt x="1224" y="1762"/>
                  </a:lnTo>
                  <a:lnTo>
                    <a:pt x="1090" y="1745"/>
                  </a:lnTo>
                  <a:cubicBezTo>
                    <a:pt x="1087" y="1744"/>
                    <a:pt x="1084" y="1744"/>
                    <a:pt x="1081" y="1743"/>
                  </a:cubicBezTo>
                  <a:lnTo>
                    <a:pt x="1081" y="1743"/>
                  </a:lnTo>
                  <a:lnTo>
                    <a:pt x="1081" y="1736"/>
                  </a:lnTo>
                  <a:cubicBezTo>
                    <a:pt x="1071" y="1737"/>
                    <a:pt x="1060" y="1738"/>
                    <a:pt x="1050" y="1739"/>
                  </a:cubicBezTo>
                  <a:lnTo>
                    <a:pt x="1050" y="1739"/>
                  </a:lnTo>
                  <a:cubicBezTo>
                    <a:pt x="913" y="1714"/>
                    <a:pt x="787" y="1644"/>
                    <a:pt x="697" y="1530"/>
                  </a:cubicBezTo>
                  <a:cubicBezTo>
                    <a:pt x="617" y="1396"/>
                    <a:pt x="617" y="1227"/>
                    <a:pt x="706" y="1102"/>
                  </a:cubicBezTo>
                  <a:cubicBezTo>
                    <a:pt x="759" y="1048"/>
                    <a:pt x="822" y="1004"/>
                    <a:pt x="893" y="977"/>
                  </a:cubicBezTo>
                  <a:cubicBezTo>
                    <a:pt x="965" y="950"/>
                    <a:pt x="1036" y="932"/>
                    <a:pt x="1116" y="923"/>
                  </a:cubicBezTo>
                  <a:cubicBezTo>
                    <a:pt x="1178" y="917"/>
                    <a:pt x="1238" y="914"/>
                    <a:pt x="1298" y="914"/>
                  </a:cubicBezTo>
                  <a:cubicBezTo>
                    <a:pt x="1390" y="914"/>
                    <a:pt x="1483" y="921"/>
                    <a:pt x="1578" y="931"/>
                  </a:cubicBezTo>
                  <a:lnTo>
                    <a:pt x="1578" y="931"/>
                  </a:lnTo>
                  <a:cubicBezTo>
                    <a:pt x="1579" y="932"/>
                    <a:pt x="1580" y="932"/>
                    <a:pt x="1581" y="932"/>
                  </a:cubicBezTo>
                  <a:lnTo>
                    <a:pt x="1581" y="931"/>
                  </a:lnTo>
                  <a:lnTo>
                    <a:pt x="1581" y="931"/>
                  </a:lnTo>
                  <a:cubicBezTo>
                    <a:pt x="1584" y="932"/>
                    <a:pt x="1587" y="932"/>
                    <a:pt x="1589" y="932"/>
                  </a:cubicBezTo>
                  <a:lnTo>
                    <a:pt x="1697" y="950"/>
                  </a:lnTo>
                  <a:lnTo>
                    <a:pt x="1598" y="897"/>
                  </a:lnTo>
                  <a:cubicBezTo>
                    <a:pt x="1527" y="861"/>
                    <a:pt x="1464" y="816"/>
                    <a:pt x="1411" y="763"/>
                  </a:cubicBezTo>
                  <a:cubicBezTo>
                    <a:pt x="1357" y="709"/>
                    <a:pt x="1322" y="638"/>
                    <a:pt x="1322" y="566"/>
                  </a:cubicBezTo>
                  <a:cubicBezTo>
                    <a:pt x="1331" y="486"/>
                    <a:pt x="1366" y="424"/>
                    <a:pt x="1420" y="370"/>
                  </a:cubicBezTo>
                  <a:cubicBezTo>
                    <a:pt x="1473" y="317"/>
                    <a:pt x="1545" y="281"/>
                    <a:pt x="1625" y="272"/>
                  </a:cubicBezTo>
                  <a:cubicBezTo>
                    <a:pt x="1672" y="264"/>
                    <a:pt x="1720" y="260"/>
                    <a:pt x="1768" y="260"/>
                  </a:cubicBezTo>
                  <a:cubicBezTo>
                    <a:pt x="1875" y="260"/>
                    <a:pt x="1982" y="280"/>
                    <a:pt x="2080" y="317"/>
                  </a:cubicBezTo>
                  <a:cubicBezTo>
                    <a:pt x="2232" y="361"/>
                    <a:pt x="2375" y="424"/>
                    <a:pt x="2518" y="495"/>
                  </a:cubicBezTo>
                  <a:lnTo>
                    <a:pt x="2571" y="531"/>
                  </a:lnTo>
                  <a:lnTo>
                    <a:pt x="2553" y="468"/>
                  </a:lnTo>
                  <a:cubicBezTo>
                    <a:pt x="2518" y="343"/>
                    <a:pt x="2571" y="209"/>
                    <a:pt x="2678" y="138"/>
                  </a:cubicBezTo>
                  <a:cubicBezTo>
                    <a:pt x="2732" y="93"/>
                    <a:pt x="2794" y="67"/>
                    <a:pt x="2857" y="49"/>
                  </a:cubicBezTo>
                  <a:cubicBezTo>
                    <a:pt x="2874" y="46"/>
                    <a:pt x="2890" y="45"/>
                    <a:pt x="2907" y="45"/>
                  </a:cubicBezTo>
                  <a:cubicBezTo>
                    <a:pt x="2953" y="45"/>
                    <a:pt x="2998" y="54"/>
                    <a:pt x="3044" y="67"/>
                  </a:cubicBezTo>
                  <a:cubicBezTo>
                    <a:pt x="3169" y="111"/>
                    <a:pt x="3285" y="174"/>
                    <a:pt x="3392" y="254"/>
                  </a:cubicBezTo>
                  <a:cubicBezTo>
                    <a:pt x="3491" y="328"/>
                    <a:pt x="3590" y="410"/>
                    <a:pt x="3682" y="500"/>
                  </a:cubicBezTo>
                  <a:lnTo>
                    <a:pt x="3682" y="500"/>
                  </a:lnTo>
                  <a:cubicBezTo>
                    <a:pt x="3686" y="507"/>
                    <a:pt x="3691" y="515"/>
                    <a:pt x="3696" y="522"/>
                  </a:cubicBezTo>
                  <a:lnTo>
                    <a:pt x="3701" y="518"/>
                  </a:lnTo>
                  <a:lnTo>
                    <a:pt x="3701" y="518"/>
                  </a:lnTo>
                  <a:cubicBezTo>
                    <a:pt x="3702" y="519"/>
                    <a:pt x="3703" y="521"/>
                    <a:pt x="3705" y="522"/>
                  </a:cubicBezTo>
                  <a:lnTo>
                    <a:pt x="3740" y="486"/>
                  </a:lnTo>
                  <a:cubicBezTo>
                    <a:pt x="3705" y="441"/>
                    <a:pt x="3687" y="397"/>
                    <a:pt x="3696" y="343"/>
                  </a:cubicBezTo>
                  <a:cubicBezTo>
                    <a:pt x="3696" y="290"/>
                    <a:pt x="3723" y="245"/>
                    <a:pt x="3767" y="218"/>
                  </a:cubicBezTo>
                  <a:cubicBezTo>
                    <a:pt x="3785" y="201"/>
                    <a:pt x="3807" y="194"/>
                    <a:pt x="3831" y="194"/>
                  </a:cubicBezTo>
                  <a:cubicBezTo>
                    <a:pt x="3854" y="194"/>
                    <a:pt x="3879" y="201"/>
                    <a:pt x="3901" y="209"/>
                  </a:cubicBezTo>
                  <a:cubicBezTo>
                    <a:pt x="3955" y="227"/>
                    <a:pt x="3999" y="254"/>
                    <a:pt x="4053" y="281"/>
                  </a:cubicBezTo>
                  <a:cubicBezTo>
                    <a:pt x="4237" y="403"/>
                    <a:pt x="4403" y="543"/>
                    <a:pt x="4561" y="700"/>
                  </a:cubicBezTo>
                  <a:lnTo>
                    <a:pt x="4561" y="700"/>
                  </a:lnTo>
                  <a:cubicBezTo>
                    <a:pt x="4606" y="843"/>
                    <a:pt x="4633" y="977"/>
                    <a:pt x="4651" y="1120"/>
                  </a:cubicBezTo>
                  <a:cubicBezTo>
                    <a:pt x="4660" y="1191"/>
                    <a:pt x="4651" y="1254"/>
                    <a:pt x="4615" y="1316"/>
                  </a:cubicBezTo>
                  <a:cubicBezTo>
                    <a:pt x="4602" y="1336"/>
                    <a:pt x="4584" y="1343"/>
                    <a:pt x="4563" y="1343"/>
                  </a:cubicBezTo>
                  <a:cubicBezTo>
                    <a:pt x="4528" y="1343"/>
                    <a:pt x="4485" y="1321"/>
                    <a:pt x="4445" y="1298"/>
                  </a:cubicBezTo>
                  <a:lnTo>
                    <a:pt x="4392" y="1272"/>
                  </a:lnTo>
                  <a:lnTo>
                    <a:pt x="4419" y="1325"/>
                  </a:lnTo>
                  <a:cubicBezTo>
                    <a:pt x="4419" y="1327"/>
                    <a:pt x="4420" y="1329"/>
                    <a:pt x="4421" y="1332"/>
                  </a:cubicBezTo>
                  <a:lnTo>
                    <a:pt x="4421" y="1332"/>
                  </a:lnTo>
                  <a:lnTo>
                    <a:pt x="4419" y="1334"/>
                  </a:lnTo>
                  <a:cubicBezTo>
                    <a:pt x="4420" y="1335"/>
                    <a:pt x="4421" y="1335"/>
                    <a:pt x="4422" y="1336"/>
                  </a:cubicBezTo>
                  <a:lnTo>
                    <a:pt x="4422" y="1336"/>
                  </a:lnTo>
                  <a:cubicBezTo>
                    <a:pt x="4465" y="1457"/>
                    <a:pt x="4490" y="1579"/>
                    <a:pt x="4472" y="1709"/>
                  </a:cubicBezTo>
                  <a:cubicBezTo>
                    <a:pt x="4463" y="1834"/>
                    <a:pt x="4410" y="1959"/>
                    <a:pt x="4312" y="2048"/>
                  </a:cubicBezTo>
                  <a:cubicBezTo>
                    <a:pt x="4231" y="2146"/>
                    <a:pt x="4106" y="2209"/>
                    <a:pt x="3981" y="2226"/>
                  </a:cubicBezTo>
                  <a:cubicBezTo>
                    <a:pt x="3972" y="2227"/>
                    <a:pt x="3962" y="2227"/>
                    <a:pt x="3953" y="2227"/>
                  </a:cubicBezTo>
                  <a:cubicBezTo>
                    <a:pt x="3830" y="2227"/>
                    <a:pt x="3717" y="2175"/>
                    <a:pt x="3642" y="2084"/>
                  </a:cubicBezTo>
                  <a:lnTo>
                    <a:pt x="3642" y="2084"/>
                  </a:lnTo>
                  <a:cubicBezTo>
                    <a:pt x="3642" y="2084"/>
                    <a:pt x="3642" y="2084"/>
                    <a:pt x="3642" y="2084"/>
                  </a:cubicBezTo>
                  <a:lnTo>
                    <a:pt x="3580" y="2021"/>
                  </a:lnTo>
                  <a:lnTo>
                    <a:pt x="3615" y="2102"/>
                  </a:lnTo>
                  <a:cubicBezTo>
                    <a:pt x="3616" y="2104"/>
                    <a:pt x="3617" y="2106"/>
                    <a:pt x="3618" y="2108"/>
                  </a:cubicBezTo>
                  <a:lnTo>
                    <a:pt x="3618" y="2108"/>
                  </a:lnTo>
                  <a:lnTo>
                    <a:pt x="3615" y="2110"/>
                  </a:lnTo>
                  <a:cubicBezTo>
                    <a:pt x="3618" y="2113"/>
                    <a:pt x="3620" y="2115"/>
                    <a:pt x="3622" y="2117"/>
                  </a:cubicBezTo>
                  <a:lnTo>
                    <a:pt x="3622" y="2117"/>
                  </a:lnTo>
                  <a:cubicBezTo>
                    <a:pt x="3680" y="2265"/>
                    <a:pt x="3704" y="2428"/>
                    <a:pt x="3696" y="2583"/>
                  </a:cubicBezTo>
                  <a:cubicBezTo>
                    <a:pt x="3687" y="2753"/>
                    <a:pt x="3615" y="2914"/>
                    <a:pt x="3490" y="3021"/>
                  </a:cubicBezTo>
                  <a:cubicBezTo>
                    <a:pt x="3437" y="3083"/>
                    <a:pt x="3366" y="3128"/>
                    <a:pt x="3285" y="3155"/>
                  </a:cubicBezTo>
                  <a:cubicBezTo>
                    <a:pt x="3248" y="3167"/>
                    <a:pt x="3211" y="3174"/>
                    <a:pt x="3173" y="3174"/>
                  </a:cubicBezTo>
                  <a:cubicBezTo>
                    <a:pt x="3130" y="3174"/>
                    <a:pt x="3087" y="3165"/>
                    <a:pt x="3044" y="3146"/>
                  </a:cubicBezTo>
                  <a:cubicBezTo>
                    <a:pt x="2892" y="3065"/>
                    <a:pt x="2776" y="2949"/>
                    <a:pt x="2696" y="2798"/>
                  </a:cubicBezTo>
                  <a:lnTo>
                    <a:pt x="2687" y="2780"/>
                  </a:lnTo>
                  <a:lnTo>
                    <a:pt x="2678" y="2798"/>
                  </a:lnTo>
                  <a:cubicBezTo>
                    <a:pt x="2625" y="2932"/>
                    <a:pt x="2553" y="3048"/>
                    <a:pt x="2455" y="3146"/>
                  </a:cubicBezTo>
                  <a:cubicBezTo>
                    <a:pt x="2411" y="3199"/>
                    <a:pt x="2357" y="3244"/>
                    <a:pt x="2295" y="3280"/>
                  </a:cubicBezTo>
                  <a:cubicBezTo>
                    <a:pt x="2241" y="3306"/>
                    <a:pt x="2170" y="3324"/>
                    <a:pt x="2098" y="3333"/>
                  </a:cubicBezTo>
                  <a:cubicBezTo>
                    <a:pt x="1964" y="3333"/>
                    <a:pt x="1830" y="3262"/>
                    <a:pt x="1759" y="3137"/>
                  </a:cubicBezTo>
                  <a:cubicBezTo>
                    <a:pt x="1697" y="3012"/>
                    <a:pt x="1670" y="2878"/>
                    <a:pt x="1697" y="2735"/>
                  </a:cubicBezTo>
                  <a:lnTo>
                    <a:pt x="1697" y="2735"/>
                  </a:lnTo>
                  <a:cubicBezTo>
                    <a:pt x="1670" y="2878"/>
                    <a:pt x="1688" y="3021"/>
                    <a:pt x="1750" y="3146"/>
                  </a:cubicBezTo>
                  <a:cubicBezTo>
                    <a:pt x="1830" y="3262"/>
                    <a:pt x="1955" y="3342"/>
                    <a:pt x="2098" y="3342"/>
                  </a:cubicBezTo>
                  <a:cubicBezTo>
                    <a:pt x="2170" y="3342"/>
                    <a:pt x="2241" y="3324"/>
                    <a:pt x="2303" y="3289"/>
                  </a:cubicBezTo>
                  <a:cubicBezTo>
                    <a:pt x="2366" y="3253"/>
                    <a:pt x="2419" y="3208"/>
                    <a:pt x="2464" y="3164"/>
                  </a:cubicBezTo>
                  <a:cubicBezTo>
                    <a:pt x="2557" y="3062"/>
                    <a:pt x="2634" y="2952"/>
                    <a:pt x="2688" y="2827"/>
                  </a:cubicBezTo>
                  <a:lnTo>
                    <a:pt x="2688" y="2827"/>
                  </a:lnTo>
                  <a:cubicBezTo>
                    <a:pt x="2761" y="2978"/>
                    <a:pt x="2890" y="3096"/>
                    <a:pt x="3035" y="3173"/>
                  </a:cubicBezTo>
                  <a:cubicBezTo>
                    <a:pt x="3078" y="3192"/>
                    <a:pt x="3124" y="3201"/>
                    <a:pt x="3171" y="3201"/>
                  </a:cubicBezTo>
                  <a:cubicBezTo>
                    <a:pt x="3211" y="3201"/>
                    <a:pt x="3253" y="3194"/>
                    <a:pt x="3294" y="3181"/>
                  </a:cubicBezTo>
                  <a:cubicBezTo>
                    <a:pt x="3374" y="3155"/>
                    <a:pt x="3446" y="3110"/>
                    <a:pt x="3508" y="3048"/>
                  </a:cubicBezTo>
                  <a:cubicBezTo>
                    <a:pt x="3633" y="2932"/>
                    <a:pt x="3714" y="2762"/>
                    <a:pt x="3723" y="2592"/>
                  </a:cubicBezTo>
                  <a:cubicBezTo>
                    <a:pt x="3730" y="2450"/>
                    <a:pt x="3712" y="2300"/>
                    <a:pt x="3669" y="2161"/>
                  </a:cubicBezTo>
                  <a:lnTo>
                    <a:pt x="3669" y="2161"/>
                  </a:lnTo>
                  <a:cubicBezTo>
                    <a:pt x="3748" y="2224"/>
                    <a:pt x="3848" y="2263"/>
                    <a:pt x="3954" y="2263"/>
                  </a:cubicBezTo>
                  <a:cubicBezTo>
                    <a:pt x="3963" y="2263"/>
                    <a:pt x="3972" y="2263"/>
                    <a:pt x="3981" y="2262"/>
                  </a:cubicBezTo>
                  <a:cubicBezTo>
                    <a:pt x="4115" y="2244"/>
                    <a:pt x="4240" y="2182"/>
                    <a:pt x="4338" y="2075"/>
                  </a:cubicBezTo>
                  <a:cubicBezTo>
                    <a:pt x="4428" y="1977"/>
                    <a:pt x="4490" y="1852"/>
                    <a:pt x="4508" y="1709"/>
                  </a:cubicBezTo>
                  <a:cubicBezTo>
                    <a:pt x="4516" y="1591"/>
                    <a:pt x="4503" y="1473"/>
                    <a:pt x="4463" y="1356"/>
                  </a:cubicBezTo>
                  <a:lnTo>
                    <a:pt x="4463" y="1356"/>
                  </a:lnTo>
                  <a:cubicBezTo>
                    <a:pt x="4484" y="1365"/>
                    <a:pt x="4505" y="1373"/>
                    <a:pt x="4526" y="1379"/>
                  </a:cubicBezTo>
                  <a:cubicBezTo>
                    <a:pt x="4538" y="1383"/>
                    <a:pt x="4550" y="1386"/>
                    <a:pt x="4561" y="1386"/>
                  </a:cubicBezTo>
                  <a:cubicBezTo>
                    <a:pt x="4593" y="1386"/>
                    <a:pt x="4622" y="1369"/>
                    <a:pt x="4642" y="1343"/>
                  </a:cubicBezTo>
                  <a:cubicBezTo>
                    <a:pt x="4677" y="1272"/>
                    <a:pt x="4695" y="1191"/>
                    <a:pt x="4686" y="1120"/>
                  </a:cubicBezTo>
                  <a:cubicBezTo>
                    <a:pt x="4669" y="968"/>
                    <a:pt x="4642" y="825"/>
                    <a:pt x="4597" y="691"/>
                  </a:cubicBezTo>
                  <a:cubicBezTo>
                    <a:pt x="4437" y="522"/>
                    <a:pt x="4258" y="379"/>
                    <a:pt x="4071" y="245"/>
                  </a:cubicBezTo>
                  <a:cubicBezTo>
                    <a:pt x="4026" y="218"/>
                    <a:pt x="3972" y="192"/>
                    <a:pt x="3919" y="174"/>
                  </a:cubicBezTo>
                  <a:cubicBezTo>
                    <a:pt x="3892" y="156"/>
                    <a:pt x="3856" y="156"/>
                    <a:pt x="3830" y="156"/>
                  </a:cubicBezTo>
                  <a:cubicBezTo>
                    <a:pt x="3794" y="156"/>
                    <a:pt x="3758" y="165"/>
                    <a:pt x="3731" y="192"/>
                  </a:cubicBezTo>
                  <a:cubicBezTo>
                    <a:pt x="3687" y="227"/>
                    <a:pt x="3651" y="281"/>
                    <a:pt x="3642" y="343"/>
                  </a:cubicBezTo>
                  <a:cubicBezTo>
                    <a:pt x="3642" y="366"/>
                    <a:pt x="3644" y="388"/>
                    <a:pt x="3649" y="410"/>
                  </a:cubicBezTo>
                  <a:lnTo>
                    <a:pt x="3649" y="410"/>
                  </a:lnTo>
                  <a:cubicBezTo>
                    <a:pt x="3579" y="341"/>
                    <a:pt x="3501" y="275"/>
                    <a:pt x="3419" y="218"/>
                  </a:cubicBezTo>
                  <a:cubicBezTo>
                    <a:pt x="3312" y="129"/>
                    <a:pt x="3187" y="67"/>
                    <a:pt x="3053" y="22"/>
                  </a:cubicBezTo>
                  <a:cubicBezTo>
                    <a:pt x="3007" y="9"/>
                    <a:pt x="2952" y="1"/>
                    <a:pt x="2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rot="1365070">
              <a:off x="7952985" y="4343528"/>
              <a:ext cx="431951" cy="223948"/>
            </a:xfrm>
            <a:custGeom>
              <a:avLst/>
              <a:gdLst/>
              <a:ahLst/>
              <a:cxnLst/>
              <a:rect l="l" t="t" r="r" b="b"/>
              <a:pathLst>
                <a:path w="4766" h="2471" extrusionOk="0">
                  <a:moveTo>
                    <a:pt x="4671" y="0"/>
                  </a:moveTo>
                  <a:cubicBezTo>
                    <a:pt x="4661" y="0"/>
                    <a:pt x="4652" y="2"/>
                    <a:pt x="4642" y="7"/>
                  </a:cubicBezTo>
                  <a:cubicBezTo>
                    <a:pt x="4142" y="239"/>
                    <a:pt x="3642" y="471"/>
                    <a:pt x="3142" y="703"/>
                  </a:cubicBezTo>
                  <a:lnTo>
                    <a:pt x="2428" y="311"/>
                  </a:lnTo>
                  <a:cubicBezTo>
                    <a:pt x="2425" y="309"/>
                    <a:pt x="2423" y="308"/>
                    <a:pt x="2422" y="308"/>
                  </a:cubicBezTo>
                  <a:cubicBezTo>
                    <a:pt x="2395" y="308"/>
                    <a:pt x="2803" y="664"/>
                    <a:pt x="2999" y="775"/>
                  </a:cubicBezTo>
                  <a:lnTo>
                    <a:pt x="2526" y="998"/>
                  </a:lnTo>
                  <a:lnTo>
                    <a:pt x="2464" y="1025"/>
                  </a:lnTo>
                  <a:lnTo>
                    <a:pt x="1322" y="516"/>
                  </a:lnTo>
                  <a:lnTo>
                    <a:pt x="1322" y="516"/>
                  </a:lnTo>
                  <a:cubicBezTo>
                    <a:pt x="1634" y="730"/>
                    <a:pt x="1973" y="926"/>
                    <a:pt x="2312" y="1096"/>
                  </a:cubicBezTo>
                  <a:lnTo>
                    <a:pt x="1902" y="1292"/>
                  </a:lnTo>
                  <a:lnTo>
                    <a:pt x="608" y="1087"/>
                  </a:lnTo>
                  <a:lnTo>
                    <a:pt x="411" y="1051"/>
                  </a:lnTo>
                  <a:lnTo>
                    <a:pt x="411" y="1051"/>
                  </a:lnTo>
                  <a:cubicBezTo>
                    <a:pt x="840" y="1194"/>
                    <a:pt x="1268" y="1301"/>
                    <a:pt x="1696" y="1391"/>
                  </a:cubicBezTo>
                  <a:lnTo>
                    <a:pt x="429" y="1989"/>
                  </a:lnTo>
                  <a:lnTo>
                    <a:pt x="1" y="2194"/>
                  </a:lnTo>
                  <a:cubicBezTo>
                    <a:pt x="438" y="2069"/>
                    <a:pt x="866" y="1908"/>
                    <a:pt x="1286" y="1730"/>
                  </a:cubicBezTo>
                  <a:lnTo>
                    <a:pt x="1759" y="1507"/>
                  </a:lnTo>
                  <a:lnTo>
                    <a:pt x="1759" y="1507"/>
                  </a:lnTo>
                  <a:lnTo>
                    <a:pt x="1304" y="2328"/>
                  </a:lnTo>
                  <a:lnTo>
                    <a:pt x="1223" y="2471"/>
                  </a:lnTo>
                  <a:cubicBezTo>
                    <a:pt x="1464" y="2176"/>
                    <a:pt x="1687" y="1864"/>
                    <a:pt x="1884" y="1533"/>
                  </a:cubicBezTo>
                  <a:lnTo>
                    <a:pt x="1955" y="1408"/>
                  </a:lnTo>
                  <a:lnTo>
                    <a:pt x="2384" y="1203"/>
                  </a:lnTo>
                  <a:lnTo>
                    <a:pt x="2384" y="1203"/>
                  </a:lnTo>
                  <a:cubicBezTo>
                    <a:pt x="2348" y="1587"/>
                    <a:pt x="2348" y="1962"/>
                    <a:pt x="2366" y="2346"/>
                  </a:cubicBezTo>
                  <a:lnTo>
                    <a:pt x="2518" y="1141"/>
                  </a:lnTo>
                  <a:lnTo>
                    <a:pt x="3071" y="882"/>
                  </a:lnTo>
                  <a:lnTo>
                    <a:pt x="3071" y="882"/>
                  </a:lnTo>
                  <a:cubicBezTo>
                    <a:pt x="3054" y="1098"/>
                    <a:pt x="3138" y="1577"/>
                    <a:pt x="3150" y="1577"/>
                  </a:cubicBezTo>
                  <a:cubicBezTo>
                    <a:pt x="3151" y="1577"/>
                    <a:pt x="3151" y="1575"/>
                    <a:pt x="3151" y="1569"/>
                  </a:cubicBezTo>
                  <a:cubicBezTo>
                    <a:pt x="3169" y="1319"/>
                    <a:pt x="3187" y="1069"/>
                    <a:pt x="3196" y="819"/>
                  </a:cubicBezTo>
                  <a:lnTo>
                    <a:pt x="3624" y="623"/>
                  </a:lnTo>
                  <a:cubicBezTo>
                    <a:pt x="3990" y="453"/>
                    <a:pt x="4347" y="284"/>
                    <a:pt x="4704" y="123"/>
                  </a:cubicBezTo>
                  <a:cubicBezTo>
                    <a:pt x="4766" y="85"/>
                    <a:pt x="4728" y="0"/>
                    <a:pt x="4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rot="-3603133">
              <a:off x="8208257" y="4081920"/>
              <a:ext cx="323633" cy="271347"/>
            </a:xfrm>
            <a:custGeom>
              <a:avLst/>
              <a:gdLst/>
              <a:ahLst/>
              <a:cxnLst/>
              <a:rect l="l" t="t" r="r" b="b"/>
              <a:pathLst>
                <a:path w="3571" h="2994" extrusionOk="0">
                  <a:moveTo>
                    <a:pt x="3388" y="1"/>
                  </a:moveTo>
                  <a:cubicBezTo>
                    <a:pt x="2872" y="1"/>
                    <a:pt x="1224" y="57"/>
                    <a:pt x="670" y="762"/>
                  </a:cubicBezTo>
                  <a:cubicBezTo>
                    <a:pt x="1" y="1601"/>
                    <a:pt x="438" y="2207"/>
                    <a:pt x="679" y="2475"/>
                  </a:cubicBezTo>
                  <a:cubicBezTo>
                    <a:pt x="679" y="2475"/>
                    <a:pt x="1149" y="2993"/>
                    <a:pt x="1755" y="2993"/>
                  </a:cubicBezTo>
                  <a:cubicBezTo>
                    <a:pt x="1890" y="2993"/>
                    <a:pt x="2033" y="2967"/>
                    <a:pt x="2178" y="2904"/>
                  </a:cubicBezTo>
                  <a:cubicBezTo>
                    <a:pt x="2973" y="2555"/>
                    <a:pt x="3571" y="833"/>
                    <a:pt x="3544" y="3"/>
                  </a:cubicBezTo>
                  <a:cubicBezTo>
                    <a:pt x="3544" y="3"/>
                    <a:pt x="3487" y="1"/>
                    <a:pt x="3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rot="-3603133">
              <a:off x="8232926" y="4097937"/>
              <a:ext cx="289829" cy="265728"/>
            </a:xfrm>
            <a:custGeom>
              <a:avLst/>
              <a:gdLst/>
              <a:ahLst/>
              <a:cxnLst/>
              <a:rect l="l" t="t" r="r" b="b"/>
              <a:pathLst>
                <a:path w="3198" h="2932" extrusionOk="0">
                  <a:moveTo>
                    <a:pt x="1664" y="2377"/>
                  </a:moveTo>
                  <a:lnTo>
                    <a:pt x="1665" y="2377"/>
                  </a:lnTo>
                  <a:cubicBezTo>
                    <a:pt x="1666" y="2378"/>
                    <a:pt x="1666" y="2378"/>
                    <a:pt x="1666" y="2378"/>
                  </a:cubicBezTo>
                  <a:cubicBezTo>
                    <a:pt x="1667" y="2378"/>
                    <a:pt x="1666" y="2378"/>
                    <a:pt x="1664" y="2377"/>
                  </a:cubicBezTo>
                  <a:close/>
                  <a:moveTo>
                    <a:pt x="3194" y="1"/>
                  </a:moveTo>
                  <a:cubicBezTo>
                    <a:pt x="3194" y="1"/>
                    <a:pt x="3193" y="2"/>
                    <a:pt x="3191" y="3"/>
                  </a:cubicBezTo>
                  <a:cubicBezTo>
                    <a:pt x="3084" y="102"/>
                    <a:pt x="2968" y="200"/>
                    <a:pt x="2861" y="298"/>
                  </a:cubicBezTo>
                  <a:cubicBezTo>
                    <a:pt x="2584" y="548"/>
                    <a:pt x="2307" y="798"/>
                    <a:pt x="2022" y="1048"/>
                  </a:cubicBezTo>
                  <a:cubicBezTo>
                    <a:pt x="2066" y="842"/>
                    <a:pt x="2093" y="637"/>
                    <a:pt x="2111" y="423"/>
                  </a:cubicBezTo>
                  <a:lnTo>
                    <a:pt x="2111" y="423"/>
                  </a:lnTo>
                  <a:cubicBezTo>
                    <a:pt x="2102" y="459"/>
                    <a:pt x="2093" y="494"/>
                    <a:pt x="2084" y="521"/>
                  </a:cubicBezTo>
                  <a:lnTo>
                    <a:pt x="1959" y="1101"/>
                  </a:lnTo>
                  <a:cubicBezTo>
                    <a:pt x="1825" y="1208"/>
                    <a:pt x="1700" y="1315"/>
                    <a:pt x="1575" y="1423"/>
                  </a:cubicBezTo>
                  <a:cubicBezTo>
                    <a:pt x="1406" y="1556"/>
                    <a:pt x="1236" y="1681"/>
                    <a:pt x="1076" y="1815"/>
                  </a:cubicBezTo>
                  <a:lnTo>
                    <a:pt x="1076" y="1780"/>
                  </a:lnTo>
                  <a:cubicBezTo>
                    <a:pt x="1093" y="1529"/>
                    <a:pt x="1094" y="992"/>
                    <a:pt x="1085" y="992"/>
                  </a:cubicBezTo>
                  <a:lnTo>
                    <a:pt x="1085" y="992"/>
                  </a:lnTo>
                  <a:cubicBezTo>
                    <a:pt x="1085" y="992"/>
                    <a:pt x="1085" y="993"/>
                    <a:pt x="1085" y="994"/>
                  </a:cubicBezTo>
                  <a:cubicBezTo>
                    <a:pt x="1076" y="1030"/>
                    <a:pt x="1076" y="1066"/>
                    <a:pt x="1076" y="1101"/>
                  </a:cubicBezTo>
                  <a:lnTo>
                    <a:pt x="1013" y="1869"/>
                  </a:lnTo>
                  <a:cubicBezTo>
                    <a:pt x="933" y="1931"/>
                    <a:pt x="853" y="1994"/>
                    <a:pt x="772" y="2065"/>
                  </a:cubicBezTo>
                  <a:cubicBezTo>
                    <a:pt x="612" y="2199"/>
                    <a:pt x="469" y="2333"/>
                    <a:pt x="326" y="2476"/>
                  </a:cubicBezTo>
                  <a:cubicBezTo>
                    <a:pt x="210" y="2592"/>
                    <a:pt x="112" y="2717"/>
                    <a:pt x="31" y="2851"/>
                  </a:cubicBezTo>
                  <a:cubicBezTo>
                    <a:pt x="1" y="2893"/>
                    <a:pt x="37" y="2932"/>
                    <a:pt x="78" y="2932"/>
                  </a:cubicBezTo>
                  <a:cubicBezTo>
                    <a:pt x="96" y="2932"/>
                    <a:pt x="116" y="2924"/>
                    <a:pt x="130" y="2904"/>
                  </a:cubicBezTo>
                  <a:cubicBezTo>
                    <a:pt x="228" y="2752"/>
                    <a:pt x="344" y="2610"/>
                    <a:pt x="478" y="2485"/>
                  </a:cubicBezTo>
                  <a:cubicBezTo>
                    <a:pt x="603" y="2360"/>
                    <a:pt x="737" y="2235"/>
                    <a:pt x="870" y="2128"/>
                  </a:cubicBezTo>
                  <a:lnTo>
                    <a:pt x="942" y="2154"/>
                  </a:lnTo>
                  <a:cubicBezTo>
                    <a:pt x="1164" y="2237"/>
                    <a:pt x="1623" y="2365"/>
                    <a:pt x="1664" y="2377"/>
                  </a:cubicBezTo>
                  <a:lnTo>
                    <a:pt x="1664" y="2377"/>
                  </a:lnTo>
                  <a:lnTo>
                    <a:pt x="1567" y="2333"/>
                  </a:lnTo>
                  <a:lnTo>
                    <a:pt x="924" y="2092"/>
                  </a:lnTo>
                  <a:lnTo>
                    <a:pt x="995" y="2020"/>
                  </a:lnTo>
                  <a:cubicBezTo>
                    <a:pt x="1129" y="1913"/>
                    <a:pt x="1272" y="1806"/>
                    <a:pt x="1406" y="1708"/>
                  </a:cubicBezTo>
                  <a:lnTo>
                    <a:pt x="1486" y="1726"/>
                  </a:lnTo>
                  <a:cubicBezTo>
                    <a:pt x="1722" y="1785"/>
                    <a:pt x="2227" y="1852"/>
                    <a:pt x="2254" y="1852"/>
                  </a:cubicBezTo>
                  <a:cubicBezTo>
                    <a:pt x="2256" y="1852"/>
                    <a:pt x="2256" y="1851"/>
                    <a:pt x="2254" y="1851"/>
                  </a:cubicBezTo>
                  <a:lnTo>
                    <a:pt x="2147" y="1824"/>
                  </a:lnTo>
                  <a:lnTo>
                    <a:pt x="1459" y="1663"/>
                  </a:lnTo>
                  <a:cubicBezTo>
                    <a:pt x="1549" y="1583"/>
                    <a:pt x="1647" y="1512"/>
                    <a:pt x="1736" y="1440"/>
                  </a:cubicBezTo>
                  <a:cubicBezTo>
                    <a:pt x="1959" y="1253"/>
                    <a:pt x="2129" y="1101"/>
                    <a:pt x="2334" y="905"/>
                  </a:cubicBezTo>
                  <a:lnTo>
                    <a:pt x="2343" y="905"/>
                  </a:lnTo>
                  <a:cubicBezTo>
                    <a:pt x="2448" y="918"/>
                    <a:pt x="2547" y="926"/>
                    <a:pt x="2646" y="926"/>
                  </a:cubicBezTo>
                  <a:cubicBezTo>
                    <a:pt x="2682" y="926"/>
                    <a:pt x="2718" y="925"/>
                    <a:pt x="2754" y="923"/>
                  </a:cubicBezTo>
                  <a:lnTo>
                    <a:pt x="2700" y="914"/>
                  </a:lnTo>
                  <a:lnTo>
                    <a:pt x="2379" y="851"/>
                  </a:lnTo>
                  <a:cubicBezTo>
                    <a:pt x="2722" y="525"/>
                    <a:pt x="3197" y="1"/>
                    <a:pt x="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rot="-3603133">
              <a:off x="8298430" y="4028226"/>
              <a:ext cx="190138" cy="257299"/>
            </a:xfrm>
            <a:custGeom>
              <a:avLst/>
              <a:gdLst/>
              <a:ahLst/>
              <a:cxnLst/>
              <a:rect l="l" t="t" r="r" b="b"/>
              <a:pathLst>
                <a:path w="2098" h="2839" extrusionOk="0">
                  <a:moveTo>
                    <a:pt x="902" y="2838"/>
                  </a:moveTo>
                  <a:cubicBezTo>
                    <a:pt x="295" y="2499"/>
                    <a:pt x="0" y="1776"/>
                    <a:pt x="215" y="1107"/>
                  </a:cubicBezTo>
                  <a:cubicBezTo>
                    <a:pt x="420" y="438"/>
                    <a:pt x="1062" y="0"/>
                    <a:pt x="1759" y="63"/>
                  </a:cubicBezTo>
                  <a:cubicBezTo>
                    <a:pt x="1875" y="72"/>
                    <a:pt x="1982" y="98"/>
                    <a:pt x="2098" y="134"/>
                  </a:cubicBezTo>
                  <a:cubicBezTo>
                    <a:pt x="2080" y="928"/>
                    <a:pt x="1580" y="2365"/>
                    <a:pt x="902" y="283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rot="-3603133">
              <a:off x="8227592" y="4068388"/>
              <a:ext cx="296898" cy="274428"/>
            </a:xfrm>
            <a:custGeom>
              <a:avLst/>
              <a:gdLst/>
              <a:ahLst/>
              <a:cxnLst/>
              <a:rect l="l" t="t" r="r" b="b"/>
              <a:pathLst>
                <a:path w="3276" h="3028" extrusionOk="0">
                  <a:moveTo>
                    <a:pt x="3094" y="0"/>
                  </a:moveTo>
                  <a:cubicBezTo>
                    <a:pt x="2734" y="0"/>
                    <a:pt x="2369" y="28"/>
                    <a:pt x="2017" y="82"/>
                  </a:cubicBezTo>
                  <a:cubicBezTo>
                    <a:pt x="1598" y="127"/>
                    <a:pt x="1205" y="243"/>
                    <a:pt x="830" y="422"/>
                  </a:cubicBezTo>
                  <a:cubicBezTo>
                    <a:pt x="455" y="618"/>
                    <a:pt x="179" y="957"/>
                    <a:pt x="63" y="1359"/>
                  </a:cubicBezTo>
                  <a:cubicBezTo>
                    <a:pt x="0" y="1564"/>
                    <a:pt x="0" y="1769"/>
                    <a:pt x="63" y="1975"/>
                  </a:cubicBezTo>
                  <a:cubicBezTo>
                    <a:pt x="125" y="2171"/>
                    <a:pt x="241" y="2349"/>
                    <a:pt x="384" y="2501"/>
                  </a:cubicBezTo>
                  <a:cubicBezTo>
                    <a:pt x="241" y="2349"/>
                    <a:pt x="134" y="2171"/>
                    <a:pt x="71" y="1975"/>
                  </a:cubicBezTo>
                  <a:cubicBezTo>
                    <a:pt x="9" y="1778"/>
                    <a:pt x="9" y="1564"/>
                    <a:pt x="71" y="1368"/>
                  </a:cubicBezTo>
                  <a:cubicBezTo>
                    <a:pt x="188" y="975"/>
                    <a:pt x="464" y="645"/>
                    <a:pt x="839" y="457"/>
                  </a:cubicBezTo>
                  <a:cubicBezTo>
                    <a:pt x="1214" y="288"/>
                    <a:pt x="1607" y="172"/>
                    <a:pt x="2017" y="127"/>
                  </a:cubicBezTo>
                  <a:cubicBezTo>
                    <a:pt x="2361" y="82"/>
                    <a:pt x="2705" y="62"/>
                    <a:pt x="3049" y="62"/>
                  </a:cubicBezTo>
                  <a:cubicBezTo>
                    <a:pt x="3107" y="62"/>
                    <a:pt x="3164" y="63"/>
                    <a:pt x="3222" y="64"/>
                  </a:cubicBezTo>
                  <a:lnTo>
                    <a:pt x="3222" y="64"/>
                  </a:lnTo>
                  <a:cubicBezTo>
                    <a:pt x="3220" y="261"/>
                    <a:pt x="3202" y="457"/>
                    <a:pt x="3160" y="654"/>
                  </a:cubicBezTo>
                  <a:cubicBezTo>
                    <a:pt x="3124" y="859"/>
                    <a:pt x="3070" y="1055"/>
                    <a:pt x="3008" y="1261"/>
                  </a:cubicBezTo>
                  <a:cubicBezTo>
                    <a:pt x="2883" y="1653"/>
                    <a:pt x="2704" y="2028"/>
                    <a:pt x="2472" y="2376"/>
                  </a:cubicBezTo>
                  <a:cubicBezTo>
                    <a:pt x="2365" y="2546"/>
                    <a:pt x="2222" y="2698"/>
                    <a:pt x="2053" y="2822"/>
                  </a:cubicBezTo>
                  <a:cubicBezTo>
                    <a:pt x="1883" y="2938"/>
                    <a:pt x="1687" y="3010"/>
                    <a:pt x="1473" y="3010"/>
                  </a:cubicBezTo>
                  <a:cubicBezTo>
                    <a:pt x="1458" y="3011"/>
                    <a:pt x="1443" y="3011"/>
                    <a:pt x="1428" y="3011"/>
                  </a:cubicBezTo>
                  <a:cubicBezTo>
                    <a:pt x="1238" y="3011"/>
                    <a:pt x="1049" y="2958"/>
                    <a:pt x="884" y="2867"/>
                  </a:cubicBezTo>
                  <a:cubicBezTo>
                    <a:pt x="696" y="2769"/>
                    <a:pt x="527" y="2644"/>
                    <a:pt x="384" y="2501"/>
                  </a:cubicBezTo>
                  <a:lnTo>
                    <a:pt x="384" y="2501"/>
                  </a:lnTo>
                  <a:cubicBezTo>
                    <a:pt x="527" y="2653"/>
                    <a:pt x="696" y="2778"/>
                    <a:pt x="875" y="2876"/>
                  </a:cubicBezTo>
                  <a:cubicBezTo>
                    <a:pt x="1062" y="2974"/>
                    <a:pt x="1267" y="3028"/>
                    <a:pt x="1482" y="3028"/>
                  </a:cubicBezTo>
                  <a:cubicBezTo>
                    <a:pt x="1687" y="3019"/>
                    <a:pt x="1892" y="2956"/>
                    <a:pt x="2071" y="2831"/>
                  </a:cubicBezTo>
                  <a:cubicBezTo>
                    <a:pt x="2240" y="2706"/>
                    <a:pt x="2383" y="2555"/>
                    <a:pt x="2499" y="2385"/>
                  </a:cubicBezTo>
                  <a:cubicBezTo>
                    <a:pt x="2731" y="2037"/>
                    <a:pt x="2919" y="1662"/>
                    <a:pt x="3044" y="1261"/>
                  </a:cubicBezTo>
                  <a:cubicBezTo>
                    <a:pt x="3115" y="1064"/>
                    <a:pt x="3168" y="859"/>
                    <a:pt x="3213" y="654"/>
                  </a:cubicBezTo>
                  <a:cubicBezTo>
                    <a:pt x="3249" y="448"/>
                    <a:pt x="3276" y="243"/>
                    <a:pt x="3276" y="29"/>
                  </a:cubicBezTo>
                  <a:lnTo>
                    <a:pt x="3276" y="2"/>
                  </a:lnTo>
                  <a:lnTo>
                    <a:pt x="3249" y="2"/>
                  </a:lnTo>
                  <a:cubicBezTo>
                    <a:pt x="3197" y="1"/>
                    <a:pt x="3146" y="0"/>
                    <a:pt x="3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rot="-9882522">
              <a:off x="7986863" y="4059833"/>
              <a:ext cx="237098" cy="187247"/>
            </a:xfrm>
            <a:custGeom>
              <a:avLst/>
              <a:gdLst/>
              <a:ahLst/>
              <a:cxnLst/>
              <a:rect l="l" t="t" r="r" b="b"/>
              <a:pathLst>
                <a:path w="2616" h="2066" extrusionOk="0">
                  <a:moveTo>
                    <a:pt x="984" y="1"/>
                  </a:moveTo>
                  <a:cubicBezTo>
                    <a:pt x="556" y="1"/>
                    <a:pt x="182" y="150"/>
                    <a:pt x="107" y="150"/>
                  </a:cubicBezTo>
                  <a:lnTo>
                    <a:pt x="98" y="150"/>
                  </a:lnTo>
                  <a:lnTo>
                    <a:pt x="107" y="159"/>
                  </a:lnTo>
                  <a:cubicBezTo>
                    <a:pt x="116" y="275"/>
                    <a:pt x="0" y="1301"/>
                    <a:pt x="500" y="1748"/>
                  </a:cubicBezTo>
                  <a:cubicBezTo>
                    <a:pt x="780" y="1999"/>
                    <a:pt x="1216" y="2065"/>
                    <a:pt x="1599" y="2065"/>
                  </a:cubicBezTo>
                  <a:cubicBezTo>
                    <a:pt x="2033" y="2065"/>
                    <a:pt x="2401" y="1980"/>
                    <a:pt x="2401" y="1980"/>
                  </a:cubicBezTo>
                  <a:cubicBezTo>
                    <a:pt x="2615" y="1141"/>
                    <a:pt x="2062" y="328"/>
                    <a:pt x="1544" y="105"/>
                  </a:cubicBezTo>
                  <a:cubicBezTo>
                    <a:pt x="1360" y="28"/>
                    <a:pt x="1167" y="1"/>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rot="-9882522">
              <a:off x="7988292" y="4053813"/>
              <a:ext cx="169213" cy="179724"/>
            </a:xfrm>
            <a:custGeom>
              <a:avLst/>
              <a:gdLst/>
              <a:ahLst/>
              <a:cxnLst/>
              <a:rect l="l" t="t" r="r" b="b"/>
              <a:pathLst>
                <a:path w="1867" h="1983" extrusionOk="0">
                  <a:moveTo>
                    <a:pt x="1652" y="1938"/>
                  </a:moveTo>
                  <a:cubicBezTo>
                    <a:pt x="1866" y="1090"/>
                    <a:pt x="1313" y="269"/>
                    <a:pt x="795" y="54"/>
                  </a:cubicBezTo>
                  <a:cubicBezTo>
                    <a:pt x="742" y="28"/>
                    <a:pt x="688" y="10"/>
                    <a:pt x="635" y="1"/>
                  </a:cubicBezTo>
                  <a:cubicBezTo>
                    <a:pt x="1" y="724"/>
                    <a:pt x="438" y="1866"/>
                    <a:pt x="1393" y="1982"/>
                  </a:cubicBezTo>
                  <a:cubicBezTo>
                    <a:pt x="1554" y="1955"/>
                    <a:pt x="1652" y="1938"/>
                    <a:pt x="1652" y="193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rot="-9882522">
              <a:off x="7999879" y="4058425"/>
              <a:ext cx="216161" cy="190328"/>
            </a:xfrm>
            <a:custGeom>
              <a:avLst/>
              <a:gdLst/>
              <a:ahLst/>
              <a:cxnLst/>
              <a:rect l="l" t="t" r="r" b="b"/>
              <a:pathLst>
                <a:path w="2385" h="2100" extrusionOk="0">
                  <a:moveTo>
                    <a:pt x="10" y="161"/>
                  </a:moveTo>
                  <a:lnTo>
                    <a:pt x="10" y="170"/>
                  </a:lnTo>
                  <a:cubicBezTo>
                    <a:pt x="9" y="232"/>
                    <a:pt x="8" y="293"/>
                    <a:pt x="8" y="355"/>
                  </a:cubicBezTo>
                  <a:lnTo>
                    <a:pt x="8" y="355"/>
                  </a:lnTo>
                  <a:cubicBezTo>
                    <a:pt x="10" y="293"/>
                    <a:pt x="14" y="232"/>
                    <a:pt x="19" y="170"/>
                  </a:cubicBezTo>
                  <a:lnTo>
                    <a:pt x="10" y="161"/>
                  </a:lnTo>
                  <a:close/>
                  <a:moveTo>
                    <a:pt x="930" y="0"/>
                  </a:moveTo>
                  <a:cubicBezTo>
                    <a:pt x="769" y="0"/>
                    <a:pt x="617" y="18"/>
                    <a:pt x="466" y="54"/>
                  </a:cubicBezTo>
                  <a:cubicBezTo>
                    <a:pt x="314" y="72"/>
                    <a:pt x="171" y="125"/>
                    <a:pt x="19" y="161"/>
                  </a:cubicBezTo>
                  <a:cubicBezTo>
                    <a:pt x="171" y="134"/>
                    <a:pt x="314" y="81"/>
                    <a:pt x="466" y="72"/>
                  </a:cubicBezTo>
                  <a:cubicBezTo>
                    <a:pt x="617" y="36"/>
                    <a:pt x="769" y="27"/>
                    <a:pt x="930" y="27"/>
                  </a:cubicBezTo>
                  <a:cubicBezTo>
                    <a:pt x="1233" y="27"/>
                    <a:pt x="1528" y="143"/>
                    <a:pt x="1760" y="348"/>
                  </a:cubicBezTo>
                  <a:cubicBezTo>
                    <a:pt x="1983" y="554"/>
                    <a:pt x="2152" y="813"/>
                    <a:pt x="2251" y="1098"/>
                  </a:cubicBezTo>
                  <a:cubicBezTo>
                    <a:pt x="2295" y="1250"/>
                    <a:pt x="2322" y="1393"/>
                    <a:pt x="2331" y="1544"/>
                  </a:cubicBezTo>
                  <a:cubicBezTo>
                    <a:pt x="2340" y="1691"/>
                    <a:pt x="2323" y="1837"/>
                    <a:pt x="2290" y="1976"/>
                  </a:cubicBezTo>
                  <a:lnTo>
                    <a:pt x="2290" y="1976"/>
                  </a:lnTo>
                  <a:cubicBezTo>
                    <a:pt x="2030" y="2030"/>
                    <a:pt x="1763" y="2063"/>
                    <a:pt x="1496" y="2063"/>
                  </a:cubicBezTo>
                  <a:cubicBezTo>
                    <a:pt x="1465" y="2063"/>
                    <a:pt x="1434" y="2063"/>
                    <a:pt x="1403" y="2062"/>
                  </a:cubicBezTo>
                  <a:cubicBezTo>
                    <a:pt x="1099" y="2062"/>
                    <a:pt x="796" y="1982"/>
                    <a:pt x="537" y="1839"/>
                  </a:cubicBezTo>
                  <a:cubicBezTo>
                    <a:pt x="269" y="1678"/>
                    <a:pt x="144" y="1375"/>
                    <a:pt x="82" y="1080"/>
                  </a:cubicBezTo>
                  <a:cubicBezTo>
                    <a:pt x="32" y="844"/>
                    <a:pt x="10" y="602"/>
                    <a:pt x="8" y="355"/>
                  </a:cubicBezTo>
                  <a:lnTo>
                    <a:pt x="8" y="355"/>
                  </a:lnTo>
                  <a:cubicBezTo>
                    <a:pt x="1" y="597"/>
                    <a:pt x="20" y="838"/>
                    <a:pt x="55" y="1080"/>
                  </a:cubicBezTo>
                  <a:cubicBezTo>
                    <a:pt x="82" y="1232"/>
                    <a:pt x="135" y="1384"/>
                    <a:pt x="207" y="1518"/>
                  </a:cubicBezTo>
                  <a:cubicBezTo>
                    <a:pt x="278" y="1651"/>
                    <a:pt x="385" y="1776"/>
                    <a:pt x="519" y="1857"/>
                  </a:cubicBezTo>
                  <a:cubicBezTo>
                    <a:pt x="787" y="2017"/>
                    <a:pt x="1090" y="2098"/>
                    <a:pt x="1403" y="2098"/>
                  </a:cubicBezTo>
                  <a:cubicBezTo>
                    <a:pt x="1441" y="2099"/>
                    <a:pt x="1479" y="2099"/>
                    <a:pt x="1517" y="2099"/>
                  </a:cubicBezTo>
                  <a:cubicBezTo>
                    <a:pt x="1784" y="2099"/>
                    <a:pt x="2056" y="2072"/>
                    <a:pt x="2322" y="2017"/>
                  </a:cubicBezTo>
                  <a:lnTo>
                    <a:pt x="2340" y="2017"/>
                  </a:lnTo>
                  <a:lnTo>
                    <a:pt x="2340" y="2008"/>
                  </a:lnTo>
                  <a:cubicBezTo>
                    <a:pt x="2367" y="1848"/>
                    <a:pt x="2384" y="1696"/>
                    <a:pt x="2376" y="1535"/>
                  </a:cubicBezTo>
                  <a:cubicBezTo>
                    <a:pt x="2367" y="1384"/>
                    <a:pt x="2340" y="1232"/>
                    <a:pt x="2286" y="1080"/>
                  </a:cubicBezTo>
                  <a:cubicBezTo>
                    <a:pt x="2188" y="786"/>
                    <a:pt x="2010" y="518"/>
                    <a:pt x="1787" y="313"/>
                  </a:cubicBezTo>
                  <a:cubicBezTo>
                    <a:pt x="1670" y="206"/>
                    <a:pt x="1528" y="125"/>
                    <a:pt x="1385" y="72"/>
                  </a:cubicBezTo>
                  <a:cubicBezTo>
                    <a:pt x="1233" y="27"/>
                    <a:pt x="1081" y="0"/>
                    <a:pt x="9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rot="-9882522">
              <a:off x="8024556" y="4099755"/>
              <a:ext cx="230209" cy="183350"/>
            </a:xfrm>
            <a:custGeom>
              <a:avLst/>
              <a:gdLst/>
              <a:ahLst/>
              <a:cxnLst/>
              <a:rect l="l" t="t" r="r" b="b"/>
              <a:pathLst>
                <a:path w="2540" h="2023" extrusionOk="0">
                  <a:moveTo>
                    <a:pt x="69" y="0"/>
                  </a:moveTo>
                  <a:cubicBezTo>
                    <a:pt x="32" y="0"/>
                    <a:pt x="0" y="57"/>
                    <a:pt x="36" y="85"/>
                  </a:cubicBezTo>
                  <a:lnTo>
                    <a:pt x="723" y="638"/>
                  </a:lnTo>
                  <a:lnTo>
                    <a:pt x="1035" y="1406"/>
                  </a:lnTo>
                  <a:cubicBezTo>
                    <a:pt x="1008" y="1192"/>
                    <a:pt x="955" y="977"/>
                    <a:pt x="884" y="763"/>
                  </a:cubicBezTo>
                  <a:lnTo>
                    <a:pt x="884" y="763"/>
                  </a:lnTo>
                  <a:lnTo>
                    <a:pt x="1303" y="1102"/>
                  </a:lnTo>
                  <a:lnTo>
                    <a:pt x="1615" y="1870"/>
                  </a:lnTo>
                  <a:cubicBezTo>
                    <a:pt x="1580" y="1647"/>
                    <a:pt x="1526" y="1433"/>
                    <a:pt x="1455" y="1227"/>
                  </a:cubicBezTo>
                  <a:lnTo>
                    <a:pt x="1455" y="1227"/>
                  </a:lnTo>
                  <a:cubicBezTo>
                    <a:pt x="1624" y="1361"/>
                    <a:pt x="2365" y="1888"/>
                    <a:pt x="2526" y="2022"/>
                  </a:cubicBezTo>
                  <a:cubicBezTo>
                    <a:pt x="2527" y="2022"/>
                    <a:pt x="2528" y="2023"/>
                    <a:pt x="2528" y="2023"/>
                  </a:cubicBezTo>
                  <a:cubicBezTo>
                    <a:pt x="2539" y="2023"/>
                    <a:pt x="1683" y="1287"/>
                    <a:pt x="1526" y="1156"/>
                  </a:cubicBezTo>
                  <a:lnTo>
                    <a:pt x="1526" y="1156"/>
                  </a:lnTo>
                  <a:lnTo>
                    <a:pt x="2195" y="1299"/>
                  </a:lnTo>
                  <a:cubicBezTo>
                    <a:pt x="1928" y="1192"/>
                    <a:pt x="1642" y="1102"/>
                    <a:pt x="1365" y="1031"/>
                  </a:cubicBezTo>
                  <a:lnTo>
                    <a:pt x="946" y="692"/>
                  </a:lnTo>
                  <a:lnTo>
                    <a:pt x="946" y="692"/>
                  </a:lnTo>
                  <a:cubicBezTo>
                    <a:pt x="1178" y="736"/>
                    <a:pt x="1410" y="754"/>
                    <a:pt x="1642" y="754"/>
                  </a:cubicBezTo>
                  <a:lnTo>
                    <a:pt x="794" y="567"/>
                  </a:lnTo>
                  <a:lnTo>
                    <a:pt x="98" y="14"/>
                  </a:lnTo>
                  <a:cubicBezTo>
                    <a:pt x="89" y="4"/>
                    <a:pt x="7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FECC6"/>
        </a:solidFill>
        <a:effectLst/>
      </p:bgPr>
    </p:bg>
    <p:spTree>
      <p:nvGrpSpPr>
        <p:cNvPr id="1" name="Shape 651"/>
        <p:cNvGrpSpPr/>
        <p:nvPr/>
      </p:nvGrpSpPr>
      <p:grpSpPr>
        <a:xfrm>
          <a:off x="0" y="0"/>
          <a:ext cx="0" cy="0"/>
          <a:chOff x="0" y="0"/>
          <a:chExt cx="0" cy="0"/>
        </a:xfrm>
      </p:grpSpPr>
      <p:grpSp>
        <p:nvGrpSpPr>
          <p:cNvPr id="652" name="Google Shape;652;p7"/>
          <p:cNvGrpSpPr/>
          <p:nvPr/>
        </p:nvGrpSpPr>
        <p:grpSpPr>
          <a:xfrm>
            <a:off x="162150" y="-169612"/>
            <a:ext cx="8819708" cy="5143516"/>
            <a:chOff x="162150" y="-169612"/>
            <a:chExt cx="8819708" cy="5143516"/>
          </a:xfrm>
        </p:grpSpPr>
        <p:sp>
          <p:nvSpPr>
            <p:cNvPr id="653" name="Google Shape;653;p7"/>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7" name="Google Shape;657;p7"/>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658" name="Google Shape;658;p7"/>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7"/>
          <p:cNvSpPr txBox="1">
            <a:spLocks noGrp="1"/>
          </p:cNvSpPr>
          <p:nvPr>
            <p:ph type="body" idx="1"/>
          </p:nvPr>
        </p:nvSpPr>
        <p:spPr>
          <a:xfrm>
            <a:off x="2248350" y="1680150"/>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Montserrat"/>
              <a:buChar char="●"/>
              <a:defRPr sz="1400"/>
            </a:lvl1pPr>
            <a:lvl2pPr marL="914400" lvl="1" indent="-317500" rtl="0">
              <a:lnSpc>
                <a:spcPct val="100000"/>
              </a:lnSpc>
              <a:spcBef>
                <a:spcPts val="0"/>
              </a:spcBef>
              <a:spcAft>
                <a:spcPts val="0"/>
              </a:spcAft>
              <a:buSzPts val="1400"/>
              <a:buFont typeface="Montserrat"/>
              <a:buChar char="○"/>
              <a:defRPr sz="1400"/>
            </a:lvl2pPr>
            <a:lvl3pPr marL="1371600" lvl="2" indent="-317500" rtl="0">
              <a:spcBef>
                <a:spcPts val="0"/>
              </a:spcBef>
              <a:spcAft>
                <a:spcPts val="0"/>
              </a:spcAft>
              <a:buSzPts val="1400"/>
              <a:buFont typeface="Montserrat"/>
              <a:buChar char="■"/>
              <a:defRPr sz="1400"/>
            </a:lvl3pPr>
            <a:lvl4pPr marL="1828800" lvl="3" indent="-317500" rtl="0">
              <a:spcBef>
                <a:spcPts val="0"/>
              </a:spcBef>
              <a:spcAft>
                <a:spcPts val="0"/>
              </a:spcAft>
              <a:buSzPts val="1400"/>
              <a:buFont typeface="Montserrat"/>
              <a:buChar char="●"/>
              <a:defRPr sz="1400"/>
            </a:lvl4pPr>
            <a:lvl5pPr marL="2286000" lvl="4" indent="-317500" rtl="0">
              <a:spcBef>
                <a:spcPts val="0"/>
              </a:spcBef>
              <a:spcAft>
                <a:spcPts val="0"/>
              </a:spcAft>
              <a:buSzPts val="1400"/>
              <a:buFont typeface="Montserrat"/>
              <a:buChar char="○"/>
              <a:defRPr sz="1400"/>
            </a:lvl5pPr>
            <a:lvl6pPr marL="2743200" lvl="5" indent="-317500" rtl="0">
              <a:spcBef>
                <a:spcPts val="0"/>
              </a:spcBef>
              <a:spcAft>
                <a:spcPts val="0"/>
              </a:spcAft>
              <a:buSzPts val="1400"/>
              <a:buFont typeface="Montserrat"/>
              <a:buChar char="■"/>
              <a:defRPr sz="1400"/>
            </a:lvl6pPr>
            <a:lvl7pPr marL="3200400" lvl="6" indent="-317500" rtl="0">
              <a:spcBef>
                <a:spcPts val="0"/>
              </a:spcBef>
              <a:spcAft>
                <a:spcPts val="0"/>
              </a:spcAft>
              <a:buSzPts val="1400"/>
              <a:buFont typeface="Montserrat"/>
              <a:buChar char="●"/>
              <a:defRPr sz="1400"/>
            </a:lvl7pPr>
            <a:lvl8pPr marL="3657600" lvl="7" indent="-317500" rtl="0">
              <a:spcBef>
                <a:spcPts val="0"/>
              </a:spcBef>
              <a:spcAft>
                <a:spcPts val="0"/>
              </a:spcAft>
              <a:buSzPts val="1400"/>
              <a:buFont typeface="Montserrat"/>
              <a:buChar char="○"/>
              <a:defRPr sz="1400"/>
            </a:lvl8pPr>
            <a:lvl9pPr marL="4114800" lvl="8" indent="-317500" rtl="0">
              <a:spcBef>
                <a:spcPts val="0"/>
              </a:spcBef>
              <a:spcAft>
                <a:spcPts val="0"/>
              </a:spcAft>
              <a:buSzPts val="1400"/>
              <a:buFont typeface="Montserrat"/>
              <a:buChar char="■"/>
              <a:defRPr sz="1400"/>
            </a:lvl9pPr>
          </a:lstStyle>
          <a:p>
            <a:endParaRPr/>
          </a:p>
        </p:txBody>
      </p:sp>
      <p:sp>
        <p:nvSpPr>
          <p:cNvPr id="707" name="Google Shape;707;p7"/>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ECC6"/>
        </a:solidFill>
        <a:effectLst/>
      </p:bgPr>
    </p:bg>
    <p:spTree>
      <p:nvGrpSpPr>
        <p:cNvPr id="1" name="Shape 708"/>
        <p:cNvGrpSpPr/>
        <p:nvPr/>
      </p:nvGrpSpPr>
      <p:grpSpPr>
        <a:xfrm>
          <a:off x="0" y="0"/>
          <a:ext cx="0" cy="0"/>
          <a:chOff x="0" y="0"/>
          <a:chExt cx="0" cy="0"/>
        </a:xfrm>
      </p:grpSpPr>
      <p:grpSp>
        <p:nvGrpSpPr>
          <p:cNvPr id="709" name="Google Shape;709;p8"/>
          <p:cNvGrpSpPr/>
          <p:nvPr/>
        </p:nvGrpSpPr>
        <p:grpSpPr>
          <a:xfrm>
            <a:off x="162150" y="-169612"/>
            <a:ext cx="8819708" cy="5143516"/>
            <a:chOff x="162150" y="-169612"/>
            <a:chExt cx="8819708" cy="5143516"/>
          </a:xfrm>
        </p:grpSpPr>
        <p:sp>
          <p:nvSpPr>
            <p:cNvPr id="710" name="Google Shape;710;p8"/>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8"/>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715" name="Google Shape;715;p8"/>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8"/>
          <p:cNvSpPr txBox="1">
            <a:spLocks noGrp="1"/>
          </p:cNvSpPr>
          <p:nvPr>
            <p:ph type="title"/>
          </p:nvPr>
        </p:nvSpPr>
        <p:spPr>
          <a:xfrm>
            <a:off x="1898250" y="1371600"/>
            <a:ext cx="5347500" cy="2400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FECC6"/>
        </a:solidFill>
        <a:effectLst/>
      </p:bgPr>
    </p:bg>
    <p:spTree>
      <p:nvGrpSpPr>
        <p:cNvPr id="1" name="Shape 764"/>
        <p:cNvGrpSpPr/>
        <p:nvPr/>
      </p:nvGrpSpPr>
      <p:grpSpPr>
        <a:xfrm>
          <a:off x="0" y="0"/>
          <a:ext cx="0" cy="0"/>
          <a:chOff x="0" y="0"/>
          <a:chExt cx="0" cy="0"/>
        </a:xfrm>
      </p:grpSpPr>
      <p:grpSp>
        <p:nvGrpSpPr>
          <p:cNvPr id="765" name="Google Shape;765;p9"/>
          <p:cNvGrpSpPr/>
          <p:nvPr/>
        </p:nvGrpSpPr>
        <p:grpSpPr>
          <a:xfrm>
            <a:off x="162150" y="-169612"/>
            <a:ext cx="8819708" cy="5143516"/>
            <a:chOff x="162150" y="-169612"/>
            <a:chExt cx="8819708" cy="5143516"/>
          </a:xfrm>
        </p:grpSpPr>
        <p:sp>
          <p:nvSpPr>
            <p:cNvPr id="766" name="Google Shape;766;p9"/>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0" name="Google Shape;770;p9"/>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771" name="Google Shape;771;p9"/>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9"/>
          <p:cNvSpPr txBox="1">
            <a:spLocks noGrp="1"/>
          </p:cNvSpPr>
          <p:nvPr>
            <p:ph type="title"/>
          </p:nvPr>
        </p:nvSpPr>
        <p:spPr>
          <a:xfrm>
            <a:off x="1061913" y="1219250"/>
            <a:ext cx="3411000" cy="8142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1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20" name="Google Shape;820;p9"/>
          <p:cNvSpPr txBox="1">
            <a:spLocks noGrp="1"/>
          </p:cNvSpPr>
          <p:nvPr>
            <p:ph type="subTitle" idx="1"/>
          </p:nvPr>
        </p:nvSpPr>
        <p:spPr>
          <a:xfrm>
            <a:off x="1045575" y="2033450"/>
            <a:ext cx="3538200" cy="166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1" name="Google Shape;821;p9"/>
          <p:cNvSpPr/>
          <p:nvPr/>
        </p:nvSpPr>
        <p:spPr>
          <a:xfrm rot="-7115392">
            <a:off x="1082854" y="4440730"/>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rot="-7115392">
            <a:off x="1087927" y="444301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rot="-7115392">
            <a:off x="1117343" y="4452459"/>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rot="-7115392">
            <a:off x="1020924" y="4314727"/>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rot="-7115392">
            <a:off x="1014766" y="4313368"/>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rot="-7115392">
            <a:off x="1054122" y="4325523"/>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rot="-7115392">
            <a:off x="827813" y="4321038"/>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rot="-7115392">
            <a:off x="965199" y="4360411"/>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rot="-7115392">
            <a:off x="498545" y="38285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rot="-7115392">
            <a:off x="507409" y="389228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rot="-7115392">
            <a:off x="563416" y="3802317"/>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rot="-7115392">
            <a:off x="502653" y="3815973"/>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rot="-7115392">
            <a:off x="942589" y="3903993"/>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rot="-7115392">
            <a:off x="766883" y="38764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rot="-7115392">
            <a:off x="921943" y="3771414"/>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rot="-7115392">
            <a:off x="885259" y="4003243"/>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rot="-7115392">
            <a:off x="709534" y="3975950"/>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rot="-7115392">
            <a:off x="826239" y="4096155"/>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rot="-7115392">
            <a:off x="652156" y="4107829"/>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rot="-7115392">
            <a:off x="778581" y="4193201"/>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rot="-7115392">
            <a:off x="605645" y="4238930"/>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rot="-7115392">
            <a:off x="897977" y="4118618"/>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rot="-7115392">
            <a:off x="803478" y="379895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rot="-7115392">
            <a:off x="914747" y="424335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rot="-7115392">
            <a:off x="954846" y="378885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rot="-7115392">
            <a:off x="973089" y="3901039"/>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rot="-7115392">
            <a:off x="785339" y="388566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rot="-7115392">
            <a:off x="916169" y="3999586"/>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rot="-7115392">
            <a:off x="728263" y="3985543"/>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rot="-7115392">
            <a:off x="860797" y="409964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rot="-7115392">
            <a:off x="664674" y="411308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rot="-7115392">
            <a:off x="813357" y="4202418"/>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rot="-7115392">
            <a:off x="611786" y="4243707"/>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rot="-7115392">
            <a:off x="660027" y="3935269"/>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rot="10800000">
            <a:off x="1835603" y="4226695"/>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rot="10800000">
            <a:off x="1840573" y="424609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rot="10800000">
            <a:off x="1852240" y="4228489"/>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rot="10800000">
            <a:off x="1854104" y="4224831"/>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rot="10800000">
            <a:off x="1476419" y="4345850"/>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rot="10800000">
            <a:off x="1507209" y="4335702"/>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rot="10800000">
            <a:off x="1479457" y="434550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rot="10800000">
            <a:off x="1420018" y="4387961"/>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rot="10800000">
            <a:off x="1351813" y="4130046"/>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rot="10800000">
            <a:off x="1329175" y="4066115"/>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rot="10800000">
            <a:off x="1476423" y="4071362"/>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rot="10800000">
            <a:off x="1658741" y="4257897"/>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rot="10800000">
            <a:off x="1575003" y="4129490"/>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rot="10800000">
            <a:off x="1623673" y="4165388"/>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rot="10800000">
            <a:off x="1696987" y="4291379"/>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rot="10800000">
            <a:off x="1514600" y="4105672"/>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rot="10800000">
            <a:off x="1348229" y="409987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rot="10800000">
            <a:off x="1332212" y="4065839"/>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rot="10800000">
            <a:off x="1479461" y="4070533"/>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rot="10800000">
            <a:off x="1658741" y="4257828"/>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rot="10800000">
            <a:off x="1579905" y="4128593"/>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rot="10800000">
            <a:off x="1348230" y="405969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rot="10800000">
            <a:off x="1539246" y="4065838"/>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rot="10800000">
            <a:off x="1749315" y="428661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rot="10800000">
            <a:off x="1642106" y="4123759"/>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rot="9470733">
            <a:off x="787444" y="807877"/>
            <a:ext cx="162970" cy="264154"/>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rot="9470733">
            <a:off x="778139" y="722635"/>
            <a:ext cx="153460" cy="351635"/>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rot="9470733">
            <a:off x="831631" y="869445"/>
            <a:ext cx="130305" cy="194040"/>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rot="9470733">
            <a:off x="792928" y="806908"/>
            <a:ext cx="157181" cy="266281"/>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rot="9470733">
            <a:off x="782304" y="636721"/>
            <a:ext cx="304203" cy="203904"/>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rot="9470733">
            <a:off x="702198" y="657591"/>
            <a:ext cx="385894" cy="194099"/>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rot="9470733">
            <a:off x="906633" y="639611"/>
            <a:ext cx="180336" cy="176142"/>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rot="9470733">
            <a:off x="782350" y="636068"/>
            <a:ext cx="302667" cy="205736"/>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8309827" y="968378"/>
            <a:ext cx="229369" cy="187193"/>
          </a:xfrm>
          <a:custGeom>
            <a:avLst/>
            <a:gdLst/>
            <a:ahLst/>
            <a:cxnLst/>
            <a:rect l="l" t="t" r="r" b="b"/>
            <a:pathLst>
              <a:path w="3883" h="3169" extrusionOk="0">
                <a:moveTo>
                  <a:pt x="527" y="1"/>
                </a:moveTo>
                <a:cubicBezTo>
                  <a:pt x="351" y="1"/>
                  <a:pt x="175" y="11"/>
                  <a:pt x="0" y="31"/>
                </a:cubicBezTo>
                <a:cubicBezTo>
                  <a:pt x="116" y="192"/>
                  <a:pt x="402" y="1531"/>
                  <a:pt x="562" y="1870"/>
                </a:cubicBezTo>
                <a:cubicBezTo>
                  <a:pt x="714" y="2209"/>
                  <a:pt x="1223" y="2709"/>
                  <a:pt x="1964" y="3021"/>
                </a:cubicBezTo>
                <a:cubicBezTo>
                  <a:pt x="2237" y="3133"/>
                  <a:pt x="2566" y="3169"/>
                  <a:pt x="2872" y="3169"/>
                </a:cubicBezTo>
                <a:cubicBezTo>
                  <a:pt x="3393" y="3169"/>
                  <a:pt x="3847" y="3066"/>
                  <a:pt x="3847" y="3066"/>
                </a:cubicBezTo>
                <a:cubicBezTo>
                  <a:pt x="3847" y="3066"/>
                  <a:pt x="3883" y="3021"/>
                  <a:pt x="3775" y="2557"/>
                </a:cubicBezTo>
                <a:cubicBezTo>
                  <a:pt x="3677" y="2093"/>
                  <a:pt x="3338" y="1111"/>
                  <a:pt x="2874" y="718"/>
                </a:cubicBezTo>
                <a:cubicBezTo>
                  <a:pt x="2401" y="335"/>
                  <a:pt x="2106" y="201"/>
                  <a:pt x="1366" y="76"/>
                </a:cubicBezTo>
                <a:cubicBezTo>
                  <a:pt x="1091" y="26"/>
                  <a:pt x="809"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8309827" y="968614"/>
            <a:ext cx="288380" cy="250634"/>
          </a:xfrm>
          <a:custGeom>
            <a:avLst/>
            <a:gdLst/>
            <a:ahLst/>
            <a:cxnLst/>
            <a:rect l="l" t="t" r="r" b="b"/>
            <a:pathLst>
              <a:path w="4882" h="4243" extrusionOk="0">
                <a:moveTo>
                  <a:pt x="661" y="0"/>
                </a:moveTo>
                <a:cubicBezTo>
                  <a:pt x="687" y="99"/>
                  <a:pt x="705" y="197"/>
                  <a:pt x="723" y="295"/>
                </a:cubicBezTo>
                <a:cubicBezTo>
                  <a:pt x="741" y="384"/>
                  <a:pt x="759" y="465"/>
                  <a:pt x="795" y="554"/>
                </a:cubicBezTo>
                <a:cubicBezTo>
                  <a:pt x="661" y="447"/>
                  <a:pt x="536" y="357"/>
                  <a:pt x="402" y="259"/>
                </a:cubicBezTo>
                <a:cubicBezTo>
                  <a:pt x="268" y="170"/>
                  <a:pt x="152" y="99"/>
                  <a:pt x="27" y="27"/>
                </a:cubicBezTo>
                <a:lnTo>
                  <a:pt x="0" y="27"/>
                </a:lnTo>
                <a:cubicBezTo>
                  <a:pt x="0" y="36"/>
                  <a:pt x="9" y="45"/>
                  <a:pt x="18" y="54"/>
                </a:cubicBezTo>
                <a:cubicBezTo>
                  <a:pt x="286" y="224"/>
                  <a:pt x="545" y="411"/>
                  <a:pt x="795" y="616"/>
                </a:cubicBezTo>
                <a:cubicBezTo>
                  <a:pt x="598" y="625"/>
                  <a:pt x="393" y="625"/>
                  <a:pt x="197" y="634"/>
                </a:cubicBezTo>
                <a:lnTo>
                  <a:pt x="205" y="661"/>
                </a:lnTo>
                <a:cubicBezTo>
                  <a:pt x="348" y="661"/>
                  <a:pt x="491" y="657"/>
                  <a:pt x="634" y="657"/>
                </a:cubicBezTo>
                <a:cubicBezTo>
                  <a:pt x="705" y="657"/>
                  <a:pt x="777" y="658"/>
                  <a:pt x="848" y="661"/>
                </a:cubicBezTo>
                <a:cubicBezTo>
                  <a:pt x="1053" y="830"/>
                  <a:pt x="1259" y="1018"/>
                  <a:pt x="1464" y="1196"/>
                </a:cubicBezTo>
                <a:cubicBezTo>
                  <a:pt x="1189" y="1281"/>
                  <a:pt x="904" y="1321"/>
                  <a:pt x="616" y="1321"/>
                </a:cubicBezTo>
                <a:cubicBezTo>
                  <a:pt x="538" y="1321"/>
                  <a:pt x="461" y="1318"/>
                  <a:pt x="384" y="1312"/>
                </a:cubicBezTo>
                <a:lnTo>
                  <a:pt x="384" y="1330"/>
                </a:lnTo>
                <a:cubicBezTo>
                  <a:pt x="468" y="1341"/>
                  <a:pt x="551" y="1345"/>
                  <a:pt x="635" y="1345"/>
                </a:cubicBezTo>
                <a:cubicBezTo>
                  <a:pt x="694" y="1345"/>
                  <a:pt x="753" y="1343"/>
                  <a:pt x="812" y="1339"/>
                </a:cubicBezTo>
                <a:cubicBezTo>
                  <a:pt x="1053" y="1330"/>
                  <a:pt x="1294" y="1304"/>
                  <a:pt x="1526" y="1259"/>
                </a:cubicBezTo>
                <a:cubicBezTo>
                  <a:pt x="1625" y="1339"/>
                  <a:pt x="1723" y="1420"/>
                  <a:pt x="1830" y="1500"/>
                </a:cubicBezTo>
                <a:cubicBezTo>
                  <a:pt x="1928" y="1571"/>
                  <a:pt x="2053" y="1661"/>
                  <a:pt x="2160" y="1741"/>
                </a:cubicBezTo>
                <a:cubicBezTo>
                  <a:pt x="1840" y="1816"/>
                  <a:pt x="1513" y="1852"/>
                  <a:pt x="1186" y="1852"/>
                </a:cubicBezTo>
                <a:cubicBezTo>
                  <a:pt x="966" y="1852"/>
                  <a:pt x="745" y="1836"/>
                  <a:pt x="527" y="1803"/>
                </a:cubicBezTo>
                <a:lnTo>
                  <a:pt x="527" y="1803"/>
                </a:lnTo>
                <a:lnTo>
                  <a:pt x="536" y="1839"/>
                </a:lnTo>
                <a:cubicBezTo>
                  <a:pt x="643" y="1857"/>
                  <a:pt x="741" y="1866"/>
                  <a:pt x="848" y="1875"/>
                </a:cubicBezTo>
                <a:cubicBezTo>
                  <a:pt x="971" y="1885"/>
                  <a:pt x="1094" y="1890"/>
                  <a:pt x="1218" y="1890"/>
                </a:cubicBezTo>
                <a:cubicBezTo>
                  <a:pt x="1543" y="1890"/>
                  <a:pt x="1870" y="1854"/>
                  <a:pt x="2187" y="1777"/>
                </a:cubicBezTo>
                <a:lnTo>
                  <a:pt x="2196" y="1777"/>
                </a:lnTo>
                <a:cubicBezTo>
                  <a:pt x="2365" y="1893"/>
                  <a:pt x="2535" y="2018"/>
                  <a:pt x="2704" y="2134"/>
                </a:cubicBezTo>
                <a:lnTo>
                  <a:pt x="2687" y="2151"/>
                </a:lnTo>
                <a:cubicBezTo>
                  <a:pt x="2267" y="2508"/>
                  <a:pt x="1714" y="2580"/>
                  <a:pt x="1187" y="2589"/>
                </a:cubicBezTo>
                <a:lnTo>
                  <a:pt x="1259" y="2642"/>
                </a:lnTo>
                <a:cubicBezTo>
                  <a:pt x="1776" y="2633"/>
                  <a:pt x="2347" y="2508"/>
                  <a:pt x="2749" y="2169"/>
                </a:cubicBezTo>
                <a:cubicBezTo>
                  <a:pt x="2794" y="2205"/>
                  <a:pt x="2847" y="2241"/>
                  <a:pt x="2892" y="2276"/>
                </a:cubicBezTo>
                <a:cubicBezTo>
                  <a:pt x="3061" y="2401"/>
                  <a:pt x="3222" y="2544"/>
                  <a:pt x="3392" y="2687"/>
                </a:cubicBezTo>
                <a:cubicBezTo>
                  <a:pt x="3079" y="2883"/>
                  <a:pt x="2749" y="3035"/>
                  <a:pt x="2401" y="3133"/>
                </a:cubicBezTo>
                <a:cubicBezTo>
                  <a:pt x="2437" y="3142"/>
                  <a:pt x="2490" y="3151"/>
                  <a:pt x="2535" y="3151"/>
                </a:cubicBezTo>
                <a:cubicBezTo>
                  <a:pt x="2696" y="3097"/>
                  <a:pt x="2856" y="3035"/>
                  <a:pt x="3008" y="2955"/>
                </a:cubicBezTo>
                <a:cubicBezTo>
                  <a:pt x="3151" y="2883"/>
                  <a:pt x="3285" y="2803"/>
                  <a:pt x="3418" y="2714"/>
                </a:cubicBezTo>
                <a:lnTo>
                  <a:pt x="3499" y="2785"/>
                </a:lnTo>
                <a:cubicBezTo>
                  <a:pt x="3552" y="2830"/>
                  <a:pt x="3597" y="2883"/>
                  <a:pt x="3651" y="2928"/>
                </a:cubicBezTo>
                <a:cubicBezTo>
                  <a:pt x="3668" y="2946"/>
                  <a:pt x="3677" y="2955"/>
                  <a:pt x="3686" y="2964"/>
                </a:cubicBezTo>
                <a:cubicBezTo>
                  <a:pt x="3740" y="3017"/>
                  <a:pt x="3784" y="3062"/>
                  <a:pt x="3838" y="3115"/>
                </a:cubicBezTo>
                <a:cubicBezTo>
                  <a:pt x="4177" y="3463"/>
                  <a:pt x="4481" y="3829"/>
                  <a:pt x="4766" y="4222"/>
                </a:cubicBezTo>
                <a:cubicBezTo>
                  <a:pt x="4776" y="4236"/>
                  <a:pt x="4789" y="4242"/>
                  <a:pt x="4803" y="4242"/>
                </a:cubicBezTo>
                <a:cubicBezTo>
                  <a:pt x="4841" y="4242"/>
                  <a:pt x="4881" y="4199"/>
                  <a:pt x="4855" y="4160"/>
                </a:cubicBezTo>
                <a:cubicBezTo>
                  <a:pt x="4597" y="3811"/>
                  <a:pt x="4320" y="3481"/>
                  <a:pt x="4025" y="3169"/>
                </a:cubicBezTo>
                <a:cubicBezTo>
                  <a:pt x="3963" y="3115"/>
                  <a:pt x="3900" y="3053"/>
                  <a:pt x="3838" y="2990"/>
                </a:cubicBezTo>
                <a:lnTo>
                  <a:pt x="3820" y="2981"/>
                </a:lnTo>
                <a:lnTo>
                  <a:pt x="3749" y="2910"/>
                </a:lnTo>
                <a:lnTo>
                  <a:pt x="3686" y="2856"/>
                </a:lnTo>
                <a:lnTo>
                  <a:pt x="3642" y="2812"/>
                </a:lnTo>
                <a:lnTo>
                  <a:pt x="3552" y="2732"/>
                </a:lnTo>
                <a:cubicBezTo>
                  <a:pt x="3490" y="2669"/>
                  <a:pt x="3418" y="2615"/>
                  <a:pt x="3347" y="2553"/>
                </a:cubicBezTo>
                <a:cubicBezTo>
                  <a:pt x="3472" y="2392"/>
                  <a:pt x="3552" y="2196"/>
                  <a:pt x="3606" y="2000"/>
                </a:cubicBezTo>
                <a:cubicBezTo>
                  <a:pt x="3588" y="1964"/>
                  <a:pt x="3579" y="1928"/>
                  <a:pt x="3561" y="1893"/>
                </a:cubicBezTo>
                <a:cubicBezTo>
                  <a:pt x="3526" y="2125"/>
                  <a:pt x="3436" y="2339"/>
                  <a:pt x="3302" y="2526"/>
                </a:cubicBezTo>
                <a:cubicBezTo>
                  <a:pt x="3222" y="2455"/>
                  <a:pt x="3142" y="2392"/>
                  <a:pt x="3061" y="2330"/>
                </a:cubicBezTo>
                <a:lnTo>
                  <a:pt x="2937" y="2232"/>
                </a:lnTo>
                <a:cubicBezTo>
                  <a:pt x="3088" y="1866"/>
                  <a:pt x="3169" y="1473"/>
                  <a:pt x="3160" y="1080"/>
                </a:cubicBezTo>
                <a:cubicBezTo>
                  <a:pt x="3142" y="1054"/>
                  <a:pt x="3124" y="1027"/>
                  <a:pt x="3097" y="1000"/>
                </a:cubicBezTo>
                <a:lnTo>
                  <a:pt x="3097" y="1143"/>
                </a:lnTo>
                <a:cubicBezTo>
                  <a:pt x="3097" y="1375"/>
                  <a:pt x="3079" y="1598"/>
                  <a:pt x="3026" y="1821"/>
                </a:cubicBezTo>
                <a:cubicBezTo>
                  <a:pt x="2999" y="1946"/>
                  <a:pt x="2963" y="2071"/>
                  <a:pt x="2919" y="2196"/>
                </a:cubicBezTo>
                <a:cubicBezTo>
                  <a:pt x="2758" y="2080"/>
                  <a:pt x="2588" y="1964"/>
                  <a:pt x="2428" y="1848"/>
                </a:cubicBezTo>
                <a:cubicBezTo>
                  <a:pt x="2553" y="1420"/>
                  <a:pt x="2615" y="973"/>
                  <a:pt x="2615" y="518"/>
                </a:cubicBezTo>
                <a:lnTo>
                  <a:pt x="2562" y="491"/>
                </a:lnTo>
                <a:lnTo>
                  <a:pt x="2562" y="714"/>
                </a:lnTo>
                <a:cubicBezTo>
                  <a:pt x="2562" y="955"/>
                  <a:pt x="2535" y="1196"/>
                  <a:pt x="2481" y="1437"/>
                </a:cubicBezTo>
                <a:cubicBezTo>
                  <a:pt x="2455" y="1562"/>
                  <a:pt x="2419" y="1696"/>
                  <a:pt x="2383" y="1821"/>
                </a:cubicBezTo>
                <a:cubicBezTo>
                  <a:pt x="2249" y="1732"/>
                  <a:pt x="2124" y="1643"/>
                  <a:pt x="1990" y="1553"/>
                </a:cubicBezTo>
                <a:cubicBezTo>
                  <a:pt x="1982" y="1544"/>
                  <a:pt x="2106" y="804"/>
                  <a:pt x="2044" y="233"/>
                </a:cubicBezTo>
                <a:lnTo>
                  <a:pt x="1990" y="215"/>
                </a:lnTo>
                <a:lnTo>
                  <a:pt x="1990" y="215"/>
                </a:lnTo>
                <a:cubicBezTo>
                  <a:pt x="2026" y="643"/>
                  <a:pt x="1999" y="1071"/>
                  <a:pt x="1928" y="1500"/>
                </a:cubicBezTo>
                <a:cubicBezTo>
                  <a:pt x="1928" y="1500"/>
                  <a:pt x="1928" y="1500"/>
                  <a:pt x="1928" y="1509"/>
                </a:cubicBezTo>
                <a:cubicBezTo>
                  <a:pt x="1803" y="1411"/>
                  <a:pt x="1482" y="1161"/>
                  <a:pt x="1473" y="1152"/>
                </a:cubicBezTo>
                <a:lnTo>
                  <a:pt x="1384" y="1071"/>
                </a:lnTo>
                <a:cubicBezTo>
                  <a:pt x="1375" y="822"/>
                  <a:pt x="1339" y="581"/>
                  <a:pt x="1303" y="340"/>
                </a:cubicBezTo>
                <a:cubicBezTo>
                  <a:pt x="1285" y="241"/>
                  <a:pt x="1268" y="152"/>
                  <a:pt x="1241" y="54"/>
                </a:cubicBezTo>
                <a:lnTo>
                  <a:pt x="1178" y="45"/>
                </a:lnTo>
                <a:lnTo>
                  <a:pt x="1178" y="45"/>
                </a:lnTo>
                <a:cubicBezTo>
                  <a:pt x="1196" y="143"/>
                  <a:pt x="1223" y="250"/>
                  <a:pt x="1241" y="357"/>
                </a:cubicBezTo>
                <a:cubicBezTo>
                  <a:pt x="1285" y="581"/>
                  <a:pt x="1321" y="813"/>
                  <a:pt x="1357" y="1036"/>
                </a:cubicBezTo>
                <a:cubicBezTo>
                  <a:pt x="1232" y="929"/>
                  <a:pt x="1107" y="813"/>
                  <a:pt x="991" y="714"/>
                </a:cubicBezTo>
                <a:cubicBezTo>
                  <a:pt x="946" y="679"/>
                  <a:pt x="911" y="643"/>
                  <a:pt x="866" y="607"/>
                </a:cubicBezTo>
                <a:cubicBezTo>
                  <a:pt x="830" y="491"/>
                  <a:pt x="803" y="375"/>
                  <a:pt x="777" y="250"/>
                </a:cubicBezTo>
                <a:cubicBezTo>
                  <a:pt x="759" y="170"/>
                  <a:pt x="741" y="81"/>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8309827" y="967020"/>
            <a:ext cx="155059" cy="173016"/>
          </a:xfrm>
          <a:custGeom>
            <a:avLst/>
            <a:gdLst/>
            <a:ahLst/>
            <a:cxnLst/>
            <a:rect l="l" t="t" r="r" b="b"/>
            <a:pathLst>
              <a:path w="2625" h="2929" extrusionOk="0">
                <a:moveTo>
                  <a:pt x="1785" y="179"/>
                </a:moveTo>
                <a:cubicBezTo>
                  <a:pt x="1660" y="152"/>
                  <a:pt x="1526" y="126"/>
                  <a:pt x="1366" y="99"/>
                </a:cubicBezTo>
                <a:cubicBezTo>
                  <a:pt x="911" y="19"/>
                  <a:pt x="455" y="1"/>
                  <a:pt x="0" y="54"/>
                </a:cubicBezTo>
                <a:cubicBezTo>
                  <a:pt x="116" y="224"/>
                  <a:pt x="402" y="1554"/>
                  <a:pt x="554" y="1893"/>
                </a:cubicBezTo>
                <a:cubicBezTo>
                  <a:pt x="696" y="2196"/>
                  <a:pt x="1107" y="2625"/>
                  <a:pt x="1714" y="2928"/>
                </a:cubicBezTo>
                <a:cubicBezTo>
                  <a:pt x="2597" y="2232"/>
                  <a:pt x="2624" y="911"/>
                  <a:pt x="1776" y="1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8307169" y="968260"/>
            <a:ext cx="230137" cy="187724"/>
          </a:xfrm>
          <a:custGeom>
            <a:avLst/>
            <a:gdLst/>
            <a:ahLst/>
            <a:cxnLst/>
            <a:rect l="l" t="t" r="r" b="b"/>
            <a:pathLst>
              <a:path w="3896" h="3178" extrusionOk="0">
                <a:moveTo>
                  <a:pt x="3844" y="2670"/>
                </a:moveTo>
                <a:lnTo>
                  <a:pt x="3844" y="2670"/>
                </a:lnTo>
                <a:cubicBezTo>
                  <a:pt x="3848" y="2695"/>
                  <a:pt x="3852" y="2720"/>
                  <a:pt x="3856" y="2746"/>
                </a:cubicBezTo>
                <a:cubicBezTo>
                  <a:pt x="3860" y="2770"/>
                  <a:pt x="3866" y="2795"/>
                  <a:pt x="3871" y="2819"/>
                </a:cubicBezTo>
                <a:lnTo>
                  <a:pt x="3871" y="2819"/>
                </a:lnTo>
                <a:cubicBezTo>
                  <a:pt x="3866" y="2787"/>
                  <a:pt x="3861" y="2755"/>
                  <a:pt x="3856" y="2720"/>
                </a:cubicBezTo>
                <a:cubicBezTo>
                  <a:pt x="3852" y="2703"/>
                  <a:pt x="3848" y="2687"/>
                  <a:pt x="3844" y="2670"/>
                </a:cubicBezTo>
                <a:close/>
                <a:moveTo>
                  <a:pt x="3871" y="2819"/>
                </a:moveTo>
                <a:cubicBezTo>
                  <a:pt x="3875" y="2843"/>
                  <a:pt x="3878" y="2867"/>
                  <a:pt x="3882" y="2892"/>
                </a:cubicBezTo>
                <a:lnTo>
                  <a:pt x="3882" y="2892"/>
                </a:lnTo>
                <a:cubicBezTo>
                  <a:pt x="3880" y="2867"/>
                  <a:pt x="3876" y="2843"/>
                  <a:pt x="3871" y="2819"/>
                </a:cubicBezTo>
                <a:close/>
                <a:moveTo>
                  <a:pt x="3882" y="2892"/>
                </a:moveTo>
                <a:cubicBezTo>
                  <a:pt x="3883" y="2900"/>
                  <a:pt x="3883" y="2908"/>
                  <a:pt x="3883" y="2916"/>
                </a:cubicBezTo>
                <a:cubicBezTo>
                  <a:pt x="3889" y="2953"/>
                  <a:pt x="3895" y="2989"/>
                  <a:pt x="3896" y="3023"/>
                </a:cubicBezTo>
                <a:lnTo>
                  <a:pt x="3896" y="3023"/>
                </a:lnTo>
                <a:cubicBezTo>
                  <a:pt x="3896" y="2981"/>
                  <a:pt x="3889" y="2937"/>
                  <a:pt x="3883" y="2898"/>
                </a:cubicBezTo>
                <a:cubicBezTo>
                  <a:pt x="3883" y="2896"/>
                  <a:pt x="3882" y="2894"/>
                  <a:pt x="3882" y="2892"/>
                </a:cubicBezTo>
                <a:close/>
                <a:moveTo>
                  <a:pt x="3896" y="3023"/>
                </a:moveTo>
                <a:cubicBezTo>
                  <a:pt x="3895" y="3038"/>
                  <a:pt x="3894" y="3053"/>
                  <a:pt x="3892" y="3068"/>
                </a:cubicBezTo>
                <a:cubicBezTo>
                  <a:pt x="3895" y="3054"/>
                  <a:pt x="3896" y="3039"/>
                  <a:pt x="3896" y="3023"/>
                </a:cubicBezTo>
                <a:close/>
                <a:moveTo>
                  <a:pt x="543" y="0"/>
                </a:moveTo>
                <a:cubicBezTo>
                  <a:pt x="384" y="0"/>
                  <a:pt x="225" y="7"/>
                  <a:pt x="66" y="22"/>
                </a:cubicBezTo>
                <a:lnTo>
                  <a:pt x="66" y="22"/>
                </a:lnTo>
                <a:cubicBezTo>
                  <a:pt x="65" y="20"/>
                  <a:pt x="64" y="17"/>
                  <a:pt x="63" y="15"/>
                </a:cubicBezTo>
                <a:lnTo>
                  <a:pt x="60" y="22"/>
                </a:lnTo>
                <a:lnTo>
                  <a:pt x="60" y="22"/>
                </a:lnTo>
                <a:cubicBezTo>
                  <a:pt x="52" y="23"/>
                  <a:pt x="44" y="24"/>
                  <a:pt x="36" y="24"/>
                </a:cubicBezTo>
                <a:lnTo>
                  <a:pt x="1" y="24"/>
                </a:lnTo>
                <a:lnTo>
                  <a:pt x="18" y="60"/>
                </a:lnTo>
                <a:cubicBezTo>
                  <a:pt x="72" y="167"/>
                  <a:pt x="108" y="274"/>
                  <a:pt x="143" y="390"/>
                </a:cubicBezTo>
                <a:cubicBezTo>
                  <a:pt x="170" y="497"/>
                  <a:pt x="206" y="613"/>
                  <a:pt x="242" y="720"/>
                </a:cubicBezTo>
                <a:lnTo>
                  <a:pt x="429" y="1408"/>
                </a:lnTo>
                <a:cubicBezTo>
                  <a:pt x="465" y="1524"/>
                  <a:pt x="500" y="1631"/>
                  <a:pt x="536" y="1747"/>
                </a:cubicBezTo>
                <a:cubicBezTo>
                  <a:pt x="572" y="1854"/>
                  <a:pt x="625" y="1961"/>
                  <a:pt x="688" y="2059"/>
                </a:cubicBezTo>
                <a:cubicBezTo>
                  <a:pt x="831" y="2256"/>
                  <a:pt x="1000" y="2425"/>
                  <a:pt x="1188" y="2568"/>
                </a:cubicBezTo>
                <a:cubicBezTo>
                  <a:pt x="1375" y="2711"/>
                  <a:pt x="1580" y="2836"/>
                  <a:pt x="1794" y="2943"/>
                </a:cubicBezTo>
                <a:cubicBezTo>
                  <a:pt x="2009" y="3050"/>
                  <a:pt x="2241" y="3121"/>
                  <a:pt x="2473" y="3157"/>
                </a:cubicBezTo>
                <a:cubicBezTo>
                  <a:pt x="2618" y="3171"/>
                  <a:pt x="2764" y="3178"/>
                  <a:pt x="2910" y="3178"/>
                </a:cubicBezTo>
                <a:cubicBezTo>
                  <a:pt x="3240" y="3178"/>
                  <a:pt x="3570" y="3142"/>
                  <a:pt x="3892" y="3068"/>
                </a:cubicBezTo>
                <a:lnTo>
                  <a:pt x="3892" y="3068"/>
                </a:lnTo>
                <a:cubicBezTo>
                  <a:pt x="3602" y="3124"/>
                  <a:pt x="3305" y="3151"/>
                  <a:pt x="3009" y="3151"/>
                </a:cubicBezTo>
                <a:cubicBezTo>
                  <a:pt x="2832" y="3151"/>
                  <a:pt x="2656" y="3141"/>
                  <a:pt x="2482" y="3121"/>
                </a:cubicBezTo>
                <a:cubicBezTo>
                  <a:pt x="2250" y="3086"/>
                  <a:pt x="2018" y="3014"/>
                  <a:pt x="1812" y="2907"/>
                </a:cubicBezTo>
                <a:cubicBezTo>
                  <a:pt x="1598" y="2800"/>
                  <a:pt x="1402" y="2675"/>
                  <a:pt x="1214" y="2532"/>
                </a:cubicBezTo>
                <a:cubicBezTo>
                  <a:pt x="1027" y="2389"/>
                  <a:pt x="857" y="2220"/>
                  <a:pt x="723" y="2032"/>
                </a:cubicBezTo>
                <a:cubicBezTo>
                  <a:pt x="652" y="1934"/>
                  <a:pt x="607" y="1827"/>
                  <a:pt x="572" y="1720"/>
                </a:cubicBezTo>
                <a:cubicBezTo>
                  <a:pt x="536" y="1604"/>
                  <a:pt x="500" y="1497"/>
                  <a:pt x="465" y="1381"/>
                </a:cubicBezTo>
                <a:lnTo>
                  <a:pt x="286" y="694"/>
                </a:lnTo>
                <a:cubicBezTo>
                  <a:pt x="250" y="578"/>
                  <a:pt x="224" y="462"/>
                  <a:pt x="188" y="355"/>
                </a:cubicBezTo>
                <a:cubicBezTo>
                  <a:pt x="165" y="253"/>
                  <a:pt x="127" y="151"/>
                  <a:pt x="83" y="56"/>
                </a:cubicBezTo>
                <a:lnTo>
                  <a:pt x="83" y="56"/>
                </a:lnTo>
                <a:cubicBezTo>
                  <a:pt x="249" y="38"/>
                  <a:pt x="416" y="29"/>
                  <a:pt x="583" y="29"/>
                </a:cubicBezTo>
                <a:cubicBezTo>
                  <a:pt x="870" y="29"/>
                  <a:pt x="1157" y="55"/>
                  <a:pt x="1437" y="105"/>
                </a:cubicBezTo>
                <a:cubicBezTo>
                  <a:pt x="1670" y="140"/>
                  <a:pt x="1902" y="194"/>
                  <a:pt x="2116" y="265"/>
                </a:cubicBezTo>
                <a:cubicBezTo>
                  <a:pt x="2339" y="346"/>
                  <a:pt x="2544" y="462"/>
                  <a:pt x="2732" y="604"/>
                </a:cubicBezTo>
                <a:cubicBezTo>
                  <a:pt x="3124" y="863"/>
                  <a:pt x="3347" y="1292"/>
                  <a:pt x="3535" y="1720"/>
                </a:cubicBezTo>
                <a:cubicBezTo>
                  <a:pt x="3624" y="1934"/>
                  <a:pt x="3704" y="2157"/>
                  <a:pt x="3767" y="2381"/>
                </a:cubicBezTo>
                <a:cubicBezTo>
                  <a:pt x="3797" y="2479"/>
                  <a:pt x="3821" y="2577"/>
                  <a:pt x="3844" y="2670"/>
                </a:cubicBezTo>
                <a:lnTo>
                  <a:pt x="3844" y="2670"/>
                </a:lnTo>
                <a:cubicBezTo>
                  <a:pt x="3827" y="2576"/>
                  <a:pt x="3806" y="2490"/>
                  <a:pt x="3785" y="2398"/>
                </a:cubicBezTo>
                <a:cubicBezTo>
                  <a:pt x="3722" y="2175"/>
                  <a:pt x="3642" y="1952"/>
                  <a:pt x="3562" y="1729"/>
                </a:cubicBezTo>
                <a:cubicBezTo>
                  <a:pt x="3472" y="1515"/>
                  <a:pt x="3365" y="1301"/>
                  <a:pt x="3240" y="1104"/>
                </a:cubicBezTo>
                <a:cubicBezTo>
                  <a:pt x="3169" y="997"/>
                  <a:pt x="3098" y="908"/>
                  <a:pt x="3017" y="819"/>
                </a:cubicBezTo>
                <a:cubicBezTo>
                  <a:pt x="2937" y="738"/>
                  <a:pt x="2848" y="667"/>
                  <a:pt x="2749" y="596"/>
                </a:cubicBezTo>
                <a:cubicBezTo>
                  <a:pt x="2562" y="444"/>
                  <a:pt x="2357" y="328"/>
                  <a:pt x="2134" y="247"/>
                </a:cubicBezTo>
                <a:cubicBezTo>
                  <a:pt x="1911" y="176"/>
                  <a:pt x="1678" y="122"/>
                  <a:pt x="1446" y="78"/>
                </a:cubicBezTo>
                <a:cubicBezTo>
                  <a:pt x="1148" y="26"/>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7820316" y="560501"/>
            <a:ext cx="150038" cy="174965"/>
          </a:xfrm>
          <a:custGeom>
            <a:avLst/>
            <a:gdLst/>
            <a:ahLst/>
            <a:cxnLst/>
            <a:rect l="l" t="t" r="r" b="b"/>
            <a:pathLst>
              <a:path w="2540" h="2962" extrusionOk="0">
                <a:moveTo>
                  <a:pt x="1670" y="0"/>
                </a:moveTo>
                <a:cubicBezTo>
                  <a:pt x="1491" y="0"/>
                  <a:pt x="1266" y="39"/>
                  <a:pt x="1094" y="198"/>
                </a:cubicBezTo>
                <a:cubicBezTo>
                  <a:pt x="746" y="519"/>
                  <a:pt x="85" y="1385"/>
                  <a:pt x="41" y="2054"/>
                </a:cubicBezTo>
                <a:cubicBezTo>
                  <a:pt x="1" y="2649"/>
                  <a:pt x="271" y="2962"/>
                  <a:pt x="751" y="2962"/>
                </a:cubicBezTo>
                <a:cubicBezTo>
                  <a:pt x="811" y="2962"/>
                  <a:pt x="875" y="2957"/>
                  <a:pt x="942" y="2947"/>
                </a:cubicBezTo>
                <a:cubicBezTo>
                  <a:pt x="1540" y="2866"/>
                  <a:pt x="2316" y="1688"/>
                  <a:pt x="2423" y="1081"/>
                </a:cubicBezTo>
                <a:cubicBezTo>
                  <a:pt x="2540" y="475"/>
                  <a:pt x="1977" y="37"/>
                  <a:pt x="1977" y="37"/>
                </a:cubicBezTo>
                <a:cubicBezTo>
                  <a:pt x="1977" y="37"/>
                  <a:pt x="1845"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7824805" y="528072"/>
            <a:ext cx="140587" cy="205445"/>
          </a:xfrm>
          <a:custGeom>
            <a:avLst/>
            <a:gdLst/>
            <a:ahLst/>
            <a:cxnLst/>
            <a:rect l="l" t="t" r="r" b="b"/>
            <a:pathLst>
              <a:path w="2380" h="3478" extrusionOk="0">
                <a:moveTo>
                  <a:pt x="1223" y="1050"/>
                </a:moveTo>
                <a:cubicBezTo>
                  <a:pt x="1216" y="1052"/>
                  <a:pt x="1208" y="1054"/>
                  <a:pt x="1201" y="1056"/>
                </a:cubicBezTo>
                <a:lnTo>
                  <a:pt x="1201" y="1056"/>
                </a:lnTo>
                <a:cubicBezTo>
                  <a:pt x="1211" y="1054"/>
                  <a:pt x="1221" y="1052"/>
                  <a:pt x="1232" y="1050"/>
                </a:cubicBezTo>
                <a:close/>
                <a:moveTo>
                  <a:pt x="1201" y="1056"/>
                </a:moveTo>
                <a:cubicBezTo>
                  <a:pt x="1006" y="1092"/>
                  <a:pt x="811" y="1153"/>
                  <a:pt x="625" y="1238"/>
                </a:cubicBezTo>
                <a:lnTo>
                  <a:pt x="598" y="1273"/>
                </a:lnTo>
                <a:cubicBezTo>
                  <a:pt x="788" y="1179"/>
                  <a:pt x="994" y="1109"/>
                  <a:pt x="1201" y="1056"/>
                </a:cubicBezTo>
                <a:close/>
                <a:moveTo>
                  <a:pt x="2351" y="0"/>
                </a:moveTo>
                <a:cubicBezTo>
                  <a:pt x="2347" y="0"/>
                  <a:pt x="2343" y="2"/>
                  <a:pt x="2339" y="6"/>
                </a:cubicBezTo>
                <a:cubicBezTo>
                  <a:pt x="2053" y="301"/>
                  <a:pt x="1821" y="640"/>
                  <a:pt x="1642" y="1015"/>
                </a:cubicBezTo>
                <a:lnTo>
                  <a:pt x="1482" y="1015"/>
                </a:lnTo>
                <a:cubicBezTo>
                  <a:pt x="1455" y="1015"/>
                  <a:pt x="1428" y="1015"/>
                  <a:pt x="1410" y="1024"/>
                </a:cubicBezTo>
                <a:lnTo>
                  <a:pt x="1357" y="1024"/>
                </a:lnTo>
                <a:lnTo>
                  <a:pt x="1294" y="1032"/>
                </a:lnTo>
                <a:lnTo>
                  <a:pt x="1232" y="1050"/>
                </a:lnTo>
                <a:lnTo>
                  <a:pt x="1250" y="1050"/>
                </a:lnTo>
                <a:lnTo>
                  <a:pt x="1330" y="1041"/>
                </a:lnTo>
                <a:lnTo>
                  <a:pt x="1384" y="1041"/>
                </a:lnTo>
                <a:lnTo>
                  <a:pt x="1455" y="1032"/>
                </a:lnTo>
                <a:lnTo>
                  <a:pt x="1625" y="1032"/>
                </a:lnTo>
                <a:cubicBezTo>
                  <a:pt x="1571" y="1131"/>
                  <a:pt x="1517" y="1229"/>
                  <a:pt x="1473" y="1327"/>
                </a:cubicBezTo>
                <a:cubicBezTo>
                  <a:pt x="1464" y="1345"/>
                  <a:pt x="1455" y="1372"/>
                  <a:pt x="1446" y="1389"/>
                </a:cubicBezTo>
                <a:cubicBezTo>
                  <a:pt x="1348" y="1604"/>
                  <a:pt x="1250" y="1818"/>
                  <a:pt x="1152" y="2023"/>
                </a:cubicBezTo>
                <a:lnTo>
                  <a:pt x="1134" y="2023"/>
                </a:lnTo>
                <a:cubicBezTo>
                  <a:pt x="911" y="2023"/>
                  <a:pt x="679" y="2041"/>
                  <a:pt x="446" y="2086"/>
                </a:cubicBezTo>
                <a:cubicBezTo>
                  <a:pt x="339" y="2103"/>
                  <a:pt x="223" y="2139"/>
                  <a:pt x="116" y="2175"/>
                </a:cubicBezTo>
                <a:lnTo>
                  <a:pt x="72" y="2184"/>
                </a:lnTo>
                <a:lnTo>
                  <a:pt x="63" y="2228"/>
                </a:lnTo>
                <a:lnTo>
                  <a:pt x="125" y="2202"/>
                </a:lnTo>
                <a:cubicBezTo>
                  <a:pt x="232" y="2166"/>
                  <a:pt x="339" y="2139"/>
                  <a:pt x="455" y="2121"/>
                </a:cubicBezTo>
                <a:cubicBezTo>
                  <a:pt x="641" y="2084"/>
                  <a:pt x="827" y="2066"/>
                  <a:pt x="1018" y="2066"/>
                </a:cubicBezTo>
                <a:cubicBezTo>
                  <a:pt x="1057" y="2066"/>
                  <a:pt x="1095" y="2066"/>
                  <a:pt x="1134" y="2068"/>
                </a:cubicBezTo>
                <a:cubicBezTo>
                  <a:pt x="1018" y="2309"/>
                  <a:pt x="893" y="2550"/>
                  <a:pt x="750" y="2782"/>
                </a:cubicBezTo>
                <a:lnTo>
                  <a:pt x="741" y="2782"/>
                </a:lnTo>
                <a:cubicBezTo>
                  <a:pt x="491" y="2853"/>
                  <a:pt x="241" y="2933"/>
                  <a:pt x="0" y="3032"/>
                </a:cubicBezTo>
                <a:cubicBezTo>
                  <a:pt x="0" y="3041"/>
                  <a:pt x="9" y="3058"/>
                  <a:pt x="9" y="3067"/>
                </a:cubicBezTo>
                <a:cubicBezTo>
                  <a:pt x="63" y="3050"/>
                  <a:pt x="125" y="3023"/>
                  <a:pt x="170" y="3005"/>
                </a:cubicBezTo>
                <a:cubicBezTo>
                  <a:pt x="348" y="2942"/>
                  <a:pt x="536" y="2889"/>
                  <a:pt x="723" y="2835"/>
                </a:cubicBezTo>
                <a:lnTo>
                  <a:pt x="723" y="2835"/>
                </a:lnTo>
                <a:cubicBezTo>
                  <a:pt x="589" y="3050"/>
                  <a:pt x="455" y="3255"/>
                  <a:pt x="322" y="3460"/>
                </a:cubicBezTo>
                <a:lnTo>
                  <a:pt x="366" y="3478"/>
                </a:lnTo>
                <a:cubicBezTo>
                  <a:pt x="589" y="3157"/>
                  <a:pt x="812" y="2835"/>
                  <a:pt x="1000" y="2496"/>
                </a:cubicBezTo>
                <a:cubicBezTo>
                  <a:pt x="1098" y="2791"/>
                  <a:pt x="1160" y="3085"/>
                  <a:pt x="1178" y="3389"/>
                </a:cubicBezTo>
                <a:lnTo>
                  <a:pt x="1205" y="3380"/>
                </a:lnTo>
                <a:cubicBezTo>
                  <a:pt x="1187" y="3067"/>
                  <a:pt x="1125" y="2755"/>
                  <a:pt x="1027" y="2452"/>
                </a:cubicBezTo>
                <a:cubicBezTo>
                  <a:pt x="1071" y="2380"/>
                  <a:pt x="1116" y="2300"/>
                  <a:pt x="1152" y="2219"/>
                </a:cubicBezTo>
                <a:cubicBezTo>
                  <a:pt x="1268" y="1987"/>
                  <a:pt x="1375" y="1755"/>
                  <a:pt x="1491" y="1523"/>
                </a:cubicBezTo>
                <a:cubicBezTo>
                  <a:pt x="1580" y="1720"/>
                  <a:pt x="1660" y="1934"/>
                  <a:pt x="1732" y="2148"/>
                </a:cubicBezTo>
                <a:cubicBezTo>
                  <a:pt x="1785" y="2336"/>
                  <a:pt x="1821" y="2523"/>
                  <a:pt x="1848" y="2719"/>
                </a:cubicBezTo>
                <a:lnTo>
                  <a:pt x="1866" y="2701"/>
                </a:lnTo>
                <a:cubicBezTo>
                  <a:pt x="1848" y="2514"/>
                  <a:pt x="1821" y="2318"/>
                  <a:pt x="1767" y="2139"/>
                </a:cubicBezTo>
                <a:cubicBezTo>
                  <a:pt x="1714" y="1898"/>
                  <a:pt x="1625" y="1675"/>
                  <a:pt x="1509" y="1470"/>
                </a:cubicBezTo>
                <a:lnTo>
                  <a:pt x="1553" y="1381"/>
                </a:lnTo>
                <a:cubicBezTo>
                  <a:pt x="1589" y="1300"/>
                  <a:pt x="1625" y="1220"/>
                  <a:pt x="1660" y="1148"/>
                </a:cubicBezTo>
                <a:cubicBezTo>
                  <a:pt x="1669" y="1140"/>
                  <a:pt x="1669" y="1131"/>
                  <a:pt x="1669" y="1122"/>
                </a:cubicBezTo>
                <a:cubicBezTo>
                  <a:pt x="1714" y="1041"/>
                  <a:pt x="1750" y="970"/>
                  <a:pt x="1785" y="899"/>
                </a:cubicBezTo>
                <a:cubicBezTo>
                  <a:pt x="1848" y="979"/>
                  <a:pt x="1892" y="1068"/>
                  <a:pt x="1946" y="1148"/>
                </a:cubicBezTo>
                <a:cubicBezTo>
                  <a:pt x="2089" y="1389"/>
                  <a:pt x="2205" y="1639"/>
                  <a:pt x="2294" y="1898"/>
                </a:cubicBezTo>
                <a:lnTo>
                  <a:pt x="2312" y="1827"/>
                </a:lnTo>
                <a:cubicBezTo>
                  <a:pt x="2214" y="1532"/>
                  <a:pt x="2071" y="1256"/>
                  <a:pt x="1901" y="997"/>
                </a:cubicBezTo>
                <a:cubicBezTo>
                  <a:pt x="1874" y="952"/>
                  <a:pt x="1839" y="908"/>
                  <a:pt x="1803" y="863"/>
                </a:cubicBezTo>
                <a:lnTo>
                  <a:pt x="1848" y="774"/>
                </a:lnTo>
                <a:cubicBezTo>
                  <a:pt x="1990" y="515"/>
                  <a:pt x="2169" y="265"/>
                  <a:pt x="2365" y="42"/>
                </a:cubicBezTo>
                <a:cubicBezTo>
                  <a:pt x="2379" y="21"/>
                  <a:pt x="2366"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7820552" y="560324"/>
            <a:ext cx="145076" cy="176797"/>
          </a:xfrm>
          <a:custGeom>
            <a:avLst/>
            <a:gdLst/>
            <a:ahLst/>
            <a:cxnLst/>
            <a:rect l="l" t="t" r="r" b="b"/>
            <a:pathLst>
              <a:path w="2456" h="2993" extrusionOk="0">
                <a:moveTo>
                  <a:pt x="1671" y="0"/>
                </a:moveTo>
                <a:cubicBezTo>
                  <a:pt x="1599" y="0"/>
                  <a:pt x="1526" y="7"/>
                  <a:pt x="1456" y="22"/>
                </a:cubicBezTo>
                <a:cubicBezTo>
                  <a:pt x="1375" y="40"/>
                  <a:pt x="1286" y="67"/>
                  <a:pt x="1215" y="103"/>
                </a:cubicBezTo>
                <a:cubicBezTo>
                  <a:pt x="1134" y="147"/>
                  <a:pt x="1072" y="210"/>
                  <a:pt x="1009" y="272"/>
                </a:cubicBezTo>
                <a:cubicBezTo>
                  <a:pt x="768" y="522"/>
                  <a:pt x="554" y="799"/>
                  <a:pt x="376" y="1093"/>
                </a:cubicBezTo>
                <a:cubicBezTo>
                  <a:pt x="286" y="1245"/>
                  <a:pt x="206" y="1397"/>
                  <a:pt x="144" y="1557"/>
                </a:cubicBezTo>
                <a:cubicBezTo>
                  <a:pt x="72" y="1718"/>
                  <a:pt x="28" y="1888"/>
                  <a:pt x="19" y="2066"/>
                </a:cubicBezTo>
                <a:cubicBezTo>
                  <a:pt x="1" y="2245"/>
                  <a:pt x="19" y="2423"/>
                  <a:pt x="81" y="2584"/>
                </a:cubicBezTo>
                <a:cubicBezTo>
                  <a:pt x="117" y="2673"/>
                  <a:pt x="170" y="2744"/>
                  <a:pt x="233" y="2807"/>
                </a:cubicBezTo>
                <a:cubicBezTo>
                  <a:pt x="295" y="2869"/>
                  <a:pt x="376" y="2914"/>
                  <a:pt x="456" y="2950"/>
                </a:cubicBezTo>
                <a:cubicBezTo>
                  <a:pt x="549" y="2979"/>
                  <a:pt x="648" y="2993"/>
                  <a:pt x="746" y="2993"/>
                </a:cubicBezTo>
                <a:cubicBezTo>
                  <a:pt x="827" y="2993"/>
                  <a:pt x="906" y="2984"/>
                  <a:pt x="983" y="2968"/>
                </a:cubicBezTo>
                <a:cubicBezTo>
                  <a:pt x="1152" y="2914"/>
                  <a:pt x="1313" y="2825"/>
                  <a:pt x="1438" y="2709"/>
                </a:cubicBezTo>
                <a:cubicBezTo>
                  <a:pt x="1822" y="2352"/>
                  <a:pt x="2134" y="1923"/>
                  <a:pt x="2330" y="1433"/>
                </a:cubicBezTo>
                <a:cubicBezTo>
                  <a:pt x="2402" y="1281"/>
                  <a:pt x="2446" y="1102"/>
                  <a:pt x="2455" y="933"/>
                </a:cubicBezTo>
                <a:cubicBezTo>
                  <a:pt x="2446" y="754"/>
                  <a:pt x="2402" y="585"/>
                  <a:pt x="2312" y="433"/>
                </a:cubicBezTo>
                <a:cubicBezTo>
                  <a:pt x="2223" y="281"/>
                  <a:pt x="2107" y="147"/>
                  <a:pt x="1973" y="40"/>
                </a:cubicBezTo>
                <a:lnTo>
                  <a:pt x="1973" y="40"/>
                </a:lnTo>
                <a:cubicBezTo>
                  <a:pt x="2107" y="147"/>
                  <a:pt x="2214" y="290"/>
                  <a:pt x="2303" y="442"/>
                </a:cubicBezTo>
                <a:cubicBezTo>
                  <a:pt x="2384" y="594"/>
                  <a:pt x="2428" y="763"/>
                  <a:pt x="2428" y="933"/>
                </a:cubicBezTo>
                <a:cubicBezTo>
                  <a:pt x="2419" y="1102"/>
                  <a:pt x="2375" y="1272"/>
                  <a:pt x="2303" y="1433"/>
                </a:cubicBezTo>
                <a:cubicBezTo>
                  <a:pt x="2241" y="1584"/>
                  <a:pt x="2161" y="1736"/>
                  <a:pt x="2071" y="1888"/>
                </a:cubicBezTo>
                <a:cubicBezTo>
                  <a:pt x="1893" y="2182"/>
                  <a:pt x="1670" y="2450"/>
                  <a:pt x="1420" y="2682"/>
                </a:cubicBezTo>
                <a:cubicBezTo>
                  <a:pt x="1295" y="2789"/>
                  <a:pt x="1143" y="2878"/>
                  <a:pt x="983" y="2923"/>
                </a:cubicBezTo>
                <a:cubicBezTo>
                  <a:pt x="912" y="2938"/>
                  <a:pt x="841" y="2945"/>
                  <a:pt x="771" y="2945"/>
                </a:cubicBezTo>
                <a:cubicBezTo>
                  <a:pt x="673" y="2945"/>
                  <a:pt x="576" y="2931"/>
                  <a:pt x="483" y="2905"/>
                </a:cubicBezTo>
                <a:cubicBezTo>
                  <a:pt x="402" y="2878"/>
                  <a:pt x="331" y="2834"/>
                  <a:pt x="269" y="2780"/>
                </a:cubicBezTo>
                <a:cubicBezTo>
                  <a:pt x="215" y="2718"/>
                  <a:pt x="161" y="2646"/>
                  <a:pt x="135" y="2575"/>
                </a:cubicBezTo>
                <a:cubicBezTo>
                  <a:pt x="72" y="2414"/>
                  <a:pt x="54" y="2245"/>
                  <a:pt x="63" y="2075"/>
                </a:cubicBezTo>
                <a:cubicBezTo>
                  <a:pt x="81" y="1906"/>
                  <a:pt x="117" y="1736"/>
                  <a:pt x="188" y="1575"/>
                </a:cubicBezTo>
                <a:cubicBezTo>
                  <a:pt x="251" y="1415"/>
                  <a:pt x="322" y="1263"/>
                  <a:pt x="411" y="1111"/>
                </a:cubicBezTo>
                <a:cubicBezTo>
                  <a:pt x="581" y="817"/>
                  <a:pt x="786" y="540"/>
                  <a:pt x="1027" y="290"/>
                </a:cubicBezTo>
                <a:cubicBezTo>
                  <a:pt x="1081" y="228"/>
                  <a:pt x="1152" y="174"/>
                  <a:pt x="1224" y="129"/>
                </a:cubicBezTo>
                <a:cubicBezTo>
                  <a:pt x="1295" y="85"/>
                  <a:pt x="1375" y="58"/>
                  <a:pt x="1465" y="40"/>
                </a:cubicBezTo>
                <a:cubicBezTo>
                  <a:pt x="1549" y="22"/>
                  <a:pt x="1634" y="13"/>
                  <a:pt x="1719" y="13"/>
                </a:cubicBezTo>
                <a:cubicBezTo>
                  <a:pt x="1804" y="13"/>
                  <a:pt x="1888" y="22"/>
                  <a:pt x="1973" y="40"/>
                </a:cubicBezTo>
                <a:cubicBezTo>
                  <a:pt x="1874" y="14"/>
                  <a:pt x="1773"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7823742" y="622761"/>
            <a:ext cx="126587" cy="116604"/>
          </a:xfrm>
          <a:custGeom>
            <a:avLst/>
            <a:gdLst/>
            <a:ahLst/>
            <a:cxnLst/>
            <a:rect l="l" t="t" r="r" b="b"/>
            <a:pathLst>
              <a:path w="2143" h="1974" extrusionOk="0">
                <a:moveTo>
                  <a:pt x="884" y="1893"/>
                </a:moveTo>
                <a:cubicBezTo>
                  <a:pt x="1312" y="1830"/>
                  <a:pt x="1839" y="1206"/>
                  <a:pt x="2142" y="634"/>
                </a:cubicBezTo>
                <a:cubicBezTo>
                  <a:pt x="1589" y="1"/>
                  <a:pt x="572" y="99"/>
                  <a:pt x="152" y="831"/>
                </a:cubicBezTo>
                <a:cubicBezTo>
                  <a:pt x="63" y="982"/>
                  <a:pt x="9" y="1152"/>
                  <a:pt x="0" y="1330"/>
                </a:cubicBezTo>
                <a:cubicBezTo>
                  <a:pt x="72" y="1768"/>
                  <a:pt x="393" y="1973"/>
                  <a:pt x="884" y="1893"/>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7991914" y="549219"/>
            <a:ext cx="217259" cy="199361"/>
          </a:xfrm>
          <a:custGeom>
            <a:avLst/>
            <a:gdLst/>
            <a:ahLst/>
            <a:cxnLst/>
            <a:rect l="l" t="t" r="r" b="b"/>
            <a:pathLst>
              <a:path w="3678" h="3375" extrusionOk="0">
                <a:moveTo>
                  <a:pt x="1292" y="0"/>
                </a:moveTo>
                <a:cubicBezTo>
                  <a:pt x="753" y="0"/>
                  <a:pt x="322" y="353"/>
                  <a:pt x="322" y="353"/>
                </a:cubicBezTo>
                <a:cubicBezTo>
                  <a:pt x="322" y="353"/>
                  <a:pt x="0" y="978"/>
                  <a:pt x="286" y="1496"/>
                </a:cubicBezTo>
                <a:cubicBezTo>
                  <a:pt x="581" y="2004"/>
                  <a:pt x="1482" y="3066"/>
                  <a:pt x="2285" y="3298"/>
                </a:cubicBezTo>
                <a:cubicBezTo>
                  <a:pt x="2455" y="3350"/>
                  <a:pt x="2611" y="3375"/>
                  <a:pt x="2751" y="3375"/>
                </a:cubicBezTo>
                <a:cubicBezTo>
                  <a:pt x="3267" y="3375"/>
                  <a:pt x="3575" y="3038"/>
                  <a:pt x="3624" y="2442"/>
                </a:cubicBezTo>
                <a:cubicBezTo>
                  <a:pt x="3678" y="1674"/>
                  <a:pt x="2455" y="389"/>
                  <a:pt x="1732" y="85"/>
                </a:cubicBezTo>
                <a:cubicBezTo>
                  <a:pt x="1582" y="24"/>
                  <a:pt x="1433" y="0"/>
                  <a:pt x="1292" y="0"/>
                </a:cubicBezTo>
                <a:close/>
              </a:path>
            </a:pathLst>
          </a:custGeom>
          <a:solidFill>
            <a:srgbClr val="EB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7973248" y="526713"/>
            <a:ext cx="227479" cy="221572"/>
          </a:xfrm>
          <a:custGeom>
            <a:avLst/>
            <a:gdLst/>
            <a:ahLst/>
            <a:cxnLst/>
            <a:rect l="l" t="t" r="r" b="b"/>
            <a:pathLst>
              <a:path w="3851" h="3751" extrusionOk="0">
                <a:moveTo>
                  <a:pt x="30" y="0"/>
                </a:moveTo>
                <a:cubicBezTo>
                  <a:pt x="15" y="0"/>
                  <a:pt x="0" y="19"/>
                  <a:pt x="13" y="38"/>
                </a:cubicBezTo>
                <a:cubicBezTo>
                  <a:pt x="290" y="466"/>
                  <a:pt x="638" y="850"/>
                  <a:pt x="1048" y="1171"/>
                </a:cubicBezTo>
                <a:cubicBezTo>
                  <a:pt x="1030" y="1225"/>
                  <a:pt x="1022" y="1270"/>
                  <a:pt x="1022" y="1323"/>
                </a:cubicBezTo>
                <a:cubicBezTo>
                  <a:pt x="1022" y="1341"/>
                  <a:pt x="1013" y="1359"/>
                  <a:pt x="1013" y="1377"/>
                </a:cubicBezTo>
                <a:cubicBezTo>
                  <a:pt x="1004" y="1395"/>
                  <a:pt x="1004" y="1439"/>
                  <a:pt x="995" y="1466"/>
                </a:cubicBezTo>
                <a:lnTo>
                  <a:pt x="995" y="1537"/>
                </a:lnTo>
                <a:lnTo>
                  <a:pt x="995" y="1618"/>
                </a:lnTo>
                <a:lnTo>
                  <a:pt x="995" y="1689"/>
                </a:lnTo>
                <a:cubicBezTo>
                  <a:pt x="986" y="1957"/>
                  <a:pt x="1004" y="2225"/>
                  <a:pt x="1048" y="2492"/>
                </a:cubicBezTo>
                <a:lnTo>
                  <a:pt x="1093" y="2537"/>
                </a:lnTo>
                <a:cubicBezTo>
                  <a:pt x="1039" y="2260"/>
                  <a:pt x="1013" y="1984"/>
                  <a:pt x="1022" y="1698"/>
                </a:cubicBezTo>
                <a:lnTo>
                  <a:pt x="1022" y="1662"/>
                </a:lnTo>
                <a:lnTo>
                  <a:pt x="1022" y="1555"/>
                </a:lnTo>
                <a:lnTo>
                  <a:pt x="1022" y="1502"/>
                </a:lnTo>
                <a:cubicBezTo>
                  <a:pt x="1022" y="1475"/>
                  <a:pt x="1030" y="1430"/>
                  <a:pt x="1030" y="1395"/>
                </a:cubicBezTo>
                <a:cubicBezTo>
                  <a:pt x="1039" y="1368"/>
                  <a:pt x="1030" y="1368"/>
                  <a:pt x="1039" y="1350"/>
                </a:cubicBezTo>
                <a:cubicBezTo>
                  <a:pt x="1048" y="1296"/>
                  <a:pt x="1057" y="1243"/>
                  <a:pt x="1066" y="1198"/>
                </a:cubicBezTo>
                <a:cubicBezTo>
                  <a:pt x="1182" y="1288"/>
                  <a:pt x="1289" y="1377"/>
                  <a:pt x="1396" y="1457"/>
                </a:cubicBezTo>
                <a:lnTo>
                  <a:pt x="1459" y="1511"/>
                </a:lnTo>
                <a:cubicBezTo>
                  <a:pt x="1700" y="1698"/>
                  <a:pt x="1932" y="1877"/>
                  <a:pt x="2164" y="2055"/>
                </a:cubicBezTo>
                <a:cubicBezTo>
                  <a:pt x="2155" y="2064"/>
                  <a:pt x="2155" y="2064"/>
                  <a:pt x="2155" y="2064"/>
                </a:cubicBezTo>
                <a:cubicBezTo>
                  <a:pt x="2084" y="2350"/>
                  <a:pt x="2048" y="2644"/>
                  <a:pt x="2039" y="2930"/>
                </a:cubicBezTo>
                <a:cubicBezTo>
                  <a:pt x="2039" y="3073"/>
                  <a:pt x="2039" y="3224"/>
                  <a:pt x="2057" y="3367"/>
                </a:cubicBezTo>
                <a:lnTo>
                  <a:pt x="2057" y="3421"/>
                </a:lnTo>
                <a:lnTo>
                  <a:pt x="2101" y="3456"/>
                </a:lnTo>
                <a:cubicBezTo>
                  <a:pt x="2101" y="3430"/>
                  <a:pt x="2093" y="3394"/>
                  <a:pt x="2093" y="3367"/>
                </a:cubicBezTo>
                <a:cubicBezTo>
                  <a:pt x="2084" y="3224"/>
                  <a:pt x="2075" y="3081"/>
                  <a:pt x="2084" y="2939"/>
                </a:cubicBezTo>
                <a:cubicBezTo>
                  <a:pt x="2093" y="2653"/>
                  <a:pt x="2128" y="2367"/>
                  <a:pt x="2200" y="2091"/>
                </a:cubicBezTo>
                <a:cubicBezTo>
                  <a:pt x="2467" y="2305"/>
                  <a:pt x="2735" y="2519"/>
                  <a:pt x="2985" y="2760"/>
                </a:cubicBezTo>
                <a:cubicBezTo>
                  <a:pt x="2985" y="2760"/>
                  <a:pt x="2985" y="2760"/>
                  <a:pt x="2985" y="2769"/>
                </a:cubicBezTo>
                <a:cubicBezTo>
                  <a:pt x="2994" y="3099"/>
                  <a:pt x="3030" y="3430"/>
                  <a:pt x="3074" y="3751"/>
                </a:cubicBezTo>
                <a:lnTo>
                  <a:pt x="3128" y="3751"/>
                </a:lnTo>
                <a:cubicBezTo>
                  <a:pt x="3119" y="3679"/>
                  <a:pt x="3101" y="3608"/>
                  <a:pt x="3092" y="3537"/>
                </a:cubicBezTo>
                <a:cubicBezTo>
                  <a:pt x="3065" y="3296"/>
                  <a:pt x="3047" y="3055"/>
                  <a:pt x="3039" y="2814"/>
                </a:cubicBezTo>
                <a:lnTo>
                  <a:pt x="3039" y="2814"/>
                </a:lnTo>
                <a:cubicBezTo>
                  <a:pt x="3262" y="3028"/>
                  <a:pt x="3485" y="3251"/>
                  <a:pt x="3699" y="3483"/>
                </a:cubicBezTo>
                <a:cubicBezTo>
                  <a:pt x="3708" y="3465"/>
                  <a:pt x="3717" y="3447"/>
                  <a:pt x="3726" y="3438"/>
                </a:cubicBezTo>
                <a:cubicBezTo>
                  <a:pt x="3396" y="3073"/>
                  <a:pt x="3056" y="2707"/>
                  <a:pt x="2699" y="2376"/>
                </a:cubicBezTo>
                <a:cubicBezTo>
                  <a:pt x="2865" y="2361"/>
                  <a:pt x="3031" y="2352"/>
                  <a:pt x="3198" y="2352"/>
                </a:cubicBezTo>
                <a:cubicBezTo>
                  <a:pt x="3418" y="2352"/>
                  <a:pt x="3637" y="2368"/>
                  <a:pt x="3851" y="2403"/>
                </a:cubicBezTo>
                <a:lnTo>
                  <a:pt x="3842" y="2376"/>
                </a:lnTo>
                <a:cubicBezTo>
                  <a:pt x="3580" y="2329"/>
                  <a:pt x="3314" y="2305"/>
                  <a:pt x="3050" y="2305"/>
                </a:cubicBezTo>
                <a:cubicBezTo>
                  <a:pt x="2918" y="2305"/>
                  <a:pt x="2786" y="2311"/>
                  <a:pt x="2655" y="2323"/>
                </a:cubicBezTo>
                <a:cubicBezTo>
                  <a:pt x="2574" y="2251"/>
                  <a:pt x="2485" y="2180"/>
                  <a:pt x="2405" y="2109"/>
                </a:cubicBezTo>
                <a:cubicBezTo>
                  <a:pt x="2155" y="1903"/>
                  <a:pt x="1887" y="1707"/>
                  <a:pt x="1628" y="1511"/>
                </a:cubicBezTo>
                <a:cubicBezTo>
                  <a:pt x="1905" y="1448"/>
                  <a:pt x="2191" y="1412"/>
                  <a:pt x="2476" y="1386"/>
                </a:cubicBezTo>
                <a:cubicBezTo>
                  <a:pt x="2568" y="1379"/>
                  <a:pt x="2662" y="1376"/>
                  <a:pt x="2755" y="1376"/>
                </a:cubicBezTo>
                <a:cubicBezTo>
                  <a:pt x="2907" y="1376"/>
                  <a:pt x="3059" y="1384"/>
                  <a:pt x="3208" y="1395"/>
                </a:cubicBezTo>
                <a:lnTo>
                  <a:pt x="3190" y="1377"/>
                </a:lnTo>
                <a:cubicBezTo>
                  <a:pt x="2991" y="1347"/>
                  <a:pt x="2791" y="1330"/>
                  <a:pt x="2591" y="1330"/>
                </a:cubicBezTo>
                <a:cubicBezTo>
                  <a:pt x="2550" y="1330"/>
                  <a:pt x="2509" y="1331"/>
                  <a:pt x="2467" y="1332"/>
                </a:cubicBezTo>
                <a:cubicBezTo>
                  <a:pt x="2164" y="1341"/>
                  <a:pt x="1869" y="1386"/>
                  <a:pt x="1575" y="1466"/>
                </a:cubicBezTo>
                <a:lnTo>
                  <a:pt x="1477" y="1395"/>
                </a:lnTo>
                <a:lnTo>
                  <a:pt x="1227" y="1198"/>
                </a:lnTo>
                <a:lnTo>
                  <a:pt x="1200" y="1171"/>
                </a:lnTo>
                <a:cubicBezTo>
                  <a:pt x="1111" y="1109"/>
                  <a:pt x="1030" y="1038"/>
                  <a:pt x="950" y="966"/>
                </a:cubicBezTo>
                <a:cubicBezTo>
                  <a:pt x="1066" y="922"/>
                  <a:pt x="1182" y="877"/>
                  <a:pt x="1307" y="832"/>
                </a:cubicBezTo>
                <a:cubicBezTo>
                  <a:pt x="1637" y="734"/>
                  <a:pt x="1976" y="663"/>
                  <a:pt x="2316" y="627"/>
                </a:cubicBezTo>
                <a:lnTo>
                  <a:pt x="2235" y="574"/>
                </a:lnTo>
                <a:cubicBezTo>
                  <a:pt x="1843" y="618"/>
                  <a:pt x="1468" y="716"/>
                  <a:pt x="1102" y="850"/>
                </a:cubicBezTo>
                <a:cubicBezTo>
                  <a:pt x="1030" y="877"/>
                  <a:pt x="968" y="904"/>
                  <a:pt x="905" y="931"/>
                </a:cubicBezTo>
                <a:lnTo>
                  <a:pt x="816" y="850"/>
                </a:lnTo>
                <a:cubicBezTo>
                  <a:pt x="531" y="600"/>
                  <a:pt x="272" y="324"/>
                  <a:pt x="49" y="11"/>
                </a:cubicBezTo>
                <a:cubicBezTo>
                  <a:pt x="43" y="3"/>
                  <a:pt x="37" y="0"/>
                  <a:pt x="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8000892" y="548923"/>
            <a:ext cx="206154" cy="201015"/>
          </a:xfrm>
          <a:custGeom>
            <a:avLst/>
            <a:gdLst/>
            <a:ahLst/>
            <a:cxnLst/>
            <a:rect l="l" t="t" r="r" b="b"/>
            <a:pathLst>
              <a:path w="3490" h="3403" extrusionOk="0">
                <a:moveTo>
                  <a:pt x="1130" y="0"/>
                </a:moveTo>
                <a:cubicBezTo>
                  <a:pt x="1003" y="0"/>
                  <a:pt x="875" y="18"/>
                  <a:pt x="750" y="55"/>
                </a:cubicBezTo>
                <a:cubicBezTo>
                  <a:pt x="545" y="117"/>
                  <a:pt x="339" y="224"/>
                  <a:pt x="170" y="358"/>
                </a:cubicBezTo>
                <a:cubicBezTo>
                  <a:pt x="348" y="224"/>
                  <a:pt x="545" y="135"/>
                  <a:pt x="750" y="73"/>
                </a:cubicBezTo>
                <a:cubicBezTo>
                  <a:pt x="866" y="39"/>
                  <a:pt x="985" y="23"/>
                  <a:pt x="1102" y="23"/>
                </a:cubicBezTo>
                <a:cubicBezTo>
                  <a:pt x="1201" y="23"/>
                  <a:pt x="1298" y="34"/>
                  <a:pt x="1392" y="55"/>
                </a:cubicBezTo>
                <a:cubicBezTo>
                  <a:pt x="1607" y="117"/>
                  <a:pt x="1803" y="206"/>
                  <a:pt x="1973" y="340"/>
                </a:cubicBezTo>
                <a:cubicBezTo>
                  <a:pt x="2151" y="465"/>
                  <a:pt x="2312" y="608"/>
                  <a:pt x="2472" y="760"/>
                </a:cubicBezTo>
                <a:cubicBezTo>
                  <a:pt x="2785" y="1063"/>
                  <a:pt x="3052" y="1402"/>
                  <a:pt x="3267" y="1786"/>
                </a:cubicBezTo>
                <a:cubicBezTo>
                  <a:pt x="3374" y="1974"/>
                  <a:pt x="3427" y="2179"/>
                  <a:pt x="3445" y="2393"/>
                </a:cubicBezTo>
                <a:cubicBezTo>
                  <a:pt x="3445" y="2607"/>
                  <a:pt x="3392" y="2821"/>
                  <a:pt x="3276" y="3009"/>
                </a:cubicBezTo>
                <a:cubicBezTo>
                  <a:pt x="3222" y="3089"/>
                  <a:pt x="3151" y="3170"/>
                  <a:pt x="3061" y="3232"/>
                </a:cubicBezTo>
                <a:cubicBezTo>
                  <a:pt x="2972" y="3286"/>
                  <a:pt x="2874" y="3321"/>
                  <a:pt x="2767" y="3339"/>
                </a:cubicBezTo>
                <a:cubicBezTo>
                  <a:pt x="2703" y="3347"/>
                  <a:pt x="2638" y="3351"/>
                  <a:pt x="2574" y="3351"/>
                </a:cubicBezTo>
                <a:cubicBezTo>
                  <a:pt x="2425" y="3351"/>
                  <a:pt x="2277" y="3329"/>
                  <a:pt x="2133" y="3286"/>
                </a:cubicBezTo>
                <a:cubicBezTo>
                  <a:pt x="1928" y="3214"/>
                  <a:pt x="1732" y="3116"/>
                  <a:pt x="1553" y="2991"/>
                </a:cubicBezTo>
                <a:cubicBezTo>
                  <a:pt x="1375" y="2875"/>
                  <a:pt x="1214" y="2732"/>
                  <a:pt x="1053" y="2589"/>
                </a:cubicBezTo>
                <a:cubicBezTo>
                  <a:pt x="732" y="2286"/>
                  <a:pt x="455" y="1956"/>
                  <a:pt x="205" y="1599"/>
                </a:cubicBezTo>
                <a:cubicBezTo>
                  <a:pt x="152" y="1501"/>
                  <a:pt x="98" y="1411"/>
                  <a:pt x="63" y="1304"/>
                </a:cubicBezTo>
                <a:cubicBezTo>
                  <a:pt x="36" y="1197"/>
                  <a:pt x="18" y="1090"/>
                  <a:pt x="18" y="983"/>
                </a:cubicBezTo>
                <a:cubicBezTo>
                  <a:pt x="27" y="769"/>
                  <a:pt x="80" y="555"/>
                  <a:pt x="170" y="358"/>
                </a:cubicBezTo>
                <a:lnTo>
                  <a:pt x="170" y="358"/>
                </a:lnTo>
                <a:cubicBezTo>
                  <a:pt x="72" y="555"/>
                  <a:pt x="18" y="769"/>
                  <a:pt x="9" y="992"/>
                </a:cubicBezTo>
                <a:cubicBezTo>
                  <a:pt x="0" y="1099"/>
                  <a:pt x="18" y="1206"/>
                  <a:pt x="45" y="1313"/>
                </a:cubicBezTo>
                <a:cubicBezTo>
                  <a:pt x="80" y="1420"/>
                  <a:pt x="125" y="1518"/>
                  <a:pt x="188" y="1608"/>
                </a:cubicBezTo>
                <a:cubicBezTo>
                  <a:pt x="429" y="1974"/>
                  <a:pt x="714" y="2313"/>
                  <a:pt x="1027" y="2616"/>
                </a:cubicBezTo>
                <a:cubicBezTo>
                  <a:pt x="1187" y="2768"/>
                  <a:pt x="1357" y="2902"/>
                  <a:pt x="1535" y="3036"/>
                </a:cubicBezTo>
                <a:cubicBezTo>
                  <a:pt x="1714" y="3161"/>
                  <a:pt x="1910" y="3259"/>
                  <a:pt x="2124" y="3330"/>
                </a:cubicBezTo>
                <a:cubicBezTo>
                  <a:pt x="2276" y="3376"/>
                  <a:pt x="2442" y="3403"/>
                  <a:pt x="2605" y="3403"/>
                </a:cubicBezTo>
                <a:cubicBezTo>
                  <a:pt x="2663" y="3403"/>
                  <a:pt x="2720" y="3400"/>
                  <a:pt x="2776" y="3393"/>
                </a:cubicBezTo>
                <a:cubicBezTo>
                  <a:pt x="2892" y="3375"/>
                  <a:pt x="2999" y="3330"/>
                  <a:pt x="3088" y="3277"/>
                </a:cubicBezTo>
                <a:cubicBezTo>
                  <a:pt x="3186" y="3205"/>
                  <a:pt x="3267" y="3125"/>
                  <a:pt x="3320" y="3036"/>
                </a:cubicBezTo>
                <a:cubicBezTo>
                  <a:pt x="3436" y="2839"/>
                  <a:pt x="3490" y="2616"/>
                  <a:pt x="3490" y="2393"/>
                </a:cubicBezTo>
                <a:cubicBezTo>
                  <a:pt x="3481" y="2170"/>
                  <a:pt x="3409" y="1956"/>
                  <a:pt x="3302" y="1759"/>
                </a:cubicBezTo>
                <a:cubicBezTo>
                  <a:pt x="2972" y="1188"/>
                  <a:pt x="2526" y="697"/>
                  <a:pt x="1990" y="314"/>
                </a:cubicBezTo>
                <a:cubicBezTo>
                  <a:pt x="1812" y="180"/>
                  <a:pt x="1616" y="81"/>
                  <a:pt x="1401" y="28"/>
                </a:cubicBezTo>
                <a:cubicBezTo>
                  <a:pt x="1312" y="9"/>
                  <a:pt x="1221" y="0"/>
                  <a:pt x="11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8063624" y="581116"/>
            <a:ext cx="144485" cy="169295"/>
          </a:xfrm>
          <a:custGeom>
            <a:avLst/>
            <a:gdLst/>
            <a:ahLst/>
            <a:cxnLst/>
            <a:rect l="l" t="t" r="r" b="b"/>
            <a:pathLst>
              <a:path w="2446" h="2866" extrusionOk="0">
                <a:moveTo>
                  <a:pt x="2410" y="1902"/>
                </a:moveTo>
                <a:cubicBezTo>
                  <a:pt x="2446" y="1348"/>
                  <a:pt x="1821" y="527"/>
                  <a:pt x="1205" y="1"/>
                </a:cubicBezTo>
                <a:cubicBezTo>
                  <a:pt x="0" y="643"/>
                  <a:pt x="161" y="2419"/>
                  <a:pt x="1464" y="2839"/>
                </a:cubicBezTo>
                <a:cubicBezTo>
                  <a:pt x="2026" y="2866"/>
                  <a:pt x="2356" y="2526"/>
                  <a:pt x="2410" y="190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8243610" y="568594"/>
            <a:ext cx="297063" cy="281055"/>
          </a:xfrm>
          <a:custGeom>
            <a:avLst/>
            <a:gdLst/>
            <a:ahLst/>
            <a:cxnLst/>
            <a:rect l="l" t="t" r="r" b="b"/>
            <a:pathLst>
              <a:path w="5029" h="4758" extrusionOk="0">
                <a:moveTo>
                  <a:pt x="4925" y="1"/>
                </a:moveTo>
                <a:cubicBezTo>
                  <a:pt x="4916" y="1"/>
                  <a:pt x="4906" y="3"/>
                  <a:pt x="4896" y="7"/>
                </a:cubicBezTo>
                <a:cubicBezTo>
                  <a:pt x="4415" y="177"/>
                  <a:pt x="3977" y="418"/>
                  <a:pt x="3576" y="721"/>
                </a:cubicBezTo>
                <a:cubicBezTo>
                  <a:pt x="3344" y="900"/>
                  <a:pt x="3129" y="1096"/>
                  <a:pt x="2942" y="1310"/>
                </a:cubicBezTo>
                <a:cubicBezTo>
                  <a:pt x="2933" y="1293"/>
                  <a:pt x="2924" y="1293"/>
                  <a:pt x="2906" y="1293"/>
                </a:cubicBezTo>
                <a:cubicBezTo>
                  <a:pt x="2826" y="1319"/>
                  <a:pt x="2737" y="1319"/>
                  <a:pt x="2647" y="1319"/>
                </a:cubicBezTo>
                <a:cubicBezTo>
                  <a:pt x="2558" y="1310"/>
                  <a:pt x="2469" y="1293"/>
                  <a:pt x="2389" y="1257"/>
                </a:cubicBezTo>
                <a:cubicBezTo>
                  <a:pt x="2381" y="1254"/>
                  <a:pt x="2373" y="1253"/>
                  <a:pt x="2366" y="1253"/>
                </a:cubicBezTo>
                <a:cubicBezTo>
                  <a:pt x="2311" y="1253"/>
                  <a:pt x="2289" y="1340"/>
                  <a:pt x="2353" y="1364"/>
                </a:cubicBezTo>
                <a:cubicBezTo>
                  <a:pt x="2439" y="1398"/>
                  <a:pt x="2532" y="1414"/>
                  <a:pt x="2628" y="1414"/>
                </a:cubicBezTo>
                <a:cubicBezTo>
                  <a:pt x="2681" y="1414"/>
                  <a:pt x="2736" y="1409"/>
                  <a:pt x="2790" y="1400"/>
                </a:cubicBezTo>
                <a:cubicBezTo>
                  <a:pt x="2826" y="1391"/>
                  <a:pt x="2853" y="1382"/>
                  <a:pt x="2888" y="1364"/>
                </a:cubicBezTo>
                <a:lnTo>
                  <a:pt x="2888" y="1364"/>
                </a:lnTo>
                <a:cubicBezTo>
                  <a:pt x="2799" y="1471"/>
                  <a:pt x="2701" y="1587"/>
                  <a:pt x="2630" y="1676"/>
                </a:cubicBezTo>
                <a:cubicBezTo>
                  <a:pt x="2558" y="1774"/>
                  <a:pt x="2487" y="1873"/>
                  <a:pt x="2415" y="1971"/>
                </a:cubicBezTo>
                <a:cubicBezTo>
                  <a:pt x="2264" y="2051"/>
                  <a:pt x="2094" y="2123"/>
                  <a:pt x="1933" y="2194"/>
                </a:cubicBezTo>
                <a:cubicBezTo>
                  <a:pt x="1770" y="2259"/>
                  <a:pt x="1599" y="2302"/>
                  <a:pt x="1428" y="2302"/>
                </a:cubicBezTo>
                <a:cubicBezTo>
                  <a:pt x="1412" y="2302"/>
                  <a:pt x="1396" y="2302"/>
                  <a:pt x="1380" y="2301"/>
                </a:cubicBezTo>
                <a:cubicBezTo>
                  <a:pt x="1362" y="2301"/>
                  <a:pt x="1362" y="2337"/>
                  <a:pt x="1380" y="2337"/>
                </a:cubicBezTo>
                <a:cubicBezTo>
                  <a:pt x="1424" y="2341"/>
                  <a:pt x="1469" y="2343"/>
                  <a:pt x="1513" y="2343"/>
                </a:cubicBezTo>
                <a:cubicBezTo>
                  <a:pt x="1655" y="2343"/>
                  <a:pt x="1795" y="2320"/>
                  <a:pt x="1924" y="2265"/>
                </a:cubicBezTo>
                <a:cubicBezTo>
                  <a:pt x="2058" y="2212"/>
                  <a:pt x="2192" y="2158"/>
                  <a:pt x="2326" y="2096"/>
                </a:cubicBezTo>
                <a:lnTo>
                  <a:pt x="2326" y="2096"/>
                </a:lnTo>
                <a:cubicBezTo>
                  <a:pt x="2165" y="2328"/>
                  <a:pt x="2014" y="2569"/>
                  <a:pt x="1853" y="2810"/>
                </a:cubicBezTo>
                <a:cubicBezTo>
                  <a:pt x="1683" y="3069"/>
                  <a:pt x="1505" y="3327"/>
                  <a:pt x="1318" y="3568"/>
                </a:cubicBezTo>
                <a:lnTo>
                  <a:pt x="1291" y="3568"/>
                </a:lnTo>
                <a:cubicBezTo>
                  <a:pt x="1184" y="3613"/>
                  <a:pt x="1068" y="3640"/>
                  <a:pt x="952" y="3640"/>
                </a:cubicBezTo>
                <a:lnTo>
                  <a:pt x="586" y="3675"/>
                </a:lnTo>
                <a:cubicBezTo>
                  <a:pt x="550" y="3684"/>
                  <a:pt x="559" y="3729"/>
                  <a:pt x="595" y="3729"/>
                </a:cubicBezTo>
                <a:lnTo>
                  <a:pt x="978" y="3702"/>
                </a:lnTo>
                <a:cubicBezTo>
                  <a:pt x="1059" y="3702"/>
                  <a:pt x="1148" y="3693"/>
                  <a:pt x="1228" y="3675"/>
                </a:cubicBezTo>
                <a:lnTo>
                  <a:pt x="1228" y="3675"/>
                </a:lnTo>
                <a:cubicBezTo>
                  <a:pt x="1175" y="3738"/>
                  <a:pt x="1112" y="3809"/>
                  <a:pt x="1050" y="3881"/>
                </a:cubicBezTo>
                <a:cubicBezTo>
                  <a:pt x="755" y="4193"/>
                  <a:pt x="407" y="4461"/>
                  <a:pt x="23" y="4657"/>
                </a:cubicBezTo>
                <a:cubicBezTo>
                  <a:pt x="1" y="4672"/>
                  <a:pt x="10" y="4706"/>
                  <a:pt x="29" y="4706"/>
                </a:cubicBezTo>
                <a:cubicBezTo>
                  <a:pt x="33" y="4706"/>
                  <a:pt x="37" y="4705"/>
                  <a:pt x="41" y="4702"/>
                </a:cubicBezTo>
                <a:cubicBezTo>
                  <a:pt x="300" y="4586"/>
                  <a:pt x="532" y="4434"/>
                  <a:pt x="746" y="4247"/>
                </a:cubicBezTo>
                <a:lnTo>
                  <a:pt x="746" y="4247"/>
                </a:lnTo>
                <a:cubicBezTo>
                  <a:pt x="675" y="4398"/>
                  <a:pt x="639" y="4559"/>
                  <a:pt x="621" y="4720"/>
                </a:cubicBezTo>
                <a:cubicBezTo>
                  <a:pt x="621" y="4744"/>
                  <a:pt x="643" y="4758"/>
                  <a:pt x="662" y="4758"/>
                </a:cubicBezTo>
                <a:cubicBezTo>
                  <a:pt x="678" y="4758"/>
                  <a:pt x="693" y="4749"/>
                  <a:pt x="693" y="4729"/>
                </a:cubicBezTo>
                <a:cubicBezTo>
                  <a:pt x="711" y="4523"/>
                  <a:pt x="773" y="4327"/>
                  <a:pt x="862" y="4149"/>
                </a:cubicBezTo>
                <a:cubicBezTo>
                  <a:pt x="969" y="4050"/>
                  <a:pt x="1077" y="3943"/>
                  <a:pt x="1175" y="3836"/>
                </a:cubicBezTo>
                <a:cubicBezTo>
                  <a:pt x="1353" y="3631"/>
                  <a:pt x="1532" y="3417"/>
                  <a:pt x="1683" y="3194"/>
                </a:cubicBezTo>
                <a:lnTo>
                  <a:pt x="1683" y="3194"/>
                </a:lnTo>
                <a:cubicBezTo>
                  <a:pt x="1576" y="3684"/>
                  <a:pt x="1559" y="4193"/>
                  <a:pt x="1648" y="4684"/>
                </a:cubicBezTo>
                <a:cubicBezTo>
                  <a:pt x="1648" y="4696"/>
                  <a:pt x="1657" y="4701"/>
                  <a:pt x="1666" y="4701"/>
                </a:cubicBezTo>
                <a:cubicBezTo>
                  <a:pt x="1677" y="4701"/>
                  <a:pt x="1688" y="4694"/>
                  <a:pt x="1683" y="4684"/>
                </a:cubicBezTo>
                <a:cubicBezTo>
                  <a:pt x="1621" y="4157"/>
                  <a:pt x="1639" y="3631"/>
                  <a:pt x="1746" y="3122"/>
                </a:cubicBezTo>
                <a:cubicBezTo>
                  <a:pt x="1844" y="2979"/>
                  <a:pt x="1942" y="2845"/>
                  <a:pt x="2032" y="2712"/>
                </a:cubicBezTo>
                <a:lnTo>
                  <a:pt x="2032" y="2712"/>
                </a:lnTo>
                <a:cubicBezTo>
                  <a:pt x="2023" y="2792"/>
                  <a:pt x="2023" y="2872"/>
                  <a:pt x="2032" y="2953"/>
                </a:cubicBezTo>
                <a:cubicBezTo>
                  <a:pt x="2040" y="2973"/>
                  <a:pt x="2057" y="2982"/>
                  <a:pt x="2073" y="2982"/>
                </a:cubicBezTo>
                <a:cubicBezTo>
                  <a:pt x="2093" y="2982"/>
                  <a:pt x="2112" y="2968"/>
                  <a:pt x="2112" y="2944"/>
                </a:cubicBezTo>
                <a:cubicBezTo>
                  <a:pt x="2103" y="2845"/>
                  <a:pt x="2103" y="2738"/>
                  <a:pt x="2112" y="2649"/>
                </a:cubicBezTo>
                <a:cubicBezTo>
                  <a:pt x="2112" y="2631"/>
                  <a:pt x="2112" y="2622"/>
                  <a:pt x="2103" y="2613"/>
                </a:cubicBezTo>
                <a:cubicBezTo>
                  <a:pt x="2299" y="2337"/>
                  <a:pt x="2487" y="2051"/>
                  <a:pt x="2701" y="1783"/>
                </a:cubicBezTo>
                <a:lnTo>
                  <a:pt x="2701" y="1783"/>
                </a:lnTo>
                <a:cubicBezTo>
                  <a:pt x="2638" y="1935"/>
                  <a:pt x="2594" y="2096"/>
                  <a:pt x="2567" y="2265"/>
                </a:cubicBezTo>
                <a:cubicBezTo>
                  <a:pt x="2549" y="2408"/>
                  <a:pt x="2549" y="2551"/>
                  <a:pt x="2558" y="2694"/>
                </a:cubicBezTo>
                <a:cubicBezTo>
                  <a:pt x="2558" y="2837"/>
                  <a:pt x="2585" y="2988"/>
                  <a:pt x="2638" y="3122"/>
                </a:cubicBezTo>
                <a:cubicBezTo>
                  <a:pt x="2642" y="3133"/>
                  <a:pt x="2651" y="3138"/>
                  <a:pt x="2661" y="3138"/>
                </a:cubicBezTo>
                <a:cubicBezTo>
                  <a:pt x="2676" y="3138"/>
                  <a:pt x="2692" y="3126"/>
                  <a:pt x="2692" y="3104"/>
                </a:cubicBezTo>
                <a:cubicBezTo>
                  <a:pt x="2665" y="2970"/>
                  <a:pt x="2638" y="2828"/>
                  <a:pt x="2630" y="2694"/>
                </a:cubicBezTo>
                <a:cubicBezTo>
                  <a:pt x="2621" y="2551"/>
                  <a:pt x="2630" y="2417"/>
                  <a:pt x="2647" y="2283"/>
                </a:cubicBezTo>
                <a:cubicBezTo>
                  <a:pt x="2674" y="2051"/>
                  <a:pt x="2737" y="1828"/>
                  <a:pt x="2835" y="1614"/>
                </a:cubicBezTo>
                <a:cubicBezTo>
                  <a:pt x="3040" y="1364"/>
                  <a:pt x="3272" y="1141"/>
                  <a:pt x="3513" y="936"/>
                </a:cubicBezTo>
                <a:lnTo>
                  <a:pt x="3513" y="936"/>
                </a:lnTo>
                <a:cubicBezTo>
                  <a:pt x="3486" y="1016"/>
                  <a:pt x="3460" y="1105"/>
                  <a:pt x="3442" y="1194"/>
                </a:cubicBezTo>
                <a:cubicBezTo>
                  <a:pt x="3424" y="1284"/>
                  <a:pt x="3415" y="1364"/>
                  <a:pt x="3406" y="1453"/>
                </a:cubicBezTo>
                <a:cubicBezTo>
                  <a:pt x="3406" y="1533"/>
                  <a:pt x="3406" y="1614"/>
                  <a:pt x="3424" y="1694"/>
                </a:cubicBezTo>
                <a:cubicBezTo>
                  <a:pt x="3424" y="1708"/>
                  <a:pt x="3435" y="1714"/>
                  <a:pt x="3446" y="1714"/>
                </a:cubicBezTo>
                <a:cubicBezTo>
                  <a:pt x="3457" y="1714"/>
                  <a:pt x="3468" y="1708"/>
                  <a:pt x="3468" y="1694"/>
                </a:cubicBezTo>
                <a:lnTo>
                  <a:pt x="3468" y="1444"/>
                </a:lnTo>
                <a:cubicBezTo>
                  <a:pt x="3477" y="1364"/>
                  <a:pt x="3486" y="1293"/>
                  <a:pt x="3504" y="1212"/>
                </a:cubicBezTo>
                <a:cubicBezTo>
                  <a:pt x="3522" y="1087"/>
                  <a:pt x="3558" y="971"/>
                  <a:pt x="3602" y="855"/>
                </a:cubicBezTo>
                <a:cubicBezTo>
                  <a:pt x="3656" y="819"/>
                  <a:pt x="3709" y="775"/>
                  <a:pt x="3763" y="739"/>
                </a:cubicBezTo>
                <a:cubicBezTo>
                  <a:pt x="4129" y="480"/>
                  <a:pt x="4531" y="275"/>
                  <a:pt x="4950" y="123"/>
                </a:cubicBezTo>
                <a:cubicBezTo>
                  <a:pt x="5028" y="100"/>
                  <a:pt x="4990"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8250757" y="707467"/>
            <a:ext cx="29062" cy="32725"/>
          </a:xfrm>
          <a:custGeom>
            <a:avLst/>
            <a:gdLst/>
            <a:ahLst/>
            <a:cxnLst/>
            <a:rect l="l" t="t" r="r" b="b"/>
            <a:pathLst>
              <a:path w="492" h="554" extrusionOk="0">
                <a:moveTo>
                  <a:pt x="262" y="0"/>
                </a:moveTo>
                <a:cubicBezTo>
                  <a:pt x="249" y="0"/>
                  <a:pt x="236" y="1"/>
                  <a:pt x="224" y="4"/>
                </a:cubicBezTo>
                <a:cubicBezTo>
                  <a:pt x="143" y="13"/>
                  <a:pt x="72" y="66"/>
                  <a:pt x="45" y="146"/>
                </a:cubicBezTo>
                <a:cubicBezTo>
                  <a:pt x="36" y="164"/>
                  <a:pt x="27" y="182"/>
                  <a:pt x="27" y="200"/>
                </a:cubicBezTo>
                <a:cubicBezTo>
                  <a:pt x="1" y="307"/>
                  <a:pt x="36" y="414"/>
                  <a:pt x="108" y="494"/>
                </a:cubicBezTo>
                <a:cubicBezTo>
                  <a:pt x="151" y="534"/>
                  <a:pt x="206" y="553"/>
                  <a:pt x="260" y="553"/>
                </a:cubicBezTo>
                <a:cubicBezTo>
                  <a:pt x="350" y="553"/>
                  <a:pt x="440" y="500"/>
                  <a:pt x="474" y="405"/>
                </a:cubicBezTo>
                <a:cubicBezTo>
                  <a:pt x="491" y="361"/>
                  <a:pt x="491" y="307"/>
                  <a:pt x="491" y="253"/>
                </a:cubicBezTo>
                <a:cubicBezTo>
                  <a:pt x="483" y="209"/>
                  <a:pt x="465" y="173"/>
                  <a:pt x="456" y="137"/>
                </a:cubicBezTo>
                <a:cubicBezTo>
                  <a:pt x="438" y="102"/>
                  <a:pt x="411" y="66"/>
                  <a:pt x="375" y="39"/>
                </a:cubicBezTo>
                <a:cubicBezTo>
                  <a:pt x="341" y="12"/>
                  <a:pt x="30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8346687" y="885267"/>
            <a:ext cx="34379" cy="25459"/>
          </a:xfrm>
          <a:custGeom>
            <a:avLst/>
            <a:gdLst/>
            <a:ahLst/>
            <a:cxnLst/>
            <a:rect l="l" t="t" r="r" b="b"/>
            <a:pathLst>
              <a:path w="582" h="431" extrusionOk="0">
                <a:moveTo>
                  <a:pt x="253" y="0"/>
                </a:moveTo>
                <a:cubicBezTo>
                  <a:pt x="165" y="0"/>
                  <a:pt x="87" y="45"/>
                  <a:pt x="54" y="126"/>
                </a:cubicBezTo>
                <a:cubicBezTo>
                  <a:pt x="19" y="153"/>
                  <a:pt x="1" y="189"/>
                  <a:pt x="10" y="233"/>
                </a:cubicBezTo>
                <a:cubicBezTo>
                  <a:pt x="19" y="251"/>
                  <a:pt x="28" y="269"/>
                  <a:pt x="37" y="287"/>
                </a:cubicBezTo>
                <a:cubicBezTo>
                  <a:pt x="70" y="378"/>
                  <a:pt x="157" y="431"/>
                  <a:pt x="247" y="431"/>
                </a:cubicBezTo>
                <a:cubicBezTo>
                  <a:pt x="255" y="431"/>
                  <a:pt x="262" y="430"/>
                  <a:pt x="269" y="430"/>
                </a:cubicBezTo>
                <a:cubicBezTo>
                  <a:pt x="313" y="430"/>
                  <a:pt x="349" y="430"/>
                  <a:pt x="394" y="412"/>
                </a:cubicBezTo>
                <a:cubicBezTo>
                  <a:pt x="519" y="385"/>
                  <a:pt x="581" y="242"/>
                  <a:pt x="536" y="126"/>
                </a:cubicBezTo>
                <a:cubicBezTo>
                  <a:pt x="501" y="73"/>
                  <a:pt x="456" y="28"/>
                  <a:pt x="394" y="19"/>
                </a:cubicBezTo>
                <a:cubicBezTo>
                  <a:pt x="367" y="10"/>
                  <a:pt x="340" y="1"/>
                  <a:pt x="313" y="1"/>
                </a:cubicBezTo>
                <a:lnTo>
                  <a:pt x="278" y="1"/>
                </a:lnTo>
                <a:cubicBezTo>
                  <a:pt x="269" y="1"/>
                  <a:pt x="261"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8175384" y="850179"/>
            <a:ext cx="30598" cy="32666"/>
          </a:xfrm>
          <a:custGeom>
            <a:avLst/>
            <a:gdLst/>
            <a:ahLst/>
            <a:cxnLst/>
            <a:rect l="l" t="t" r="r" b="b"/>
            <a:pathLst>
              <a:path w="518" h="553" extrusionOk="0">
                <a:moveTo>
                  <a:pt x="251" y="1"/>
                </a:moveTo>
                <a:cubicBezTo>
                  <a:pt x="236" y="1"/>
                  <a:pt x="221" y="2"/>
                  <a:pt x="206" y="6"/>
                </a:cubicBezTo>
                <a:cubicBezTo>
                  <a:pt x="161" y="15"/>
                  <a:pt x="125" y="33"/>
                  <a:pt x="90" y="60"/>
                </a:cubicBezTo>
                <a:cubicBezTo>
                  <a:pt x="27" y="104"/>
                  <a:pt x="0" y="185"/>
                  <a:pt x="9" y="265"/>
                </a:cubicBezTo>
                <a:cubicBezTo>
                  <a:pt x="18" y="292"/>
                  <a:pt x="36" y="328"/>
                  <a:pt x="54" y="354"/>
                </a:cubicBezTo>
                <a:cubicBezTo>
                  <a:pt x="78" y="469"/>
                  <a:pt x="185" y="553"/>
                  <a:pt x="305" y="553"/>
                </a:cubicBezTo>
                <a:cubicBezTo>
                  <a:pt x="317" y="553"/>
                  <a:pt x="328" y="552"/>
                  <a:pt x="339" y="551"/>
                </a:cubicBezTo>
                <a:cubicBezTo>
                  <a:pt x="420" y="533"/>
                  <a:pt x="482" y="461"/>
                  <a:pt x="500" y="372"/>
                </a:cubicBezTo>
                <a:cubicBezTo>
                  <a:pt x="518" y="310"/>
                  <a:pt x="509" y="238"/>
                  <a:pt x="482" y="176"/>
                </a:cubicBezTo>
                <a:cubicBezTo>
                  <a:pt x="473" y="149"/>
                  <a:pt x="455" y="122"/>
                  <a:pt x="438" y="104"/>
                </a:cubicBezTo>
                <a:cubicBezTo>
                  <a:pt x="429" y="87"/>
                  <a:pt x="411" y="69"/>
                  <a:pt x="402" y="60"/>
                </a:cubicBezTo>
                <a:cubicBezTo>
                  <a:pt x="360" y="25"/>
                  <a:pt x="307"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8227543" y="771971"/>
            <a:ext cx="20143" cy="21147"/>
          </a:xfrm>
          <a:custGeom>
            <a:avLst/>
            <a:gdLst/>
            <a:ahLst/>
            <a:cxnLst/>
            <a:rect l="l" t="t" r="r" b="b"/>
            <a:pathLst>
              <a:path w="341" h="358" extrusionOk="0">
                <a:moveTo>
                  <a:pt x="162" y="0"/>
                </a:moveTo>
                <a:cubicBezTo>
                  <a:pt x="144" y="0"/>
                  <a:pt x="126" y="9"/>
                  <a:pt x="108" y="18"/>
                </a:cubicBezTo>
                <a:lnTo>
                  <a:pt x="99" y="18"/>
                </a:lnTo>
                <a:cubicBezTo>
                  <a:pt x="63" y="36"/>
                  <a:pt x="28" y="63"/>
                  <a:pt x="19" y="108"/>
                </a:cubicBezTo>
                <a:cubicBezTo>
                  <a:pt x="10" y="134"/>
                  <a:pt x="1" y="170"/>
                  <a:pt x="10" y="197"/>
                </a:cubicBezTo>
                <a:cubicBezTo>
                  <a:pt x="10" y="268"/>
                  <a:pt x="54" y="322"/>
                  <a:pt x="117" y="349"/>
                </a:cubicBezTo>
                <a:cubicBezTo>
                  <a:pt x="135" y="357"/>
                  <a:pt x="162" y="357"/>
                  <a:pt x="179" y="357"/>
                </a:cubicBezTo>
                <a:cubicBezTo>
                  <a:pt x="206" y="357"/>
                  <a:pt x="224" y="349"/>
                  <a:pt x="242" y="340"/>
                </a:cubicBezTo>
                <a:cubicBezTo>
                  <a:pt x="269" y="331"/>
                  <a:pt x="286" y="313"/>
                  <a:pt x="304" y="286"/>
                </a:cubicBezTo>
                <a:cubicBezTo>
                  <a:pt x="322" y="277"/>
                  <a:pt x="331" y="250"/>
                  <a:pt x="331" y="232"/>
                </a:cubicBezTo>
                <a:cubicBezTo>
                  <a:pt x="340" y="224"/>
                  <a:pt x="340" y="206"/>
                  <a:pt x="340" y="197"/>
                </a:cubicBezTo>
                <a:cubicBezTo>
                  <a:pt x="340" y="179"/>
                  <a:pt x="340" y="152"/>
                  <a:pt x="331" y="134"/>
                </a:cubicBezTo>
                <a:lnTo>
                  <a:pt x="313" y="116"/>
                </a:lnTo>
                <a:cubicBezTo>
                  <a:pt x="304" y="90"/>
                  <a:pt x="295" y="72"/>
                  <a:pt x="278" y="54"/>
                </a:cubicBezTo>
                <a:cubicBezTo>
                  <a:pt x="260" y="36"/>
                  <a:pt x="242" y="18"/>
                  <a:pt x="215" y="9"/>
                </a:cubicBezTo>
                <a:cubicBezTo>
                  <a:pt x="197" y="0"/>
                  <a:pt x="179"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8401562" y="790519"/>
            <a:ext cx="35383" cy="32193"/>
          </a:xfrm>
          <a:custGeom>
            <a:avLst/>
            <a:gdLst/>
            <a:ahLst/>
            <a:cxnLst/>
            <a:rect l="l" t="t" r="r" b="b"/>
            <a:pathLst>
              <a:path w="599" h="545" extrusionOk="0">
                <a:moveTo>
                  <a:pt x="305" y="0"/>
                </a:moveTo>
                <a:cubicBezTo>
                  <a:pt x="239" y="0"/>
                  <a:pt x="171" y="25"/>
                  <a:pt x="116" y="61"/>
                </a:cubicBezTo>
                <a:cubicBezTo>
                  <a:pt x="54" y="115"/>
                  <a:pt x="9" y="195"/>
                  <a:pt x="9" y="284"/>
                </a:cubicBezTo>
                <a:cubicBezTo>
                  <a:pt x="0" y="347"/>
                  <a:pt x="18" y="409"/>
                  <a:pt x="63" y="454"/>
                </a:cubicBezTo>
                <a:cubicBezTo>
                  <a:pt x="89" y="490"/>
                  <a:pt x="125" y="508"/>
                  <a:pt x="161" y="525"/>
                </a:cubicBezTo>
                <a:cubicBezTo>
                  <a:pt x="188" y="543"/>
                  <a:pt x="223" y="543"/>
                  <a:pt x="259" y="543"/>
                </a:cubicBezTo>
                <a:cubicBezTo>
                  <a:pt x="268" y="544"/>
                  <a:pt x="277" y="544"/>
                  <a:pt x="286" y="544"/>
                </a:cubicBezTo>
                <a:cubicBezTo>
                  <a:pt x="382" y="544"/>
                  <a:pt x="470" y="501"/>
                  <a:pt x="527" y="427"/>
                </a:cubicBezTo>
                <a:cubicBezTo>
                  <a:pt x="589" y="347"/>
                  <a:pt x="598" y="249"/>
                  <a:pt x="562" y="159"/>
                </a:cubicBezTo>
                <a:cubicBezTo>
                  <a:pt x="527" y="88"/>
                  <a:pt x="464" y="35"/>
                  <a:pt x="393" y="17"/>
                </a:cubicBezTo>
                <a:cubicBezTo>
                  <a:pt x="365" y="5"/>
                  <a:pt x="335"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8453189" y="695535"/>
            <a:ext cx="26936" cy="26700"/>
          </a:xfrm>
          <a:custGeom>
            <a:avLst/>
            <a:gdLst/>
            <a:ahLst/>
            <a:cxnLst/>
            <a:rect l="l" t="t" r="r" b="b"/>
            <a:pathLst>
              <a:path w="456" h="452" extrusionOk="0">
                <a:moveTo>
                  <a:pt x="197" y="0"/>
                </a:moveTo>
                <a:cubicBezTo>
                  <a:pt x="179" y="0"/>
                  <a:pt x="161" y="0"/>
                  <a:pt x="144" y="9"/>
                </a:cubicBezTo>
                <a:cubicBezTo>
                  <a:pt x="117" y="18"/>
                  <a:pt x="90" y="27"/>
                  <a:pt x="72" y="45"/>
                </a:cubicBezTo>
                <a:cubicBezTo>
                  <a:pt x="63" y="63"/>
                  <a:pt x="45" y="72"/>
                  <a:pt x="36" y="90"/>
                </a:cubicBezTo>
                <a:cubicBezTo>
                  <a:pt x="19" y="107"/>
                  <a:pt x="10" y="134"/>
                  <a:pt x="10" y="161"/>
                </a:cubicBezTo>
                <a:cubicBezTo>
                  <a:pt x="1" y="188"/>
                  <a:pt x="1" y="206"/>
                  <a:pt x="10" y="232"/>
                </a:cubicBezTo>
                <a:cubicBezTo>
                  <a:pt x="10" y="241"/>
                  <a:pt x="10" y="250"/>
                  <a:pt x="10" y="268"/>
                </a:cubicBezTo>
                <a:cubicBezTo>
                  <a:pt x="10" y="295"/>
                  <a:pt x="19" y="322"/>
                  <a:pt x="36" y="339"/>
                </a:cubicBezTo>
                <a:cubicBezTo>
                  <a:pt x="45" y="348"/>
                  <a:pt x="45" y="357"/>
                  <a:pt x="54" y="366"/>
                </a:cubicBezTo>
                <a:cubicBezTo>
                  <a:pt x="63" y="384"/>
                  <a:pt x="81" y="393"/>
                  <a:pt x="99" y="402"/>
                </a:cubicBezTo>
                <a:cubicBezTo>
                  <a:pt x="108" y="420"/>
                  <a:pt x="135" y="429"/>
                  <a:pt x="153" y="438"/>
                </a:cubicBezTo>
                <a:cubicBezTo>
                  <a:pt x="179" y="447"/>
                  <a:pt x="208" y="451"/>
                  <a:pt x="237" y="451"/>
                </a:cubicBezTo>
                <a:cubicBezTo>
                  <a:pt x="266" y="451"/>
                  <a:pt x="295" y="447"/>
                  <a:pt x="322" y="438"/>
                </a:cubicBezTo>
                <a:cubicBezTo>
                  <a:pt x="376" y="411"/>
                  <a:pt x="420" y="366"/>
                  <a:pt x="438" y="313"/>
                </a:cubicBezTo>
                <a:lnTo>
                  <a:pt x="429" y="304"/>
                </a:lnTo>
                <a:cubicBezTo>
                  <a:pt x="456" y="232"/>
                  <a:pt x="438" y="152"/>
                  <a:pt x="393" y="90"/>
                </a:cubicBezTo>
                <a:cubicBezTo>
                  <a:pt x="367" y="54"/>
                  <a:pt x="331" y="36"/>
                  <a:pt x="295" y="18"/>
                </a:cubicBezTo>
                <a:lnTo>
                  <a:pt x="277" y="9"/>
                </a:lnTo>
                <a:cubicBezTo>
                  <a:pt x="269" y="9"/>
                  <a:pt x="260"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8368306" y="732335"/>
            <a:ext cx="88132" cy="75432"/>
          </a:xfrm>
          <a:custGeom>
            <a:avLst/>
            <a:gdLst/>
            <a:ahLst/>
            <a:cxnLst/>
            <a:rect l="l" t="t" r="r" b="b"/>
            <a:pathLst>
              <a:path w="1492" h="1277" extrusionOk="0">
                <a:moveTo>
                  <a:pt x="768" y="654"/>
                </a:moveTo>
                <a:lnTo>
                  <a:pt x="768" y="654"/>
                </a:lnTo>
                <a:cubicBezTo>
                  <a:pt x="765" y="657"/>
                  <a:pt x="762" y="660"/>
                  <a:pt x="759" y="663"/>
                </a:cubicBezTo>
                <a:lnTo>
                  <a:pt x="759" y="663"/>
                </a:lnTo>
                <a:lnTo>
                  <a:pt x="759" y="663"/>
                </a:lnTo>
                <a:lnTo>
                  <a:pt x="768" y="654"/>
                </a:lnTo>
                <a:close/>
                <a:moveTo>
                  <a:pt x="719" y="1"/>
                </a:moveTo>
                <a:cubicBezTo>
                  <a:pt x="642" y="1"/>
                  <a:pt x="565" y="16"/>
                  <a:pt x="492" y="47"/>
                </a:cubicBezTo>
                <a:cubicBezTo>
                  <a:pt x="420" y="73"/>
                  <a:pt x="367" y="109"/>
                  <a:pt x="313" y="154"/>
                </a:cubicBezTo>
                <a:cubicBezTo>
                  <a:pt x="108" y="261"/>
                  <a:pt x="1" y="493"/>
                  <a:pt x="45" y="716"/>
                </a:cubicBezTo>
                <a:cubicBezTo>
                  <a:pt x="106" y="1047"/>
                  <a:pt x="394" y="1276"/>
                  <a:pt x="718" y="1276"/>
                </a:cubicBezTo>
                <a:cubicBezTo>
                  <a:pt x="779" y="1276"/>
                  <a:pt x="840" y="1268"/>
                  <a:pt x="902" y="1252"/>
                </a:cubicBezTo>
                <a:cubicBezTo>
                  <a:pt x="1322" y="1127"/>
                  <a:pt x="1491" y="520"/>
                  <a:pt x="1170" y="198"/>
                </a:cubicBezTo>
                <a:cubicBezTo>
                  <a:pt x="1048" y="70"/>
                  <a:pt x="884" y="1"/>
                  <a:pt x="719" y="1"/>
                </a:cubicBezTo>
                <a:close/>
              </a:path>
            </a:pathLst>
          </a:custGeom>
          <a:solidFill>
            <a:srgbClr val="E56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8307701" y="821885"/>
            <a:ext cx="98647" cy="78799"/>
          </a:xfrm>
          <a:custGeom>
            <a:avLst/>
            <a:gdLst/>
            <a:ahLst/>
            <a:cxnLst/>
            <a:rect l="l" t="t" r="r" b="b"/>
            <a:pathLst>
              <a:path w="1670" h="1334" extrusionOk="0">
                <a:moveTo>
                  <a:pt x="732" y="0"/>
                </a:moveTo>
                <a:cubicBezTo>
                  <a:pt x="403" y="0"/>
                  <a:pt x="89" y="215"/>
                  <a:pt x="27" y="575"/>
                </a:cubicBezTo>
                <a:cubicBezTo>
                  <a:pt x="0" y="762"/>
                  <a:pt x="54" y="949"/>
                  <a:pt x="179" y="1092"/>
                </a:cubicBezTo>
                <a:cubicBezTo>
                  <a:pt x="241" y="1172"/>
                  <a:pt x="331" y="1226"/>
                  <a:pt x="429" y="1262"/>
                </a:cubicBezTo>
                <a:cubicBezTo>
                  <a:pt x="535" y="1309"/>
                  <a:pt x="649" y="1333"/>
                  <a:pt x="764" y="1333"/>
                </a:cubicBezTo>
                <a:cubicBezTo>
                  <a:pt x="927" y="1333"/>
                  <a:pt x="1090" y="1285"/>
                  <a:pt x="1232" y="1190"/>
                </a:cubicBezTo>
                <a:cubicBezTo>
                  <a:pt x="1669" y="878"/>
                  <a:pt x="1464" y="235"/>
                  <a:pt x="1018" y="57"/>
                </a:cubicBezTo>
                <a:cubicBezTo>
                  <a:pt x="925" y="19"/>
                  <a:pt x="828" y="0"/>
                  <a:pt x="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8181764" y="809953"/>
            <a:ext cx="90672" cy="81221"/>
          </a:xfrm>
          <a:custGeom>
            <a:avLst/>
            <a:gdLst/>
            <a:ahLst/>
            <a:cxnLst/>
            <a:rect l="l" t="t" r="r" b="b"/>
            <a:pathLst>
              <a:path w="1535" h="1375" extrusionOk="0">
                <a:moveTo>
                  <a:pt x="749" y="0"/>
                </a:moveTo>
                <a:cubicBezTo>
                  <a:pt x="696" y="0"/>
                  <a:pt x="633" y="0"/>
                  <a:pt x="571" y="18"/>
                </a:cubicBezTo>
                <a:cubicBezTo>
                  <a:pt x="508" y="18"/>
                  <a:pt x="446" y="27"/>
                  <a:pt x="392" y="54"/>
                </a:cubicBezTo>
                <a:cubicBezTo>
                  <a:pt x="196" y="152"/>
                  <a:pt x="62" y="348"/>
                  <a:pt x="53" y="571"/>
                </a:cubicBezTo>
                <a:cubicBezTo>
                  <a:pt x="0" y="1003"/>
                  <a:pt x="339" y="1375"/>
                  <a:pt x="770" y="1375"/>
                </a:cubicBezTo>
                <a:cubicBezTo>
                  <a:pt x="775" y="1375"/>
                  <a:pt x="780" y="1375"/>
                  <a:pt x="785" y="1374"/>
                </a:cubicBezTo>
                <a:cubicBezTo>
                  <a:pt x="1285" y="1357"/>
                  <a:pt x="1535" y="812"/>
                  <a:pt x="1311" y="384"/>
                </a:cubicBezTo>
                <a:cubicBezTo>
                  <a:pt x="1195" y="179"/>
                  <a:pt x="990" y="36"/>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8238116" y="758798"/>
            <a:ext cx="53813" cy="54581"/>
          </a:xfrm>
          <a:custGeom>
            <a:avLst/>
            <a:gdLst/>
            <a:ahLst/>
            <a:cxnLst/>
            <a:rect l="l" t="t" r="r" b="b"/>
            <a:pathLst>
              <a:path w="911" h="924" extrusionOk="0">
                <a:moveTo>
                  <a:pt x="366" y="0"/>
                </a:moveTo>
                <a:cubicBezTo>
                  <a:pt x="331" y="9"/>
                  <a:pt x="295" y="18"/>
                  <a:pt x="259" y="36"/>
                </a:cubicBezTo>
                <a:cubicBezTo>
                  <a:pt x="241" y="45"/>
                  <a:pt x="224" y="54"/>
                  <a:pt x="206" y="63"/>
                </a:cubicBezTo>
                <a:cubicBezTo>
                  <a:pt x="170" y="81"/>
                  <a:pt x="143" y="107"/>
                  <a:pt x="116" y="134"/>
                </a:cubicBezTo>
                <a:cubicBezTo>
                  <a:pt x="81" y="170"/>
                  <a:pt x="54" y="215"/>
                  <a:pt x="36" y="268"/>
                </a:cubicBezTo>
                <a:lnTo>
                  <a:pt x="36" y="277"/>
                </a:lnTo>
                <a:cubicBezTo>
                  <a:pt x="27" y="313"/>
                  <a:pt x="18" y="348"/>
                  <a:pt x="9" y="384"/>
                </a:cubicBezTo>
                <a:cubicBezTo>
                  <a:pt x="9" y="411"/>
                  <a:pt x="9" y="438"/>
                  <a:pt x="9" y="455"/>
                </a:cubicBezTo>
                <a:cubicBezTo>
                  <a:pt x="0" y="482"/>
                  <a:pt x="0" y="509"/>
                  <a:pt x="9" y="527"/>
                </a:cubicBezTo>
                <a:lnTo>
                  <a:pt x="45" y="643"/>
                </a:lnTo>
                <a:lnTo>
                  <a:pt x="45" y="652"/>
                </a:lnTo>
                <a:cubicBezTo>
                  <a:pt x="81" y="723"/>
                  <a:pt x="125" y="786"/>
                  <a:pt x="197" y="830"/>
                </a:cubicBezTo>
                <a:cubicBezTo>
                  <a:pt x="215" y="848"/>
                  <a:pt x="232" y="857"/>
                  <a:pt x="250" y="866"/>
                </a:cubicBezTo>
                <a:cubicBezTo>
                  <a:pt x="277" y="875"/>
                  <a:pt x="295" y="893"/>
                  <a:pt x="313" y="902"/>
                </a:cubicBezTo>
                <a:cubicBezTo>
                  <a:pt x="352" y="915"/>
                  <a:pt x="396" y="923"/>
                  <a:pt x="441" y="923"/>
                </a:cubicBezTo>
                <a:cubicBezTo>
                  <a:pt x="458" y="923"/>
                  <a:pt x="475" y="922"/>
                  <a:pt x="491" y="920"/>
                </a:cubicBezTo>
                <a:cubicBezTo>
                  <a:pt x="501" y="922"/>
                  <a:pt x="510" y="923"/>
                  <a:pt x="520" y="923"/>
                </a:cubicBezTo>
                <a:cubicBezTo>
                  <a:pt x="546" y="923"/>
                  <a:pt x="572" y="915"/>
                  <a:pt x="598" y="902"/>
                </a:cubicBezTo>
                <a:cubicBezTo>
                  <a:pt x="625" y="902"/>
                  <a:pt x="643" y="893"/>
                  <a:pt x="661" y="884"/>
                </a:cubicBezTo>
                <a:cubicBezTo>
                  <a:pt x="714" y="866"/>
                  <a:pt x="759" y="830"/>
                  <a:pt x="795" y="786"/>
                </a:cubicBezTo>
                <a:cubicBezTo>
                  <a:pt x="821" y="759"/>
                  <a:pt x="839" y="732"/>
                  <a:pt x="857" y="696"/>
                </a:cubicBezTo>
                <a:cubicBezTo>
                  <a:pt x="875" y="670"/>
                  <a:pt x="893" y="634"/>
                  <a:pt x="893" y="598"/>
                </a:cubicBezTo>
                <a:cubicBezTo>
                  <a:pt x="911" y="563"/>
                  <a:pt x="911" y="518"/>
                  <a:pt x="902" y="482"/>
                </a:cubicBezTo>
                <a:cubicBezTo>
                  <a:pt x="911" y="455"/>
                  <a:pt x="902" y="420"/>
                  <a:pt x="902" y="393"/>
                </a:cubicBezTo>
                <a:cubicBezTo>
                  <a:pt x="893" y="366"/>
                  <a:pt x="884" y="348"/>
                  <a:pt x="884" y="331"/>
                </a:cubicBezTo>
                <a:cubicBezTo>
                  <a:pt x="866" y="277"/>
                  <a:pt x="839" y="223"/>
                  <a:pt x="795" y="179"/>
                </a:cubicBezTo>
                <a:cubicBezTo>
                  <a:pt x="777" y="152"/>
                  <a:pt x="750" y="125"/>
                  <a:pt x="714" y="98"/>
                </a:cubicBezTo>
                <a:lnTo>
                  <a:pt x="705" y="90"/>
                </a:lnTo>
                <a:cubicBezTo>
                  <a:pt x="670" y="63"/>
                  <a:pt x="625" y="45"/>
                  <a:pt x="589" y="36"/>
                </a:cubicBezTo>
                <a:lnTo>
                  <a:pt x="581" y="27"/>
                </a:lnTo>
                <a:cubicBezTo>
                  <a:pt x="554" y="9"/>
                  <a:pt x="518" y="9"/>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8259736" y="674860"/>
            <a:ext cx="81221" cy="75728"/>
          </a:xfrm>
          <a:custGeom>
            <a:avLst/>
            <a:gdLst/>
            <a:ahLst/>
            <a:cxnLst/>
            <a:rect l="l" t="t" r="r" b="b"/>
            <a:pathLst>
              <a:path w="1375" h="1282" extrusionOk="0">
                <a:moveTo>
                  <a:pt x="716" y="0"/>
                </a:moveTo>
                <a:cubicBezTo>
                  <a:pt x="511" y="0"/>
                  <a:pt x="311" y="97"/>
                  <a:pt x="179" y="270"/>
                </a:cubicBezTo>
                <a:cubicBezTo>
                  <a:pt x="0" y="502"/>
                  <a:pt x="0" y="823"/>
                  <a:pt x="179" y="1046"/>
                </a:cubicBezTo>
                <a:cubicBezTo>
                  <a:pt x="303" y="1200"/>
                  <a:pt x="487" y="1282"/>
                  <a:pt x="677" y="1282"/>
                </a:cubicBezTo>
                <a:cubicBezTo>
                  <a:pt x="719" y="1282"/>
                  <a:pt x="762" y="1278"/>
                  <a:pt x="804" y="1270"/>
                </a:cubicBezTo>
                <a:cubicBezTo>
                  <a:pt x="866" y="1261"/>
                  <a:pt x="920" y="1243"/>
                  <a:pt x="964" y="1216"/>
                </a:cubicBezTo>
                <a:cubicBezTo>
                  <a:pt x="1071" y="1162"/>
                  <a:pt x="1161" y="1091"/>
                  <a:pt x="1232" y="993"/>
                </a:cubicBezTo>
                <a:cubicBezTo>
                  <a:pt x="1357" y="805"/>
                  <a:pt x="1375" y="565"/>
                  <a:pt x="1286" y="359"/>
                </a:cubicBezTo>
                <a:cubicBezTo>
                  <a:pt x="1187" y="163"/>
                  <a:pt x="991" y="20"/>
                  <a:pt x="768" y="2"/>
                </a:cubicBezTo>
                <a:cubicBezTo>
                  <a:pt x="751" y="1"/>
                  <a:pt x="733"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8422650" y="655899"/>
            <a:ext cx="63855" cy="59956"/>
          </a:xfrm>
          <a:custGeom>
            <a:avLst/>
            <a:gdLst/>
            <a:ahLst/>
            <a:cxnLst/>
            <a:rect l="l" t="t" r="r" b="b"/>
            <a:pathLst>
              <a:path w="1081" h="1015" extrusionOk="0">
                <a:moveTo>
                  <a:pt x="558" y="0"/>
                </a:moveTo>
                <a:cubicBezTo>
                  <a:pt x="350" y="0"/>
                  <a:pt x="157" y="131"/>
                  <a:pt x="89" y="332"/>
                </a:cubicBezTo>
                <a:cubicBezTo>
                  <a:pt x="0" y="546"/>
                  <a:pt x="72" y="796"/>
                  <a:pt x="268" y="930"/>
                </a:cubicBezTo>
                <a:cubicBezTo>
                  <a:pt x="346" y="984"/>
                  <a:pt x="445" y="1014"/>
                  <a:pt x="544" y="1014"/>
                </a:cubicBezTo>
                <a:cubicBezTo>
                  <a:pt x="592" y="1014"/>
                  <a:pt x="641" y="1007"/>
                  <a:pt x="687" y="993"/>
                </a:cubicBezTo>
                <a:cubicBezTo>
                  <a:pt x="794" y="966"/>
                  <a:pt x="884" y="894"/>
                  <a:pt x="946" y="805"/>
                </a:cubicBezTo>
                <a:cubicBezTo>
                  <a:pt x="1062" y="653"/>
                  <a:pt x="1080" y="457"/>
                  <a:pt x="1009" y="288"/>
                </a:cubicBezTo>
                <a:cubicBezTo>
                  <a:pt x="937" y="118"/>
                  <a:pt x="777" y="11"/>
                  <a:pt x="598" y="2"/>
                </a:cubicBezTo>
                <a:cubicBezTo>
                  <a:pt x="585" y="1"/>
                  <a:pt x="572" y="0"/>
                  <a:pt x="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8382010" y="758917"/>
            <a:ext cx="40699" cy="39990"/>
          </a:xfrm>
          <a:custGeom>
            <a:avLst/>
            <a:gdLst/>
            <a:ahLst/>
            <a:cxnLst/>
            <a:rect l="l" t="t" r="r" b="b"/>
            <a:pathLst>
              <a:path w="689" h="677" extrusionOk="0">
                <a:moveTo>
                  <a:pt x="352" y="1"/>
                </a:moveTo>
                <a:cubicBezTo>
                  <a:pt x="331" y="1"/>
                  <a:pt x="309" y="3"/>
                  <a:pt x="287" y="7"/>
                </a:cubicBezTo>
                <a:cubicBezTo>
                  <a:pt x="278" y="7"/>
                  <a:pt x="206" y="34"/>
                  <a:pt x="197" y="34"/>
                </a:cubicBezTo>
                <a:lnTo>
                  <a:pt x="188" y="34"/>
                </a:lnTo>
                <a:lnTo>
                  <a:pt x="162" y="43"/>
                </a:lnTo>
                <a:cubicBezTo>
                  <a:pt x="117" y="70"/>
                  <a:pt x="90" y="114"/>
                  <a:pt x="63" y="159"/>
                </a:cubicBezTo>
                <a:cubicBezTo>
                  <a:pt x="63" y="168"/>
                  <a:pt x="28" y="230"/>
                  <a:pt x="28" y="239"/>
                </a:cubicBezTo>
                <a:cubicBezTo>
                  <a:pt x="19" y="248"/>
                  <a:pt x="19" y="266"/>
                  <a:pt x="10" y="275"/>
                </a:cubicBezTo>
                <a:cubicBezTo>
                  <a:pt x="1" y="302"/>
                  <a:pt x="1" y="329"/>
                  <a:pt x="10" y="364"/>
                </a:cubicBezTo>
                <a:cubicBezTo>
                  <a:pt x="1" y="391"/>
                  <a:pt x="10" y="418"/>
                  <a:pt x="19" y="445"/>
                </a:cubicBezTo>
                <a:cubicBezTo>
                  <a:pt x="28" y="462"/>
                  <a:pt x="28" y="480"/>
                  <a:pt x="37" y="489"/>
                </a:cubicBezTo>
                <a:lnTo>
                  <a:pt x="81" y="561"/>
                </a:lnTo>
                <a:lnTo>
                  <a:pt x="144" y="614"/>
                </a:lnTo>
                <a:lnTo>
                  <a:pt x="215" y="659"/>
                </a:lnTo>
                <a:lnTo>
                  <a:pt x="224" y="659"/>
                </a:lnTo>
                <a:lnTo>
                  <a:pt x="304" y="677"/>
                </a:lnTo>
                <a:lnTo>
                  <a:pt x="411" y="677"/>
                </a:lnTo>
                <a:lnTo>
                  <a:pt x="492" y="650"/>
                </a:lnTo>
                <a:cubicBezTo>
                  <a:pt x="536" y="632"/>
                  <a:pt x="563" y="605"/>
                  <a:pt x="590" y="578"/>
                </a:cubicBezTo>
                <a:cubicBezTo>
                  <a:pt x="608" y="561"/>
                  <a:pt x="617" y="552"/>
                  <a:pt x="626" y="543"/>
                </a:cubicBezTo>
                <a:cubicBezTo>
                  <a:pt x="635" y="516"/>
                  <a:pt x="652" y="489"/>
                  <a:pt x="661" y="462"/>
                </a:cubicBezTo>
                <a:cubicBezTo>
                  <a:pt x="670" y="453"/>
                  <a:pt x="688" y="391"/>
                  <a:pt x="688" y="382"/>
                </a:cubicBezTo>
                <a:cubicBezTo>
                  <a:pt x="688" y="355"/>
                  <a:pt x="688" y="337"/>
                  <a:pt x="679" y="337"/>
                </a:cubicBezTo>
                <a:cubicBezTo>
                  <a:pt x="679" y="302"/>
                  <a:pt x="679" y="275"/>
                  <a:pt x="661" y="248"/>
                </a:cubicBezTo>
                <a:cubicBezTo>
                  <a:pt x="661" y="230"/>
                  <a:pt x="652" y="213"/>
                  <a:pt x="652" y="195"/>
                </a:cubicBezTo>
                <a:cubicBezTo>
                  <a:pt x="644" y="186"/>
                  <a:pt x="608" y="132"/>
                  <a:pt x="599" y="123"/>
                </a:cubicBezTo>
                <a:cubicBezTo>
                  <a:pt x="590" y="114"/>
                  <a:pt x="545" y="70"/>
                  <a:pt x="536" y="61"/>
                </a:cubicBezTo>
                <a:cubicBezTo>
                  <a:pt x="510" y="52"/>
                  <a:pt x="483" y="34"/>
                  <a:pt x="456" y="25"/>
                </a:cubicBezTo>
                <a:lnTo>
                  <a:pt x="411" y="7"/>
                </a:lnTo>
                <a:cubicBezTo>
                  <a:pt x="394" y="3"/>
                  <a:pt x="374" y="1"/>
                  <a:pt x="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8320342" y="847285"/>
            <a:ext cx="43830" cy="44598"/>
          </a:xfrm>
          <a:custGeom>
            <a:avLst/>
            <a:gdLst/>
            <a:ahLst/>
            <a:cxnLst/>
            <a:rect l="l" t="t" r="r" b="b"/>
            <a:pathLst>
              <a:path w="742" h="755" extrusionOk="0">
                <a:moveTo>
                  <a:pt x="333" y="0"/>
                </a:moveTo>
                <a:cubicBezTo>
                  <a:pt x="255" y="0"/>
                  <a:pt x="179" y="26"/>
                  <a:pt x="117" y="73"/>
                </a:cubicBezTo>
                <a:cubicBezTo>
                  <a:pt x="81" y="100"/>
                  <a:pt x="54" y="136"/>
                  <a:pt x="36" y="180"/>
                </a:cubicBezTo>
                <a:cubicBezTo>
                  <a:pt x="19" y="216"/>
                  <a:pt x="1" y="261"/>
                  <a:pt x="1" y="305"/>
                </a:cubicBezTo>
                <a:cubicBezTo>
                  <a:pt x="1" y="332"/>
                  <a:pt x="1" y="368"/>
                  <a:pt x="1" y="403"/>
                </a:cubicBezTo>
                <a:cubicBezTo>
                  <a:pt x="10" y="448"/>
                  <a:pt x="19" y="493"/>
                  <a:pt x="36" y="528"/>
                </a:cubicBezTo>
                <a:cubicBezTo>
                  <a:pt x="63" y="591"/>
                  <a:pt x="108" y="653"/>
                  <a:pt x="170" y="689"/>
                </a:cubicBezTo>
                <a:cubicBezTo>
                  <a:pt x="215" y="725"/>
                  <a:pt x="260" y="742"/>
                  <a:pt x="313" y="751"/>
                </a:cubicBezTo>
                <a:cubicBezTo>
                  <a:pt x="331" y="754"/>
                  <a:pt x="349" y="755"/>
                  <a:pt x="367" y="755"/>
                </a:cubicBezTo>
                <a:cubicBezTo>
                  <a:pt x="420" y="755"/>
                  <a:pt x="474" y="745"/>
                  <a:pt x="527" y="725"/>
                </a:cubicBezTo>
                <a:cubicBezTo>
                  <a:pt x="554" y="716"/>
                  <a:pt x="572" y="698"/>
                  <a:pt x="590" y="680"/>
                </a:cubicBezTo>
                <a:cubicBezTo>
                  <a:pt x="625" y="662"/>
                  <a:pt x="652" y="635"/>
                  <a:pt x="679" y="600"/>
                </a:cubicBezTo>
                <a:cubicBezTo>
                  <a:pt x="697" y="564"/>
                  <a:pt x="715" y="528"/>
                  <a:pt x="724" y="484"/>
                </a:cubicBezTo>
                <a:cubicBezTo>
                  <a:pt x="733" y="439"/>
                  <a:pt x="741" y="385"/>
                  <a:pt x="733" y="341"/>
                </a:cubicBezTo>
                <a:cubicBezTo>
                  <a:pt x="715" y="278"/>
                  <a:pt x="688" y="225"/>
                  <a:pt x="652" y="180"/>
                </a:cubicBezTo>
                <a:lnTo>
                  <a:pt x="634" y="162"/>
                </a:lnTo>
                <a:lnTo>
                  <a:pt x="617" y="136"/>
                </a:lnTo>
                <a:lnTo>
                  <a:pt x="617" y="127"/>
                </a:lnTo>
                <a:cubicBezTo>
                  <a:pt x="554" y="55"/>
                  <a:pt x="465" y="11"/>
                  <a:pt x="367" y="2"/>
                </a:cubicBezTo>
                <a:cubicBezTo>
                  <a:pt x="355" y="1"/>
                  <a:pt x="344"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8200135" y="837716"/>
            <a:ext cx="46488" cy="47138"/>
          </a:xfrm>
          <a:custGeom>
            <a:avLst/>
            <a:gdLst/>
            <a:ahLst/>
            <a:cxnLst/>
            <a:rect l="l" t="t" r="r" b="b"/>
            <a:pathLst>
              <a:path w="787" h="798" extrusionOk="0">
                <a:moveTo>
                  <a:pt x="374" y="1"/>
                </a:moveTo>
                <a:cubicBezTo>
                  <a:pt x="318" y="1"/>
                  <a:pt x="266" y="17"/>
                  <a:pt x="215" y="39"/>
                </a:cubicBezTo>
                <a:cubicBezTo>
                  <a:pt x="153" y="66"/>
                  <a:pt x="108" y="110"/>
                  <a:pt x="63" y="164"/>
                </a:cubicBezTo>
                <a:cubicBezTo>
                  <a:pt x="28" y="208"/>
                  <a:pt x="10" y="271"/>
                  <a:pt x="1" y="333"/>
                </a:cubicBezTo>
                <a:cubicBezTo>
                  <a:pt x="1" y="360"/>
                  <a:pt x="1" y="378"/>
                  <a:pt x="1" y="396"/>
                </a:cubicBezTo>
                <a:cubicBezTo>
                  <a:pt x="1" y="414"/>
                  <a:pt x="1" y="431"/>
                  <a:pt x="1" y="449"/>
                </a:cubicBezTo>
                <a:cubicBezTo>
                  <a:pt x="10" y="521"/>
                  <a:pt x="36" y="583"/>
                  <a:pt x="81" y="637"/>
                </a:cubicBezTo>
                <a:lnTo>
                  <a:pt x="144" y="690"/>
                </a:lnTo>
                <a:cubicBezTo>
                  <a:pt x="161" y="708"/>
                  <a:pt x="179" y="717"/>
                  <a:pt x="197" y="735"/>
                </a:cubicBezTo>
                <a:cubicBezTo>
                  <a:pt x="251" y="771"/>
                  <a:pt x="304" y="788"/>
                  <a:pt x="367" y="797"/>
                </a:cubicBezTo>
                <a:lnTo>
                  <a:pt x="465" y="797"/>
                </a:lnTo>
                <a:cubicBezTo>
                  <a:pt x="510" y="788"/>
                  <a:pt x="554" y="771"/>
                  <a:pt x="599" y="744"/>
                </a:cubicBezTo>
                <a:cubicBezTo>
                  <a:pt x="634" y="717"/>
                  <a:pt x="670" y="690"/>
                  <a:pt x="697" y="655"/>
                </a:cubicBezTo>
                <a:cubicBezTo>
                  <a:pt x="742" y="592"/>
                  <a:pt x="768" y="521"/>
                  <a:pt x="777" y="449"/>
                </a:cubicBezTo>
                <a:cubicBezTo>
                  <a:pt x="786" y="378"/>
                  <a:pt x="768" y="307"/>
                  <a:pt x="742" y="244"/>
                </a:cubicBezTo>
                <a:cubicBezTo>
                  <a:pt x="724" y="208"/>
                  <a:pt x="706" y="173"/>
                  <a:pt x="679" y="146"/>
                </a:cubicBezTo>
                <a:cubicBezTo>
                  <a:pt x="670" y="137"/>
                  <a:pt x="661" y="119"/>
                  <a:pt x="652" y="119"/>
                </a:cubicBezTo>
                <a:lnTo>
                  <a:pt x="626" y="92"/>
                </a:lnTo>
                <a:cubicBezTo>
                  <a:pt x="599" y="66"/>
                  <a:pt x="554" y="39"/>
                  <a:pt x="518" y="30"/>
                </a:cubicBezTo>
                <a:lnTo>
                  <a:pt x="501" y="30"/>
                </a:lnTo>
                <a:cubicBezTo>
                  <a:pt x="474" y="12"/>
                  <a:pt x="438" y="12"/>
                  <a:pt x="411" y="3"/>
                </a:cubicBezTo>
                <a:cubicBezTo>
                  <a:pt x="399" y="1"/>
                  <a:pt x="386"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8274503" y="701087"/>
            <a:ext cx="35915" cy="36860"/>
          </a:xfrm>
          <a:custGeom>
            <a:avLst/>
            <a:gdLst/>
            <a:ahLst/>
            <a:cxnLst/>
            <a:rect l="l" t="t" r="r" b="b"/>
            <a:pathLst>
              <a:path w="608" h="624" extrusionOk="0">
                <a:moveTo>
                  <a:pt x="284" y="1"/>
                </a:moveTo>
                <a:cubicBezTo>
                  <a:pt x="270" y="1"/>
                  <a:pt x="256" y="2"/>
                  <a:pt x="241" y="4"/>
                </a:cubicBezTo>
                <a:cubicBezTo>
                  <a:pt x="197" y="13"/>
                  <a:pt x="161" y="22"/>
                  <a:pt x="134" y="49"/>
                </a:cubicBezTo>
                <a:cubicBezTo>
                  <a:pt x="107" y="58"/>
                  <a:pt x="89" y="76"/>
                  <a:pt x="81" y="94"/>
                </a:cubicBezTo>
                <a:cubicBezTo>
                  <a:pt x="45" y="121"/>
                  <a:pt x="27" y="156"/>
                  <a:pt x="18" y="192"/>
                </a:cubicBezTo>
                <a:lnTo>
                  <a:pt x="0" y="263"/>
                </a:lnTo>
                <a:lnTo>
                  <a:pt x="0" y="272"/>
                </a:lnTo>
                <a:lnTo>
                  <a:pt x="0" y="353"/>
                </a:lnTo>
                <a:cubicBezTo>
                  <a:pt x="0" y="361"/>
                  <a:pt x="9" y="379"/>
                  <a:pt x="9" y="388"/>
                </a:cubicBezTo>
                <a:cubicBezTo>
                  <a:pt x="18" y="406"/>
                  <a:pt x="18" y="424"/>
                  <a:pt x="27" y="433"/>
                </a:cubicBezTo>
                <a:lnTo>
                  <a:pt x="54" y="486"/>
                </a:lnTo>
                <a:lnTo>
                  <a:pt x="54" y="495"/>
                </a:lnTo>
                <a:lnTo>
                  <a:pt x="72" y="513"/>
                </a:lnTo>
                <a:cubicBezTo>
                  <a:pt x="89" y="531"/>
                  <a:pt x="107" y="549"/>
                  <a:pt x="134" y="567"/>
                </a:cubicBezTo>
                <a:lnTo>
                  <a:pt x="170" y="585"/>
                </a:lnTo>
                <a:cubicBezTo>
                  <a:pt x="179" y="594"/>
                  <a:pt x="188" y="602"/>
                  <a:pt x="205" y="602"/>
                </a:cubicBezTo>
                <a:cubicBezTo>
                  <a:pt x="238" y="616"/>
                  <a:pt x="276" y="624"/>
                  <a:pt x="314" y="624"/>
                </a:cubicBezTo>
                <a:cubicBezTo>
                  <a:pt x="329" y="624"/>
                  <a:pt x="343" y="623"/>
                  <a:pt x="357" y="620"/>
                </a:cubicBezTo>
                <a:lnTo>
                  <a:pt x="429" y="594"/>
                </a:lnTo>
                <a:cubicBezTo>
                  <a:pt x="464" y="585"/>
                  <a:pt x="491" y="558"/>
                  <a:pt x="518" y="531"/>
                </a:cubicBezTo>
                <a:cubicBezTo>
                  <a:pt x="536" y="513"/>
                  <a:pt x="554" y="495"/>
                  <a:pt x="562" y="469"/>
                </a:cubicBezTo>
                <a:cubicBezTo>
                  <a:pt x="580" y="433"/>
                  <a:pt x="598" y="397"/>
                  <a:pt x="598" y="361"/>
                </a:cubicBezTo>
                <a:lnTo>
                  <a:pt x="598" y="281"/>
                </a:lnTo>
                <a:cubicBezTo>
                  <a:pt x="598" y="280"/>
                  <a:pt x="598" y="279"/>
                  <a:pt x="599" y="279"/>
                </a:cubicBezTo>
                <a:cubicBezTo>
                  <a:pt x="600" y="279"/>
                  <a:pt x="605" y="292"/>
                  <a:pt x="607" y="292"/>
                </a:cubicBezTo>
                <a:cubicBezTo>
                  <a:pt x="607" y="292"/>
                  <a:pt x="607" y="291"/>
                  <a:pt x="607" y="290"/>
                </a:cubicBezTo>
                <a:lnTo>
                  <a:pt x="607" y="263"/>
                </a:lnTo>
                <a:cubicBezTo>
                  <a:pt x="598" y="210"/>
                  <a:pt x="571" y="156"/>
                  <a:pt x="536" y="112"/>
                </a:cubicBezTo>
                <a:cubicBezTo>
                  <a:pt x="518" y="94"/>
                  <a:pt x="500" y="76"/>
                  <a:pt x="473" y="58"/>
                </a:cubicBezTo>
                <a:cubicBezTo>
                  <a:pt x="464" y="49"/>
                  <a:pt x="455" y="49"/>
                  <a:pt x="438" y="40"/>
                </a:cubicBezTo>
                <a:lnTo>
                  <a:pt x="402" y="22"/>
                </a:lnTo>
                <a:cubicBezTo>
                  <a:pt x="363" y="9"/>
                  <a:pt x="323"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8246032" y="780241"/>
            <a:ext cx="23215" cy="24691"/>
          </a:xfrm>
          <a:custGeom>
            <a:avLst/>
            <a:gdLst/>
            <a:ahLst/>
            <a:cxnLst/>
            <a:rect l="l" t="t" r="r" b="b"/>
            <a:pathLst>
              <a:path w="393" h="418" extrusionOk="0">
                <a:moveTo>
                  <a:pt x="178" y="1"/>
                </a:moveTo>
                <a:cubicBezTo>
                  <a:pt x="136" y="1"/>
                  <a:pt x="101" y="17"/>
                  <a:pt x="72" y="39"/>
                </a:cubicBezTo>
                <a:cubicBezTo>
                  <a:pt x="54" y="57"/>
                  <a:pt x="36" y="75"/>
                  <a:pt x="27" y="101"/>
                </a:cubicBezTo>
                <a:cubicBezTo>
                  <a:pt x="9" y="119"/>
                  <a:pt x="9" y="137"/>
                  <a:pt x="0" y="164"/>
                </a:cubicBezTo>
                <a:cubicBezTo>
                  <a:pt x="0" y="191"/>
                  <a:pt x="0" y="217"/>
                  <a:pt x="9" y="235"/>
                </a:cubicBezTo>
                <a:cubicBezTo>
                  <a:pt x="18" y="253"/>
                  <a:pt x="18" y="271"/>
                  <a:pt x="27" y="280"/>
                </a:cubicBezTo>
                <a:cubicBezTo>
                  <a:pt x="27" y="280"/>
                  <a:pt x="27" y="289"/>
                  <a:pt x="27" y="289"/>
                </a:cubicBezTo>
                <a:cubicBezTo>
                  <a:pt x="45" y="325"/>
                  <a:pt x="63" y="360"/>
                  <a:pt x="98" y="387"/>
                </a:cubicBezTo>
                <a:cubicBezTo>
                  <a:pt x="132" y="407"/>
                  <a:pt x="165" y="417"/>
                  <a:pt x="199" y="417"/>
                </a:cubicBezTo>
                <a:cubicBezTo>
                  <a:pt x="210" y="417"/>
                  <a:pt x="221" y="416"/>
                  <a:pt x="232" y="414"/>
                </a:cubicBezTo>
                <a:cubicBezTo>
                  <a:pt x="259" y="414"/>
                  <a:pt x="286" y="405"/>
                  <a:pt x="304" y="387"/>
                </a:cubicBezTo>
                <a:cubicBezTo>
                  <a:pt x="322" y="378"/>
                  <a:pt x="339" y="360"/>
                  <a:pt x="357" y="342"/>
                </a:cubicBezTo>
                <a:cubicBezTo>
                  <a:pt x="384" y="298"/>
                  <a:pt x="393" y="253"/>
                  <a:pt x="384" y="209"/>
                </a:cubicBezTo>
                <a:lnTo>
                  <a:pt x="384" y="200"/>
                </a:lnTo>
                <a:lnTo>
                  <a:pt x="384" y="173"/>
                </a:lnTo>
                <a:lnTo>
                  <a:pt x="375" y="128"/>
                </a:lnTo>
                <a:cubicBezTo>
                  <a:pt x="357" y="101"/>
                  <a:pt x="348" y="84"/>
                  <a:pt x="330" y="66"/>
                </a:cubicBezTo>
                <a:cubicBezTo>
                  <a:pt x="295" y="30"/>
                  <a:pt x="250" y="3"/>
                  <a:pt x="206" y="3"/>
                </a:cubicBezTo>
                <a:cubicBezTo>
                  <a:pt x="196" y="2"/>
                  <a:pt x="18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8437418" y="678463"/>
            <a:ext cx="27468" cy="28176"/>
          </a:xfrm>
          <a:custGeom>
            <a:avLst/>
            <a:gdLst/>
            <a:ahLst/>
            <a:cxnLst/>
            <a:rect l="l" t="t" r="r" b="b"/>
            <a:pathLst>
              <a:path w="465" h="477" extrusionOk="0">
                <a:moveTo>
                  <a:pt x="257" y="0"/>
                </a:moveTo>
                <a:cubicBezTo>
                  <a:pt x="249" y="0"/>
                  <a:pt x="240" y="1"/>
                  <a:pt x="232" y="4"/>
                </a:cubicBezTo>
                <a:cubicBezTo>
                  <a:pt x="205" y="4"/>
                  <a:pt x="170" y="4"/>
                  <a:pt x="143" y="22"/>
                </a:cubicBezTo>
                <a:lnTo>
                  <a:pt x="125" y="30"/>
                </a:lnTo>
                <a:lnTo>
                  <a:pt x="80" y="57"/>
                </a:lnTo>
                <a:cubicBezTo>
                  <a:pt x="36" y="102"/>
                  <a:pt x="9" y="155"/>
                  <a:pt x="0" y="209"/>
                </a:cubicBezTo>
                <a:lnTo>
                  <a:pt x="0" y="245"/>
                </a:lnTo>
                <a:cubicBezTo>
                  <a:pt x="0" y="254"/>
                  <a:pt x="0" y="263"/>
                  <a:pt x="0" y="280"/>
                </a:cubicBezTo>
                <a:lnTo>
                  <a:pt x="18" y="334"/>
                </a:lnTo>
                <a:cubicBezTo>
                  <a:pt x="18" y="343"/>
                  <a:pt x="27" y="352"/>
                  <a:pt x="36" y="361"/>
                </a:cubicBezTo>
                <a:cubicBezTo>
                  <a:pt x="36" y="370"/>
                  <a:pt x="45" y="387"/>
                  <a:pt x="54" y="396"/>
                </a:cubicBezTo>
                <a:cubicBezTo>
                  <a:pt x="63" y="405"/>
                  <a:pt x="80" y="423"/>
                  <a:pt x="98" y="441"/>
                </a:cubicBezTo>
                <a:cubicBezTo>
                  <a:pt x="125" y="459"/>
                  <a:pt x="152" y="468"/>
                  <a:pt x="179" y="477"/>
                </a:cubicBezTo>
                <a:lnTo>
                  <a:pt x="241" y="477"/>
                </a:lnTo>
                <a:cubicBezTo>
                  <a:pt x="268" y="477"/>
                  <a:pt x="295" y="468"/>
                  <a:pt x="321" y="459"/>
                </a:cubicBezTo>
                <a:lnTo>
                  <a:pt x="375" y="423"/>
                </a:lnTo>
                <a:cubicBezTo>
                  <a:pt x="402" y="405"/>
                  <a:pt x="420" y="387"/>
                  <a:pt x="428" y="361"/>
                </a:cubicBezTo>
                <a:cubicBezTo>
                  <a:pt x="446" y="334"/>
                  <a:pt x="455" y="307"/>
                  <a:pt x="455" y="271"/>
                </a:cubicBezTo>
                <a:lnTo>
                  <a:pt x="455" y="254"/>
                </a:lnTo>
                <a:cubicBezTo>
                  <a:pt x="464" y="227"/>
                  <a:pt x="464" y="200"/>
                  <a:pt x="464" y="164"/>
                </a:cubicBezTo>
                <a:lnTo>
                  <a:pt x="446" y="138"/>
                </a:lnTo>
                <a:cubicBezTo>
                  <a:pt x="437" y="120"/>
                  <a:pt x="428" y="102"/>
                  <a:pt x="411" y="84"/>
                </a:cubicBezTo>
                <a:cubicBezTo>
                  <a:pt x="393" y="48"/>
                  <a:pt x="357" y="30"/>
                  <a:pt x="321" y="13"/>
                </a:cubicBezTo>
                <a:cubicBezTo>
                  <a:pt x="302" y="6"/>
                  <a:pt x="279" y="0"/>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8368306" y="731863"/>
            <a:ext cx="80040" cy="77795"/>
          </a:xfrm>
          <a:custGeom>
            <a:avLst/>
            <a:gdLst/>
            <a:ahLst/>
            <a:cxnLst/>
            <a:rect l="l" t="t" r="r" b="b"/>
            <a:pathLst>
              <a:path w="1355" h="1317" extrusionOk="0">
                <a:moveTo>
                  <a:pt x="1170" y="207"/>
                </a:moveTo>
                <a:lnTo>
                  <a:pt x="1170" y="207"/>
                </a:lnTo>
                <a:cubicBezTo>
                  <a:pt x="1196" y="235"/>
                  <a:pt x="1219" y="265"/>
                  <a:pt x="1239" y="297"/>
                </a:cubicBezTo>
                <a:lnTo>
                  <a:pt x="1239" y="297"/>
                </a:lnTo>
                <a:cubicBezTo>
                  <a:pt x="1219" y="265"/>
                  <a:pt x="1196" y="235"/>
                  <a:pt x="1170" y="207"/>
                </a:cubicBezTo>
                <a:close/>
                <a:moveTo>
                  <a:pt x="1239" y="297"/>
                </a:moveTo>
                <a:cubicBezTo>
                  <a:pt x="1287" y="374"/>
                  <a:pt x="1318" y="460"/>
                  <a:pt x="1331" y="554"/>
                </a:cubicBezTo>
                <a:cubicBezTo>
                  <a:pt x="1339" y="611"/>
                  <a:pt x="1340" y="670"/>
                  <a:pt x="1333" y="728"/>
                </a:cubicBezTo>
                <a:lnTo>
                  <a:pt x="1333" y="728"/>
                </a:lnTo>
                <a:cubicBezTo>
                  <a:pt x="1354" y="578"/>
                  <a:pt x="1321" y="425"/>
                  <a:pt x="1239" y="297"/>
                </a:cubicBezTo>
                <a:close/>
                <a:moveTo>
                  <a:pt x="716" y="0"/>
                </a:moveTo>
                <a:cubicBezTo>
                  <a:pt x="567" y="0"/>
                  <a:pt x="420" y="53"/>
                  <a:pt x="304" y="153"/>
                </a:cubicBezTo>
                <a:cubicBezTo>
                  <a:pt x="179" y="206"/>
                  <a:pt x="90" y="314"/>
                  <a:pt x="45" y="447"/>
                </a:cubicBezTo>
                <a:cubicBezTo>
                  <a:pt x="1" y="572"/>
                  <a:pt x="1" y="715"/>
                  <a:pt x="45" y="840"/>
                </a:cubicBezTo>
                <a:cubicBezTo>
                  <a:pt x="135" y="1099"/>
                  <a:pt x="367" y="1286"/>
                  <a:pt x="643" y="1313"/>
                </a:cubicBezTo>
                <a:cubicBezTo>
                  <a:pt x="664" y="1315"/>
                  <a:pt x="684" y="1316"/>
                  <a:pt x="704" y="1316"/>
                </a:cubicBezTo>
                <a:cubicBezTo>
                  <a:pt x="950" y="1316"/>
                  <a:pt x="1178" y="1168"/>
                  <a:pt x="1277" y="929"/>
                </a:cubicBezTo>
                <a:cubicBezTo>
                  <a:pt x="1306" y="866"/>
                  <a:pt x="1325" y="798"/>
                  <a:pt x="1333" y="728"/>
                </a:cubicBezTo>
                <a:lnTo>
                  <a:pt x="1333" y="728"/>
                </a:lnTo>
                <a:cubicBezTo>
                  <a:pt x="1323" y="797"/>
                  <a:pt x="1302" y="865"/>
                  <a:pt x="1268" y="929"/>
                </a:cubicBezTo>
                <a:cubicBezTo>
                  <a:pt x="1172" y="1138"/>
                  <a:pt x="961" y="1274"/>
                  <a:pt x="732" y="1274"/>
                </a:cubicBezTo>
                <a:cubicBezTo>
                  <a:pt x="705" y="1274"/>
                  <a:pt x="679" y="1272"/>
                  <a:pt x="652" y="1268"/>
                </a:cubicBezTo>
                <a:cubicBezTo>
                  <a:pt x="394" y="1233"/>
                  <a:pt x="179" y="1063"/>
                  <a:pt x="99" y="822"/>
                </a:cubicBezTo>
                <a:cubicBezTo>
                  <a:pt x="54" y="706"/>
                  <a:pt x="54" y="572"/>
                  <a:pt x="90" y="456"/>
                </a:cubicBezTo>
                <a:cubicBezTo>
                  <a:pt x="126" y="331"/>
                  <a:pt x="206" y="233"/>
                  <a:pt x="322" y="171"/>
                </a:cubicBezTo>
                <a:cubicBezTo>
                  <a:pt x="422" y="70"/>
                  <a:pt x="570" y="9"/>
                  <a:pt x="720" y="9"/>
                </a:cubicBezTo>
                <a:cubicBezTo>
                  <a:pt x="730" y="9"/>
                  <a:pt x="740" y="10"/>
                  <a:pt x="751" y="10"/>
                </a:cubicBezTo>
                <a:cubicBezTo>
                  <a:pt x="902" y="28"/>
                  <a:pt x="1054" y="90"/>
                  <a:pt x="1170" y="206"/>
                </a:cubicBezTo>
                <a:cubicBezTo>
                  <a:pt x="1063" y="90"/>
                  <a:pt x="911" y="19"/>
                  <a:pt x="751" y="1"/>
                </a:cubicBezTo>
                <a:cubicBezTo>
                  <a:pt x="739" y="1"/>
                  <a:pt x="727"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8411014" y="770908"/>
            <a:ext cx="2717" cy="2717"/>
          </a:xfrm>
          <a:custGeom>
            <a:avLst/>
            <a:gdLst/>
            <a:ahLst/>
            <a:cxnLst/>
            <a:rect l="l" t="t" r="r" b="b"/>
            <a:pathLst>
              <a:path w="46" h="46" extrusionOk="0">
                <a:moveTo>
                  <a:pt x="28" y="1"/>
                </a:moveTo>
                <a:lnTo>
                  <a:pt x="1" y="18"/>
                </a:lnTo>
                <a:lnTo>
                  <a:pt x="45" y="45"/>
                </a:lnTo>
                <a:lnTo>
                  <a:pt x="45" y="18"/>
                </a:lnTo>
                <a:lnTo>
                  <a:pt x="45" y="1"/>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8304511" y="820467"/>
            <a:ext cx="91263" cy="80276"/>
          </a:xfrm>
          <a:custGeom>
            <a:avLst/>
            <a:gdLst/>
            <a:ahLst/>
            <a:cxnLst/>
            <a:rect l="l" t="t" r="r" b="b"/>
            <a:pathLst>
              <a:path w="1545" h="1359" extrusionOk="0">
                <a:moveTo>
                  <a:pt x="1518" y="848"/>
                </a:moveTo>
                <a:cubicBezTo>
                  <a:pt x="1491" y="991"/>
                  <a:pt x="1402" y="1125"/>
                  <a:pt x="1286" y="1214"/>
                </a:cubicBezTo>
                <a:cubicBezTo>
                  <a:pt x="1411" y="1125"/>
                  <a:pt x="1491" y="1000"/>
                  <a:pt x="1518" y="848"/>
                </a:cubicBezTo>
                <a:close/>
                <a:moveTo>
                  <a:pt x="777" y="0"/>
                </a:moveTo>
                <a:cubicBezTo>
                  <a:pt x="601" y="0"/>
                  <a:pt x="427" y="59"/>
                  <a:pt x="287" y="179"/>
                </a:cubicBezTo>
                <a:cubicBezTo>
                  <a:pt x="233" y="233"/>
                  <a:pt x="179" y="286"/>
                  <a:pt x="144" y="358"/>
                </a:cubicBezTo>
                <a:cubicBezTo>
                  <a:pt x="108" y="420"/>
                  <a:pt x="81" y="491"/>
                  <a:pt x="63" y="572"/>
                </a:cubicBezTo>
                <a:cubicBezTo>
                  <a:pt x="1" y="875"/>
                  <a:pt x="179" y="1188"/>
                  <a:pt x="483" y="1295"/>
                </a:cubicBezTo>
                <a:cubicBezTo>
                  <a:pt x="586" y="1338"/>
                  <a:pt x="697" y="1359"/>
                  <a:pt x="808" y="1359"/>
                </a:cubicBezTo>
                <a:cubicBezTo>
                  <a:pt x="974" y="1359"/>
                  <a:pt x="1141" y="1311"/>
                  <a:pt x="1286" y="1215"/>
                </a:cubicBezTo>
                <a:lnTo>
                  <a:pt x="1286" y="1215"/>
                </a:lnTo>
                <a:cubicBezTo>
                  <a:pt x="1148" y="1306"/>
                  <a:pt x="989" y="1352"/>
                  <a:pt x="831" y="1352"/>
                </a:cubicBezTo>
                <a:cubicBezTo>
                  <a:pt x="712" y="1352"/>
                  <a:pt x="593" y="1326"/>
                  <a:pt x="483" y="1277"/>
                </a:cubicBezTo>
                <a:cubicBezTo>
                  <a:pt x="206" y="1161"/>
                  <a:pt x="46" y="866"/>
                  <a:pt x="108" y="581"/>
                </a:cubicBezTo>
                <a:cubicBezTo>
                  <a:pt x="171" y="286"/>
                  <a:pt x="420" y="81"/>
                  <a:pt x="706" y="54"/>
                </a:cubicBezTo>
                <a:cubicBezTo>
                  <a:pt x="740" y="49"/>
                  <a:pt x="775" y="46"/>
                  <a:pt x="809" y="46"/>
                </a:cubicBezTo>
                <a:cubicBezTo>
                  <a:pt x="1067" y="46"/>
                  <a:pt x="1312" y="192"/>
                  <a:pt x="1438" y="429"/>
                </a:cubicBezTo>
                <a:cubicBezTo>
                  <a:pt x="1509" y="554"/>
                  <a:pt x="1536" y="706"/>
                  <a:pt x="1518" y="848"/>
                </a:cubicBezTo>
                <a:cubicBezTo>
                  <a:pt x="1545" y="706"/>
                  <a:pt x="1518" y="554"/>
                  <a:pt x="1447" y="420"/>
                </a:cubicBezTo>
                <a:cubicBezTo>
                  <a:pt x="1384" y="277"/>
                  <a:pt x="1277" y="170"/>
                  <a:pt x="1143" y="90"/>
                </a:cubicBezTo>
                <a:cubicBezTo>
                  <a:pt x="1028" y="30"/>
                  <a:pt x="90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8182768" y="809953"/>
            <a:ext cx="82285" cy="82285"/>
          </a:xfrm>
          <a:custGeom>
            <a:avLst/>
            <a:gdLst/>
            <a:ahLst/>
            <a:cxnLst/>
            <a:rect l="l" t="t" r="r" b="b"/>
            <a:pathLst>
              <a:path w="1393" h="1393" extrusionOk="0">
                <a:moveTo>
                  <a:pt x="732" y="0"/>
                </a:moveTo>
                <a:cubicBezTo>
                  <a:pt x="670" y="0"/>
                  <a:pt x="616" y="0"/>
                  <a:pt x="554" y="9"/>
                </a:cubicBezTo>
                <a:cubicBezTo>
                  <a:pt x="375" y="18"/>
                  <a:pt x="214" y="107"/>
                  <a:pt x="125" y="259"/>
                </a:cubicBezTo>
                <a:cubicBezTo>
                  <a:pt x="36" y="411"/>
                  <a:pt x="0" y="589"/>
                  <a:pt x="27" y="759"/>
                </a:cubicBezTo>
                <a:cubicBezTo>
                  <a:pt x="45" y="937"/>
                  <a:pt x="134" y="1098"/>
                  <a:pt x="268" y="1214"/>
                </a:cubicBezTo>
                <a:cubicBezTo>
                  <a:pt x="402" y="1330"/>
                  <a:pt x="571" y="1392"/>
                  <a:pt x="750" y="1392"/>
                </a:cubicBezTo>
                <a:cubicBezTo>
                  <a:pt x="937" y="1392"/>
                  <a:pt x="1107" y="1312"/>
                  <a:pt x="1223" y="1178"/>
                </a:cubicBezTo>
                <a:cubicBezTo>
                  <a:pt x="1339" y="1044"/>
                  <a:pt x="1393" y="866"/>
                  <a:pt x="1384" y="687"/>
                </a:cubicBezTo>
                <a:cubicBezTo>
                  <a:pt x="1375" y="518"/>
                  <a:pt x="1303" y="348"/>
                  <a:pt x="1178" y="223"/>
                </a:cubicBezTo>
                <a:cubicBezTo>
                  <a:pt x="1062" y="98"/>
                  <a:pt x="902" y="18"/>
                  <a:pt x="732" y="0"/>
                </a:cubicBezTo>
                <a:lnTo>
                  <a:pt x="732" y="0"/>
                </a:lnTo>
                <a:cubicBezTo>
                  <a:pt x="1089" y="54"/>
                  <a:pt x="1357" y="348"/>
                  <a:pt x="1366" y="705"/>
                </a:cubicBezTo>
                <a:cubicBezTo>
                  <a:pt x="1366" y="866"/>
                  <a:pt x="1303" y="1035"/>
                  <a:pt x="1196" y="1160"/>
                </a:cubicBezTo>
                <a:cubicBezTo>
                  <a:pt x="1080" y="1276"/>
                  <a:pt x="920" y="1348"/>
                  <a:pt x="759" y="1348"/>
                </a:cubicBezTo>
                <a:cubicBezTo>
                  <a:pt x="748" y="1348"/>
                  <a:pt x="737" y="1349"/>
                  <a:pt x="727" y="1349"/>
                </a:cubicBezTo>
                <a:cubicBezTo>
                  <a:pt x="569" y="1349"/>
                  <a:pt x="421" y="1287"/>
                  <a:pt x="304" y="1187"/>
                </a:cubicBezTo>
                <a:cubicBezTo>
                  <a:pt x="170" y="1080"/>
                  <a:pt x="81" y="928"/>
                  <a:pt x="54" y="759"/>
                </a:cubicBezTo>
                <a:cubicBezTo>
                  <a:pt x="27" y="589"/>
                  <a:pt x="54" y="420"/>
                  <a:pt x="143" y="268"/>
                </a:cubicBezTo>
                <a:cubicBezTo>
                  <a:pt x="179" y="196"/>
                  <a:pt x="241" y="134"/>
                  <a:pt x="313" y="89"/>
                </a:cubicBezTo>
                <a:cubicBezTo>
                  <a:pt x="384" y="45"/>
                  <a:pt x="473" y="18"/>
                  <a:pt x="554" y="18"/>
                </a:cubicBezTo>
                <a:cubicBezTo>
                  <a:pt x="616" y="0"/>
                  <a:pt x="679" y="0"/>
                  <a:pt x="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8235458" y="862112"/>
            <a:ext cx="2186" cy="3249"/>
          </a:xfrm>
          <a:custGeom>
            <a:avLst/>
            <a:gdLst/>
            <a:ahLst/>
            <a:cxnLst/>
            <a:rect l="l" t="t" r="r" b="b"/>
            <a:pathLst>
              <a:path w="37" h="55" extrusionOk="0">
                <a:moveTo>
                  <a:pt x="1" y="1"/>
                </a:moveTo>
                <a:lnTo>
                  <a:pt x="6" y="10"/>
                </a:lnTo>
                <a:lnTo>
                  <a:pt x="6" y="10"/>
                </a:lnTo>
                <a:cubicBezTo>
                  <a:pt x="7" y="10"/>
                  <a:pt x="8" y="10"/>
                  <a:pt x="10" y="10"/>
                </a:cubicBezTo>
                <a:lnTo>
                  <a:pt x="20" y="27"/>
                </a:lnTo>
                <a:lnTo>
                  <a:pt x="20" y="27"/>
                </a:lnTo>
                <a:cubicBezTo>
                  <a:pt x="28" y="26"/>
                  <a:pt x="27" y="18"/>
                  <a:pt x="19" y="10"/>
                </a:cubicBezTo>
                <a:cubicBezTo>
                  <a:pt x="19" y="10"/>
                  <a:pt x="10" y="1"/>
                  <a:pt x="1" y="1"/>
                </a:cubicBezTo>
                <a:close/>
                <a:moveTo>
                  <a:pt x="6" y="10"/>
                </a:moveTo>
                <a:lnTo>
                  <a:pt x="6" y="10"/>
                </a:lnTo>
                <a:cubicBezTo>
                  <a:pt x="1" y="12"/>
                  <a:pt x="2" y="20"/>
                  <a:pt x="10" y="27"/>
                </a:cubicBezTo>
                <a:lnTo>
                  <a:pt x="17" y="27"/>
                </a:lnTo>
                <a:lnTo>
                  <a:pt x="6" y="10"/>
                </a:lnTo>
                <a:close/>
                <a:moveTo>
                  <a:pt x="20" y="27"/>
                </a:moveTo>
                <a:lnTo>
                  <a:pt x="20" y="27"/>
                </a:lnTo>
                <a:cubicBezTo>
                  <a:pt x="20" y="27"/>
                  <a:pt x="19" y="27"/>
                  <a:pt x="19" y="27"/>
                </a:cubicBezTo>
                <a:lnTo>
                  <a:pt x="20" y="27"/>
                </a:lnTo>
                <a:lnTo>
                  <a:pt x="20" y="27"/>
                </a:lnTo>
                <a:close/>
                <a:moveTo>
                  <a:pt x="17" y="27"/>
                </a:moveTo>
                <a:lnTo>
                  <a:pt x="17" y="28"/>
                </a:lnTo>
                <a:lnTo>
                  <a:pt x="17" y="28"/>
                </a:lnTo>
                <a:cubicBezTo>
                  <a:pt x="17" y="27"/>
                  <a:pt x="18" y="27"/>
                  <a:pt x="19" y="27"/>
                </a:cubicBezTo>
                <a:close/>
                <a:moveTo>
                  <a:pt x="20" y="27"/>
                </a:moveTo>
                <a:lnTo>
                  <a:pt x="28" y="39"/>
                </a:lnTo>
                <a:lnTo>
                  <a:pt x="28" y="39"/>
                </a:lnTo>
                <a:cubicBezTo>
                  <a:pt x="28" y="36"/>
                  <a:pt x="28" y="34"/>
                  <a:pt x="28" y="27"/>
                </a:cubicBezTo>
                <a:close/>
                <a:moveTo>
                  <a:pt x="17" y="28"/>
                </a:moveTo>
                <a:lnTo>
                  <a:pt x="17" y="28"/>
                </a:lnTo>
                <a:cubicBezTo>
                  <a:pt x="10" y="29"/>
                  <a:pt x="10" y="36"/>
                  <a:pt x="19" y="36"/>
                </a:cubicBezTo>
                <a:cubicBezTo>
                  <a:pt x="19" y="45"/>
                  <a:pt x="28" y="45"/>
                  <a:pt x="36" y="54"/>
                </a:cubicBezTo>
                <a:lnTo>
                  <a:pt x="28" y="39"/>
                </a:lnTo>
                <a:lnTo>
                  <a:pt x="28" y="39"/>
                </a:lnTo>
                <a:cubicBezTo>
                  <a:pt x="28" y="41"/>
                  <a:pt x="28" y="43"/>
                  <a:pt x="28" y="45"/>
                </a:cubicBezTo>
                <a:lnTo>
                  <a:pt x="17" y="28"/>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8236522" y="759330"/>
            <a:ext cx="56471" cy="55939"/>
          </a:xfrm>
          <a:custGeom>
            <a:avLst/>
            <a:gdLst/>
            <a:ahLst/>
            <a:cxnLst/>
            <a:rect l="l" t="t" r="r" b="b"/>
            <a:pathLst>
              <a:path w="956" h="947" extrusionOk="0">
                <a:moveTo>
                  <a:pt x="420" y="0"/>
                </a:moveTo>
                <a:cubicBezTo>
                  <a:pt x="390" y="0"/>
                  <a:pt x="361" y="6"/>
                  <a:pt x="336" y="19"/>
                </a:cubicBezTo>
                <a:lnTo>
                  <a:pt x="336" y="19"/>
                </a:lnTo>
                <a:cubicBezTo>
                  <a:pt x="358" y="13"/>
                  <a:pt x="378" y="9"/>
                  <a:pt x="402" y="9"/>
                </a:cubicBezTo>
                <a:cubicBezTo>
                  <a:pt x="420" y="5"/>
                  <a:pt x="438" y="2"/>
                  <a:pt x="456" y="2"/>
                </a:cubicBezTo>
                <a:cubicBezTo>
                  <a:pt x="474" y="2"/>
                  <a:pt x="491" y="5"/>
                  <a:pt x="509" y="9"/>
                </a:cubicBezTo>
                <a:cubicBezTo>
                  <a:pt x="545" y="9"/>
                  <a:pt x="581" y="18"/>
                  <a:pt x="616" y="27"/>
                </a:cubicBezTo>
                <a:cubicBezTo>
                  <a:pt x="581" y="18"/>
                  <a:pt x="554" y="9"/>
                  <a:pt x="518" y="0"/>
                </a:cubicBezTo>
                <a:close/>
                <a:moveTo>
                  <a:pt x="336" y="19"/>
                </a:moveTo>
                <a:lnTo>
                  <a:pt x="336" y="19"/>
                </a:lnTo>
                <a:cubicBezTo>
                  <a:pt x="326" y="21"/>
                  <a:pt x="316" y="24"/>
                  <a:pt x="304" y="27"/>
                </a:cubicBezTo>
                <a:cubicBezTo>
                  <a:pt x="286" y="27"/>
                  <a:pt x="268" y="36"/>
                  <a:pt x="259" y="45"/>
                </a:cubicBezTo>
                <a:cubicBezTo>
                  <a:pt x="242" y="54"/>
                  <a:pt x="224" y="63"/>
                  <a:pt x="215" y="72"/>
                </a:cubicBezTo>
                <a:cubicBezTo>
                  <a:pt x="179" y="81"/>
                  <a:pt x="143" y="107"/>
                  <a:pt x="126" y="134"/>
                </a:cubicBezTo>
                <a:cubicBezTo>
                  <a:pt x="90" y="170"/>
                  <a:pt x="54" y="206"/>
                  <a:pt x="36" y="250"/>
                </a:cubicBezTo>
                <a:cubicBezTo>
                  <a:pt x="27" y="295"/>
                  <a:pt x="10" y="339"/>
                  <a:pt x="1" y="384"/>
                </a:cubicBezTo>
                <a:lnTo>
                  <a:pt x="1" y="536"/>
                </a:lnTo>
                <a:lnTo>
                  <a:pt x="18" y="589"/>
                </a:lnTo>
                <a:lnTo>
                  <a:pt x="27" y="625"/>
                </a:lnTo>
                <a:cubicBezTo>
                  <a:pt x="27" y="634"/>
                  <a:pt x="27" y="643"/>
                  <a:pt x="36" y="661"/>
                </a:cubicBezTo>
                <a:cubicBezTo>
                  <a:pt x="63" y="705"/>
                  <a:pt x="90" y="741"/>
                  <a:pt x="117" y="777"/>
                </a:cubicBezTo>
                <a:cubicBezTo>
                  <a:pt x="152" y="812"/>
                  <a:pt x="188" y="848"/>
                  <a:pt x="233" y="875"/>
                </a:cubicBezTo>
                <a:cubicBezTo>
                  <a:pt x="268" y="893"/>
                  <a:pt x="313" y="920"/>
                  <a:pt x="358" y="937"/>
                </a:cubicBezTo>
                <a:cubicBezTo>
                  <a:pt x="411" y="946"/>
                  <a:pt x="456" y="946"/>
                  <a:pt x="509" y="946"/>
                </a:cubicBezTo>
                <a:cubicBezTo>
                  <a:pt x="545" y="946"/>
                  <a:pt x="590" y="946"/>
                  <a:pt x="634" y="928"/>
                </a:cubicBezTo>
                <a:cubicBezTo>
                  <a:pt x="670" y="911"/>
                  <a:pt x="706" y="902"/>
                  <a:pt x="741" y="875"/>
                </a:cubicBezTo>
                <a:cubicBezTo>
                  <a:pt x="777" y="857"/>
                  <a:pt x="804" y="830"/>
                  <a:pt x="831" y="795"/>
                </a:cubicBezTo>
                <a:cubicBezTo>
                  <a:pt x="857" y="768"/>
                  <a:pt x="884" y="732"/>
                  <a:pt x="902" y="696"/>
                </a:cubicBezTo>
                <a:cubicBezTo>
                  <a:pt x="920" y="661"/>
                  <a:pt x="938" y="625"/>
                  <a:pt x="938" y="589"/>
                </a:cubicBezTo>
                <a:cubicBezTo>
                  <a:pt x="947" y="545"/>
                  <a:pt x="956" y="509"/>
                  <a:pt x="947" y="473"/>
                </a:cubicBezTo>
                <a:cubicBezTo>
                  <a:pt x="947" y="438"/>
                  <a:pt x="947" y="411"/>
                  <a:pt x="938" y="384"/>
                </a:cubicBezTo>
                <a:cubicBezTo>
                  <a:pt x="920" y="295"/>
                  <a:pt x="875" y="223"/>
                  <a:pt x="822" y="161"/>
                </a:cubicBezTo>
                <a:cubicBezTo>
                  <a:pt x="795" y="125"/>
                  <a:pt x="759" y="98"/>
                  <a:pt x="732" y="81"/>
                </a:cubicBezTo>
                <a:cubicBezTo>
                  <a:pt x="697" y="54"/>
                  <a:pt x="652" y="36"/>
                  <a:pt x="616" y="27"/>
                </a:cubicBezTo>
                <a:lnTo>
                  <a:pt x="616" y="27"/>
                </a:lnTo>
                <a:cubicBezTo>
                  <a:pt x="652" y="45"/>
                  <a:pt x="688" y="72"/>
                  <a:pt x="724" y="98"/>
                </a:cubicBezTo>
                <a:cubicBezTo>
                  <a:pt x="750" y="125"/>
                  <a:pt x="786" y="152"/>
                  <a:pt x="813" y="179"/>
                </a:cubicBezTo>
                <a:cubicBezTo>
                  <a:pt x="840" y="214"/>
                  <a:pt x="866" y="250"/>
                  <a:pt x="875" y="286"/>
                </a:cubicBezTo>
                <a:cubicBezTo>
                  <a:pt x="893" y="322"/>
                  <a:pt x="902" y="366"/>
                  <a:pt x="920" y="402"/>
                </a:cubicBezTo>
                <a:cubicBezTo>
                  <a:pt x="920" y="438"/>
                  <a:pt x="920" y="464"/>
                  <a:pt x="920" y="491"/>
                </a:cubicBezTo>
                <a:cubicBezTo>
                  <a:pt x="920" y="527"/>
                  <a:pt x="920" y="563"/>
                  <a:pt x="902" y="598"/>
                </a:cubicBezTo>
                <a:cubicBezTo>
                  <a:pt x="893" y="634"/>
                  <a:pt x="884" y="661"/>
                  <a:pt x="866" y="696"/>
                </a:cubicBezTo>
                <a:cubicBezTo>
                  <a:pt x="848" y="723"/>
                  <a:pt x="831" y="750"/>
                  <a:pt x="804" y="777"/>
                </a:cubicBezTo>
                <a:cubicBezTo>
                  <a:pt x="777" y="803"/>
                  <a:pt x="750" y="821"/>
                  <a:pt x="724" y="839"/>
                </a:cubicBezTo>
                <a:cubicBezTo>
                  <a:pt x="688" y="857"/>
                  <a:pt x="652" y="875"/>
                  <a:pt x="625" y="884"/>
                </a:cubicBezTo>
                <a:cubicBezTo>
                  <a:pt x="600" y="890"/>
                  <a:pt x="575" y="896"/>
                  <a:pt x="550" y="896"/>
                </a:cubicBezTo>
                <a:cubicBezTo>
                  <a:pt x="539" y="896"/>
                  <a:pt x="529" y="895"/>
                  <a:pt x="518" y="893"/>
                </a:cubicBezTo>
                <a:cubicBezTo>
                  <a:pt x="505" y="895"/>
                  <a:pt x="492" y="896"/>
                  <a:pt x="479" y="896"/>
                </a:cubicBezTo>
                <a:cubicBezTo>
                  <a:pt x="448" y="896"/>
                  <a:pt x="419" y="890"/>
                  <a:pt x="393" y="884"/>
                </a:cubicBezTo>
                <a:cubicBezTo>
                  <a:pt x="349" y="866"/>
                  <a:pt x="313" y="848"/>
                  <a:pt x="277" y="830"/>
                </a:cubicBezTo>
                <a:cubicBezTo>
                  <a:pt x="233" y="803"/>
                  <a:pt x="197" y="777"/>
                  <a:pt x="170" y="741"/>
                </a:cubicBezTo>
                <a:cubicBezTo>
                  <a:pt x="143" y="714"/>
                  <a:pt x="117" y="670"/>
                  <a:pt x="90" y="634"/>
                </a:cubicBezTo>
                <a:lnTo>
                  <a:pt x="81" y="607"/>
                </a:lnTo>
                <a:lnTo>
                  <a:pt x="72" y="580"/>
                </a:lnTo>
                <a:lnTo>
                  <a:pt x="54" y="518"/>
                </a:lnTo>
                <a:cubicBezTo>
                  <a:pt x="45" y="473"/>
                  <a:pt x="45" y="429"/>
                  <a:pt x="45" y="384"/>
                </a:cubicBezTo>
                <a:cubicBezTo>
                  <a:pt x="54" y="339"/>
                  <a:pt x="63" y="295"/>
                  <a:pt x="72" y="250"/>
                </a:cubicBezTo>
                <a:cubicBezTo>
                  <a:pt x="90" y="206"/>
                  <a:pt x="117" y="170"/>
                  <a:pt x="152" y="143"/>
                </a:cubicBezTo>
                <a:cubicBezTo>
                  <a:pt x="170" y="107"/>
                  <a:pt x="197" y="89"/>
                  <a:pt x="224" y="72"/>
                </a:cubicBezTo>
                <a:cubicBezTo>
                  <a:pt x="251" y="45"/>
                  <a:pt x="286" y="36"/>
                  <a:pt x="322" y="27"/>
                </a:cubicBezTo>
                <a:cubicBezTo>
                  <a:pt x="326" y="24"/>
                  <a:pt x="331" y="21"/>
                  <a:pt x="336"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8260268" y="673265"/>
            <a:ext cx="80158" cy="77618"/>
          </a:xfrm>
          <a:custGeom>
            <a:avLst/>
            <a:gdLst/>
            <a:ahLst/>
            <a:cxnLst/>
            <a:rect l="l" t="t" r="r" b="b"/>
            <a:pathLst>
              <a:path w="1357" h="1314" extrusionOk="0">
                <a:moveTo>
                  <a:pt x="955" y="1243"/>
                </a:moveTo>
                <a:cubicBezTo>
                  <a:pt x="889" y="1277"/>
                  <a:pt x="818" y="1299"/>
                  <a:pt x="747" y="1308"/>
                </a:cubicBezTo>
                <a:lnTo>
                  <a:pt x="747" y="1308"/>
                </a:lnTo>
                <a:cubicBezTo>
                  <a:pt x="821" y="1300"/>
                  <a:pt x="894" y="1279"/>
                  <a:pt x="964" y="1243"/>
                </a:cubicBezTo>
                <a:close/>
                <a:moveTo>
                  <a:pt x="694" y="0"/>
                </a:moveTo>
                <a:cubicBezTo>
                  <a:pt x="593" y="0"/>
                  <a:pt x="490" y="24"/>
                  <a:pt x="393" y="74"/>
                </a:cubicBezTo>
                <a:cubicBezTo>
                  <a:pt x="241" y="154"/>
                  <a:pt x="116" y="297"/>
                  <a:pt x="54" y="458"/>
                </a:cubicBezTo>
                <a:cubicBezTo>
                  <a:pt x="0" y="627"/>
                  <a:pt x="9" y="806"/>
                  <a:pt x="89" y="966"/>
                </a:cubicBezTo>
                <a:cubicBezTo>
                  <a:pt x="203" y="1186"/>
                  <a:pt x="430" y="1313"/>
                  <a:pt x="664" y="1313"/>
                </a:cubicBezTo>
                <a:cubicBezTo>
                  <a:pt x="692" y="1313"/>
                  <a:pt x="720" y="1311"/>
                  <a:pt x="747" y="1308"/>
                </a:cubicBezTo>
                <a:lnTo>
                  <a:pt x="747" y="1308"/>
                </a:lnTo>
                <a:cubicBezTo>
                  <a:pt x="726" y="1310"/>
                  <a:pt x="705" y="1311"/>
                  <a:pt x="684" y="1311"/>
                </a:cubicBezTo>
                <a:cubicBezTo>
                  <a:pt x="450" y="1311"/>
                  <a:pt x="224" y="1177"/>
                  <a:pt x="116" y="949"/>
                </a:cubicBezTo>
                <a:cubicBezTo>
                  <a:pt x="45" y="797"/>
                  <a:pt x="45" y="627"/>
                  <a:pt x="107" y="475"/>
                </a:cubicBezTo>
                <a:cubicBezTo>
                  <a:pt x="161" y="324"/>
                  <a:pt x="277" y="199"/>
                  <a:pt x="429" y="118"/>
                </a:cubicBezTo>
                <a:cubicBezTo>
                  <a:pt x="519" y="74"/>
                  <a:pt x="615" y="52"/>
                  <a:pt x="710" y="52"/>
                </a:cubicBezTo>
                <a:cubicBezTo>
                  <a:pt x="935" y="52"/>
                  <a:pt x="1152" y="173"/>
                  <a:pt x="1259" y="386"/>
                </a:cubicBezTo>
                <a:cubicBezTo>
                  <a:pt x="1330" y="538"/>
                  <a:pt x="1348" y="716"/>
                  <a:pt x="1294" y="877"/>
                </a:cubicBezTo>
                <a:cubicBezTo>
                  <a:pt x="1357" y="716"/>
                  <a:pt x="1348" y="538"/>
                  <a:pt x="1285" y="377"/>
                </a:cubicBezTo>
                <a:cubicBezTo>
                  <a:pt x="1172" y="138"/>
                  <a:pt x="938"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8417275" y="654776"/>
            <a:ext cx="70234" cy="61551"/>
          </a:xfrm>
          <a:custGeom>
            <a:avLst/>
            <a:gdLst/>
            <a:ahLst/>
            <a:cxnLst/>
            <a:rect l="l" t="t" r="r" b="b"/>
            <a:pathLst>
              <a:path w="1189" h="1042" extrusionOk="0">
                <a:moveTo>
                  <a:pt x="649" y="1"/>
                </a:moveTo>
                <a:cubicBezTo>
                  <a:pt x="272" y="1"/>
                  <a:pt x="0" y="393"/>
                  <a:pt x="171" y="753"/>
                </a:cubicBezTo>
                <a:cubicBezTo>
                  <a:pt x="257" y="932"/>
                  <a:pt x="440" y="1042"/>
                  <a:pt x="634" y="1042"/>
                </a:cubicBezTo>
                <a:cubicBezTo>
                  <a:pt x="682" y="1042"/>
                  <a:pt x="730" y="1035"/>
                  <a:pt x="778" y="1021"/>
                </a:cubicBezTo>
                <a:cubicBezTo>
                  <a:pt x="885" y="985"/>
                  <a:pt x="975" y="914"/>
                  <a:pt x="1037" y="824"/>
                </a:cubicBezTo>
                <a:lnTo>
                  <a:pt x="1037" y="824"/>
                </a:lnTo>
                <a:cubicBezTo>
                  <a:pt x="975" y="914"/>
                  <a:pt x="876" y="976"/>
                  <a:pt x="769" y="1012"/>
                </a:cubicBezTo>
                <a:cubicBezTo>
                  <a:pt x="727" y="1023"/>
                  <a:pt x="685" y="1028"/>
                  <a:pt x="643" y="1028"/>
                </a:cubicBezTo>
                <a:cubicBezTo>
                  <a:pt x="455" y="1028"/>
                  <a:pt x="279" y="918"/>
                  <a:pt x="198" y="735"/>
                </a:cubicBezTo>
                <a:cubicBezTo>
                  <a:pt x="163" y="628"/>
                  <a:pt x="154" y="512"/>
                  <a:pt x="189" y="405"/>
                </a:cubicBezTo>
                <a:cubicBezTo>
                  <a:pt x="250" y="180"/>
                  <a:pt x="453" y="38"/>
                  <a:pt x="677" y="38"/>
                </a:cubicBezTo>
                <a:cubicBezTo>
                  <a:pt x="684" y="38"/>
                  <a:pt x="691" y="39"/>
                  <a:pt x="698" y="39"/>
                </a:cubicBezTo>
                <a:cubicBezTo>
                  <a:pt x="814" y="48"/>
                  <a:pt x="921" y="92"/>
                  <a:pt x="1001" y="182"/>
                </a:cubicBezTo>
                <a:cubicBezTo>
                  <a:pt x="1091" y="262"/>
                  <a:pt x="1135" y="369"/>
                  <a:pt x="1144" y="494"/>
                </a:cubicBezTo>
                <a:cubicBezTo>
                  <a:pt x="1144" y="610"/>
                  <a:pt x="1109" y="726"/>
                  <a:pt x="1037" y="824"/>
                </a:cubicBezTo>
                <a:cubicBezTo>
                  <a:pt x="1189" y="628"/>
                  <a:pt x="1180" y="351"/>
                  <a:pt x="1019" y="164"/>
                </a:cubicBezTo>
                <a:cubicBezTo>
                  <a:pt x="939" y="74"/>
                  <a:pt x="823" y="12"/>
                  <a:pt x="698" y="3"/>
                </a:cubicBezTo>
                <a:cubicBezTo>
                  <a:pt x="682" y="2"/>
                  <a:pt x="665"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rgbClr val="FFECC6"/>
        </a:solidFill>
        <a:effectLst/>
      </p:bgPr>
    </p:bg>
    <p:spTree>
      <p:nvGrpSpPr>
        <p:cNvPr id="1" name="Shape 1458"/>
        <p:cNvGrpSpPr/>
        <p:nvPr/>
      </p:nvGrpSpPr>
      <p:grpSpPr>
        <a:xfrm>
          <a:off x="0" y="0"/>
          <a:ext cx="0" cy="0"/>
          <a:chOff x="0" y="0"/>
          <a:chExt cx="0" cy="0"/>
        </a:xfrm>
      </p:grpSpPr>
      <p:grpSp>
        <p:nvGrpSpPr>
          <p:cNvPr id="1459" name="Google Shape;1459;p15"/>
          <p:cNvGrpSpPr/>
          <p:nvPr/>
        </p:nvGrpSpPr>
        <p:grpSpPr>
          <a:xfrm>
            <a:off x="162150" y="-169612"/>
            <a:ext cx="8819708" cy="5143516"/>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15"/>
          <p:cNvSpPr txBox="1">
            <a:spLocks noGrp="1"/>
          </p:cNvSpPr>
          <p:nvPr>
            <p:ph type="title" hasCustomPrompt="1"/>
          </p:nvPr>
        </p:nvSpPr>
        <p:spPr>
          <a:xfrm flipH="1">
            <a:off x="3556350" y="952900"/>
            <a:ext cx="2031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514" name="Google Shape;1514;p15"/>
          <p:cNvSpPr txBox="1">
            <a:spLocks noGrp="1"/>
          </p:cNvSpPr>
          <p:nvPr>
            <p:ph type="title" idx="2"/>
          </p:nvPr>
        </p:nvSpPr>
        <p:spPr>
          <a:xfrm>
            <a:off x="2819850" y="2302750"/>
            <a:ext cx="35043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15" name="Google Shape;1515;p15"/>
          <p:cNvSpPr txBox="1">
            <a:spLocks noGrp="1"/>
          </p:cNvSpPr>
          <p:nvPr>
            <p:ph type="subTitle" idx="1"/>
          </p:nvPr>
        </p:nvSpPr>
        <p:spPr>
          <a:xfrm>
            <a:off x="3010950" y="3246700"/>
            <a:ext cx="3122100" cy="65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rgbClr val="FFECC6"/>
        </a:solidFill>
        <a:effectLst/>
      </p:bgPr>
    </p:bg>
    <p:spTree>
      <p:nvGrpSpPr>
        <p:cNvPr id="1" name="Shape 1574"/>
        <p:cNvGrpSpPr/>
        <p:nvPr/>
      </p:nvGrpSpPr>
      <p:grpSpPr>
        <a:xfrm>
          <a:off x="0" y="0"/>
          <a:ext cx="0" cy="0"/>
          <a:chOff x="0" y="0"/>
          <a:chExt cx="0" cy="0"/>
        </a:xfrm>
      </p:grpSpPr>
      <p:grpSp>
        <p:nvGrpSpPr>
          <p:cNvPr id="1575" name="Google Shape;1575;p17"/>
          <p:cNvGrpSpPr/>
          <p:nvPr/>
        </p:nvGrpSpPr>
        <p:grpSpPr>
          <a:xfrm>
            <a:off x="162150" y="-169612"/>
            <a:ext cx="8819708" cy="5143516"/>
            <a:chOff x="162150" y="-169612"/>
            <a:chExt cx="8819708" cy="5143516"/>
          </a:xfrm>
        </p:grpSpPr>
        <p:sp>
          <p:nvSpPr>
            <p:cNvPr id="1576" name="Google Shape;1576;p17"/>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0" name="Google Shape;1580;p17"/>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581" name="Google Shape;1581;p17"/>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7"/>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7"/>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7"/>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7"/>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7"/>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7"/>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7"/>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7"/>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7"/>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7"/>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30" name="Google Shape;1630;p17"/>
          <p:cNvSpPr/>
          <p:nvPr/>
        </p:nvSpPr>
        <p:spPr>
          <a:xfrm rot="3684608">
            <a:off x="8003720" y="5060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7"/>
          <p:cNvSpPr/>
          <p:nvPr/>
        </p:nvSpPr>
        <p:spPr>
          <a:xfrm rot="3684608">
            <a:off x="8005892" y="5016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7"/>
          <p:cNvSpPr/>
          <p:nvPr/>
        </p:nvSpPr>
        <p:spPr>
          <a:xfrm rot="3684608">
            <a:off x="8022441" y="5394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7"/>
          <p:cNvSpPr/>
          <p:nvPr/>
        </p:nvSpPr>
        <p:spPr>
          <a:xfrm rot="3684608">
            <a:off x="8075068" y="6274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7"/>
          <p:cNvSpPr/>
          <p:nvPr/>
        </p:nvSpPr>
        <p:spPr>
          <a:xfrm rot="3684608">
            <a:off x="8068749" y="6266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7"/>
          <p:cNvSpPr/>
          <p:nvPr/>
        </p:nvSpPr>
        <p:spPr>
          <a:xfrm rot="3684608">
            <a:off x="8088319" y="6680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7"/>
          <p:cNvSpPr/>
          <p:nvPr/>
        </p:nvSpPr>
        <p:spPr>
          <a:xfrm rot="3684608">
            <a:off x="8117965" y="4436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7"/>
          <p:cNvSpPr/>
          <p:nvPr/>
        </p:nvSpPr>
        <p:spPr>
          <a:xfrm rot="3684608">
            <a:off x="8143754" y="5005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7"/>
          <p:cNvSpPr/>
          <p:nvPr/>
        </p:nvSpPr>
        <p:spPr>
          <a:xfrm rot="3684608">
            <a:off x="8305793" y="9269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7"/>
          <p:cNvSpPr/>
          <p:nvPr/>
        </p:nvSpPr>
        <p:spPr>
          <a:xfrm rot="3684608">
            <a:off x="8292421" y="9384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7"/>
          <p:cNvSpPr/>
          <p:nvPr/>
        </p:nvSpPr>
        <p:spPr>
          <a:xfrm rot="3684608">
            <a:off x="8308463" y="9968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7"/>
          <p:cNvSpPr/>
          <p:nvPr/>
        </p:nvSpPr>
        <p:spPr>
          <a:xfrm rot="3684608">
            <a:off x="8321810" y="9374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7"/>
          <p:cNvSpPr/>
          <p:nvPr/>
        </p:nvSpPr>
        <p:spPr>
          <a:xfrm rot="3684608">
            <a:off x="8094397" y="8914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7"/>
          <p:cNvSpPr/>
          <p:nvPr/>
        </p:nvSpPr>
        <p:spPr>
          <a:xfrm rot="3684608">
            <a:off x="8166739" y="10430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7"/>
          <p:cNvSpPr/>
          <p:nvPr/>
        </p:nvSpPr>
        <p:spPr>
          <a:xfrm rot="3684608">
            <a:off x="8096528" y="10363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7"/>
          <p:cNvSpPr/>
          <p:nvPr/>
        </p:nvSpPr>
        <p:spPr>
          <a:xfrm rot="3684608">
            <a:off x="8151485" y="7922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7"/>
          <p:cNvSpPr/>
          <p:nvPr/>
        </p:nvSpPr>
        <p:spPr>
          <a:xfrm rot="3684608">
            <a:off x="8223847" y="9430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7"/>
          <p:cNvSpPr/>
          <p:nvPr/>
        </p:nvSpPr>
        <p:spPr>
          <a:xfrm rot="3684608">
            <a:off x="8212276" y="6975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7"/>
          <p:cNvSpPr/>
          <p:nvPr/>
        </p:nvSpPr>
        <p:spPr>
          <a:xfrm rot="3684608">
            <a:off x="8282916" y="8278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7"/>
          <p:cNvSpPr/>
          <p:nvPr/>
        </p:nvSpPr>
        <p:spPr>
          <a:xfrm rot="3684608">
            <a:off x="8263557" y="6025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7"/>
          <p:cNvSpPr/>
          <p:nvPr/>
        </p:nvSpPr>
        <p:spPr>
          <a:xfrm rot="3684608">
            <a:off x="8333130" y="7073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
          <p:cNvSpPr/>
          <p:nvPr/>
        </p:nvSpPr>
        <p:spPr>
          <a:xfrm rot="3684608">
            <a:off x="8195198" y="7602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7"/>
          <p:cNvSpPr/>
          <p:nvPr/>
        </p:nvSpPr>
        <p:spPr>
          <a:xfrm rot="3684608">
            <a:off x="8042479" y="8306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7"/>
          <p:cNvSpPr/>
          <p:nvPr/>
        </p:nvSpPr>
        <p:spPr>
          <a:xfrm rot="3684608">
            <a:off x="8223670" y="7533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7"/>
          <p:cNvSpPr/>
          <p:nvPr/>
        </p:nvSpPr>
        <p:spPr>
          <a:xfrm rot="3684608">
            <a:off x="8111764" y="10166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7"/>
          <p:cNvSpPr/>
          <p:nvPr/>
        </p:nvSpPr>
        <p:spPr>
          <a:xfrm rot="3684608">
            <a:off x="8128699" y="8931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7"/>
          <p:cNvSpPr/>
          <p:nvPr/>
        </p:nvSpPr>
        <p:spPr>
          <a:xfrm rot="3684608">
            <a:off x="8172675" y="10312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
          <p:cNvSpPr/>
          <p:nvPr/>
        </p:nvSpPr>
        <p:spPr>
          <a:xfrm rot="3684608">
            <a:off x="8182721" y="7937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7"/>
          <p:cNvSpPr/>
          <p:nvPr/>
        </p:nvSpPr>
        <p:spPr>
          <a:xfrm rot="3684608">
            <a:off x="8229831" y="9314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7"/>
          <p:cNvSpPr/>
          <p:nvPr/>
        </p:nvSpPr>
        <p:spPr>
          <a:xfrm rot="3684608">
            <a:off x="8240187" y="6923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7"/>
          <p:cNvSpPr/>
          <p:nvPr/>
        </p:nvSpPr>
        <p:spPr>
          <a:xfrm rot="3684608">
            <a:off x="8286900" y="8189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7"/>
          <p:cNvSpPr/>
          <p:nvPr/>
        </p:nvSpPr>
        <p:spPr>
          <a:xfrm rot="3684608">
            <a:off x="8284084" y="5908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7"/>
          <p:cNvSpPr/>
          <p:nvPr/>
        </p:nvSpPr>
        <p:spPr>
          <a:xfrm rot="3684608">
            <a:off x="8334797" y="7006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7"/>
          <p:cNvSpPr/>
          <p:nvPr/>
        </p:nvSpPr>
        <p:spPr>
          <a:xfrm rot="3684608">
            <a:off x="8118149" y="6090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7"/>
          <p:cNvSpPr/>
          <p:nvPr/>
        </p:nvSpPr>
        <p:spPr>
          <a:xfrm>
            <a:off x="7106219" y="5431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7"/>
          <p:cNvSpPr/>
          <p:nvPr/>
        </p:nvSpPr>
        <p:spPr>
          <a:xfrm>
            <a:off x="7118991" y="5262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7"/>
          <p:cNvSpPr/>
          <p:nvPr/>
        </p:nvSpPr>
        <p:spPr>
          <a:xfrm>
            <a:off x="7117955" y="5687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7"/>
          <p:cNvSpPr/>
          <p:nvPr/>
        </p:nvSpPr>
        <p:spPr>
          <a:xfrm>
            <a:off x="7104424" y="5432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7"/>
          <p:cNvSpPr/>
          <p:nvPr/>
        </p:nvSpPr>
        <p:spPr>
          <a:xfrm>
            <a:off x="7398300" y="4640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7"/>
          <p:cNvSpPr/>
          <p:nvPr/>
        </p:nvSpPr>
        <p:spPr>
          <a:xfrm>
            <a:off x="7401338" y="4898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7"/>
          <p:cNvSpPr/>
          <p:nvPr/>
        </p:nvSpPr>
        <p:spPr>
          <a:xfrm>
            <a:off x="7395815" y="4631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7"/>
          <p:cNvSpPr/>
          <p:nvPr/>
        </p:nvSpPr>
        <p:spPr>
          <a:xfrm>
            <a:off x="7418665" y="5162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7"/>
          <p:cNvSpPr/>
          <p:nvPr/>
        </p:nvSpPr>
        <p:spPr>
          <a:xfrm>
            <a:off x="7470440" y="5543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7"/>
          <p:cNvSpPr/>
          <p:nvPr/>
        </p:nvSpPr>
        <p:spPr>
          <a:xfrm>
            <a:off x="7737738" y="8489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7"/>
          <p:cNvSpPr/>
          <p:nvPr/>
        </p:nvSpPr>
        <p:spPr>
          <a:xfrm>
            <a:off x="7591732" y="8424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7"/>
          <p:cNvSpPr/>
          <p:nvPr/>
        </p:nvSpPr>
        <p:spPr>
          <a:xfrm>
            <a:off x="7402580" y="6701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7"/>
          <p:cNvSpPr/>
          <p:nvPr/>
        </p:nvSpPr>
        <p:spPr>
          <a:xfrm>
            <a:off x="7490667" y="7884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7"/>
          <p:cNvSpPr/>
          <p:nvPr/>
        </p:nvSpPr>
        <p:spPr>
          <a:xfrm>
            <a:off x="7508547" y="8097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7"/>
          <p:cNvSpPr/>
          <p:nvPr/>
        </p:nvSpPr>
        <p:spPr>
          <a:xfrm>
            <a:off x="7427225" y="6839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7"/>
          <p:cNvSpPr/>
          <p:nvPr/>
        </p:nvSpPr>
        <p:spPr>
          <a:xfrm>
            <a:off x="7615135" y="8627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7"/>
          <p:cNvSpPr/>
          <p:nvPr/>
        </p:nvSpPr>
        <p:spPr>
          <a:xfrm>
            <a:off x="7783991" y="8733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7"/>
          <p:cNvSpPr/>
          <p:nvPr/>
        </p:nvSpPr>
        <p:spPr>
          <a:xfrm>
            <a:off x="7742709" y="8477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7"/>
          <p:cNvSpPr/>
          <p:nvPr/>
        </p:nvSpPr>
        <p:spPr>
          <a:xfrm>
            <a:off x="7596082" y="8417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7"/>
          <p:cNvSpPr/>
          <p:nvPr/>
        </p:nvSpPr>
        <p:spPr>
          <a:xfrm>
            <a:off x="7402580" y="6682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7"/>
          <p:cNvSpPr/>
          <p:nvPr/>
        </p:nvSpPr>
        <p:spPr>
          <a:xfrm>
            <a:off x="7493774" y="7871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7"/>
          <p:cNvSpPr/>
          <p:nvPr/>
        </p:nvSpPr>
        <p:spPr>
          <a:xfrm>
            <a:off x="7803044" y="9351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7"/>
          <p:cNvSpPr/>
          <p:nvPr/>
        </p:nvSpPr>
        <p:spPr>
          <a:xfrm>
            <a:off x="7610233" y="9279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7"/>
          <p:cNvSpPr/>
          <p:nvPr/>
        </p:nvSpPr>
        <p:spPr>
          <a:xfrm>
            <a:off x="7391535" y="7135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7"/>
          <p:cNvSpPr/>
          <p:nvPr/>
        </p:nvSpPr>
        <p:spPr>
          <a:xfrm>
            <a:off x="7497502" y="8612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7"/>
          <p:cNvSpPr/>
          <p:nvPr/>
        </p:nvSpPr>
        <p:spPr>
          <a:xfrm rot="-10221533">
            <a:off x="614637" y="787049"/>
            <a:ext cx="273633" cy="443536"/>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7"/>
          <p:cNvSpPr/>
          <p:nvPr/>
        </p:nvSpPr>
        <p:spPr>
          <a:xfrm rot="-10221533">
            <a:off x="639272" y="641939"/>
            <a:ext cx="257665" cy="590423"/>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7"/>
          <p:cNvSpPr/>
          <p:nvPr/>
        </p:nvSpPr>
        <p:spPr>
          <a:xfrm rot="-10221533">
            <a:off x="658357" y="908388"/>
            <a:ext cx="218787" cy="325809"/>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7"/>
          <p:cNvSpPr/>
          <p:nvPr/>
        </p:nvSpPr>
        <p:spPr>
          <a:xfrm rot="-10221533">
            <a:off x="623109" y="787688"/>
            <a:ext cx="263913" cy="447107"/>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7"/>
          <p:cNvSpPr/>
          <p:nvPr/>
        </p:nvSpPr>
        <p:spPr>
          <a:xfrm rot="-10221533">
            <a:off x="767565" y="608298"/>
            <a:ext cx="510768" cy="342372"/>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7"/>
          <p:cNvSpPr/>
          <p:nvPr/>
        </p:nvSpPr>
        <p:spPr>
          <a:xfrm rot="-10221533">
            <a:off x="628830" y="604582"/>
            <a:ext cx="647932" cy="325908"/>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7"/>
          <p:cNvSpPr/>
          <p:nvPr/>
        </p:nvSpPr>
        <p:spPr>
          <a:xfrm rot="-10221533">
            <a:off x="970319" y="671119"/>
            <a:ext cx="302791" cy="295757"/>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7"/>
          <p:cNvSpPr/>
          <p:nvPr/>
        </p:nvSpPr>
        <p:spPr>
          <a:xfrm rot="-10221533">
            <a:off x="767592" y="606495"/>
            <a:ext cx="508190" cy="345447"/>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7"/>
          <p:cNvSpPr/>
          <p:nvPr/>
        </p:nvSpPr>
        <p:spPr>
          <a:xfrm rot="6479528" flipH="1">
            <a:off x="639706" y="4086803"/>
            <a:ext cx="423218" cy="37919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7"/>
          <p:cNvSpPr/>
          <p:nvPr/>
        </p:nvSpPr>
        <p:spPr>
          <a:xfrm rot="6479528" flipH="1">
            <a:off x="574754" y="3992760"/>
            <a:ext cx="537697" cy="423910"/>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7"/>
          <p:cNvSpPr/>
          <p:nvPr/>
        </p:nvSpPr>
        <p:spPr>
          <a:xfrm rot="6479528" flipH="1">
            <a:off x="739248" y="4212226"/>
            <a:ext cx="274648" cy="2994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7"/>
          <p:cNvSpPr/>
          <p:nvPr/>
        </p:nvSpPr>
        <p:spPr>
          <a:xfrm rot="6479528" flipH="1">
            <a:off x="642280" y="4082562"/>
            <a:ext cx="418780" cy="38325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61" r:id="rId8"/>
    <p:sldLayoutId id="2147483663" r:id="rId9"/>
    <p:sldLayoutId id="2147483664" r:id="rId10"/>
    <p:sldLayoutId id="2147483669" r:id="rId11"/>
    <p:sldLayoutId id="2147483670" r:id="rId12"/>
    <p:sldLayoutId id="2147483677"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14"/>
        <p:cNvGrpSpPr/>
        <p:nvPr/>
      </p:nvGrpSpPr>
      <p:grpSpPr>
        <a:xfrm>
          <a:off x="0" y="0"/>
          <a:ext cx="0" cy="0"/>
          <a:chOff x="0" y="0"/>
          <a:chExt cx="0" cy="0"/>
        </a:xfrm>
      </p:grpSpPr>
      <p:pic>
        <p:nvPicPr>
          <p:cNvPr id="116" name="Google Shape;5821;p65">
            <a:extLst>
              <a:ext uri="{FF2B5EF4-FFF2-40B4-BE49-F238E27FC236}">
                <a16:creationId xmlns:a16="http://schemas.microsoft.com/office/drawing/2014/main" id="{B6E3DD61-B016-4372-9F60-21C24C6CB4EF}"/>
              </a:ext>
            </a:extLst>
          </p:cNvPr>
          <p:cNvPicPr preferRelativeResize="0"/>
          <p:nvPr/>
        </p:nvPicPr>
        <p:blipFill>
          <a:blip r:embed="rId3">
            <a:alphaModFix/>
          </a:blip>
          <a:stretch>
            <a:fillRect/>
          </a:stretch>
        </p:blipFill>
        <p:spPr>
          <a:xfrm>
            <a:off x="6572668" y="3175112"/>
            <a:ext cx="1326500" cy="1352924"/>
          </a:xfrm>
          <a:prstGeom prst="rect">
            <a:avLst/>
          </a:prstGeom>
          <a:noFill/>
          <a:ln>
            <a:noFill/>
          </a:ln>
        </p:spPr>
      </p:pic>
      <p:sp>
        <p:nvSpPr>
          <p:cNvPr id="15" name="TextBox 1">
            <a:extLst>
              <a:ext uri="{FF2B5EF4-FFF2-40B4-BE49-F238E27FC236}">
                <a16:creationId xmlns:a16="http://schemas.microsoft.com/office/drawing/2014/main" id="{85CCF8D1-4E15-4F44-A374-4A10C53DE4E2}"/>
              </a:ext>
            </a:extLst>
          </p:cNvPr>
          <p:cNvSpPr txBox="1"/>
          <p:nvPr/>
        </p:nvSpPr>
        <p:spPr>
          <a:xfrm>
            <a:off x="1882066" y="452866"/>
            <a:ext cx="4925837" cy="553998"/>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Tx/>
            </a:pPr>
            <a:r>
              <a:rPr lang="en-US" sz="1500" b="1" kern="1200" dirty="0">
                <a:solidFill>
                  <a:srgbClr val="FF0000"/>
                </a:solidFill>
                <a:latin typeface="Times New Roman" panose="02020603050405020304" pitchFamily="18" charset="0"/>
                <a:ea typeface="+mn-ea"/>
                <a:cs typeface="Times New Roman" panose="02020603050405020304" pitchFamily="18" charset="0"/>
              </a:rPr>
              <a:t>PHÒNG GIÁO DỤC VÀ ĐẠO TẠO QUẬN LONG BIÊN</a:t>
            </a:r>
          </a:p>
          <a:p>
            <a:pPr algn="ctr" defTabSz="685800">
              <a:buClrTx/>
            </a:pPr>
            <a:r>
              <a:rPr lang="en-US" sz="1500" b="1" kern="1200" dirty="0">
                <a:solidFill>
                  <a:srgbClr val="FF0000"/>
                </a:solidFill>
                <a:latin typeface="Times New Roman" panose="02020603050405020304" pitchFamily="18" charset="0"/>
                <a:ea typeface="+mn-ea"/>
                <a:cs typeface="Times New Roman" panose="02020603050405020304" pitchFamily="18" charset="0"/>
              </a:rPr>
              <a:t>TRƯỜNG TIỂU HỌC PHÚC LỢI</a:t>
            </a:r>
          </a:p>
        </p:txBody>
      </p:sp>
      <p:sp>
        <p:nvSpPr>
          <p:cNvPr id="16" name="TextBox 8">
            <a:extLst>
              <a:ext uri="{FF2B5EF4-FFF2-40B4-BE49-F238E27FC236}">
                <a16:creationId xmlns:a16="http://schemas.microsoft.com/office/drawing/2014/main" id="{5A234E03-60A0-4243-A191-4D265CED0C67}"/>
              </a:ext>
            </a:extLst>
          </p:cNvPr>
          <p:cNvSpPr txBox="1"/>
          <p:nvPr/>
        </p:nvSpPr>
        <p:spPr>
          <a:xfrm>
            <a:off x="622737" y="2215289"/>
            <a:ext cx="7568482" cy="50783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buClrTx/>
            </a:pPr>
            <a:r>
              <a:rPr lang="en-US" sz="2700" b="1" kern="1200" dirty="0">
                <a:solidFill>
                  <a:srgbClr val="783C3A"/>
                </a:solidFill>
                <a:latin typeface="Times New Roman" panose="02020603050405020304" pitchFamily="18" charset="0"/>
                <a:ea typeface="+mn-ea"/>
                <a:cs typeface="Times New Roman" panose="02020603050405020304" pitchFamily="18" charset="0"/>
              </a:rPr>
              <a:t>CHÀO MỪNG CÁC CON ĐẾN VỚI TIẾT HỌC!</a:t>
            </a:r>
          </a:p>
        </p:txBody>
      </p:sp>
    </p:spTree>
    <p:extLst>
      <p:ext uri="{BB962C8B-B14F-4D97-AF65-F5344CB8AC3E}">
        <p14:creationId xmlns:p14="http://schemas.microsoft.com/office/powerpoint/2010/main" val="359683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4F0CF08-7BB7-4329-AE1B-03161227202A}"/>
              </a:ext>
            </a:extLst>
          </p:cNvPr>
          <p:cNvSpPr/>
          <p:nvPr/>
        </p:nvSpPr>
        <p:spPr>
          <a:xfrm>
            <a:off x="1221493" y="1490134"/>
            <a:ext cx="6700083" cy="1570400"/>
          </a:xfrm>
          <a:prstGeom prst="roundRect">
            <a:avLst/>
          </a:prstGeom>
          <a:solidFill>
            <a:schemeClr val="accent1">
              <a:lumMod val="20000"/>
              <a:lumOff val="80000"/>
            </a:schemeClr>
          </a:solidFill>
          <a:ln>
            <a:solidFill>
              <a:srgbClr val="ED8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1D11C62E-3D71-44D3-9281-A70C39282398}"/>
              </a:ext>
            </a:extLst>
          </p:cNvPr>
          <p:cNvSpPr/>
          <p:nvPr/>
        </p:nvSpPr>
        <p:spPr>
          <a:xfrm>
            <a:off x="1358850" y="1639179"/>
            <a:ext cx="2697335" cy="12288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EC4940"/>
                </a:solidFill>
                <a:latin typeface="Times New Roman" panose="02020603050405020304" pitchFamily="18" charset="0"/>
                <a:cs typeface="Times New Roman" panose="02020603050405020304" pitchFamily="18" charset="0"/>
              </a:rPr>
              <a:t>Thuyên</a:t>
            </a:r>
            <a:r>
              <a:rPr lang="en-US" sz="3000" b="1" dirty="0">
                <a:solidFill>
                  <a:srgbClr val="EC4940"/>
                </a:solidFill>
                <a:latin typeface="Times New Roman" panose="02020603050405020304" pitchFamily="18" charset="0"/>
                <a:cs typeface="Times New Roman" panose="02020603050405020304" pitchFamily="18" charset="0"/>
              </a:rPr>
              <a:t> </a:t>
            </a:r>
            <a:r>
              <a:rPr lang="en-US" sz="3000" b="1" dirty="0" err="1">
                <a:solidFill>
                  <a:srgbClr val="EC4940"/>
                </a:solidFill>
                <a:latin typeface="Times New Roman" panose="02020603050405020304" pitchFamily="18" charset="0"/>
                <a:cs typeface="Times New Roman" panose="02020603050405020304" pitchFamily="18" charset="0"/>
              </a:rPr>
              <a:t>giảm</a:t>
            </a:r>
            <a:endParaRPr lang="en-US" sz="3000" b="1" dirty="0">
              <a:solidFill>
                <a:srgbClr val="EC494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470D1FF-731C-4B76-A3B6-673DE632D219}"/>
              </a:ext>
            </a:extLst>
          </p:cNvPr>
          <p:cNvSpPr txBox="1"/>
          <p:nvPr/>
        </p:nvSpPr>
        <p:spPr>
          <a:xfrm>
            <a:off x="4056185" y="1852404"/>
            <a:ext cx="4303732" cy="1015663"/>
          </a:xfrm>
          <a:prstGeom prst="rect">
            <a:avLst/>
          </a:prstGeom>
          <a:noFill/>
        </p:spPr>
        <p:txBody>
          <a:bodyPr wrap="square" rtlCol="0">
            <a:spAutoFit/>
          </a:bodyPr>
          <a:lstStyle/>
          <a:p>
            <a:r>
              <a:rPr lang="en-US" sz="3000" b="1" dirty="0">
                <a:solidFill>
                  <a:schemeClr val="accent5">
                    <a:lumMod val="50000"/>
                  </a:schemeClr>
                </a:solidFill>
                <a:latin typeface="Times New Roman" panose="02020603050405020304" pitchFamily="18" charset="0"/>
                <a:cs typeface="Times New Roman" panose="02020603050405020304" pitchFamily="18" charset="0"/>
              </a:rPr>
              <a:t>(</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bệnh</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giảm</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nhẹ</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đỡ</a:t>
            </a: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a:solidFill>
                  <a:schemeClr val="accent5">
                    <a:lumMod val="50000"/>
                  </a:schemeClr>
                </a:solidFill>
                <a:latin typeface="Times New Roman" panose="02020603050405020304" pitchFamily="18" charset="0"/>
                <a:cs typeface="Times New Roman" panose="02020603050405020304" pitchFamily="18" charset="0"/>
              </a:rPr>
              <a:t>bớt</a:t>
            </a:r>
            <a:r>
              <a:rPr lang="en-US" sz="3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3" name="Google Shape;11551;p40">
            <a:extLst>
              <a:ext uri="{FF2B5EF4-FFF2-40B4-BE49-F238E27FC236}">
                <a16:creationId xmlns:a16="http://schemas.microsoft.com/office/drawing/2014/main" id="{8BAB0D32-CE10-4B89-A730-0E56C46FD9D8}"/>
              </a:ext>
            </a:extLst>
          </p:cNvPr>
          <p:cNvSpPr txBox="1">
            <a:spLocks/>
          </p:cNvSpPr>
          <p:nvPr/>
        </p:nvSpPr>
        <p:spPr>
          <a:xfrm>
            <a:off x="2693923" y="623613"/>
            <a:ext cx="3755221" cy="456924"/>
          </a:xfrm>
          <a:prstGeom prst="roundRect">
            <a:avLst/>
          </a:prstGeom>
          <a:noFill/>
          <a:ln w="38100" cap="flat" cmpd="sng" algn="ctr">
            <a:noFill/>
            <a:prstDash val="lgDash"/>
          </a:ln>
        </p:spPr>
        <p:style>
          <a:lnRef idx="2">
            <a:schemeClr val="accent1"/>
          </a:lnRef>
          <a:fillRef idx="1">
            <a:schemeClr val="lt1"/>
          </a:fillRef>
          <a:effectRef idx="0">
            <a:schemeClr val="accent1"/>
          </a:effectRef>
          <a:fontRef idx="minor">
            <a:schemeClr val="dk1"/>
          </a:fontRef>
        </p:style>
        <p:txBody>
          <a:bodyPr spcFirstLastPara="1" wrap="square" lIns="0" tIns="91199" rIns="0" bIns="9119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Nunito"/>
              <a:buNone/>
              <a:defRPr sz="2600" b="1" i="0" u="none" strike="noStrike" cap="none">
                <a:solidFill>
                  <a:schemeClr val="accent3"/>
                </a:solidFill>
                <a:latin typeface="Nunito"/>
                <a:ea typeface="Nunito"/>
                <a:cs typeface="Nunito"/>
                <a:sym typeface="Nunito"/>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400" dirty="0" err="1">
                <a:solidFill>
                  <a:srgbClr val="C00000"/>
                </a:solidFill>
                <a:latin typeface="Times New Roman" panose="02020603050405020304" pitchFamily="18" charset="0"/>
                <a:cs typeface="Times New Roman" panose="02020603050405020304" pitchFamily="18" charset="0"/>
              </a:rPr>
              <a:t>Giải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nghĩa</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từ</a:t>
            </a:r>
            <a:endParaRPr lang="en-US"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5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E3A7C4C8-010B-47B0-B3D8-264D774B6952}"/>
              </a:ext>
            </a:extLst>
          </p:cNvPr>
          <p:cNvSpPr txBox="1">
            <a:spLocks/>
          </p:cNvSpPr>
          <p:nvPr/>
        </p:nvSpPr>
        <p:spPr>
          <a:xfrm>
            <a:off x="2648485" y="716397"/>
            <a:ext cx="3849553" cy="456924"/>
          </a:xfrm>
          <a:prstGeom prst="rect">
            <a:avLst/>
          </a:prstGeom>
          <a:noFill/>
          <a:ln>
            <a:noFill/>
          </a:ln>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Montserrat"/>
              <a:buNone/>
              <a:defRPr sz="2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500"/>
              <a:buFont typeface="Montserrat"/>
              <a:buNone/>
              <a:defRPr sz="2500" b="0" i="0" u="none" strike="noStrike" cap="none">
                <a:solidFill>
                  <a:schemeClr val="dk1"/>
                </a:solidFill>
                <a:latin typeface="Montserrat"/>
                <a:ea typeface="Montserrat"/>
                <a:cs typeface="Montserrat"/>
                <a:sym typeface="Montserrat"/>
              </a:defRPr>
            </a:lvl9pPr>
          </a:lstStyle>
          <a:p>
            <a:r>
              <a:rPr lang="en-US" sz="4400" b="1" dirty="0" err="1">
                <a:solidFill>
                  <a:srgbClr val="C00000"/>
                </a:solidFill>
                <a:latin typeface="Times New Roman" panose="02020603050405020304" pitchFamily="18" charset="0"/>
                <a:cs typeface="Times New Roman" panose="02020603050405020304" pitchFamily="18" charset="0"/>
              </a:rPr>
              <a:t>Luyện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đọc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câu</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12FFC11-E2D3-460B-AE8E-FDA13142E2B9}"/>
              </a:ext>
            </a:extLst>
          </p:cNvPr>
          <p:cNvSpPr/>
          <p:nvPr/>
        </p:nvSpPr>
        <p:spPr>
          <a:xfrm>
            <a:off x="552786" y="1875886"/>
            <a:ext cx="8171338" cy="1391728"/>
          </a:xfrm>
          <a:prstGeom prst="rect">
            <a:avLst/>
          </a:prstGeom>
        </p:spPr>
        <p:txBody>
          <a:bodyPr wrap="square">
            <a:spAutoFit/>
          </a:bodyPr>
          <a:lstStyle/>
          <a:p>
            <a:pPr lvl="1">
              <a:lnSpc>
                <a:spcPct val="150000"/>
              </a:lnSpc>
            </a:pPr>
            <a:r>
              <a:rPr lang="en-US" sz="3000" b="1" dirty="0">
                <a:solidFill>
                  <a:schemeClr val="accent5">
                    <a:lumMod val="50000"/>
                  </a:schemeClr>
                </a:solidFill>
                <a:latin typeface="Times New Roman" panose="02020603050405020304" pitchFamily="18" charset="0"/>
                <a:cs typeface="Times New Roman" panose="02020603050405020304" pitchFamily="18" charset="0"/>
              </a:rPr>
              <a:t>     </a:t>
            </a:r>
            <a:r>
              <a:rPr lang="vi-VN" sz="3000" b="1" dirty="0">
                <a:solidFill>
                  <a:schemeClr val="accent5">
                    <a:lumMod val="50000"/>
                  </a:schemeClr>
                </a:solidFill>
                <a:latin typeface="Times New Roman" panose="02020603050405020304" pitchFamily="18" charset="0"/>
                <a:cs typeface="Times New Roman" panose="02020603050405020304" pitchFamily="18" charset="0"/>
              </a:rPr>
              <a:t>Từ nay, tôi dứt khoát bỏ nghề thầy cúng. Bà con ốm đau nên đi bệnh viện.</a:t>
            </a:r>
          </a:p>
        </p:txBody>
      </p:sp>
      <p:sp>
        <p:nvSpPr>
          <p:cNvPr id="17" name="TextBox 16">
            <a:extLst>
              <a:ext uri="{FF2B5EF4-FFF2-40B4-BE49-F238E27FC236}">
                <a16:creationId xmlns:a16="http://schemas.microsoft.com/office/drawing/2014/main" id="{F793D454-AB21-4E99-8299-918B9A79C952}"/>
              </a:ext>
            </a:extLst>
          </p:cNvPr>
          <p:cNvSpPr txBox="1"/>
          <p:nvPr/>
        </p:nvSpPr>
        <p:spPr>
          <a:xfrm>
            <a:off x="2918450" y="1875885"/>
            <a:ext cx="1792478" cy="701859"/>
          </a:xfrm>
          <a:prstGeom prst="rect">
            <a:avLst/>
          </a:prstGeom>
          <a:noFill/>
        </p:spPr>
        <p:txBody>
          <a:bodyPr wrap="none" rtlCol="0">
            <a:spAutoFit/>
          </a:bodyPr>
          <a:lstStyle/>
          <a:p>
            <a:pPr>
              <a:lnSpc>
                <a:spcPct val="150000"/>
              </a:lnSpc>
            </a:pPr>
            <a:r>
              <a:rPr lang="vi-VN" sz="3000" b="1" dirty="0">
                <a:solidFill>
                  <a:srgbClr val="E57920"/>
                </a:solidFill>
                <a:latin typeface="Times New Roman" panose="02020603050405020304" pitchFamily="18" charset="0"/>
                <a:cs typeface="Times New Roman" panose="02020603050405020304" pitchFamily="18" charset="0"/>
              </a:rPr>
              <a:t>dứt khoát</a:t>
            </a:r>
            <a:endParaRPr lang="en-US" sz="3000" b="1" dirty="0">
              <a:solidFill>
                <a:srgbClr val="E5792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44F723D-0231-400A-8B69-61457D51E86C}"/>
              </a:ext>
            </a:extLst>
          </p:cNvPr>
          <p:cNvSpPr txBox="1"/>
          <p:nvPr/>
        </p:nvSpPr>
        <p:spPr>
          <a:xfrm>
            <a:off x="5077770" y="1875885"/>
            <a:ext cx="2683748" cy="701859"/>
          </a:xfrm>
          <a:prstGeom prst="rect">
            <a:avLst/>
          </a:prstGeom>
          <a:noFill/>
        </p:spPr>
        <p:txBody>
          <a:bodyPr wrap="none" rtlCol="0">
            <a:spAutoFit/>
          </a:bodyPr>
          <a:lstStyle/>
          <a:p>
            <a:pPr>
              <a:lnSpc>
                <a:spcPct val="150000"/>
              </a:lnSpc>
            </a:pPr>
            <a:r>
              <a:rPr lang="vi-VN" sz="3000" b="1" dirty="0">
                <a:solidFill>
                  <a:srgbClr val="E57920"/>
                </a:solidFill>
                <a:latin typeface="Times New Roman" panose="02020603050405020304" pitchFamily="18" charset="0"/>
                <a:cs typeface="Times New Roman" panose="02020603050405020304" pitchFamily="18" charset="0"/>
              </a:rPr>
              <a:t>nghề thầy cúng</a:t>
            </a:r>
            <a:endParaRPr lang="en-US" sz="3000" b="1" dirty="0">
              <a:solidFill>
                <a:srgbClr val="E5792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B58666A-285F-4A27-B59C-FA47351B52EB}"/>
              </a:ext>
            </a:extLst>
          </p:cNvPr>
          <p:cNvSpPr txBox="1"/>
          <p:nvPr/>
        </p:nvSpPr>
        <p:spPr>
          <a:xfrm>
            <a:off x="1235919" y="2557176"/>
            <a:ext cx="1412566" cy="701859"/>
          </a:xfrm>
          <a:prstGeom prst="rect">
            <a:avLst/>
          </a:prstGeom>
          <a:noFill/>
        </p:spPr>
        <p:txBody>
          <a:bodyPr wrap="none" rtlCol="0">
            <a:spAutoFit/>
          </a:bodyPr>
          <a:lstStyle/>
          <a:p>
            <a:pPr>
              <a:lnSpc>
                <a:spcPct val="150000"/>
              </a:lnSpc>
            </a:pPr>
            <a:r>
              <a:rPr lang="vi-VN" sz="3000" b="1" dirty="0">
                <a:solidFill>
                  <a:srgbClr val="E57920"/>
                </a:solidFill>
                <a:latin typeface="Times New Roman" panose="02020603050405020304" pitchFamily="18" charset="0"/>
                <a:cs typeface="Times New Roman" panose="02020603050405020304" pitchFamily="18" charset="0"/>
              </a:rPr>
              <a:t>ốm đau</a:t>
            </a:r>
            <a:endParaRPr lang="en-US" sz="3000" b="1" dirty="0">
              <a:solidFill>
                <a:srgbClr val="E5792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20D664B-64CD-4675-A208-5A89CABA9DFF}"/>
              </a:ext>
            </a:extLst>
          </p:cNvPr>
          <p:cNvSpPr txBox="1"/>
          <p:nvPr/>
        </p:nvSpPr>
        <p:spPr>
          <a:xfrm>
            <a:off x="3619775" y="2565755"/>
            <a:ext cx="1776448" cy="701859"/>
          </a:xfrm>
          <a:prstGeom prst="rect">
            <a:avLst/>
          </a:prstGeom>
          <a:noFill/>
        </p:spPr>
        <p:txBody>
          <a:bodyPr wrap="none" rtlCol="0">
            <a:spAutoFit/>
          </a:bodyPr>
          <a:lstStyle/>
          <a:p>
            <a:pPr>
              <a:lnSpc>
                <a:spcPct val="150000"/>
              </a:lnSpc>
            </a:pPr>
            <a:r>
              <a:rPr lang="vi-VN" sz="3000" b="1" dirty="0">
                <a:solidFill>
                  <a:srgbClr val="E57920"/>
                </a:solidFill>
                <a:latin typeface="Times New Roman" panose="02020603050405020304" pitchFamily="18" charset="0"/>
                <a:cs typeface="Times New Roman" panose="02020603050405020304" pitchFamily="18" charset="0"/>
              </a:rPr>
              <a:t>bệnh viện</a:t>
            </a:r>
            <a:endParaRPr lang="en-US" sz="3000" b="1" dirty="0">
              <a:solidFill>
                <a:srgbClr val="E579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3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377;p36">
            <a:extLst>
              <a:ext uri="{FF2B5EF4-FFF2-40B4-BE49-F238E27FC236}">
                <a16:creationId xmlns:a16="http://schemas.microsoft.com/office/drawing/2014/main" id="{4CCDD388-2C98-499A-A766-9E81742EE356}"/>
              </a:ext>
            </a:extLst>
          </p:cNvPr>
          <p:cNvSpPr txBox="1">
            <a:spLocks/>
          </p:cNvSpPr>
          <p:nvPr/>
        </p:nvSpPr>
        <p:spPr>
          <a:xfrm>
            <a:off x="2308950" y="1123830"/>
            <a:ext cx="4526100" cy="842100"/>
          </a:xfrm>
          <a:prstGeom prst="rect">
            <a:avLst/>
          </a:prstGeom>
        </p:spPr>
        <p:txBody>
          <a:bodyPr spcFirstLastPara="1" wrap="square" lIns="91425" tIns="91425" rIns="91425" bIns="91425" numCol="1" anchor="t" anchorCtr="0">
            <a:prstTxWarp prst="textArchUp">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ln>
                  <a:solidFill>
                    <a:srgbClr val="070401"/>
                  </a:solidFill>
                </a:ln>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TÌM HIỂU BÀI</a:t>
            </a:r>
          </a:p>
        </p:txBody>
      </p:sp>
      <p:pic>
        <p:nvPicPr>
          <p:cNvPr id="2052" name="Picture 4" descr="Hình ảnh Cậu Bé đọc Báo Hoạt Hình Có Nghi Ngờ Tài Liệu Png, đọc Hiểu, Hoạt  Hình, Cậu Bé Hoạt Hình miễn phí tải tập tin PNG PSDComment và Vector">
            <a:extLst>
              <a:ext uri="{FF2B5EF4-FFF2-40B4-BE49-F238E27FC236}">
                <a16:creationId xmlns:a16="http://schemas.microsoft.com/office/drawing/2014/main" id="{368DD583-7908-44FC-979B-B9D9895B49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8906" r="90000">
                        <a14:foregroundMark x1="67188" y1="87500" x2="67188" y2="87500"/>
                        <a14:foregroundMark x1="8906" y1="85781" x2="8906" y2="85781"/>
                        <a14:foregroundMark x1="78594" y1="39219" x2="78594" y2="39219"/>
                      </a14:backgroundRemoval>
                    </a14:imgEffect>
                  </a14:imgLayer>
                </a14:imgProps>
              </a:ext>
              <a:ext uri="{28A0092B-C50C-407E-A947-70E740481C1C}">
                <a14:useLocalDpi xmlns:a14="http://schemas.microsoft.com/office/drawing/2010/main" val="0"/>
              </a:ext>
            </a:extLst>
          </a:blip>
          <a:srcRect/>
          <a:stretch>
            <a:fillRect/>
          </a:stretch>
        </p:blipFill>
        <p:spPr bwMode="auto">
          <a:xfrm>
            <a:off x="2427110" y="1202014"/>
            <a:ext cx="3680178" cy="3680178"/>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5150;p57">
            <a:extLst>
              <a:ext uri="{FF2B5EF4-FFF2-40B4-BE49-F238E27FC236}">
                <a16:creationId xmlns:a16="http://schemas.microsoft.com/office/drawing/2014/main" id="{EEB8CCDC-4A81-418C-B2C1-7607C24C7D7F}"/>
              </a:ext>
            </a:extLst>
          </p:cNvPr>
          <p:cNvPicPr preferRelativeResize="0"/>
          <p:nvPr/>
        </p:nvPicPr>
        <p:blipFill>
          <a:blip r:embed="rId4">
            <a:alphaModFix/>
          </a:blip>
          <a:stretch>
            <a:fillRect/>
          </a:stretch>
        </p:blipFill>
        <p:spPr>
          <a:xfrm rot="-484465">
            <a:off x="5713376" y="2147562"/>
            <a:ext cx="2243347" cy="2140285"/>
          </a:xfrm>
          <a:prstGeom prst="rect">
            <a:avLst/>
          </a:prstGeom>
          <a:noFill/>
          <a:ln>
            <a:noFill/>
          </a:ln>
        </p:spPr>
      </p:pic>
    </p:spTree>
    <p:extLst>
      <p:ext uri="{BB962C8B-B14F-4D97-AF65-F5344CB8AC3E}">
        <p14:creationId xmlns:p14="http://schemas.microsoft.com/office/powerpoint/2010/main" val="15648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BAEA5711-EC76-439B-9E78-8B7852E6EEAE}"/>
              </a:ext>
            </a:extLst>
          </p:cNvPr>
          <p:cNvSpPr/>
          <p:nvPr/>
        </p:nvSpPr>
        <p:spPr>
          <a:xfrm>
            <a:off x="2265523" y="723308"/>
            <a:ext cx="4620701" cy="961292"/>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BD4066-8AEA-4483-86A1-D1AAB5644323}"/>
              </a:ext>
            </a:extLst>
          </p:cNvPr>
          <p:cNvSpPr>
            <a:spLocks noGrp="1"/>
          </p:cNvSpPr>
          <p:nvPr>
            <p:ph type="subTitle" idx="1"/>
          </p:nvPr>
        </p:nvSpPr>
        <p:spPr>
          <a:xfrm rot="331">
            <a:off x="2405123" y="899604"/>
            <a:ext cx="4333755" cy="608700"/>
          </a:xfrm>
        </p:spPr>
        <p:txBody>
          <a:bodyPr/>
          <a:lstStyle/>
          <a:p>
            <a:r>
              <a:rPr lang="en-US" sz="3200" b="1" dirty="0" err="1">
                <a:solidFill>
                  <a:schemeClr val="bg1">
                    <a:lumMod val="50000"/>
                  </a:schemeClr>
                </a:solidFill>
                <a:latin typeface="Times New Roman" panose="02020603050405020304" pitchFamily="18" charset="0"/>
                <a:cs typeface="Times New Roman" panose="02020603050405020304" pitchFamily="18" charset="0"/>
              </a:rPr>
              <a:t>Cụ</a:t>
            </a:r>
            <a:r>
              <a:rPr lang="en-US" sz="3200" b="1" dirty="0">
                <a:solidFill>
                  <a:schemeClr val="bg1">
                    <a:lumMod val="50000"/>
                  </a:schemeClr>
                </a:solidFill>
                <a:latin typeface="Times New Roman" panose="02020603050405020304" pitchFamily="18" charset="0"/>
                <a:cs typeface="Times New Roman" panose="02020603050405020304" pitchFamily="18" charset="0"/>
              </a:rPr>
              <a:t> </a:t>
            </a:r>
            <a:r>
              <a:rPr lang="en-US" sz="3200" b="1" dirty="0" err="1">
                <a:solidFill>
                  <a:schemeClr val="bg1">
                    <a:lumMod val="50000"/>
                  </a:schemeClr>
                </a:solidFill>
                <a:latin typeface="Times New Roman" panose="02020603050405020304" pitchFamily="18" charset="0"/>
                <a:cs typeface="Times New Roman" panose="02020603050405020304" pitchFamily="18" charset="0"/>
              </a:rPr>
              <a:t>Ún</a:t>
            </a:r>
            <a:r>
              <a:rPr lang="en-US" sz="3200" b="1" dirty="0">
                <a:solidFill>
                  <a:schemeClr val="bg1">
                    <a:lumMod val="50000"/>
                  </a:schemeClr>
                </a:solidFill>
                <a:latin typeface="Times New Roman" panose="02020603050405020304" pitchFamily="18" charset="0"/>
                <a:cs typeface="Times New Roman" panose="02020603050405020304" pitchFamily="18" charset="0"/>
              </a:rPr>
              <a:t> </a:t>
            </a:r>
            <a:r>
              <a:rPr lang="en-US" sz="3200" b="1" dirty="0" err="1">
                <a:solidFill>
                  <a:schemeClr val="bg1">
                    <a:lumMod val="50000"/>
                  </a:schemeClr>
                </a:solidFill>
                <a:latin typeface="Times New Roman" panose="02020603050405020304" pitchFamily="18" charset="0"/>
                <a:cs typeface="Times New Roman" panose="02020603050405020304" pitchFamily="18" charset="0"/>
              </a:rPr>
              <a:t>làm</a:t>
            </a:r>
            <a:r>
              <a:rPr lang="en-US" sz="3200" b="1" dirty="0">
                <a:solidFill>
                  <a:schemeClr val="bg1">
                    <a:lumMod val="50000"/>
                  </a:schemeClr>
                </a:solidFill>
                <a:latin typeface="Times New Roman" panose="02020603050405020304" pitchFamily="18" charset="0"/>
                <a:cs typeface="Times New Roman" panose="02020603050405020304" pitchFamily="18" charset="0"/>
              </a:rPr>
              <a:t> </a:t>
            </a:r>
            <a:r>
              <a:rPr lang="en-US" sz="3200" b="1" dirty="0" err="1">
                <a:solidFill>
                  <a:schemeClr val="bg1">
                    <a:lumMod val="50000"/>
                  </a:schemeClr>
                </a:solidFill>
                <a:latin typeface="Times New Roman" panose="02020603050405020304" pitchFamily="18" charset="0"/>
                <a:cs typeface="Times New Roman" panose="02020603050405020304" pitchFamily="18" charset="0"/>
              </a:rPr>
              <a:t>nghề</a:t>
            </a:r>
            <a:r>
              <a:rPr lang="en-US" sz="3200" b="1" dirty="0">
                <a:solidFill>
                  <a:schemeClr val="bg1">
                    <a:lumMod val="50000"/>
                  </a:schemeClr>
                </a:solidFill>
                <a:latin typeface="Times New Roman" panose="02020603050405020304" pitchFamily="18" charset="0"/>
                <a:cs typeface="Times New Roman" panose="02020603050405020304" pitchFamily="18" charset="0"/>
              </a:rPr>
              <a:t> </a:t>
            </a:r>
            <a:r>
              <a:rPr lang="en-US" sz="3200" b="1" dirty="0" err="1">
                <a:solidFill>
                  <a:schemeClr val="bg1">
                    <a:lumMod val="50000"/>
                  </a:schemeClr>
                </a:solidFill>
                <a:latin typeface="Times New Roman" panose="02020603050405020304" pitchFamily="18" charset="0"/>
                <a:cs typeface="Times New Roman" panose="02020603050405020304" pitchFamily="18" charset="0"/>
              </a:rPr>
              <a:t>gì</a:t>
            </a:r>
            <a:r>
              <a:rPr lang="en-US" sz="3200" b="1" dirty="0">
                <a:solidFill>
                  <a:schemeClr val="bg1">
                    <a:lumMod val="50000"/>
                  </a:schemeClr>
                </a:solidFill>
                <a:latin typeface="Times New Roman" panose="02020603050405020304" pitchFamily="18" charset="0"/>
                <a:cs typeface="Times New Roman" panose="02020603050405020304" pitchFamily="18" charset="0"/>
              </a:rPr>
              <a:t>?</a:t>
            </a:r>
          </a:p>
          <a:p>
            <a:endParaRPr lang="en-US" sz="3200" b="1" dirty="0">
              <a:latin typeface="Times New Roman" panose="02020603050405020304" pitchFamily="18" charset="0"/>
              <a:cs typeface="Times New Roman" panose="02020603050405020304" pitchFamily="18" charset="0"/>
            </a:endParaRPr>
          </a:p>
        </p:txBody>
      </p:sp>
      <p:sp>
        <p:nvSpPr>
          <p:cNvPr id="11" name="Google Shape;1027;p28">
            <a:extLst>
              <a:ext uri="{FF2B5EF4-FFF2-40B4-BE49-F238E27FC236}">
                <a16:creationId xmlns:a16="http://schemas.microsoft.com/office/drawing/2014/main" id="{D7748883-0FCD-486F-ABD7-ADA575E0403A}"/>
              </a:ext>
            </a:extLst>
          </p:cNvPr>
          <p:cNvSpPr/>
          <p:nvPr/>
        </p:nvSpPr>
        <p:spPr>
          <a:xfrm>
            <a:off x="1680801" y="1950387"/>
            <a:ext cx="5782398" cy="142499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lumMod val="20000"/>
              <a:lumOff val="80000"/>
              <a:alpha val="80000"/>
            </a:schemeClr>
          </a:solidFill>
          <a:ln>
            <a:noFill/>
          </a:ln>
        </p:spPr>
        <p:txBody>
          <a:bodyPr spcFirstLastPara="1" wrap="square" lIns="68569" tIns="68569" rIns="68569" bIns="68569" anchor="ctr" anchorCtr="0">
            <a:noAutofit/>
          </a:bodyPr>
          <a:lstStyle/>
          <a:p>
            <a:pPr defTabSz="685800">
              <a:defRPr/>
            </a:pPr>
            <a:endParaRPr sz="3000" dirty="0">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3B8E3191-758F-4DD4-8D0E-EB39276D0DB6}"/>
              </a:ext>
            </a:extLst>
          </p:cNvPr>
          <p:cNvSpPr/>
          <p:nvPr/>
        </p:nvSpPr>
        <p:spPr>
          <a:xfrm>
            <a:off x="1550716" y="2422266"/>
            <a:ext cx="6057995" cy="584775"/>
          </a:xfrm>
          <a:prstGeom prst="rect">
            <a:avLst/>
          </a:prstGeom>
        </p:spPr>
        <p:txBody>
          <a:bodyPr wrap="square">
            <a:spAutoFit/>
          </a:bodyPr>
          <a:lstStyle/>
          <a:p>
            <a:pPr marL="457200" indent="6350">
              <a:buFont typeface="Wingdings" panose="05000000000000000000" pitchFamily="2" charset="2"/>
              <a:buChar char="ü"/>
            </a:pP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Cụ Ún làm nghề thầy cúng</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750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49388105-CCCC-4D19-9750-A2A027DD0F5A}"/>
              </a:ext>
            </a:extLst>
          </p:cNvPr>
          <p:cNvSpPr/>
          <p:nvPr/>
        </p:nvSpPr>
        <p:spPr>
          <a:xfrm>
            <a:off x="979433" y="723308"/>
            <a:ext cx="7182852" cy="1289673"/>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C84C0E45-F4F6-481F-B241-5ABADAD1B45F}"/>
              </a:ext>
            </a:extLst>
          </p:cNvPr>
          <p:cNvSpPr txBox="1">
            <a:spLocks/>
          </p:cNvSpPr>
          <p:nvPr/>
        </p:nvSpPr>
        <p:spPr>
          <a:xfrm rot="331">
            <a:off x="1403965" y="817632"/>
            <a:ext cx="6336105" cy="11950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6057" marR="0" lvl="0" indent="-304038" algn="l" rtl="0">
              <a:lnSpc>
                <a:spcPct val="100000"/>
              </a:lnSpc>
              <a:spcBef>
                <a:spcPts val="0"/>
              </a:spcBef>
              <a:spcAft>
                <a:spcPts val="0"/>
              </a:spcAft>
              <a:buClr>
                <a:schemeClr val="dk1"/>
              </a:buClr>
              <a:buSzPts val="1200"/>
              <a:buFont typeface="Open Sans"/>
              <a:buChar char="●"/>
              <a:defRPr sz="1197" b="1" i="0" u="none" strike="noStrike" cap="none">
                <a:solidFill>
                  <a:schemeClr val="dk1"/>
                </a:solidFill>
                <a:latin typeface="Open Sans"/>
                <a:ea typeface="Open Sans"/>
                <a:cs typeface="Open Sans"/>
                <a:sym typeface="Open Sans"/>
              </a:defRPr>
            </a:lvl1pPr>
            <a:lvl2pPr marL="912114" marR="0" lvl="1"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68171" marR="0" lvl="2"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4228" marR="0" lvl="3"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0285" marR="0" lvl="4"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36342" marR="0" lvl="5"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192399" marR="0" lvl="6"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48456" marR="0" lvl="7"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04513" marR="0" lvl="8"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52019" indent="0" algn="just">
              <a:buNone/>
            </a:pPr>
            <a:r>
              <a:rPr lang="en-US" sz="3000" dirty="0">
                <a:solidFill>
                  <a:schemeClr val="bg1">
                    <a:lumMod val="50000"/>
                  </a:schemeClr>
                </a:solidFill>
                <a:latin typeface="Times New Roman" panose="02020603050405020304" pitchFamily="18" charset="0"/>
                <a:cs typeface="Times New Roman" panose="02020603050405020304" pitchFamily="18" charset="0"/>
              </a:rPr>
              <a:t>2. Khi </a:t>
            </a:r>
            <a:r>
              <a:rPr lang="en-US" sz="3000" dirty="0" err="1">
                <a:solidFill>
                  <a:schemeClr val="bg1">
                    <a:lumMod val="50000"/>
                  </a:schemeClr>
                </a:solidFill>
                <a:latin typeface="Times New Roman" panose="02020603050405020304" pitchFamily="18" charset="0"/>
                <a:cs typeface="Times New Roman" panose="02020603050405020304" pitchFamily="18" charset="0"/>
              </a:rPr>
              <a:t>mắc</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bệnh</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cụ</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đã</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tự</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chữa</a:t>
            </a:r>
            <a:r>
              <a:rPr lang="en-US" sz="3000" dirty="0">
                <a:solidFill>
                  <a:schemeClr val="bg1">
                    <a:lumMod val="50000"/>
                  </a:schemeClr>
                </a:solidFill>
                <a:latin typeface="Times New Roman" panose="02020603050405020304" pitchFamily="18" charset="0"/>
                <a:cs typeface="Times New Roman" panose="02020603050405020304" pitchFamily="18" charset="0"/>
              </a:rPr>
              <a:t> </a:t>
            </a:r>
          </a:p>
          <a:p>
            <a:pPr marL="152019" indent="0" algn="just">
              <a:buNone/>
            </a:pPr>
            <a:r>
              <a:rPr lang="en-US" sz="3000" dirty="0" err="1">
                <a:solidFill>
                  <a:schemeClr val="bg1">
                    <a:lumMod val="50000"/>
                  </a:schemeClr>
                </a:solidFill>
                <a:latin typeface="Times New Roman" panose="02020603050405020304" pitchFamily="18" charset="0"/>
                <a:cs typeface="Times New Roman" panose="02020603050405020304" pitchFamily="18" charset="0"/>
              </a:rPr>
              <a:t>bằng</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cách</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nào</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Kết</a:t>
            </a:r>
            <a:r>
              <a:rPr lang="en-US" sz="3000" dirty="0">
                <a:solidFill>
                  <a:schemeClr val="bg1">
                    <a:lumMod val="50000"/>
                  </a:schemeClr>
                </a:solidFill>
                <a:latin typeface="Times New Roman" panose="02020603050405020304" pitchFamily="18" charset="0"/>
                <a:cs typeface="Times New Roman" panose="02020603050405020304" pitchFamily="18" charset="0"/>
              </a:rPr>
              <a:t> </a:t>
            </a:r>
            <a:r>
              <a:rPr lang="en-US" sz="3000" dirty="0" err="1">
                <a:solidFill>
                  <a:schemeClr val="bg1">
                    <a:lumMod val="50000"/>
                  </a:schemeClr>
                </a:solidFill>
                <a:latin typeface="Times New Roman" panose="02020603050405020304" pitchFamily="18" charset="0"/>
                <a:cs typeface="Times New Roman" panose="02020603050405020304" pitchFamily="18" charset="0"/>
              </a:rPr>
              <a:t>quả</a:t>
            </a:r>
            <a:r>
              <a:rPr lang="en-US" sz="3000" dirty="0">
                <a:solidFill>
                  <a:schemeClr val="bg1">
                    <a:lumMod val="50000"/>
                  </a:schemeClr>
                </a:solidFill>
                <a:latin typeface="Times New Roman" panose="02020603050405020304" pitchFamily="18" charset="0"/>
                <a:cs typeface="Times New Roman" panose="02020603050405020304" pitchFamily="18" charset="0"/>
              </a:rPr>
              <a:t> ra </a:t>
            </a:r>
            <a:r>
              <a:rPr lang="en-US" sz="3000" dirty="0" err="1">
                <a:solidFill>
                  <a:schemeClr val="bg1">
                    <a:lumMod val="50000"/>
                  </a:schemeClr>
                </a:solidFill>
                <a:latin typeface="Times New Roman" panose="02020603050405020304" pitchFamily="18" charset="0"/>
                <a:cs typeface="Times New Roman" panose="02020603050405020304" pitchFamily="18" charset="0"/>
              </a:rPr>
              <a:t>sao</a:t>
            </a:r>
            <a:r>
              <a:rPr lang="en-US" sz="30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12" name="Google Shape;1027;p28">
            <a:extLst>
              <a:ext uri="{FF2B5EF4-FFF2-40B4-BE49-F238E27FC236}">
                <a16:creationId xmlns:a16="http://schemas.microsoft.com/office/drawing/2014/main" id="{AA5F9223-CBCF-4AD1-989E-2AE59C9E62D5}"/>
              </a:ext>
            </a:extLst>
          </p:cNvPr>
          <p:cNvSpPr/>
          <p:nvPr/>
        </p:nvSpPr>
        <p:spPr>
          <a:xfrm>
            <a:off x="632923" y="2106999"/>
            <a:ext cx="7923695" cy="201382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lumMod val="20000"/>
              <a:lumOff val="80000"/>
              <a:alpha val="80000"/>
            </a:schemeClr>
          </a:solidFill>
          <a:ln>
            <a:noFill/>
          </a:ln>
        </p:spPr>
        <p:txBody>
          <a:bodyPr spcFirstLastPara="1" wrap="square" lIns="68569" tIns="68569" rIns="68569" bIns="68569" anchor="ctr" anchorCtr="0">
            <a:noAutofit/>
          </a:bodyPr>
          <a:lstStyle/>
          <a:p>
            <a:pPr defTabSz="685800">
              <a:defRPr/>
            </a:pPr>
            <a:endParaRPr sz="1050" dirty="0">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CB2D8342-D787-4354-ABAE-12655631F0EE}"/>
              </a:ext>
            </a:extLst>
          </p:cNvPr>
          <p:cNvSpPr txBox="1"/>
          <p:nvPr/>
        </p:nvSpPr>
        <p:spPr>
          <a:xfrm>
            <a:off x="710414" y="2151999"/>
            <a:ext cx="7768712" cy="553998"/>
          </a:xfrm>
          <a:prstGeom prst="rect">
            <a:avLst/>
          </a:prstGeom>
          <a:noFill/>
        </p:spPr>
        <p:txBody>
          <a:bodyPr wrap="square" rtlCol="0">
            <a:spAutoFit/>
          </a:bodyPr>
          <a:lstStyle/>
          <a:p>
            <a:pPr marL="457200" indent="-457200">
              <a:buFont typeface="Wingdings" panose="05000000000000000000" pitchFamily="2" charset="2"/>
              <a:buChar char="ü"/>
            </a:pPr>
            <a:r>
              <a:rPr lang="en-US" sz="3000" dirty="0" err="1">
                <a:solidFill>
                  <a:srgbClr val="002060"/>
                </a:solidFill>
                <a:latin typeface="Times New Roman" panose="02020603050405020304" pitchFamily="18" charset="0"/>
                <a:cs typeface="Times New Roman" panose="02020603050405020304" pitchFamily="18" charset="0"/>
              </a:rPr>
              <a:t>Cách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chữa</a:t>
            </a:r>
            <a:r>
              <a:rPr lang="en-US" sz="3000" dirty="0">
                <a:solidFill>
                  <a:srgbClr val="002060"/>
                </a:solidFill>
                <a:latin typeface="Times New Roman" panose="02020603050405020304" pitchFamily="18" charset="0"/>
                <a:cs typeface="Times New Roman" panose="02020603050405020304" pitchFamily="18" charset="0"/>
              </a:rPr>
              <a:t>: Cho </a:t>
            </a:r>
            <a:r>
              <a:rPr lang="en-US" sz="3000" dirty="0" err="1">
                <a:solidFill>
                  <a:srgbClr val="002060"/>
                </a:solidFill>
                <a:latin typeface="Times New Roman" panose="02020603050405020304" pitchFamily="18" charset="0"/>
                <a:cs typeface="Times New Roman" panose="02020603050405020304" pitchFamily="18" charset="0"/>
              </a:rPr>
              <a:t>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trò</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cúng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bái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nhiều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lần</a:t>
            </a:r>
            <a:r>
              <a:rPr lang="en-US" sz="3000" dirty="0">
                <a:solidFill>
                  <a:srgbClr val="00206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33441265-7B81-44D9-AC80-03A4D115C870}"/>
              </a:ext>
            </a:extLst>
          </p:cNvPr>
          <p:cNvSpPr/>
          <p:nvPr/>
        </p:nvSpPr>
        <p:spPr>
          <a:xfrm>
            <a:off x="710414" y="3261680"/>
            <a:ext cx="6732933" cy="553998"/>
          </a:xfrm>
          <a:prstGeom prst="rect">
            <a:avLst/>
          </a:prstGeom>
        </p:spPr>
        <p:txBody>
          <a:bodyPr wrap="none">
            <a:spAutoFit/>
          </a:bodyPr>
          <a:lstStyle/>
          <a:p>
            <a:pPr marL="457200" indent="-457200">
              <a:buFont typeface="Wingdings" panose="05000000000000000000" pitchFamily="2" charset="2"/>
              <a:buChar char="ü"/>
            </a:pPr>
            <a:r>
              <a:rPr lang="en-US" sz="3000" dirty="0" err="1">
                <a:solidFill>
                  <a:srgbClr val="002060"/>
                </a:solidFill>
                <a:latin typeface="Times New Roman" panose="02020603050405020304" pitchFamily="18" charset="0"/>
                <a:cs typeface="Times New Roman" panose="02020603050405020304" pitchFamily="18" charset="0"/>
              </a:rPr>
              <a:t>Kết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quả</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Bệnh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thuyên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giảm</a:t>
            </a:r>
            <a:r>
              <a:rPr lang="en-US" sz="3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91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a:extLst>
              <a:ext uri="{FF2B5EF4-FFF2-40B4-BE49-F238E27FC236}">
                <a16:creationId xmlns:a16="http://schemas.microsoft.com/office/drawing/2014/main" id="{5464498F-D08F-4906-B992-32240A14A7FA}"/>
              </a:ext>
            </a:extLst>
          </p:cNvPr>
          <p:cNvSpPr/>
          <p:nvPr/>
        </p:nvSpPr>
        <p:spPr>
          <a:xfrm>
            <a:off x="808449" y="459816"/>
            <a:ext cx="7524817" cy="1289673"/>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38A49C9-B869-4C1D-8847-4D98FAA41FF5}"/>
              </a:ext>
            </a:extLst>
          </p:cNvPr>
          <p:cNvSpPr txBox="1"/>
          <p:nvPr/>
        </p:nvSpPr>
        <p:spPr>
          <a:xfrm>
            <a:off x="900409" y="573753"/>
            <a:ext cx="6654386" cy="954107"/>
          </a:xfrm>
          <a:prstGeom prst="rect">
            <a:avLst/>
          </a:prstGeom>
          <a:noFill/>
        </p:spPr>
        <p:txBody>
          <a:bodyPr wrap="none" rtlCol="0">
            <a:spAutoFit/>
          </a:bodyPr>
          <a:lstStyle/>
          <a:p>
            <a:r>
              <a:rPr lang="en-US" sz="2800" b="1" dirty="0">
                <a:solidFill>
                  <a:schemeClr val="bg1">
                    <a:lumMod val="50000"/>
                  </a:schemeClr>
                </a:solidFill>
                <a:latin typeface="Times New Roman" panose="02020603050405020304" pitchFamily="18" charset="0"/>
                <a:cs typeface="Times New Roman" panose="02020603050405020304" pitchFamily="18" charset="0"/>
              </a:rPr>
              <a:t>3.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Vì</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sao</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bị</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sỏi</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thận</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mà</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cụ</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không</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chịu</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mổ</a:t>
            </a:r>
            <a:r>
              <a:rPr lang="en-US" sz="2800" b="1" dirty="0">
                <a:solidFill>
                  <a:schemeClr val="bg1">
                    <a:lumMod val="50000"/>
                  </a:schemeClr>
                </a:solidFill>
                <a:latin typeface="Times New Roman" panose="02020603050405020304" pitchFamily="18" charset="0"/>
                <a:cs typeface="Times New Roman" panose="02020603050405020304" pitchFamily="18" charset="0"/>
              </a:rPr>
              <a:t>,</a:t>
            </a:r>
          </a:p>
          <a:p>
            <a:r>
              <a:rPr lang="en-US" sz="2800" b="1" dirty="0" err="1">
                <a:solidFill>
                  <a:schemeClr val="bg1">
                    <a:lumMod val="50000"/>
                  </a:schemeClr>
                </a:solidFill>
                <a:latin typeface="Times New Roman" panose="02020603050405020304" pitchFamily="18" charset="0"/>
                <a:cs typeface="Times New Roman" panose="02020603050405020304" pitchFamily="18" charset="0"/>
              </a:rPr>
              <a:t>trốn</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viện</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về</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nhà</a:t>
            </a:r>
            <a:r>
              <a:rPr lang="en-US" sz="2800" b="1"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13" name="Google Shape;1027;p28">
            <a:extLst>
              <a:ext uri="{FF2B5EF4-FFF2-40B4-BE49-F238E27FC236}">
                <a16:creationId xmlns:a16="http://schemas.microsoft.com/office/drawing/2014/main" id="{D518E7F2-942D-464F-86A9-FBC597E8D3EF}"/>
              </a:ext>
            </a:extLst>
          </p:cNvPr>
          <p:cNvSpPr/>
          <p:nvPr/>
        </p:nvSpPr>
        <p:spPr>
          <a:xfrm>
            <a:off x="722114" y="1863648"/>
            <a:ext cx="7699772" cy="270609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lumMod val="20000"/>
              <a:lumOff val="80000"/>
              <a:alpha val="80000"/>
            </a:schemeClr>
          </a:solidFill>
          <a:ln>
            <a:noFill/>
          </a:ln>
        </p:spPr>
        <p:txBody>
          <a:bodyPr spcFirstLastPara="1" wrap="square" lIns="68569" tIns="68569" rIns="68569" bIns="68569" anchor="ctr" anchorCtr="0">
            <a:noAutofit/>
          </a:bodyPr>
          <a:lstStyle/>
          <a:p>
            <a:pPr defTabSz="685800">
              <a:defRPr/>
            </a:pPr>
            <a:endParaRPr sz="1050" dirty="0">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551954DE-22D8-449B-95B0-66A8DDB6B1AA}"/>
              </a:ext>
            </a:extLst>
          </p:cNvPr>
          <p:cNvSpPr txBox="1"/>
          <p:nvPr/>
        </p:nvSpPr>
        <p:spPr>
          <a:xfrm>
            <a:off x="1227782" y="3609294"/>
            <a:ext cx="2028119" cy="523220"/>
          </a:xfrm>
          <a:prstGeom prst="rect">
            <a:avLst/>
          </a:prstGeom>
          <a:noFill/>
        </p:spPr>
        <p:txBody>
          <a:bodyPr wrap="non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Vì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mổ</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80961740-38CB-4A18-85E6-9ECCA472358C}"/>
              </a:ext>
            </a:extLst>
          </p:cNvPr>
          <p:cNvSpPr txBox="1"/>
          <p:nvPr/>
        </p:nvSpPr>
        <p:spPr>
          <a:xfrm>
            <a:off x="4592769" y="3104737"/>
            <a:ext cx="3758052" cy="1532334"/>
          </a:xfrm>
          <a:prstGeom prst="roundRect">
            <a:avLst/>
          </a:prstGeom>
          <a:noFill/>
          <a:ln>
            <a:noFill/>
          </a:ln>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tin </a:t>
            </a:r>
            <a:r>
              <a:rPr lang="en-US" sz="2800" dirty="0" err="1">
                <a:solidFill>
                  <a:srgbClr val="002060"/>
                </a:solidFill>
                <a:latin typeface="Times New Roman" panose="02020603050405020304" pitchFamily="18" charset="0"/>
                <a:cs typeface="Times New Roman" panose="02020603050405020304" pitchFamily="18" charset="0"/>
              </a:rPr>
              <a:t>bác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sĩ</a:t>
            </a:r>
            <a:r>
              <a:rPr lang="en-US" sz="2800" dirty="0">
                <a:solidFill>
                  <a:srgbClr val="002060"/>
                </a:solidFill>
                <a:latin typeface="Times New Roman" panose="02020603050405020304" pitchFamily="18" charset="0"/>
                <a:cs typeface="Times New Roman" panose="02020603050405020304" pitchFamily="18" charset="0"/>
              </a:rPr>
              <a:t> ng</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bắt</a:t>
            </a:r>
            <a:r>
              <a:rPr lang="en-US" sz="2800" dirty="0">
                <a:solidFill>
                  <a:srgbClr val="002060"/>
                </a:solidFill>
                <a:latin typeface="Times New Roman" panose="02020603050405020304" pitchFamily="18" charset="0"/>
                <a:cs typeface="Times New Roman" panose="02020603050405020304" pitchFamily="18" charset="0"/>
              </a:rPr>
              <a:t> đ</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ợc</a:t>
            </a:r>
            <a:r>
              <a:rPr lang="en-US" sz="2800" dirty="0">
                <a:solidFill>
                  <a:srgbClr val="002060"/>
                </a:solidFill>
                <a:latin typeface="Times New Roman" panose="02020603050405020304" pitchFamily="18" charset="0"/>
                <a:cs typeface="Times New Roman" panose="02020603050405020304" pitchFamily="18" charset="0"/>
              </a:rPr>
              <a:t> con ma ng</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Thái</a:t>
            </a:r>
            <a:r>
              <a:rPr lang="en-US" sz="2800" dirty="0">
                <a:solidFill>
                  <a:srgbClr val="00206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E1EE1334-C3BA-4688-B9F4-7B60E56DAF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11" b="97053" l="3111" r="95889">
                        <a14:foregroundMark x1="47556" y1="15211" x2="47000" y2="14526"/>
                        <a14:foregroundMark x1="27778" y1="14526" x2="46889" y2="9053"/>
                        <a14:foregroundMark x1="46889" y1="9053" x2="61889" y2="9158"/>
                        <a14:foregroundMark x1="61889" y1="9158" x2="65778" y2="11947"/>
                        <a14:foregroundMark x1="67778" y1="3263" x2="39556" y2="5632"/>
                        <a14:foregroundMark x1="44556" y1="91211" x2="40111" y2="97053"/>
                        <a14:foregroundMark x1="54444" y1="92842" x2="55444" y2="95421"/>
                        <a14:foregroundMark x1="9000" y1="37684" x2="13444" y2="42579"/>
                        <a14:foregroundMark x1="95444" y1="35316" x2="85667" y2="41368"/>
                        <a14:foregroundMark x1="85667" y1="41368" x2="82556" y2="46105"/>
                        <a14:foregroundMark x1="95889" y1="38579" x2="88000" y2="42105"/>
                        <a14:foregroundMark x1="15444" y1="40474" x2="15889" y2="44895"/>
                        <a14:foregroundMark x1="3111" y1="36263" x2="3111" y2="36263"/>
                      </a14:backgroundRemoval>
                    </a14:imgEffect>
                  </a14:imgLayer>
                </a14:imgProps>
              </a:ext>
            </a:extLst>
          </a:blip>
          <a:stretch>
            <a:fillRect/>
          </a:stretch>
        </p:blipFill>
        <p:spPr>
          <a:xfrm>
            <a:off x="1937647" y="1872165"/>
            <a:ext cx="795942" cy="1680322"/>
          </a:xfrm>
          <a:prstGeom prst="rect">
            <a:avLst/>
          </a:prstGeom>
        </p:spPr>
      </p:pic>
      <p:pic>
        <p:nvPicPr>
          <p:cNvPr id="17" name="Picture 2" descr="Hình ảnh Ma Quỷ đáng Sợ Ma Trắng, Con Ma, Quái Vật, Ma Halloween miễn phí  tải tập tin PNG PSDComment và Vector">
            <a:extLst>
              <a:ext uri="{FF2B5EF4-FFF2-40B4-BE49-F238E27FC236}">
                <a16:creationId xmlns:a16="http://schemas.microsoft.com/office/drawing/2014/main" id="{8E5B55D9-4217-4990-B9BC-5CC811D688B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37237" y="1731588"/>
            <a:ext cx="1469116" cy="168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17" presetClass="entr" presetSubtype="1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5920861-4706-4DA9-8529-A58476610131}"/>
              </a:ext>
            </a:extLst>
          </p:cNvPr>
          <p:cNvSpPr/>
          <p:nvPr/>
        </p:nvSpPr>
        <p:spPr>
          <a:xfrm>
            <a:off x="808449" y="459816"/>
            <a:ext cx="7524817" cy="1289673"/>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12" name="Google Shape;1027;p28">
            <a:extLst>
              <a:ext uri="{FF2B5EF4-FFF2-40B4-BE49-F238E27FC236}">
                <a16:creationId xmlns:a16="http://schemas.microsoft.com/office/drawing/2014/main" id="{F1E14357-4A9C-4589-B112-C991B19F878C}"/>
              </a:ext>
            </a:extLst>
          </p:cNvPr>
          <p:cNvSpPr/>
          <p:nvPr/>
        </p:nvSpPr>
        <p:spPr>
          <a:xfrm>
            <a:off x="635780" y="1863648"/>
            <a:ext cx="7872440" cy="270609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lumMod val="20000"/>
              <a:lumOff val="80000"/>
              <a:alpha val="80000"/>
            </a:schemeClr>
          </a:solidFill>
          <a:ln>
            <a:noFill/>
          </a:ln>
        </p:spPr>
        <p:txBody>
          <a:bodyPr spcFirstLastPara="1" wrap="square" lIns="68569" tIns="68569" rIns="68569" bIns="68569" anchor="ctr" anchorCtr="0">
            <a:noAutofit/>
          </a:bodyPr>
          <a:lstStyle/>
          <a:p>
            <a:pPr defTabSz="685800">
              <a:defRPr/>
            </a:pPr>
            <a:endParaRPr sz="1050" dirty="0">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138A49C9-B869-4C1D-8847-4D98FAA41FF5}"/>
              </a:ext>
            </a:extLst>
          </p:cNvPr>
          <p:cNvSpPr txBox="1"/>
          <p:nvPr/>
        </p:nvSpPr>
        <p:spPr>
          <a:xfrm>
            <a:off x="808449" y="689153"/>
            <a:ext cx="7699771" cy="830997"/>
          </a:xfrm>
          <a:prstGeom prst="rect">
            <a:avLst/>
          </a:prstGeom>
          <a:noFill/>
        </p:spPr>
        <p:txBody>
          <a:bodyPr wrap="square" rtlCol="0">
            <a:spAutoFit/>
          </a:bodyPr>
          <a:lstStyle/>
          <a:p>
            <a:r>
              <a:rPr lang="en-US" sz="2400" b="1" dirty="0">
                <a:solidFill>
                  <a:schemeClr val="bg1">
                    <a:lumMod val="50000"/>
                  </a:schemeClr>
                </a:solidFill>
                <a:latin typeface="Times New Roman" panose="02020603050405020304" pitchFamily="18" charset="0"/>
                <a:cs typeface="Times New Roman" panose="02020603050405020304" pitchFamily="18" charset="0"/>
              </a:rPr>
              <a:t>4.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Nhờ</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đâu</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cụ</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Ún</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khỏi</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bệnh</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Câu</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nói</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cuối</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bài</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giúp</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em</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hiểu</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cụ</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Ún</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đã</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thay</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đổi</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cách</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nghĩ</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nh</a:t>
            </a:r>
            <a:r>
              <a:rPr lang="vi-VN" sz="2400" b="1" dirty="0">
                <a:solidFill>
                  <a:schemeClr val="bg1">
                    <a:lumMod val="50000"/>
                  </a:schemeClr>
                </a:solidFill>
                <a:latin typeface="Times New Roman" panose="02020603050405020304" pitchFamily="18" charset="0"/>
                <a:cs typeface="Times New Roman" panose="02020603050405020304" pitchFamily="18" charset="0"/>
              </a:rPr>
              <a:t>ư</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sz="2400" b="1" dirty="0" err="1">
                <a:solidFill>
                  <a:schemeClr val="bg1">
                    <a:lumMod val="50000"/>
                  </a:schemeClr>
                </a:solidFill>
                <a:latin typeface="Times New Roman" panose="02020603050405020304" pitchFamily="18" charset="0"/>
                <a:cs typeface="Times New Roman" panose="02020603050405020304" pitchFamily="18" charset="0"/>
              </a:rPr>
              <a:t>nào</a:t>
            </a:r>
            <a:r>
              <a:rPr lang="en-US" sz="2400" b="1"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DE42F6F9-A411-4669-9A24-94D22FA25829}"/>
              </a:ext>
            </a:extLst>
          </p:cNvPr>
          <p:cNvSpPr txBox="1"/>
          <p:nvPr/>
        </p:nvSpPr>
        <p:spPr>
          <a:xfrm>
            <a:off x="722114" y="2491494"/>
            <a:ext cx="2983731"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Nhờ</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sĩ</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bệnh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a:t>
            </a:r>
          </a:p>
        </p:txBody>
      </p:sp>
      <p:pic>
        <p:nvPicPr>
          <p:cNvPr id="16" name="Picture 2" descr="الجراحة قيد التقدم, طبيب, جراحة, طبيب PNG وملف PSD للتحميل مجانا">
            <a:extLst>
              <a:ext uri="{FF2B5EF4-FFF2-40B4-BE49-F238E27FC236}">
                <a16:creationId xmlns:a16="http://schemas.microsoft.com/office/drawing/2014/main" id="{2104F52C-6AEB-4399-BBDE-D29A9CC597F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406" b="96875" l="10000" r="90000">
                        <a14:foregroundMark x1="31094" y1="20625" x2="31094" y2="20625"/>
                        <a14:foregroundMark x1="41563" y1="14375" x2="35469" y2="32188"/>
                        <a14:foregroundMark x1="35469" y1="32188" x2="45313" y2="21250"/>
                        <a14:foregroundMark x1="42188" y1="11719" x2="52969" y2="24844"/>
                        <a14:foregroundMark x1="52969" y1="24844" x2="45781" y2="30625"/>
                        <a14:foregroundMark x1="27500" y1="10625" x2="35781" y2="13281"/>
                        <a14:foregroundMark x1="38438" y1="10625" x2="55937" y2="16250"/>
                        <a14:foregroundMark x1="55937" y1="16250" x2="54844" y2="32500"/>
                        <a14:foregroundMark x1="54844" y1="32500" x2="38906" y2="37500"/>
                        <a14:foregroundMark x1="38906" y1="37500" x2="32656" y2="21719"/>
                        <a14:foregroundMark x1="32656" y1="21719" x2="33281" y2="17969"/>
                        <a14:foregroundMark x1="22656" y1="92813" x2="72656" y2="92813"/>
                        <a14:foregroundMark x1="39531" y1="96875" x2="82188" y2="94844"/>
                        <a14:foregroundMark x1="71094" y1="52812" x2="71094" y2="52812"/>
                        <a14:foregroundMark x1="67969" y1="50156" x2="68906" y2="54844"/>
                        <a14:foregroundMark x1="65313" y1="50156" x2="65313" y2="53750"/>
                        <a14:foregroundMark x1="72188" y1="77500" x2="68906" y2="82813"/>
                        <a14:foregroundMark x1="53125" y1="87969" x2="39531" y2="87969"/>
                        <a14:foregroundMark x1="55313" y1="73281" x2="53750" y2="77031"/>
                        <a14:foregroundMark x1="47969" y1="89531" x2="47969" y2="91094"/>
                        <a14:foregroundMark x1="56406" y1="17969" x2="57969" y2="30156"/>
                        <a14:foregroundMark x1="57344" y1="14375" x2="61563" y2="25469"/>
                        <a14:foregroundMark x1="54844" y1="9688" x2="35938" y2="12344"/>
                        <a14:foregroundMark x1="35938" y1="12344" x2="35313" y2="12812"/>
                        <a14:foregroundMark x1="52656" y1="11719" x2="61094" y2="23281"/>
                        <a14:foregroundMark x1="55781" y1="12188" x2="61094" y2="21250"/>
                        <a14:foregroundMark x1="33750" y1="15469" x2="26719" y2="30781"/>
                        <a14:foregroundMark x1="26719" y1="30781" x2="27500" y2="32813"/>
                        <a14:foregroundMark x1="29531" y1="19063" x2="25313" y2="30625"/>
                        <a14:foregroundMark x1="32656" y1="6406" x2="33750" y2="6406"/>
                        <a14:foregroundMark x1="47969" y1="6406" x2="47969" y2="6406"/>
                      </a14:backgroundRemoval>
                    </a14:imgEffect>
                  </a14:imgLayer>
                </a14:imgProps>
              </a:ext>
              <a:ext uri="{28A0092B-C50C-407E-A947-70E740481C1C}">
                <a14:useLocalDpi xmlns:a14="http://schemas.microsoft.com/office/drawing/2010/main" val="0"/>
              </a:ext>
            </a:extLst>
          </a:blip>
          <a:srcRect b="3298"/>
          <a:stretch/>
        </p:blipFill>
        <p:spPr bwMode="auto">
          <a:xfrm>
            <a:off x="3301790" y="2282202"/>
            <a:ext cx="2362420" cy="22845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50801C4-5AEF-412F-BC9E-781627A6BB2F}"/>
              </a:ext>
            </a:extLst>
          </p:cNvPr>
          <p:cNvSpPr txBox="1"/>
          <p:nvPr/>
        </p:nvSpPr>
        <p:spPr>
          <a:xfrm>
            <a:off x="5351821" y="1889049"/>
            <a:ext cx="3156399" cy="2677656"/>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thầy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cúng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chữa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bệnh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chỉ</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thầy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thuốc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88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7"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6142173D-BAE4-4B3F-B818-D02B8B122633}"/>
              </a:ext>
            </a:extLst>
          </p:cNvPr>
          <p:cNvSpPr/>
          <p:nvPr/>
        </p:nvSpPr>
        <p:spPr>
          <a:xfrm>
            <a:off x="808449" y="459817"/>
            <a:ext cx="7524817" cy="100774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13" name="Google Shape;1027;p28">
            <a:extLst>
              <a:ext uri="{FF2B5EF4-FFF2-40B4-BE49-F238E27FC236}">
                <a16:creationId xmlns:a16="http://schemas.microsoft.com/office/drawing/2014/main" id="{F3A7A8F7-7F57-4A38-BED5-9C49BED5E666}"/>
              </a:ext>
            </a:extLst>
          </p:cNvPr>
          <p:cNvSpPr/>
          <p:nvPr/>
        </p:nvSpPr>
        <p:spPr>
          <a:xfrm>
            <a:off x="635780" y="1863648"/>
            <a:ext cx="7872440" cy="270609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1">
              <a:lumMod val="20000"/>
              <a:lumOff val="80000"/>
              <a:alpha val="80000"/>
            </a:schemeClr>
          </a:solidFill>
          <a:ln>
            <a:noFill/>
          </a:ln>
        </p:spPr>
        <p:txBody>
          <a:bodyPr spcFirstLastPara="1" wrap="square" lIns="68569" tIns="68569" rIns="68569" bIns="68569" anchor="ctr" anchorCtr="0">
            <a:noAutofit/>
          </a:bodyPr>
          <a:lstStyle/>
          <a:p>
            <a:pPr defTabSz="685800">
              <a:defRPr/>
            </a:pPr>
            <a:endParaRPr sz="1050" dirty="0">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853DD39C-06D9-4A2E-8C2D-E1E4ADD7CAF1}"/>
              </a:ext>
            </a:extLst>
          </p:cNvPr>
          <p:cNvSpPr txBox="1"/>
          <p:nvPr/>
        </p:nvSpPr>
        <p:spPr>
          <a:xfrm>
            <a:off x="646927" y="2338055"/>
            <a:ext cx="8011651" cy="1938992"/>
          </a:xfrm>
          <a:prstGeom prst="rect">
            <a:avLst/>
          </a:prstGeom>
          <a:noFill/>
        </p:spPr>
        <p:txBody>
          <a:bodyPr wrap="square" rtlCol="0">
            <a:spAutoFit/>
          </a:bodyPr>
          <a:lstStyle/>
          <a:p>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vi-VN" sz="3000" dirty="0">
                <a:solidFill>
                  <a:schemeClr val="accent1">
                    <a:lumMod val="75000"/>
                  </a:schemeClr>
                </a:solidFill>
                <a:latin typeface="Times New Roman" panose="02020603050405020304" pitchFamily="18" charset="0"/>
                <a:cs typeface="Times New Roman" panose="02020603050405020304" pitchFamily="18" charset="0"/>
              </a:rPr>
              <a:t>Phê phán </a:t>
            </a:r>
            <a:r>
              <a:rPr lang="en-US" sz="3000" dirty="0" err="1">
                <a:solidFill>
                  <a:srgbClr val="002060"/>
                </a:solidFill>
                <a:latin typeface="Times New Roman" panose="02020603050405020304" pitchFamily="18" charset="0"/>
                <a:cs typeface="Times New Roman" panose="02020603050405020304" pitchFamily="18" charset="0"/>
              </a:rPr>
              <a:t>cách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mê</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tín</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dị</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đoan</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giúp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mọi</a:t>
            </a:r>
            <a:r>
              <a:rPr lang="en-US" sz="3000" dirty="0">
                <a:solidFill>
                  <a:srgbClr val="002060"/>
                </a:solidFill>
                <a:latin typeface="Times New Roman" panose="02020603050405020304" pitchFamily="18" charset="0"/>
                <a:cs typeface="Times New Roman" panose="02020603050405020304" pitchFamily="18" charset="0"/>
              </a:rPr>
              <a:t> ng</a:t>
            </a:r>
            <a:r>
              <a:rPr lang="vi-VN" sz="3000" dirty="0">
                <a:solidFill>
                  <a:srgbClr val="002060"/>
                </a:solidFill>
                <a:latin typeface="Times New Roman" panose="02020603050405020304" pitchFamily="18" charset="0"/>
                <a:cs typeface="Times New Roman" panose="02020603050405020304" pitchFamily="18" charset="0"/>
              </a:rPr>
              <a:t>ư</a:t>
            </a:r>
            <a:r>
              <a:rPr lang="en-US" sz="3000" dirty="0" err="1">
                <a:solidFill>
                  <a:srgbClr val="002060"/>
                </a:solidFill>
                <a:latin typeface="Times New Roman" panose="02020603050405020304" pitchFamily="18" charset="0"/>
                <a:cs typeface="Times New Roman" panose="02020603050405020304" pitchFamily="18" charset="0"/>
              </a:rPr>
              <a:t>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hiểu</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chemeClr val="accent1">
                    <a:lumMod val="75000"/>
                  </a:schemeClr>
                </a:solidFill>
                <a:latin typeface="Times New Roman" panose="02020603050405020304" pitchFamily="18" charset="0"/>
                <a:cs typeface="Times New Roman" panose="02020603050405020304" pitchFamily="18" charset="0"/>
              </a:rPr>
              <a:t>cúng bái</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chữa</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khỏi</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bệnh</a:t>
            </a:r>
            <a:r>
              <a:rPr lang="vi-VN"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chỉ</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a:solidFill>
                  <a:schemeClr val="accent1">
                    <a:lumMod val="75000"/>
                  </a:schemeClr>
                </a:solidFill>
                <a:latin typeface="Times New Roman" panose="02020603050405020304" pitchFamily="18" charset="0"/>
                <a:cs typeface="Times New Roman" panose="02020603050405020304" pitchFamily="18" charset="0"/>
              </a:rPr>
              <a:t>khoa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bệnh</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viện</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mới</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đó</a:t>
            </a:r>
            <a:r>
              <a:rPr lang="en-US" sz="30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A543DEB2-2ABC-41FA-BBBD-ADA036EBBD6E}"/>
              </a:ext>
            </a:extLst>
          </p:cNvPr>
          <p:cNvSpPr txBox="1"/>
          <p:nvPr/>
        </p:nvSpPr>
        <p:spPr>
          <a:xfrm>
            <a:off x="646927" y="733241"/>
            <a:ext cx="7872439" cy="523220"/>
          </a:xfrm>
          <a:prstGeom prst="rect">
            <a:avLst/>
          </a:prstGeom>
          <a:noFill/>
        </p:spPr>
        <p:txBody>
          <a:bodyPr wrap="square" rtlCol="0">
            <a:spAutoFit/>
          </a:bodyPr>
          <a:lstStyle/>
          <a:p>
            <a:pPr algn="ctr"/>
            <a:r>
              <a:rPr lang="en-US" sz="2800" b="1" dirty="0">
                <a:solidFill>
                  <a:schemeClr val="bg1">
                    <a:lumMod val="50000"/>
                  </a:schemeClr>
                </a:solidFill>
                <a:latin typeface="Times New Roman" panose="02020603050405020304" pitchFamily="18" charset="0"/>
                <a:cs typeface="Times New Roman" panose="02020603050405020304" pitchFamily="18" charset="0"/>
              </a:rPr>
              <a:t>Qua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bài</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tập</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đọc</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em</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hiểu</a:t>
            </a:r>
            <a:r>
              <a:rPr lang="en-US" sz="2800" b="1" dirty="0">
                <a:solidFill>
                  <a:schemeClr val="bg1">
                    <a:lumMod val="50000"/>
                  </a:schemeClr>
                </a:solidFill>
                <a:latin typeface="Times New Roman" panose="02020603050405020304" pitchFamily="18" charset="0"/>
                <a:cs typeface="Times New Roman" panose="02020603050405020304" pitchFamily="18" charset="0"/>
              </a:rPr>
              <a:t> đ</a:t>
            </a:r>
            <a:r>
              <a:rPr lang="vi-VN" sz="2800" b="1" dirty="0">
                <a:solidFill>
                  <a:schemeClr val="bg1">
                    <a:lumMod val="50000"/>
                  </a:schemeClr>
                </a:solidFill>
                <a:latin typeface="Times New Roman" panose="02020603050405020304" pitchFamily="18" charset="0"/>
                <a:cs typeface="Times New Roman" panose="02020603050405020304" pitchFamily="18" charset="0"/>
              </a:rPr>
              <a:t>ư</a:t>
            </a:r>
            <a:r>
              <a:rPr lang="en-US" sz="2800" b="1" dirty="0" err="1">
                <a:solidFill>
                  <a:schemeClr val="bg1">
                    <a:lumMod val="50000"/>
                  </a:schemeClr>
                </a:solidFill>
                <a:latin typeface="Times New Roman" panose="02020603050405020304" pitchFamily="18" charset="0"/>
                <a:cs typeface="Times New Roman" panose="02020603050405020304" pitchFamily="18" charset="0"/>
              </a:rPr>
              <a:t>ợc</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điều</a:t>
            </a:r>
            <a:r>
              <a:rPr 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sz="2800" b="1" dirty="0" err="1">
                <a:solidFill>
                  <a:schemeClr val="bg1">
                    <a:lumMod val="50000"/>
                  </a:schemeClr>
                </a:solidFill>
                <a:latin typeface="Times New Roman" panose="02020603050405020304" pitchFamily="18" charset="0"/>
                <a:cs typeface="Times New Roman" panose="02020603050405020304" pitchFamily="18" charset="0"/>
              </a:rPr>
              <a:t>gì</a:t>
            </a:r>
            <a:r>
              <a:rPr lang="en-US" sz="2800" b="1"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9" name="Subtitle 2">
            <a:extLst>
              <a:ext uri="{FF2B5EF4-FFF2-40B4-BE49-F238E27FC236}">
                <a16:creationId xmlns:a16="http://schemas.microsoft.com/office/drawing/2014/main" id="{E44876CE-075C-4CEC-A975-C9D9E92C6D4F}"/>
              </a:ext>
            </a:extLst>
          </p:cNvPr>
          <p:cNvSpPr txBox="1">
            <a:spLocks/>
          </p:cNvSpPr>
          <p:nvPr/>
        </p:nvSpPr>
        <p:spPr>
          <a:xfrm>
            <a:off x="3288395" y="1424682"/>
            <a:ext cx="2564924" cy="62067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608076" marR="0" lvl="0" indent="-405384" algn="l" rtl="0">
              <a:lnSpc>
                <a:spcPct val="100000"/>
              </a:lnSpc>
              <a:spcBef>
                <a:spcPts val="0"/>
              </a:spcBef>
              <a:spcAft>
                <a:spcPts val="0"/>
              </a:spcAft>
              <a:buClr>
                <a:schemeClr val="dk1"/>
              </a:buClr>
              <a:buSzPts val="1200"/>
              <a:buFont typeface="Montserrat"/>
              <a:buChar char="●"/>
              <a:defRPr sz="1596" b="1" i="0" u="none" strike="noStrike" cap="none">
                <a:solidFill>
                  <a:schemeClr val="dk1"/>
                </a:solidFill>
                <a:latin typeface="Montserrat"/>
                <a:ea typeface="Montserrat"/>
                <a:cs typeface="Montserrat"/>
                <a:sym typeface="Montserrat"/>
              </a:defRPr>
            </a:lvl1pPr>
            <a:lvl2pPr marL="1216152" marR="0" lvl="1"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2pPr>
            <a:lvl3pPr marL="1824228" marR="0" lvl="2"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3pPr>
            <a:lvl4pPr marL="2432304" marR="0" lvl="3"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4pPr>
            <a:lvl5pPr marL="3040380" marR="0" lvl="4"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5pPr>
            <a:lvl6pPr marL="3648456" marR="0" lvl="5"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6pPr>
            <a:lvl7pPr marL="4256532" marR="0" lvl="6"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7pPr>
            <a:lvl8pPr marL="4864608" marR="0" lvl="7"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8pPr>
            <a:lvl9pPr marL="5472684" marR="0" lvl="8"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9pPr>
          </a:lstStyle>
          <a:p>
            <a:pPr marL="152019" indent="0" algn="ctr">
              <a:buNone/>
            </a:pPr>
            <a:r>
              <a:rPr lang="en-US" sz="4400" dirty="0" err="1">
                <a:solidFill>
                  <a:schemeClr val="accent4">
                    <a:lumMod val="75000"/>
                  </a:schemeClr>
                </a:solidFill>
                <a:latin typeface="Times New Roman" panose="02020603050405020304" pitchFamily="18" charset="0"/>
                <a:cs typeface="Times New Roman" panose="02020603050405020304" pitchFamily="18" charset="0"/>
              </a:rPr>
              <a:t>Nội</a:t>
            </a:r>
            <a:r>
              <a:rPr lang="en-US" sz="4400" dirty="0">
                <a:solidFill>
                  <a:schemeClr val="accent4">
                    <a:lumMod val="75000"/>
                  </a:schemeClr>
                </a:solidFill>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39949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77;p36">
            <a:extLst>
              <a:ext uri="{FF2B5EF4-FFF2-40B4-BE49-F238E27FC236}">
                <a16:creationId xmlns:a16="http://schemas.microsoft.com/office/drawing/2014/main" id="{59F8445B-56D8-4945-A3BC-69417EB5AD9C}"/>
              </a:ext>
            </a:extLst>
          </p:cNvPr>
          <p:cNvSpPr txBox="1">
            <a:spLocks/>
          </p:cNvSpPr>
          <p:nvPr/>
        </p:nvSpPr>
        <p:spPr>
          <a:xfrm>
            <a:off x="1651186" y="1329973"/>
            <a:ext cx="5841628" cy="1670756"/>
          </a:xfrm>
          <a:prstGeom prst="rect">
            <a:avLst/>
          </a:prstGeom>
          <a:noFill/>
          <a:ln>
            <a:noFill/>
          </a:ln>
        </p:spPr>
        <p:txBody>
          <a:bodyPr spcFirstLastPara="1" wrap="square" lIns="91425" tIns="91425" rIns="91425" bIns="91425" numCol="1" anchor="t" anchorCtr="0">
            <a:prstTxWarp prst="textArchUp">
              <a:avLst>
                <a:gd name="adj" fmla="val 10800000"/>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5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6000" dirty="0">
                <a:ln>
                  <a:solidFill>
                    <a:srgbClr val="070401"/>
                  </a:solidFill>
                </a:ln>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LUYỆN ĐỌC DIỄN CẢM</a:t>
            </a:r>
          </a:p>
        </p:txBody>
      </p:sp>
      <p:pic>
        <p:nvPicPr>
          <p:cNvPr id="26" name="Picture 2" descr="Cô giáo Mây">
            <a:extLst>
              <a:ext uri="{FF2B5EF4-FFF2-40B4-BE49-F238E27FC236}">
                <a16:creationId xmlns:a16="http://schemas.microsoft.com/office/drawing/2014/main" id="{C7DA1F00-343A-4504-BD89-C0A46FA46E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1" b="93896" l="3538" r="96462">
                        <a14:foregroundMark x1="25846" y1="3591" x2="25846" y2="3591"/>
                        <a14:foregroundMark x1="94769" y1="50449" x2="94769" y2="50449"/>
                        <a14:foregroundMark x1="86308" y1="73070" x2="86308" y2="73070"/>
                        <a14:foregroundMark x1="96462" y1="71634" x2="96462" y2="71634"/>
                        <a14:foregroundMark x1="49077" y1="59425" x2="49077" y2="59425"/>
                        <a14:foregroundMark x1="63538" y1="61759" x2="63538" y2="61759"/>
                        <a14:foregroundMark x1="56000" y1="87971" x2="56000" y2="87971"/>
                        <a14:foregroundMark x1="40308" y1="86894" x2="40308" y2="86894"/>
                        <a14:foregroundMark x1="46923" y1="81508" x2="60154" y2="87971"/>
                        <a14:foregroundMark x1="60154" y1="87971" x2="60923" y2="92101"/>
                        <a14:foregroundMark x1="41846" y1="86894" x2="52769" y2="90305"/>
                        <a14:foregroundMark x1="62154" y1="93896" x2="74000" y2="87612"/>
                        <a14:foregroundMark x1="74000" y1="87612" x2="77231" y2="84381"/>
                        <a14:foregroundMark x1="31231" y1="87253" x2="31231" y2="87253"/>
                        <a14:foregroundMark x1="30000" y1="87253" x2="32769" y2="87253"/>
                        <a14:foregroundMark x1="29385" y1="87971" x2="31231" y2="87612"/>
                        <a14:foregroundMark x1="9231" y1="58348" x2="9231" y2="58348"/>
                        <a14:foregroundMark x1="11692" y1="53321" x2="11692" y2="53321"/>
                        <a14:foregroundMark x1="11077" y1="47038" x2="11077" y2="47038"/>
                        <a14:foregroundMark x1="10154" y1="46679" x2="10154" y2="46679"/>
                        <a14:foregroundMark x1="10462" y1="44524" x2="10462" y2="44524"/>
                        <a14:foregroundMark x1="22154" y1="54758" x2="22154" y2="54758"/>
                        <a14:foregroundMark x1="23692" y1="53680" x2="30000" y2="50269"/>
                        <a14:foregroundMark x1="50615" y1="58707" x2="50615" y2="58707"/>
                        <a14:foregroundMark x1="50615" y1="61041" x2="51231" y2="60144"/>
                        <a14:foregroundMark x1="39385" y1="84022" x2="39385" y2="84022"/>
                        <a14:foregroundMark x1="36462" y1="86894" x2="36462" y2="86894"/>
                        <a14:foregroundMark x1="32462" y1="86176" x2="32462" y2="86176"/>
                        <a14:foregroundMark x1="33385" y1="84740" x2="33385" y2="84740"/>
                        <a14:foregroundMark x1="35231" y1="83662" x2="35231" y2="83662"/>
                        <a14:foregroundMark x1="37846" y1="82585" x2="37846" y2="82585"/>
                        <a14:foregroundMark x1="36769" y1="82585" x2="40615" y2="81508"/>
                        <a14:foregroundMark x1="33077" y1="84740" x2="35231" y2="79533"/>
                        <a14:foregroundMark x1="50000" y1="59425" x2="52769" y2="58348"/>
                        <a14:foregroundMark x1="8923" y1="83303" x2="8308" y2="85817"/>
                        <a14:foregroundMark x1="3538" y1="80790" x2="4615" y2="88689"/>
                        <a14:foregroundMark x1="17077" y1="63196" x2="19846" y2="69659"/>
                        <a14:foregroundMark x1="39692" y1="84740" x2="43385" y2="88689"/>
                        <a14:foregroundMark x1="36462" y1="84381" x2="41538" y2="89946"/>
                      </a14:backgroundRemoval>
                    </a14:imgEffect>
                  </a14:imgLayer>
                </a14:imgProps>
              </a:ext>
              <a:ext uri="{28A0092B-C50C-407E-A947-70E740481C1C}">
                <a14:useLocalDpi xmlns:a14="http://schemas.microsoft.com/office/drawing/2010/main" val="0"/>
              </a:ext>
            </a:extLst>
          </a:blip>
          <a:srcRect/>
          <a:stretch>
            <a:fillRect/>
          </a:stretch>
        </p:blipFill>
        <p:spPr bwMode="auto">
          <a:xfrm>
            <a:off x="2625108" y="1680348"/>
            <a:ext cx="3735740" cy="32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1551;p40">
            <a:extLst>
              <a:ext uri="{FF2B5EF4-FFF2-40B4-BE49-F238E27FC236}">
                <a16:creationId xmlns:a16="http://schemas.microsoft.com/office/drawing/2014/main" id="{52F4CF68-B7F0-410C-95A9-D116ACA526EE}"/>
              </a:ext>
            </a:extLst>
          </p:cNvPr>
          <p:cNvSpPr txBox="1">
            <a:spLocks/>
          </p:cNvSpPr>
          <p:nvPr/>
        </p:nvSpPr>
        <p:spPr>
          <a:xfrm>
            <a:off x="2694388" y="673156"/>
            <a:ext cx="3755221" cy="456924"/>
          </a:xfrm>
          <a:prstGeom prst="roundRect">
            <a:avLst/>
          </a:prstGeom>
          <a:noFill/>
          <a:ln w="38100" cap="flat" cmpd="sng" algn="ctr">
            <a:noFill/>
            <a:prstDash val="lgDash"/>
          </a:ln>
        </p:spPr>
        <p:style>
          <a:lnRef idx="2">
            <a:schemeClr val="accent1"/>
          </a:lnRef>
          <a:fillRef idx="1">
            <a:schemeClr val="lt1"/>
          </a:fillRef>
          <a:effectRef idx="0">
            <a:schemeClr val="accent1"/>
          </a:effectRef>
          <a:fontRef idx="minor">
            <a:schemeClr val="dk1"/>
          </a:fontRef>
        </p:style>
        <p:txBody>
          <a:bodyPr spcFirstLastPara="1" wrap="square" lIns="0" tIns="91199" rIns="0" bIns="9119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Nunito"/>
              <a:buNone/>
              <a:defRPr sz="2600" b="1" i="0" u="none" strike="noStrike" cap="none">
                <a:solidFill>
                  <a:schemeClr val="accent3"/>
                </a:solidFill>
                <a:latin typeface="Nunito"/>
                <a:ea typeface="Nunito"/>
                <a:cs typeface="Nunito"/>
                <a:sym typeface="Nunito"/>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400" dirty="0" err="1">
                <a:solidFill>
                  <a:srgbClr val="C00000"/>
                </a:solidFill>
                <a:latin typeface="Times New Roman" panose="02020603050405020304" pitchFamily="18" charset="0"/>
                <a:cs typeface="Times New Roman" panose="02020603050405020304" pitchFamily="18" charset="0"/>
              </a:rPr>
              <a:t>Luyện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đọc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lại</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8A7E4D2-F66E-427F-B26C-8F9085279605}"/>
              </a:ext>
            </a:extLst>
          </p:cNvPr>
          <p:cNvSpPr/>
          <p:nvPr/>
        </p:nvSpPr>
        <p:spPr>
          <a:xfrm>
            <a:off x="738154" y="1477134"/>
            <a:ext cx="7667691" cy="3072287"/>
          </a:xfrm>
          <a:prstGeom prst="roundRect">
            <a:avLst/>
          </a:prstGeom>
          <a:solidFill>
            <a:schemeClr val="accent1">
              <a:lumMod val="20000"/>
              <a:lumOff val="80000"/>
              <a:alpha val="60000"/>
            </a:schemeClr>
          </a:solidFill>
          <a:ln>
            <a:solidFill>
              <a:srgbClr val="ED8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43E7797-699F-455A-913E-235D61EB5A43}"/>
              </a:ext>
            </a:extLst>
          </p:cNvPr>
          <p:cNvSpPr txBox="1"/>
          <p:nvPr/>
        </p:nvSpPr>
        <p:spPr>
          <a:xfrm>
            <a:off x="930322" y="1620753"/>
            <a:ext cx="6785574" cy="954107"/>
          </a:xfrm>
          <a:prstGeom prst="rect">
            <a:avLst/>
          </a:prstGeom>
          <a:noFill/>
        </p:spPr>
        <p:txBody>
          <a:bodyPr wrap="square" rtlCol="0">
            <a:spAutoFit/>
          </a:bodyPr>
          <a:lstStyle/>
          <a:p>
            <a:pPr>
              <a:buFont typeface="Wingdings" panose="05000000000000000000"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đọc</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a:solidFill>
                  <a:srgbClr val="002060"/>
                </a:solidFill>
                <a:latin typeface="Times New Roman" panose="02020603050405020304" pitchFamily="18" charset="0"/>
                <a:cs typeface="Times New Roman" panose="02020603050405020304" pitchFamily="18" charset="0"/>
              </a:rPr>
              <a:t>u </a:t>
            </a:r>
            <a:r>
              <a:rPr lang="en-US" sz="2800" dirty="0" err="1">
                <a:solidFill>
                  <a:srgbClr val="002060"/>
                </a:solidFill>
                <a:latin typeface="Times New Roman" panose="02020603050405020304" pitchFamily="18" charset="0"/>
                <a:cs typeface="Times New Roman" panose="02020603050405020304" pitchFamily="18" charset="0"/>
              </a:rPr>
              <a:t>loát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diễn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diễn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truyện</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9F93A59D-3C73-447C-AC9E-B5C26CF6F482}"/>
              </a:ext>
            </a:extLst>
          </p:cNvPr>
          <p:cNvSpPr txBox="1"/>
          <p:nvPr/>
        </p:nvSpPr>
        <p:spPr>
          <a:xfrm>
            <a:off x="930322" y="2628166"/>
            <a:ext cx="7475523" cy="1815882"/>
          </a:xfrm>
          <a:prstGeom prst="rect">
            <a:avLst/>
          </a:prstGeom>
          <a:noFill/>
        </p:spPr>
        <p:txBody>
          <a:bodyPr wrap="square" rtlCol="0">
            <a:spAutoFit/>
          </a:bodyPr>
          <a:lstStyle/>
          <a:p>
            <a:pPr algn="just">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tả</a:t>
            </a:r>
            <a:r>
              <a:rPr lang="en-US" sz="2800" dirty="0">
                <a:solidFill>
                  <a:srgbClr val="002060"/>
                </a:solidFill>
                <a:latin typeface="Times New Roman" panose="02020603050405020304" pitchFamily="18" charset="0"/>
                <a:cs typeface="Times New Roman" panose="02020603050405020304" pitchFamily="18" charset="0"/>
              </a:rPr>
              <a:t> </a:t>
            </a:r>
            <a:r>
              <a:rPr lang="en-US" sz="2800" i="1" u="sng" dirty="0">
                <a:solidFill>
                  <a:srgbClr val="EC4940"/>
                </a:solidFill>
                <a:latin typeface="Times New Roman" panose="02020603050405020304" pitchFamily="18" charset="0"/>
                <a:cs typeface="Times New Roman" panose="02020603050405020304" pitchFamily="18" charset="0"/>
              </a:rPr>
              <a:t>c</a:t>
            </a:r>
            <a:r>
              <a:rPr lang="vi-VN" sz="2800" i="1" u="sng" dirty="0">
                <a:solidFill>
                  <a:srgbClr val="EC4940"/>
                </a:solidFill>
                <a:latin typeface="Times New Roman" panose="02020603050405020304" pitchFamily="18" charset="0"/>
                <a:cs typeface="Times New Roman" panose="02020603050405020304" pitchFamily="18" charset="0"/>
              </a:rPr>
              <a:t>ơ</a:t>
            </a:r>
            <a:r>
              <a:rPr lang="en-US" sz="2800" i="1" u="sng" dirty="0">
                <a:solidFill>
                  <a:srgbClr val="EC4940"/>
                </a:solidFill>
                <a:latin typeface="Times New Roman" panose="02020603050405020304" pitchFamily="18" charset="0"/>
                <a:cs typeface="Times New Roman" panose="02020603050405020304" pitchFamily="18" charset="0"/>
              </a:rPr>
              <a:t>n </a:t>
            </a:r>
            <a:r>
              <a:rPr lang="en-US" sz="2800" i="1" u="sng" dirty="0" err="1">
                <a:solidFill>
                  <a:srgbClr val="EC4940"/>
                </a:solidFill>
                <a:latin typeface="Times New Roman" panose="02020603050405020304" pitchFamily="18" charset="0"/>
                <a:cs typeface="Times New Roman" panose="02020603050405020304" pitchFamily="18" charset="0"/>
              </a:rPr>
              <a:t>đau</a:t>
            </a:r>
            <a:r>
              <a:rPr lang="en-US" sz="2800" i="1" dirty="0">
                <a:solidFill>
                  <a:srgbClr val="EC494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Ún</a:t>
            </a:r>
            <a:r>
              <a:rPr lang="en-US" sz="2800" dirty="0">
                <a:solidFill>
                  <a:srgbClr val="00206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sự</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bất</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lực</a:t>
            </a:r>
            <a:r>
              <a:rPr lang="en-US" sz="2800" i="1" dirty="0">
                <a:solidFill>
                  <a:srgbClr val="EC494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a:t>
            </a:r>
            <a:r>
              <a:rPr lang="en-US" sz="2800" dirty="0">
                <a:solidFill>
                  <a:srgbClr val="00206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thái</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độ</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khẩn</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khoản</a:t>
            </a:r>
            <a:r>
              <a:rPr lang="en-US" sz="2800"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ng</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ời</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trai</a:t>
            </a:r>
            <a:r>
              <a:rPr lang="en-US" sz="2800" dirty="0">
                <a:solidFill>
                  <a:srgbClr val="00206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sự</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tận</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tình</a:t>
            </a:r>
            <a:r>
              <a:rPr lang="en-US" sz="2800" i="1" dirty="0">
                <a:solidFill>
                  <a:srgbClr val="EC494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sĩ</a:t>
            </a:r>
            <a:r>
              <a:rPr lang="en-US" sz="2800" dirty="0">
                <a:solidFill>
                  <a:srgbClr val="00206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sự</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dứt</a:t>
            </a:r>
            <a:r>
              <a:rPr lang="en-US" sz="2800" i="1" u="sng" dirty="0">
                <a:solidFill>
                  <a:srgbClr val="EC4940"/>
                </a:solidFill>
                <a:latin typeface="Times New Roman" panose="02020603050405020304" pitchFamily="18" charset="0"/>
                <a:cs typeface="Times New Roman" panose="02020603050405020304" pitchFamily="18" charset="0"/>
              </a:rPr>
              <a:t> </a:t>
            </a:r>
            <a:r>
              <a:rPr lang="en-US" sz="2800" i="1" u="sng" dirty="0" err="1">
                <a:solidFill>
                  <a:srgbClr val="EC4940"/>
                </a:solidFill>
                <a:latin typeface="Times New Roman" panose="02020603050405020304" pitchFamily="18" charset="0"/>
                <a:cs typeface="Times New Roman" panose="02020603050405020304" pitchFamily="18" charset="0"/>
              </a:rPr>
              <a:t>khoát</a:t>
            </a:r>
            <a:r>
              <a:rPr lang="en-US" sz="2800" i="1" dirty="0">
                <a:solidFill>
                  <a:srgbClr val="EC494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bỏ</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thầy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cúng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08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08"/>
        <p:cNvGrpSpPr/>
        <p:nvPr/>
      </p:nvGrpSpPr>
      <p:grpSpPr>
        <a:xfrm>
          <a:off x="0" y="0"/>
          <a:ext cx="0" cy="0"/>
          <a:chOff x="0" y="0"/>
          <a:chExt cx="0" cy="0"/>
        </a:xfrm>
      </p:grpSpPr>
      <p:sp>
        <p:nvSpPr>
          <p:cNvPr id="11509" name="Google Shape;11509;p35"/>
          <p:cNvSpPr txBox="1">
            <a:spLocks noGrp="1"/>
          </p:cNvSpPr>
          <p:nvPr>
            <p:ph type="ctrTitle"/>
          </p:nvPr>
        </p:nvSpPr>
        <p:spPr>
          <a:xfrm>
            <a:off x="3391239" y="233416"/>
            <a:ext cx="2361522" cy="799732"/>
          </a:xfrm>
          <a:prstGeom prst="rect">
            <a:avLst/>
          </a:prstGeom>
        </p:spPr>
        <p:txBody>
          <a:bodyPr spcFirstLastPara="1" wrap="square" lIns="0" tIns="91199" rIns="0" bIns="91199" anchor="ctr" anchorCtr="0">
            <a:spAutoFit/>
          </a:bodyPr>
          <a:lstStyle/>
          <a:p>
            <a:r>
              <a:rPr lang="en" sz="4000" dirty="0">
                <a:solidFill>
                  <a:srgbClr val="C00000"/>
                </a:solidFill>
                <a:latin typeface="Times New Roman" panose="02020603050405020304" pitchFamily="18" charset="0"/>
                <a:cs typeface="Times New Roman" panose="02020603050405020304" pitchFamily="18" charset="0"/>
              </a:rPr>
              <a:t>T</a:t>
            </a:r>
            <a:r>
              <a:rPr lang="en-US" sz="4000" dirty="0" err="1">
                <a:solidFill>
                  <a:srgbClr val="C00000"/>
                </a:solidFill>
                <a:latin typeface="Times New Roman" panose="02020603050405020304" pitchFamily="18" charset="0"/>
                <a:cs typeface="Times New Roman" panose="02020603050405020304" pitchFamily="18" charset="0"/>
              </a:rPr>
              <a:t>ập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đọc</a:t>
            </a:r>
            <a:endParaRPr sz="4400" dirty="0">
              <a:solidFill>
                <a:srgbClr val="C00000"/>
              </a:solidFill>
              <a:latin typeface="Times New Roman" panose="02020603050405020304" pitchFamily="18" charset="0"/>
              <a:cs typeface="Times New Roman" panose="02020603050405020304" pitchFamily="18" charset="0"/>
            </a:endParaRPr>
          </a:p>
        </p:txBody>
      </p:sp>
      <p:sp>
        <p:nvSpPr>
          <p:cNvPr id="4" name="Google Shape;11509;p35">
            <a:extLst>
              <a:ext uri="{FF2B5EF4-FFF2-40B4-BE49-F238E27FC236}">
                <a16:creationId xmlns:a16="http://schemas.microsoft.com/office/drawing/2014/main" id="{2C03FF14-12C8-49C2-8A4A-325CCAC07E05}"/>
              </a:ext>
            </a:extLst>
          </p:cNvPr>
          <p:cNvSpPr txBox="1">
            <a:spLocks/>
          </p:cNvSpPr>
          <p:nvPr/>
        </p:nvSpPr>
        <p:spPr>
          <a:xfrm>
            <a:off x="1348353" y="742755"/>
            <a:ext cx="5847402" cy="861288"/>
          </a:xfrm>
          <a:prstGeom prst="rect">
            <a:avLst/>
          </a:prstGeom>
          <a:noFill/>
          <a:ln>
            <a:noFill/>
          </a:ln>
        </p:spPr>
        <p:txBody>
          <a:bodyPr spcFirstLastPara="1" wrap="square" lIns="0" tIns="91199" rIns="0" bIns="91199"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6000"/>
              <a:buFont typeface="Nunito"/>
              <a:buNone/>
              <a:defRPr sz="5000" b="1" i="0" u="none" strike="noStrike" cap="none">
                <a:solidFill>
                  <a:schemeClr val="accent3"/>
                </a:solidFill>
                <a:latin typeface="Nunito"/>
                <a:ea typeface="Nunito"/>
                <a:cs typeface="Nunito"/>
                <a:sym typeface="Nunito"/>
              </a:defRPr>
            </a:lvl1pPr>
            <a:lvl2pPr marR="0" lvl="1"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9pPr>
          </a:lstStyle>
          <a:p>
            <a:pPr algn="ctr"/>
            <a:r>
              <a:rPr lang="en-US" sz="4400" dirty="0" err="1">
                <a:solidFill>
                  <a:srgbClr val="00B0F0"/>
                </a:solidFill>
                <a:latin typeface="Times New Roman" panose="02020603050405020304" pitchFamily="18" charset="0"/>
                <a:cs typeface="Times New Roman" panose="02020603050405020304" pitchFamily="18" charset="0"/>
              </a:rPr>
              <a:t>Thầy</a:t>
            </a:r>
            <a:r>
              <a:rPr lang="en-US" sz="4400" dirty="0">
                <a:solidFill>
                  <a:srgbClr val="00B0F0"/>
                </a:solidFill>
                <a:latin typeface="Times New Roman" panose="02020603050405020304" pitchFamily="18" charset="0"/>
                <a:cs typeface="Times New Roman" panose="02020603050405020304" pitchFamily="18" charset="0"/>
              </a:rPr>
              <a:t> </a:t>
            </a:r>
            <a:r>
              <a:rPr lang="en-US" sz="4400" dirty="0" err="1">
                <a:solidFill>
                  <a:srgbClr val="00B0F0"/>
                </a:solidFill>
                <a:latin typeface="Times New Roman" panose="02020603050405020304" pitchFamily="18" charset="0"/>
                <a:cs typeface="Times New Roman" panose="02020603050405020304" pitchFamily="18" charset="0"/>
              </a:rPr>
              <a:t>cúng</a:t>
            </a:r>
            <a:r>
              <a:rPr lang="en-US" sz="4400" dirty="0">
                <a:solidFill>
                  <a:srgbClr val="00B0F0"/>
                </a:solidFill>
                <a:latin typeface="Times New Roman" panose="02020603050405020304" pitchFamily="18" charset="0"/>
                <a:cs typeface="Times New Roman" panose="02020603050405020304" pitchFamily="18" charset="0"/>
              </a:rPr>
              <a:t> </a:t>
            </a:r>
            <a:r>
              <a:rPr lang="en-US" sz="4400" dirty="0" err="1">
                <a:solidFill>
                  <a:srgbClr val="00B0F0"/>
                </a:solidFill>
                <a:latin typeface="Times New Roman" panose="02020603050405020304" pitchFamily="18" charset="0"/>
                <a:cs typeface="Times New Roman" panose="02020603050405020304" pitchFamily="18" charset="0"/>
              </a:rPr>
              <a:t>đi</a:t>
            </a:r>
            <a:r>
              <a:rPr lang="en-US" sz="4400" dirty="0">
                <a:solidFill>
                  <a:srgbClr val="00B0F0"/>
                </a:solidFill>
                <a:latin typeface="Times New Roman" panose="02020603050405020304" pitchFamily="18" charset="0"/>
                <a:cs typeface="Times New Roman" panose="02020603050405020304" pitchFamily="18" charset="0"/>
              </a:rPr>
              <a:t> </a:t>
            </a:r>
            <a:r>
              <a:rPr lang="en-US" sz="4400" dirty="0" err="1">
                <a:solidFill>
                  <a:srgbClr val="00B0F0"/>
                </a:solidFill>
                <a:latin typeface="Times New Roman" panose="02020603050405020304" pitchFamily="18" charset="0"/>
                <a:cs typeface="Times New Roman" panose="02020603050405020304" pitchFamily="18" charset="0"/>
              </a:rPr>
              <a:t>bệnh</a:t>
            </a:r>
            <a:r>
              <a:rPr lang="en-US" sz="4400" dirty="0">
                <a:solidFill>
                  <a:srgbClr val="00B0F0"/>
                </a:solidFill>
                <a:latin typeface="Times New Roman" panose="02020603050405020304" pitchFamily="18" charset="0"/>
                <a:cs typeface="Times New Roman" panose="02020603050405020304" pitchFamily="18" charset="0"/>
              </a:rPr>
              <a:t> </a:t>
            </a:r>
            <a:r>
              <a:rPr lang="en-US" sz="4400" dirty="0" err="1">
                <a:solidFill>
                  <a:srgbClr val="00B0F0"/>
                </a:solidFill>
                <a:latin typeface="Times New Roman" panose="02020603050405020304" pitchFamily="18" charset="0"/>
                <a:cs typeface="Times New Roman" panose="02020603050405020304" pitchFamily="18" charset="0"/>
              </a:rPr>
              <a:t>viện</a:t>
            </a:r>
            <a:endParaRPr lang="en-US" sz="4800" dirty="0">
              <a:solidFill>
                <a:srgbClr val="00B0F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2066BFB-21C2-4C5D-B467-BC5C3C9EDF6D}"/>
              </a:ext>
            </a:extLst>
          </p:cNvPr>
          <p:cNvSpPr txBox="1"/>
          <p:nvPr/>
        </p:nvSpPr>
        <p:spPr>
          <a:xfrm>
            <a:off x="5607060" y="1363751"/>
            <a:ext cx="2395207" cy="553998"/>
          </a:xfrm>
          <a:prstGeom prst="rect">
            <a:avLst/>
          </a:prstGeom>
          <a:noFill/>
        </p:spPr>
        <p:txBody>
          <a:bodyPr wrap="none" rtlCol="0">
            <a:spAutoFit/>
          </a:bodyPr>
          <a:lstStyle/>
          <a:p>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Lăng</a:t>
            </a:r>
            <a:endParaRPr lang="en-US" sz="3000" b="1" dirty="0">
              <a:solidFill>
                <a:srgbClr val="002060"/>
              </a:solidFill>
              <a:latin typeface="Times New Roman" panose="02020603050405020304" pitchFamily="18" charset="0"/>
              <a:cs typeface="Times New Roman" panose="02020603050405020304" pitchFamily="18" charset="0"/>
            </a:endParaRPr>
          </a:p>
        </p:txBody>
      </p:sp>
      <p:pic>
        <p:nvPicPr>
          <p:cNvPr id="31" name="Picture 2" descr="Soạn bài – Tập đọc: Thầy cúng đi viện - Tiếng việt 5 - Tập 1">
            <a:extLst>
              <a:ext uri="{FF2B5EF4-FFF2-40B4-BE49-F238E27FC236}">
                <a16:creationId xmlns:a16="http://schemas.microsoft.com/office/drawing/2014/main" id="{960CED2A-7EED-4A84-98CD-505B640BD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360" y="1930318"/>
            <a:ext cx="4779174" cy="2707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509"/>
                                        </p:tgtEl>
                                        <p:attrNameLst>
                                          <p:attrName>style.visibility</p:attrName>
                                        </p:attrNameLst>
                                      </p:cBhvr>
                                      <p:to>
                                        <p:strVal val="visible"/>
                                      </p:to>
                                    </p:set>
                                    <p:animScale>
                                      <p:cBhvr>
                                        <p:cTn id="7" dur="1000" decel="50000" fill="hold">
                                          <p:stCondLst>
                                            <p:cond delay="0"/>
                                          </p:stCondLst>
                                        </p:cTn>
                                        <p:tgtEl>
                                          <p:spTgt spid="115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509"/>
                                        </p:tgtEl>
                                        <p:attrNameLst>
                                          <p:attrName>ppt_x</p:attrName>
                                          <p:attrName>ppt_y</p:attrName>
                                        </p:attrNameLst>
                                      </p:cBhvr>
                                    </p:animMotion>
                                    <p:animEffect transition="in" filter="fade">
                                      <p:cBhvr>
                                        <p:cTn id="9" dur="1000"/>
                                        <p:tgtEl>
                                          <p:spTgt spid="1150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 grpId="0"/>
      <p:bldP spid="4" grpId="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56"/>
        <p:cNvGrpSpPr/>
        <p:nvPr/>
      </p:nvGrpSpPr>
      <p:grpSpPr>
        <a:xfrm>
          <a:off x="0" y="0"/>
          <a:ext cx="0" cy="0"/>
          <a:chOff x="0" y="0"/>
          <a:chExt cx="0" cy="0"/>
        </a:xfrm>
      </p:grpSpPr>
      <p:sp>
        <p:nvSpPr>
          <p:cNvPr id="28" name="Rectangle 27">
            <a:extLst>
              <a:ext uri="{FF2B5EF4-FFF2-40B4-BE49-F238E27FC236}">
                <a16:creationId xmlns:a16="http://schemas.microsoft.com/office/drawing/2014/main" id="{3AF9B8F5-457C-44F4-8469-1E4632F9C7C1}"/>
              </a:ext>
            </a:extLst>
          </p:cNvPr>
          <p:cNvSpPr/>
          <p:nvPr/>
        </p:nvSpPr>
        <p:spPr>
          <a:xfrm>
            <a:off x="620889" y="939833"/>
            <a:ext cx="7958667" cy="3693319"/>
          </a:xfrm>
          <a:prstGeom prst="rect">
            <a:avLst/>
          </a:prstGeom>
        </p:spPr>
        <p:txBody>
          <a:bodyPr wrap="square">
            <a:spAutoFit/>
          </a:bodyPr>
          <a:lstStyle/>
          <a:p>
            <a:pPr lvl="1" algn="just"/>
            <a:r>
              <a:rPr lang="en-US" sz="2600" dirty="0">
                <a:solidFill>
                  <a:schemeClr val="accent5">
                    <a:lumMod val="75000"/>
                  </a:schemeClr>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Thấy cha ngày càng đau nặng, con trai cụ </a:t>
            </a:r>
            <a:r>
              <a:rPr lang="vi-VN" sz="2600" u="sng" dirty="0">
                <a:solidFill>
                  <a:srgbClr val="E57920"/>
                </a:solidFill>
                <a:latin typeface="Times New Roman" panose="02020603050405020304" pitchFamily="18" charset="0"/>
                <a:cs typeface="Times New Roman" panose="02020603050405020304" pitchFamily="18" charset="0"/>
              </a:rPr>
              <a:t>khẩn khoản </a:t>
            </a:r>
            <a:r>
              <a:rPr lang="vi-VN" sz="2600" dirty="0">
                <a:solidFill>
                  <a:srgbClr val="002060"/>
                </a:solidFill>
                <a:latin typeface="Times New Roman" panose="02020603050405020304" pitchFamily="18" charset="0"/>
                <a:cs typeface="Times New Roman" panose="02020603050405020304" pitchFamily="18" charset="0"/>
              </a:rPr>
              <a:t>xin đưa cụ đi bệnh viện. Anh </a:t>
            </a:r>
            <a:r>
              <a:rPr lang="vi-VN" sz="2600" u="sng" dirty="0">
                <a:solidFill>
                  <a:srgbClr val="E57920"/>
                </a:solidFill>
                <a:latin typeface="Times New Roman" panose="02020603050405020304" pitchFamily="18" charset="0"/>
                <a:cs typeface="Times New Roman" panose="02020603050405020304" pitchFamily="18" charset="0"/>
              </a:rPr>
              <a:t>nói mãi</a:t>
            </a:r>
            <a:r>
              <a:rPr lang="vi-VN" sz="2600" dirty="0">
                <a:solidFill>
                  <a:srgbClr val="002060"/>
                </a:solidFill>
                <a:latin typeface="Times New Roman" panose="02020603050405020304" pitchFamily="18" charset="0"/>
                <a:cs typeface="Times New Roman" panose="02020603050405020304" pitchFamily="18" charset="0"/>
              </a:rPr>
              <a:t>,</a:t>
            </a:r>
            <a:r>
              <a:rPr lang="vi-VN" sz="2600" dirty="0">
                <a:solidFill>
                  <a:schemeClr val="accent5">
                    <a:lumMod val="75000"/>
                  </a:schemeClr>
                </a:solidFill>
                <a:latin typeface="Times New Roman" panose="02020603050405020304" pitchFamily="18" charset="0"/>
                <a:cs typeface="Times New Roman" panose="02020603050405020304" pitchFamily="18" charset="0"/>
              </a:rPr>
              <a:t> </a:t>
            </a:r>
            <a:r>
              <a:rPr lang="vi-VN" sz="2600" u="sng" dirty="0">
                <a:solidFill>
                  <a:srgbClr val="E57920"/>
                </a:solidFill>
                <a:latin typeface="Times New Roman" panose="02020603050405020304" pitchFamily="18" charset="0"/>
                <a:cs typeface="Times New Roman" panose="02020603050405020304" pitchFamily="18" charset="0"/>
              </a:rPr>
              <a:t>nể lời</a:t>
            </a:r>
            <a:r>
              <a:rPr lang="vi-VN" sz="2600" dirty="0">
                <a:solidFill>
                  <a:srgbClr val="002060"/>
                </a:solidFill>
                <a:latin typeface="Times New Roman" panose="02020603050405020304" pitchFamily="18" charset="0"/>
                <a:cs typeface="Times New Roman" panose="02020603050405020304" pitchFamily="18" charset="0"/>
              </a:rPr>
              <a:t>, cụ mới chịu đi.</a:t>
            </a:r>
          </a:p>
          <a:p>
            <a:pPr lvl="1" algn="just"/>
            <a:r>
              <a:rPr lang="en-US" sz="2600" dirty="0">
                <a:solidFill>
                  <a:schemeClr val="accent5">
                    <a:lumMod val="75000"/>
                  </a:schemeClr>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Bác sĩ bảo cụ bị sỏi thận, phải </a:t>
            </a:r>
            <a:r>
              <a:rPr lang="vi-VN" sz="2600" u="sng" dirty="0">
                <a:solidFill>
                  <a:srgbClr val="E57920"/>
                </a:solidFill>
                <a:latin typeface="Times New Roman" panose="02020603050405020304" pitchFamily="18" charset="0"/>
                <a:cs typeface="Times New Roman" panose="02020603050405020304" pitchFamily="18" charset="0"/>
              </a:rPr>
              <a:t>mổ lấy sỏi</a:t>
            </a:r>
            <a:r>
              <a:rPr lang="vi-VN" sz="2600" dirty="0">
                <a:solidFill>
                  <a:srgbClr val="E5792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ra. Cụ </a:t>
            </a:r>
            <a:r>
              <a:rPr lang="vi-VN" sz="2600" u="sng" dirty="0">
                <a:solidFill>
                  <a:srgbClr val="E57920"/>
                </a:solidFill>
                <a:latin typeface="Times New Roman" panose="02020603050405020304" pitchFamily="18" charset="0"/>
                <a:cs typeface="Times New Roman" panose="02020603050405020304" pitchFamily="18" charset="0"/>
              </a:rPr>
              <a:t>sợ mổ</a:t>
            </a:r>
            <a:r>
              <a:rPr lang="vi-VN" sz="2600" dirty="0">
                <a:solidFill>
                  <a:srgbClr val="002060"/>
                </a:solidFill>
                <a:latin typeface="Times New Roman" panose="02020603050405020304" pitchFamily="18" charset="0"/>
                <a:cs typeface="Times New Roman" panose="02020603050405020304" pitchFamily="18" charset="0"/>
              </a:rPr>
              <a:t>. Hơn nữa, cụ </a:t>
            </a:r>
            <a:r>
              <a:rPr lang="vi-VN" sz="2600" u="sng" dirty="0">
                <a:solidFill>
                  <a:srgbClr val="E57920"/>
                </a:solidFill>
                <a:latin typeface="Times New Roman" panose="02020603050405020304" pitchFamily="18" charset="0"/>
                <a:cs typeface="Times New Roman" panose="02020603050405020304" pitchFamily="18" charset="0"/>
              </a:rPr>
              <a:t>không tin</a:t>
            </a:r>
            <a:r>
              <a:rPr lang="vi-VN" sz="2600" dirty="0">
                <a:solidFill>
                  <a:srgbClr val="E5792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bác sĩ người Kinh bắt được con ma người Thái. Thế là cụ </a:t>
            </a:r>
            <a:r>
              <a:rPr lang="vi-VN" sz="2600" u="sng" dirty="0">
                <a:solidFill>
                  <a:srgbClr val="E57920"/>
                </a:solidFill>
                <a:latin typeface="Times New Roman" panose="02020603050405020304" pitchFamily="18" charset="0"/>
                <a:cs typeface="Times New Roman" panose="02020603050405020304" pitchFamily="18" charset="0"/>
              </a:rPr>
              <a:t>trốn</a:t>
            </a:r>
            <a:r>
              <a:rPr lang="vi-VN" sz="2600" dirty="0">
                <a:solidFill>
                  <a:schemeClr val="accent5">
                    <a:lumMod val="75000"/>
                  </a:schemeClr>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về nhà. Nhưng về đến nhà, cụ lại lên cơn đau</a:t>
            </a:r>
            <a:r>
              <a:rPr lang="vi-VN" sz="2600" dirty="0">
                <a:solidFill>
                  <a:schemeClr val="accent5">
                    <a:lumMod val="75000"/>
                  </a:schemeClr>
                </a:solidFill>
                <a:latin typeface="Times New Roman" panose="02020603050405020304" pitchFamily="18" charset="0"/>
                <a:cs typeface="Times New Roman" panose="02020603050405020304" pitchFamily="18" charset="0"/>
              </a:rPr>
              <a:t> </a:t>
            </a:r>
            <a:r>
              <a:rPr lang="vi-VN" sz="2600" u="sng" dirty="0">
                <a:solidFill>
                  <a:srgbClr val="E57920"/>
                </a:solidFill>
                <a:latin typeface="Times New Roman" panose="02020603050405020304" pitchFamily="18" charset="0"/>
                <a:cs typeface="Times New Roman" panose="02020603050405020304" pitchFamily="18" charset="0"/>
              </a:rPr>
              <a:t>quằn quại</a:t>
            </a:r>
            <a:r>
              <a:rPr lang="vi-VN" sz="2600" dirty="0">
                <a:solidFill>
                  <a:srgbClr val="002060"/>
                </a:solidFill>
                <a:latin typeface="Times New Roman" panose="02020603050405020304" pitchFamily="18" charset="0"/>
                <a:cs typeface="Times New Roman" panose="02020603050405020304" pitchFamily="18" charset="0"/>
              </a:rPr>
              <a:t>. Cụ bắt con mời thầy Vui, học trò giỏi nhất của cụ, đến cúng trừ ma. Cúng </a:t>
            </a:r>
            <a:r>
              <a:rPr lang="vi-VN" sz="2600" u="sng" dirty="0">
                <a:solidFill>
                  <a:srgbClr val="E57920"/>
                </a:solidFill>
                <a:latin typeface="Times New Roman" panose="02020603050405020304" pitchFamily="18" charset="0"/>
                <a:cs typeface="Times New Roman" panose="02020603050405020304" pitchFamily="18" charset="0"/>
              </a:rPr>
              <a:t>suốt ngày đêm</a:t>
            </a:r>
            <a:r>
              <a:rPr lang="vi-VN" sz="2600" dirty="0">
                <a:solidFill>
                  <a:srgbClr val="002060"/>
                </a:solidFill>
                <a:latin typeface="Times New Roman" panose="02020603050405020304" pitchFamily="18" charset="0"/>
                <a:cs typeface="Times New Roman" panose="02020603050405020304" pitchFamily="18" charset="0"/>
              </a:rPr>
              <a:t>, bệnh </a:t>
            </a:r>
            <a:r>
              <a:rPr lang="vi-VN" sz="2600" u="sng" dirty="0">
                <a:solidFill>
                  <a:srgbClr val="E57920"/>
                </a:solidFill>
                <a:latin typeface="Times New Roman" panose="02020603050405020304" pitchFamily="18" charset="0"/>
                <a:cs typeface="Times New Roman" panose="02020603050405020304" pitchFamily="18" charset="0"/>
              </a:rPr>
              <a:t>vẫn không lui</a:t>
            </a:r>
            <a:r>
              <a:rPr lang="vi-VN" sz="26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6" name="Google Shape;11551;p40">
            <a:extLst>
              <a:ext uri="{FF2B5EF4-FFF2-40B4-BE49-F238E27FC236}">
                <a16:creationId xmlns:a16="http://schemas.microsoft.com/office/drawing/2014/main" id="{E62AE9C5-7EBD-4358-961A-63D22CF72671}"/>
              </a:ext>
            </a:extLst>
          </p:cNvPr>
          <p:cNvSpPr txBox="1">
            <a:spLocks/>
          </p:cNvSpPr>
          <p:nvPr/>
        </p:nvSpPr>
        <p:spPr>
          <a:xfrm>
            <a:off x="2881049" y="482909"/>
            <a:ext cx="3381902" cy="456924"/>
          </a:xfrm>
          <a:prstGeom prst="roundRect">
            <a:avLst/>
          </a:prstGeom>
          <a:noFill/>
          <a:ln w="38100" cap="flat" cmpd="sng" algn="ctr">
            <a:noFill/>
            <a:prstDash val="lgDash"/>
          </a:ln>
        </p:spPr>
        <p:style>
          <a:lnRef idx="2">
            <a:schemeClr val="accent1"/>
          </a:lnRef>
          <a:fillRef idx="1">
            <a:schemeClr val="lt1"/>
          </a:fillRef>
          <a:effectRef idx="0">
            <a:schemeClr val="accent1"/>
          </a:effectRef>
          <a:fontRef idx="minor">
            <a:schemeClr val="dk1"/>
          </a:fontRef>
        </p:style>
        <p:txBody>
          <a:bodyPr spcFirstLastPara="1" wrap="square" lIns="0" tIns="91199" rIns="0" bIns="9119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400"/>
              <a:buFont typeface="Nunito"/>
              <a:buNone/>
              <a:defRPr sz="3192" b="1" i="0" u="none" strike="noStrike" cap="none">
                <a:solidFill>
                  <a:schemeClr val="accent3"/>
                </a:solidFill>
                <a:latin typeface="Nunito"/>
                <a:ea typeface="Nunito"/>
                <a:cs typeface="Nunito"/>
                <a:sym typeface="Nunito"/>
              </a:defRPr>
            </a:lvl1pPr>
            <a:lvl2pPr marR="0" lvl="1"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3192" b="0" i="0" u="none" strike="noStrike" cap="none">
                <a:solidFill>
                  <a:schemeClr val="dk1"/>
                </a:solidFill>
                <a:latin typeface="Bebas Neue"/>
                <a:ea typeface="Bebas Neue"/>
                <a:cs typeface="Bebas Neue"/>
                <a:sym typeface="Bebas Neue"/>
              </a:defRPr>
            </a:lvl9pPr>
          </a:lstStyle>
          <a:p>
            <a:r>
              <a:rPr lang="en-US" sz="4400" dirty="0" err="1">
                <a:solidFill>
                  <a:srgbClr val="C00000"/>
                </a:solidFill>
                <a:latin typeface="Times New Roman" panose="02020603050405020304" pitchFamily="18" charset="0"/>
                <a:cs typeface="Times New Roman" panose="02020603050405020304" pitchFamily="18" charset="0"/>
              </a:rPr>
              <a:t>Luyện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đọc</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lại</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3222D39A-2E94-4BE0-B113-5EB5EE1DEB04}"/>
              </a:ext>
            </a:extLst>
          </p:cNvPr>
          <p:cNvSpPr/>
          <p:nvPr/>
        </p:nvSpPr>
        <p:spPr>
          <a:xfrm>
            <a:off x="1030879" y="848029"/>
            <a:ext cx="480060" cy="548640"/>
          </a:xfrm>
          <a:prstGeom prst="ellipse">
            <a:avLst/>
          </a:prstGeom>
          <a:solidFill>
            <a:schemeClr val="accent4">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72863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24"/>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B78AC17-3A17-4C22-A63C-8F7853B67DE7}"/>
              </a:ext>
            </a:extLst>
          </p:cNvPr>
          <p:cNvSpPr/>
          <p:nvPr/>
        </p:nvSpPr>
        <p:spPr>
          <a:xfrm>
            <a:off x="723201" y="1715910"/>
            <a:ext cx="7698309" cy="1986845"/>
          </a:xfrm>
          <a:prstGeom prst="roundRect">
            <a:avLst/>
          </a:prstGeom>
          <a:solidFill>
            <a:schemeClr val="accent1">
              <a:lumMod val="20000"/>
              <a:lumOff val="80000"/>
              <a:alpha val="60000"/>
            </a:schemeClr>
          </a:solidFill>
          <a:ln>
            <a:solidFill>
              <a:srgbClr val="ED8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9"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7C48C6AC-7A3A-4CB2-93DF-00160C64F359}"/>
              </a:ext>
            </a:extLst>
          </p:cNvPr>
          <p:cNvSpPr txBox="1">
            <a:spLocks/>
          </p:cNvSpPr>
          <p:nvPr/>
        </p:nvSpPr>
        <p:spPr>
          <a:xfrm>
            <a:off x="2517250" y="582037"/>
            <a:ext cx="4109499" cy="620673"/>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608076" marR="0" lvl="0" indent="-405384" algn="l" rtl="0">
              <a:lnSpc>
                <a:spcPct val="100000"/>
              </a:lnSpc>
              <a:spcBef>
                <a:spcPts val="0"/>
              </a:spcBef>
              <a:spcAft>
                <a:spcPts val="0"/>
              </a:spcAft>
              <a:buClr>
                <a:schemeClr val="dk1"/>
              </a:buClr>
              <a:buSzPts val="1200"/>
              <a:buFont typeface="Montserrat"/>
              <a:buChar char="●"/>
              <a:defRPr sz="1596" b="1" i="0" u="none" strike="noStrike" cap="none">
                <a:solidFill>
                  <a:schemeClr val="dk1"/>
                </a:solidFill>
                <a:latin typeface="Montserrat"/>
                <a:ea typeface="Montserrat"/>
                <a:cs typeface="Montserrat"/>
                <a:sym typeface="Montserrat"/>
              </a:defRPr>
            </a:lvl1pPr>
            <a:lvl2pPr marL="1216152" marR="0" lvl="1"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2pPr>
            <a:lvl3pPr marL="1824228" marR="0" lvl="2"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3pPr>
            <a:lvl4pPr marL="2432304" marR="0" lvl="3"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4pPr>
            <a:lvl5pPr marL="3040380" marR="0" lvl="4"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5pPr>
            <a:lvl6pPr marL="3648456" marR="0" lvl="5"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6pPr>
            <a:lvl7pPr marL="4256532" marR="0" lvl="6"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7pPr>
            <a:lvl8pPr marL="4864608" marR="0" lvl="7"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8pPr>
            <a:lvl9pPr marL="5472684" marR="0" lvl="8" indent="-422275" algn="l" rtl="0">
              <a:lnSpc>
                <a:spcPct val="115000"/>
              </a:lnSpc>
              <a:spcBef>
                <a:spcPts val="0"/>
              </a:spcBef>
              <a:spcAft>
                <a:spcPts val="0"/>
              </a:spcAft>
              <a:buClr>
                <a:schemeClr val="dk1"/>
              </a:buClr>
              <a:buSzPts val="1400"/>
              <a:buFont typeface="Montserrat"/>
              <a:buChar char="■"/>
              <a:defRPr sz="1862" b="0" i="0" u="none" strike="noStrike" cap="none">
                <a:solidFill>
                  <a:schemeClr val="dk1"/>
                </a:solidFill>
                <a:latin typeface="Montserrat"/>
                <a:ea typeface="Montserrat"/>
                <a:cs typeface="Montserrat"/>
                <a:sym typeface="Montserrat"/>
              </a:defRPr>
            </a:lvl9pPr>
          </a:lstStyle>
          <a:p>
            <a:pPr marL="152019" indent="0" algn="ctr">
              <a:buNone/>
            </a:pPr>
            <a:r>
              <a:rPr lang="en-US" sz="4400" dirty="0" err="1">
                <a:solidFill>
                  <a:srgbClr val="C00000"/>
                </a:solidFill>
                <a:latin typeface="Times New Roman" panose="02020603050405020304" pitchFamily="18" charset="0"/>
                <a:cs typeface="Times New Roman" panose="02020603050405020304" pitchFamily="18" charset="0"/>
              </a:rPr>
              <a:t>Dặn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dò</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F739702-3A41-42F9-91CF-398432301511}"/>
              </a:ext>
            </a:extLst>
          </p:cNvPr>
          <p:cNvSpPr txBox="1"/>
          <p:nvPr/>
        </p:nvSpPr>
        <p:spPr>
          <a:xfrm>
            <a:off x="824802" y="2017752"/>
            <a:ext cx="6821676" cy="553998"/>
          </a:xfrm>
          <a:prstGeom prst="rect">
            <a:avLst/>
          </a:prstGeom>
          <a:noFill/>
        </p:spPr>
        <p:txBody>
          <a:bodyPr wrap="square" rtlCol="0">
            <a:spAutoFit/>
          </a:bodyPr>
          <a:lstStyle/>
          <a:p>
            <a:pPr marL="457200" indent="-457200">
              <a:buFont typeface="Wingdings" panose="05000000000000000000" pitchFamily="2" charset="2"/>
              <a:buChar char="ü"/>
            </a:pP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Đọc</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lại</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Thầy</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cúng</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bệnh</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viện</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6" name="TextBox 25">
            <a:extLst>
              <a:ext uri="{FF2B5EF4-FFF2-40B4-BE49-F238E27FC236}">
                <a16:creationId xmlns:a16="http://schemas.microsoft.com/office/drawing/2014/main" id="{36D7D44F-7890-4CD5-87DF-6EF1E0C09B75}"/>
              </a:ext>
            </a:extLst>
          </p:cNvPr>
          <p:cNvSpPr txBox="1"/>
          <p:nvPr/>
        </p:nvSpPr>
        <p:spPr>
          <a:xfrm>
            <a:off x="824802" y="2742310"/>
            <a:ext cx="7821773" cy="553998"/>
          </a:xfrm>
          <a:prstGeom prst="rect">
            <a:avLst/>
          </a:prstGeom>
          <a:noFill/>
        </p:spPr>
        <p:txBody>
          <a:bodyPr wrap="square" rtlCol="0">
            <a:spAutoFit/>
          </a:bodyPr>
          <a:lstStyle/>
          <a:p>
            <a:pPr marL="457200" indent="-457200">
              <a:buFont typeface="Wingdings" panose="05000000000000000000" pitchFamily="2" charset="2"/>
              <a:buChar char="ü"/>
            </a:pP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Chuẩn</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bị</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bài</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Công</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xã</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Trịnh</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Tường</a:t>
            </a:r>
            <a:r>
              <a:rPr lang="en-US" sz="3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 calcmode="lin" valueType="num">
                                      <p:cBhvr>
                                        <p:cTn id="21"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C1FA10-CC96-40EE-B7F9-10A3F7A1BB75}"/>
              </a:ext>
            </a:extLst>
          </p:cNvPr>
          <p:cNvSpPr>
            <a:spLocks noGrp="1"/>
          </p:cNvSpPr>
          <p:nvPr>
            <p:ph type="ctrTitle"/>
          </p:nvPr>
        </p:nvSpPr>
        <p:spPr>
          <a:xfrm>
            <a:off x="766143" y="784633"/>
            <a:ext cx="7470365" cy="1723800"/>
          </a:xfrm>
          <a:effectLst>
            <a:glow rad="76200">
              <a:schemeClr val="accent1"/>
            </a:glow>
          </a:effectLst>
        </p:spPr>
        <p:txBody>
          <a:bodyPr/>
          <a:lstStyle/>
          <a:p>
            <a:pPr algn="ct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Tiết</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học</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đến</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đây</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là</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kết</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400" dirty="0" err="1">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thúc</a:t>
            </a:r>
            <a:r>
              <a:rPr lang="en-US" sz="4400" dirty="0">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a:t>
            </a:r>
          </a:p>
        </p:txBody>
      </p:sp>
      <p:sp>
        <p:nvSpPr>
          <p:cNvPr id="8" name="Subtitle 7">
            <a:extLst>
              <a:ext uri="{FF2B5EF4-FFF2-40B4-BE49-F238E27FC236}">
                <a16:creationId xmlns:a16="http://schemas.microsoft.com/office/drawing/2014/main" id="{36BDF136-AA5B-4A7C-969D-E2FE5C048CC7}"/>
              </a:ext>
            </a:extLst>
          </p:cNvPr>
          <p:cNvSpPr>
            <a:spLocks noGrp="1"/>
          </p:cNvSpPr>
          <p:nvPr>
            <p:ph type="subTitle" idx="1"/>
          </p:nvPr>
        </p:nvSpPr>
        <p:spPr>
          <a:xfrm>
            <a:off x="1698038" y="1620416"/>
            <a:ext cx="5888795" cy="330000"/>
          </a:xfrm>
        </p:spPr>
        <p:txBody>
          <a:bodyPr/>
          <a:lstStyle/>
          <a:p>
            <a:pPr algn="ct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Hẹn</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gặp</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học</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sau</a:t>
            </a: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Google Shape;5825;p65">
            <a:extLst>
              <a:ext uri="{FF2B5EF4-FFF2-40B4-BE49-F238E27FC236}">
                <a16:creationId xmlns:a16="http://schemas.microsoft.com/office/drawing/2014/main" id="{0C810396-2812-440C-AB5C-DDA2A97401BB}"/>
              </a:ext>
            </a:extLst>
          </p:cNvPr>
          <p:cNvPicPr preferRelativeResize="0"/>
          <p:nvPr/>
        </p:nvPicPr>
        <p:blipFill>
          <a:blip r:embed="rId2">
            <a:alphaModFix/>
          </a:blip>
          <a:stretch>
            <a:fillRect/>
          </a:stretch>
        </p:blipFill>
        <p:spPr>
          <a:xfrm>
            <a:off x="1824299" y="3358144"/>
            <a:ext cx="1163249" cy="1186417"/>
          </a:xfrm>
          <a:prstGeom prst="rect">
            <a:avLst/>
          </a:prstGeom>
          <a:noFill/>
          <a:ln>
            <a:noFill/>
          </a:ln>
        </p:spPr>
      </p:pic>
      <p:pic>
        <p:nvPicPr>
          <p:cNvPr id="6" name="Google Shape;5825;p65">
            <a:extLst>
              <a:ext uri="{FF2B5EF4-FFF2-40B4-BE49-F238E27FC236}">
                <a16:creationId xmlns:a16="http://schemas.microsoft.com/office/drawing/2014/main" id="{C72B1844-1EF9-4399-9DD5-6A51A90D582D}"/>
              </a:ext>
            </a:extLst>
          </p:cNvPr>
          <p:cNvPicPr preferRelativeResize="0"/>
          <p:nvPr/>
        </p:nvPicPr>
        <p:blipFill>
          <a:blip r:embed="rId2">
            <a:alphaModFix/>
          </a:blip>
          <a:stretch>
            <a:fillRect/>
          </a:stretch>
        </p:blipFill>
        <p:spPr>
          <a:xfrm rot="2054925">
            <a:off x="2299406" y="3604213"/>
            <a:ext cx="1110056" cy="1045808"/>
          </a:xfrm>
          <a:prstGeom prst="rect">
            <a:avLst/>
          </a:prstGeom>
          <a:noFill/>
          <a:ln>
            <a:noFill/>
          </a:ln>
        </p:spPr>
      </p:pic>
      <p:pic>
        <p:nvPicPr>
          <p:cNvPr id="9" name="Google Shape;3053;p29">
            <a:extLst>
              <a:ext uri="{FF2B5EF4-FFF2-40B4-BE49-F238E27FC236}">
                <a16:creationId xmlns:a16="http://schemas.microsoft.com/office/drawing/2014/main" id="{A2F0DC79-2C23-4D83-A765-4B222D1655EB}"/>
              </a:ext>
            </a:extLst>
          </p:cNvPr>
          <p:cNvPicPr preferRelativeResize="0"/>
          <p:nvPr/>
        </p:nvPicPr>
        <p:blipFill rotWithShape="1">
          <a:blip r:embed="rId3">
            <a:alphaModFix/>
          </a:blip>
          <a:srcRect/>
          <a:stretch/>
        </p:blipFill>
        <p:spPr>
          <a:xfrm>
            <a:off x="3754028" y="2307512"/>
            <a:ext cx="2402426" cy="2450299"/>
          </a:xfrm>
          <a:prstGeom prst="rect">
            <a:avLst/>
          </a:prstGeom>
          <a:noFill/>
          <a:ln>
            <a:noFill/>
          </a:ln>
        </p:spPr>
      </p:pic>
      <p:pic>
        <p:nvPicPr>
          <p:cNvPr id="14" name="Google Shape;3725;p39">
            <a:extLst>
              <a:ext uri="{FF2B5EF4-FFF2-40B4-BE49-F238E27FC236}">
                <a16:creationId xmlns:a16="http://schemas.microsoft.com/office/drawing/2014/main" id="{C1C273D5-E03A-4CD5-A619-BCBE9E64D794}"/>
              </a:ext>
            </a:extLst>
          </p:cNvPr>
          <p:cNvPicPr preferRelativeResize="0"/>
          <p:nvPr/>
        </p:nvPicPr>
        <p:blipFill>
          <a:blip r:embed="rId4">
            <a:alphaModFix/>
          </a:blip>
          <a:stretch>
            <a:fillRect/>
          </a:stretch>
        </p:blipFill>
        <p:spPr>
          <a:xfrm>
            <a:off x="6505310" y="2994025"/>
            <a:ext cx="1619552" cy="1651799"/>
          </a:xfrm>
          <a:prstGeom prst="rect">
            <a:avLst/>
          </a:prstGeom>
          <a:noFill/>
          <a:ln>
            <a:noFill/>
          </a:ln>
        </p:spPr>
      </p:pic>
    </p:spTree>
    <p:extLst>
      <p:ext uri="{BB962C8B-B14F-4D97-AF65-F5344CB8AC3E}">
        <p14:creationId xmlns:p14="http://schemas.microsoft.com/office/powerpoint/2010/main" val="29818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DDE5F3-644D-4CAF-96FD-FBEE2597905B}"/>
              </a:ext>
            </a:extLst>
          </p:cNvPr>
          <p:cNvSpPr/>
          <p:nvPr/>
        </p:nvSpPr>
        <p:spPr>
          <a:xfrm>
            <a:off x="3036711" y="526295"/>
            <a:ext cx="3070578" cy="828371"/>
          </a:xfrm>
          <a:prstGeom prst="roundRect">
            <a:avLst/>
          </a:prstGeom>
          <a:solidFill>
            <a:schemeClr val="accent3">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515" name="Google Shape;11515;p36"/>
          <p:cNvSpPr txBox="1">
            <a:spLocks noGrp="1"/>
          </p:cNvSpPr>
          <p:nvPr>
            <p:ph type="title"/>
          </p:nvPr>
        </p:nvSpPr>
        <p:spPr>
          <a:xfrm>
            <a:off x="3255342" y="653656"/>
            <a:ext cx="2633316" cy="675126"/>
          </a:xfrm>
          <a:prstGeom prst="rect">
            <a:avLst/>
          </a:prstGeom>
          <a:effectLst>
            <a:glow rad="101600">
              <a:schemeClr val="accent4"/>
            </a:glow>
          </a:effectLst>
        </p:spPr>
        <p:txBody>
          <a:bodyPr spcFirstLastPara="1" wrap="square" lIns="0" tIns="91199" rIns="0" bIns="91199" anchor="b" anchorCtr="0">
            <a:noAutofit/>
          </a:bodyPr>
          <a:lstStyle/>
          <a:p>
            <a:pPr algn="ctr"/>
            <a:r>
              <a:rPr lang="en-US" sz="4000" dirty="0" err="1">
                <a:ln w="12700">
                  <a:noFill/>
                  <a:prstDash val="solid"/>
                </a:ln>
                <a:solidFill>
                  <a:srgbClr val="EC494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Mục</a:t>
            </a:r>
            <a:r>
              <a:rPr lang="en-US" sz="4000" dirty="0">
                <a:ln w="12700">
                  <a:noFill/>
                  <a:prstDash val="solid"/>
                </a:ln>
                <a:solidFill>
                  <a:srgbClr val="EC494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4000" dirty="0" err="1">
                <a:ln w="12700">
                  <a:noFill/>
                  <a:prstDash val="solid"/>
                </a:ln>
                <a:solidFill>
                  <a:srgbClr val="EC494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tiêu</a:t>
            </a:r>
            <a:endParaRPr sz="4000" dirty="0">
              <a:ln w="12700">
                <a:noFill/>
                <a:prstDash val="solid"/>
              </a:ln>
              <a:solidFill>
                <a:srgbClr val="EC494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0BBE0C8-C265-46B9-A055-F1B164EEE4BB}"/>
              </a:ext>
            </a:extLst>
          </p:cNvPr>
          <p:cNvSpPr txBox="1"/>
          <p:nvPr/>
        </p:nvSpPr>
        <p:spPr>
          <a:xfrm>
            <a:off x="2135866" y="1754111"/>
            <a:ext cx="6070174" cy="1021556"/>
          </a:xfrm>
          <a:prstGeom prst="roundRect">
            <a:avLst/>
          </a:prstGeom>
          <a:noFill/>
          <a:ln>
            <a:solidFill>
              <a:schemeClr val="accent4"/>
            </a:solidFill>
            <a:prstDash val="dash"/>
          </a:ln>
        </p:spPr>
        <p:txBody>
          <a:bodyPr wrap="square" rtlCol="0">
            <a:spAutoFit/>
          </a:bodyPr>
          <a:lstStyle/>
          <a:p>
            <a:r>
              <a:rPr lang="en-US" sz="2700" dirty="0" err="1">
                <a:latin typeface="Times New Roman" panose="02020603050405020304" pitchFamily="18" charset="0"/>
                <a:cs typeface="Times New Roman" panose="02020603050405020304" pitchFamily="18" charset="0"/>
              </a:rPr>
              <a:t>Đọc</a:t>
            </a:r>
            <a:r>
              <a:rPr lang="en-US" sz="2700" dirty="0">
                <a:latin typeface="Times New Roman" panose="02020603050405020304" pitchFamily="18" charset="0"/>
                <a:cs typeface="Times New Roman" panose="02020603050405020304" pitchFamily="18" charset="0"/>
              </a:rPr>
              <a:t> l</a:t>
            </a:r>
            <a:r>
              <a:rPr lang="vi-VN" sz="2700" dirty="0">
                <a:latin typeface="Times New Roman" panose="02020603050405020304" pitchFamily="18" charset="0"/>
                <a:cs typeface="Times New Roman" panose="02020603050405020304" pitchFamily="18" charset="0"/>
              </a:rPr>
              <a:t>ư</a:t>
            </a:r>
            <a:r>
              <a:rPr lang="en-US" sz="2700" dirty="0">
                <a:latin typeface="Times New Roman" panose="02020603050405020304" pitchFamily="18" charset="0"/>
                <a:cs typeface="Times New Roman" panose="02020603050405020304" pitchFamily="18" charset="0"/>
              </a:rPr>
              <a:t>u </a:t>
            </a:r>
            <a:r>
              <a:rPr lang="en-US" sz="2700" dirty="0" err="1">
                <a:latin typeface="Times New Roman" panose="02020603050405020304" pitchFamily="18" charset="0"/>
                <a:cs typeface="Times New Roman" panose="02020603050405020304" pitchFamily="18" charset="0"/>
              </a:rPr>
              <a:t>loát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diễn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cảm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văn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giọng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hoạt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phù</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diễn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truyện</a:t>
            </a:r>
            <a:r>
              <a:rPr lang="en-US" sz="27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662198-554C-4DC3-808B-FBFF9C36585A}"/>
              </a:ext>
            </a:extLst>
          </p:cNvPr>
          <p:cNvSpPr txBox="1"/>
          <p:nvPr/>
        </p:nvSpPr>
        <p:spPr>
          <a:xfrm>
            <a:off x="2140288" y="3334988"/>
            <a:ext cx="3764339" cy="561856"/>
          </a:xfrm>
          <a:prstGeom prst="roundRect">
            <a:avLst/>
          </a:prstGeom>
          <a:noFill/>
          <a:ln>
            <a:solidFill>
              <a:schemeClr val="accent4"/>
            </a:solidFill>
            <a:prstDash val="dash"/>
          </a:ln>
        </p:spPr>
        <p:txBody>
          <a:bodyPr wrap="square" rtlCol="0">
            <a:spAutoFit/>
          </a:bodyPr>
          <a:lstStyle/>
          <a:p>
            <a:r>
              <a:rPr lang="en-US" sz="2700" dirty="0" err="1">
                <a:latin typeface="Times New Roman" panose="02020603050405020304" pitchFamily="18" charset="0"/>
                <a:cs typeface="Times New Roman" panose="02020603050405020304" pitchFamily="18" charset="0"/>
              </a:rPr>
              <a:t>Hiểu</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nghĩa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a:t>
            </a:r>
          </a:p>
        </p:txBody>
      </p:sp>
      <p:pic>
        <p:nvPicPr>
          <p:cNvPr id="116" name="Google Shape;5821;p65">
            <a:extLst>
              <a:ext uri="{FF2B5EF4-FFF2-40B4-BE49-F238E27FC236}">
                <a16:creationId xmlns:a16="http://schemas.microsoft.com/office/drawing/2014/main" id="{B6E3DD61-B016-4372-9F60-21C24C6CB4EF}"/>
              </a:ext>
            </a:extLst>
          </p:cNvPr>
          <p:cNvPicPr preferRelativeResize="0"/>
          <p:nvPr/>
        </p:nvPicPr>
        <p:blipFill>
          <a:blip r:embed="rId3">
            <a:alphaModFix/>
          </a:blip>
          <a:stretch>
            <a:fillRect/>
          </a:stretch>
        </p:blipFill>
        <p:spPr>
          <a:xfrm>
            <a:off x="6572668" y="3175112"/>
            <a:ext cx="1326500" cy="1352924"/>
          </a:xfrm>
          <a:prstGeom prst="rect">
            <a:avLst/>
          </a:prstGeom>
          <a:noFill/>
          <a:ln>
            <a:noFill/>
          </a:ln>
        </p:spPr>
      </p:pic>
      <p:grpSp>
        <p:nvGrpSpPr>
          <p:cNvPr id="12" name="Group 11">
            <a:extLst>
              <a:ext uri="{FF2B5EF4-FFF2-40B4-BE49-F238E27FC236}">
                <a16:creationId xmlns:a16="http://schemas.microsoft.com/office/drawing/2014/main" id="{FEEE3332-08E2-4110-BAFC-16C935F31F5B}"/>
              </a:ext>
            </a:extLst>
          </p:cNvPr>
          <p:cNvGrpSpPr/>
          <p:nvPr/>
        </p:nvGrpSpPr>
        <p:grpSpPr>
          <a:xfrm>
            <a:off x="1232976" y="1851939"/>
            <a:ext cx="837615" cy="828817"/>
            <a:chOff x="1232976" y="1851939"/>
            <a:chExt cx="837615" cy="828817"/>
          </a:xfrm>
        </p:grpSpPr>
        <p:sp>
          <p:nvSpPr>
            <p:cNvPr id="119" name="Google Shape;4445;p47">
              <a:extLst>
                <a:ext uri="{FF2B5EF4-FFF2-40B4-BE49-F238E27FC236}">
                  <a16:creationId xmlns:a16="http://schemas.microsoft.com/office/drawing/2014/main" id="{95409E79-E4CA-4B45-A3F7-AF9E6C437BD2}"/>
                </a:ext>
              </a:extLst>
            </p:cNvPr>
            <p:cNvSpPr/>
            <p:nvPr/>
          </p:nvSpPr>
          <p:spPr>
            <a:xfrm>
              <a:off x="1232976" y="1851939"/>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20" name="Google Shape;4457;p47">
              <a:extLst>
                <a:ext uri="{FF2B5EF4-FFF2-40B4-BE49-F238E27FC236}">
                  <a16:creationId xmlns:a16="http://schemas.microsoft.com/office/drawing/2014/main" id="{8C0227BB-BEB8-4836-BC23-EEFBEB8448F9}"/>
                </a:ext>
              </a:extLst>
            </p:cNvPr>
            <p:cNvPicPr preferRelativeResize="0"/>
            <p:nvPr/>
          </p:nvPicPr>
          <p:blipFill rotWithShape="1">
            <a:blip r:embed="rId4">
              <a:alphaModFix/>
            </a:blip>
            <a:srcRect l="20088" t="4828" r="39678" b="54938"/>
            <a:stretch/>
          </p:blipFill>
          <p:spPr>
            <a:xfrm>
              <a:off x="1248591" y="1861756"/>
              <a:ext cx="822000" cy="819000"/>
            </a:xfrm>
            <a:prstGeom prst="ellipse">
              <a:avLst/>
            </a:prstGeom>
            <a:noFill/>
            <a:ln>
              <a:noFill/>
            </a:ln>
          </p:spPr>
        </p:pic>
      </p:grpSp>
      <p:grpSp>
        <p:nvGrpSpPr>
          <p:cNvPr id="3" name="Group 2">
            <a:extLst>
              <a:ext uri="{FF2B5EF4-FFF2-40B4-BE49-F238E27FC236}">
                <a16:creationId xmlns:a16="http://schemas.microsoft.com/office/drawing/2014/main" id="{99D1FA92-F24D-4770-8742-1A8CB18D5B74}"/>
              </a:ext>
            </a:extLst>
          </p:cNvPr>
          <p:cNvGrpSpPr/>
          <p:nvPr/>
        </p:nvGrpSpPr>
        <p:grpSpPr>
          <a:xfrm>
            <a:off x="1232976" y="3202966"/>
            <a:ext cx="825900" cy="854906"/>
            <a:chOff x="1232976" y="3202966"/>
            <a:chExt cx="825900" cy="854906"/>
          </a:xfrm>
        </p:grpSpPr>
        <p:sp>
          <p:nvSpPr>
            <p:cNvPr id="122" name="Google Shape;4445;p47">
              <a:extLst>
                <a:ext uri="{FF2B5EF4-FFF2-40B4-BE49-F238E27FC236}">
                  <a16:creationId xmlns:a16="http://schemas.microsoft.com/office/drawing/2014/main" id="{7A13A02F-815E-46A5-B97C-E23E60651738}"/>
                </a:ext>
              </a:extLst>
            </p:cNvPr>
            <p:cNvSpPr/>
            <p:nvPr/>
          </p:nvSpPr>
          <p:spPr>
            <a:xfrm>
              <a:off x="1232976" y="3202966"/>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21" name="Google Shape;4461;p47">
              <a:extLst>
                <a:ext uri="{FF2B5EF4-FFF2-40B4-BE49-F238E27FC236}">
                  <a16:creationId xmlns:a16="http://schemas.microsoft.com/office/drawing/2014/main" id="{A743B3AB-CA29-4152-861B-595C102CF7FF}"/>
                </a:ext>
              </a:extLst>
            </p:cNvPr>
            <p:cNvPicPr preferRelativeResize="0"/>
            <p:nvPr/>
          </p:nvPicPr>
          <p:blipFill rotWithShape="1">
            <a:blip r:embed="rId5">
              <a:alphaModFix/>
            </a:blip>
            <a:srcRect l="11005" t="6080" r="16969" b="23546"/>
            <a:stretch/>
          </p:blipFill>
          <p:spPr>
            <a:xfrm>
              <a:off x="1232976" y="3238872"/>
              <a:ext cx="822000" cy="819000"/>
            </a:xfrm>
            <a:prstGeom prst="ellipse">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1515"/>
                                        </p:tgtEl>
                                        <p:attrNameLst>
                                          <p:attrName>style.visibility</p:attrName>
                                        </p:attrNameLst>
                                      </p:cBhvr>
                                      <p:to>
                                        <p:strVal val="visible"/>
                                      </p:to>
                                    </p:set>
                                    <p:set>
                                      <p:cBhvr>
                                        <p:cTn id="7" dur="227" fill="hold">
                                          <p:stCondLst>
                                            <p:cond delay="0"/>
                                          </p:stCondLst>
                                        </p:cTn>
                                        <p:tgtEl>
                                          <p:spTgt spid="11515"/>
                                        </p:tgtEl>
                                        <p:attrNameLst>
                                          <p:attrName>style.rotation</p:attrName>
                                        </p:attrNameLst>
                                      </p:cBhvr>
                                      <p:to>
                                        <p:strVal val="-45.0"/>
                                      </p:to>
                                    </p:set>
                                    <p:anim calcmode="lin" valueType="num">
                                      <p:cBhvr>
                                        <p:cTn id="8" dur="227" fill="hold">
                                          <p:stCondLst>
                                            <p:cond delay="227"/>
                                          </p:stCondLst>
                                        </p:cTn>
                                        <p:tgtEl>
                                          <p:spTgt spid="1151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51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51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51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5" grpId="0"/>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36"/>
          <p:cNvSpPr txBox="1">
            <a:spLocks noGrp="1"/>
          </p:cNvSpPr>
          <p:nvPr>
            <p:ph type="title" idx="2"/>
          </p:nvPr>
        </p:nvSpPr>
        <p:spPr>
          <a:xfrm>
            <a:off x="2309379" y="954498"/>
            <a:ext cx="4526100" cy="842100"/>
          </a:xfrm>
          <a:prstGeom prst="rect">
            <a:avLst/>
          </a:prstGeom>
        </p:spPr>
        <p:txBody>
          <a:bodyPr spcFirstLastPara="1" wrap="square" lIns="91425" tIns="91425" rIns="91425" bIns="91425" anchor="t" anchorCtr="0">
            <a:prstTxWarp prst="textArchUp">
              <a:avLst/>
            </a:prstTxWarp>
            <a:noAutofit/>
          </a:bodyPr>
          <a:lstStyle/>
          <a:p>
            <a:r>
              <a:rPr lang="en-US" sz="6000" dirty="0">
                <a:ln>
                  <a:solidFill>
                    <a:srgbClr val="070401"/>
                  </a:solidFill>
                </a:ln>
                <a:solidFill>
                  <a:srgbClr val="EC494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LUYỆN ĐỌC</a:t>
            </a:r>
          </a:p>
        </p:txBody>
      </p:sp>
      <p:grpSp>
        <p:nvGrpSpPr>
          <p:cNvPr id="3384" name="Google Shape;3384;p36"/>
          <p:cNvGrpSpPr/>
          <p:nvPr/>
        </p:nvGrpSpPr>
        <p:grpSpPr>
          <a:xfrm>
            <a:off x="7028224" y="486478"/>
            <a:ext cx="1591677" cy="881353"/>
            <a:chOff x="7028224" y="486478"/>
            <a:chExt cx="1591677" cy="881353"/>
          </a:xfrm>
        </p:grpSpPr>
        <p:sp>
          <p:nvSpPr>
            <p:cNvPr id="3385" name="Google Shape;3385;p36"/>
            <p:cNvSpPr/>
            <p:nvPr/>
          </p:nvSpPr>
          <p:spPr>
            <a:xfrm rot="3684608">
              <a:off x="7927520" y="5822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86" name="Google Shape;3386;p36"/>
            <p:cNvSpPr/>
            <p:nvPr/>
          </p:nvSpPr>
          <p:spPr>
            <a:xfrm rot="3684608">
              <a:off x="7929692" y="5778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87" name="Google Shape;3387;p36"/>
            <p:cNvSpPr/>
            <p:nvPr/>
          </p:nvSpPr>
          <p:spPr>
            <a:xfrm rot="3684608">
              <a:off x="7946241" y="6156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88" name="Google Shape;3388;p36"/>
            <p:cNvSpPr/>
            <p:nvPr/>
          </p:nvSpPr>
          <p:spPr>
            <a:xfrm rot="3684608">
              <a:off x="7998868" y="7036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89" name="Google Shape;3389;p36"/>
            <p:cNvSpPr/>
            <p:nvPr/>
          </p:nvSpPr>
          <p:spPr>
            <a:xfrm rot="3684608">
              <a:off x="7992549" y="7028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0" name="Google Shape;3390;p36"/>
            <p:cNvSpPr/>
            <p:nvPr/>
          </p:nvSpPr>
          <p:spPr>
            <a:xfrm rot="3684608">
              <a:off x="8012119" y="7442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1" name="Google Shape;3391;p36"/>
            <p:cNvSpPr/>
            <p:nvPr/>
          </p:nvSpPr>
          <p:spPr>
            <a:xfrm rot="3684608">
              <a:off x="8041765" y="5198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2" name="Google Shape;3392;p36"/>
            <p:cNvSpPr/>
            <p:nvPr/>
          </p:nvSpPr>
          <p:spPr>
            <a:xfrm rot="3684608">
              <a:off x="8067554" y="5767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3" name="Google Shape;3393;p36"/>
            <p:cNvSpPr/>
            <p:nvPr/>
          </p:nvSpPr>
          <p:spPr>
            <a:xfrm rot="3684608">
              <a:off x="8229593" y="10031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4" name="Google Shape;3394;p36"/>
            <p:cNvSpPr/>
            <p:nvPr/>
          </p:nvSpPr>
          <p:spPr>
            <a:xfrm rot="3684608">
              <a:off x="8216221" y="10146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5" name="Google Shape;3395;p36"/>
            <p:cNvSpPr/>
            <p:nvPr/>
          </p:nvSpPr>
          <p:spPr>
            <a:xfrm rot="3684608">
              <a:off x="8232263" y="10730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6" name="Google Shape;3396;p36"/>
            <p:cNvSpPr/>
            <p:nvPr/>
          </p:nvSpPr>
          <p:spPr>
            <a:xfrm rot="3684608">
              <a:off x="8245610" y="10136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7" name="Google Shape;3397;p36"/>
            <p:cNvSpPr/>
            <p:nvPr/>
          </p:nvSpPr>
          <p:spPr>
            <a:xfrm rot="3684608">
              <a:off x="8018197" y="9676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8" name="Google Shape;3398;p36"/>
            <p:cNvSpPr/>
            <p:nvPr/>
          </p:nvSpPr>
          <p:spPr>
            <a:xfrm rot="3684608">
              <a:off x="8090539" y="11192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99" name="Google Shape;3399;p36"/>
            <p:cNvSpPr/>
            <p:nvPr/>
          </p:nvSpPr>
          <p:spPr>
            <a:xfrm rot="3684608">
              <a:off x="8020328" y="11125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0" name="Google Shape;3400;p36"/>
            <p:cNvSpPr/>
            <p:nvPr/>
          </p:nvSpPr>
          <p:spPr>
            <a:xfrm rot="3684608">
              <a:off x="8075285" y="8684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1" name="Google Shape;3401;p36"/>
            <p:cNvSpPr/>
            <p:nvPr/>
          </p:nvSpPr>
          <p:spPr>
            <a:xfrm rot="3684608">
              <a:off x="8147647" y="10192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2" name="Google Shape;3402;p36"/>
            <p:cNvSpPr/>
            <p:nvPr/>
          </p:nvSpPr>
          <p:spPr>
            <a:xfrm rot="3684608">
              <a:off x="8136076" y="7737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3" name="Google Shape;3403;p36"/>
            <p:cNvSpPr/>
            <p:nvPr/>
          </p:nvSpPr>
          <p:spPr>
            <a:xfrm rot="3684608">
              <a:off x="8206716" y="9040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4" name="Google Shape;3404;p36"/>
            <p:cNvSpPr/>
            <p:nvPr/>
          </p:nvSpPr>
          <p:spPr>
            <a:xfrm rot="3684608">
              <a:off x="8187357" y="6787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5" name="Google Shape;3405;p36"/>
            <p:cNvSpPr/>
            <p:nvPr/>
          </p:nvSpPr>
          <p:spPr>
            <a:xfrm rot="3684608">
              <a:off x="8256930" y="7835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6" name="Google Shape;3406;p36"/>
            <p:cNvSpPr/>
            <p:nvPr/>
          </p:nvSpPr>
          <p:spPr>
            <a:xfrm rot="3684608">
              <a:off x="8118998" y="8364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7" name="Google Shape;3407;p36"/>
            <p:cNvSpPr/>
            <p:nvPr/>
          </p:nvSpPr>
          <p:spPr>
            <a:xfrm rot="3684608">
              <a:off x="7966279" y="9068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8" name="Google Shape;3408;p36"/>
            <p:cNvSpPr/>
            <p:nvPr/>
          </p:nvSpPr>
          <p:spPr>
            <a:xfrm rot="3684608">
              <a:off x="8147470" y="8295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09" name="Google Shape;3409;p36"/>
            <p:cNvSpPr/>
            <p:nvPr/>
          </p:nvSpPr>
          <p:spPr>
            <a:xfrm rot="3684608">
              <a:off x="8035564" y="10928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0" name="Google Shape;3410;p36"/>
            <p:cNvSpPr/>
            <p:nvPr/>
          </p:nvSpPr>
          <p:spPr>
            <a:xfrm rot="3684608">
              <a:off x="8052499" y="9693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1" name="Google Shape;3411;p36"/>
            <p:cNvSpPr/>
            <p:nvPr/>
          </p:nvSpPr>
          <p:spPr>
            <a:xfrm rot="3684608">
              <a:off x="8096475" y="11074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2" name="Google Shape;3412;p36"/>
            <p:cNvSpPr/>
            <p:nvPr/>
          </p:nvSpPr>
          <p:spPr>
            <a:xfrm rot="3684608">
              <a:off x="8106521" y="8699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3" name="Google Shape;3413;p36"/>
            <p:cNvSpPr/>
            <p:nvPr/>
          </p:nvSpPr>
          <p:spPr>
            <a:xfrm rot="3684608">
              <a:off x="8153631" y="10076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4" name="Google Shape;3414;p36"/>
            <p:cNvSpPr/>
            <p:nvPr/>
          </p:nvSpPr>
          <p:spPr>
            <a:xfrm rot="3684608">
              <a:off x="8163987" y="7685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5" name="Google Shape;3415;p36"/>
            <p:cNvSpPr/>
            <p:nvPr/>
          </p:nvSpPr>
          <p:spPr>
            <a:xfrm rot="3684608">
              <a:off x="8210700" y="8951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6" name="Google Shape;3416;p36"/>
            <p:cNvSpPr/>
            <p:nvPr/>
          </p:nvSpPr>
          <p:spPr>
            <a:xfrm rot="3684608">
              <a:off x="8207884" y="6670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7" name="Google Shape;3417;p36"/>
            <p:cNvSpPr/>
            <p:nvPr/>
          </p:nvSpPr>
          <p:spPr>
            <a:xfrm rot="3684608">
              <a:off x="8258597" y="7768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8" name="Google Shape;3418;p36"/>
            <p:cNvSpPr/>
            <p:nvPr/>
          </p:nvSpPr>
          <p:spPr>
            <a:xfrm rot="3684608">
              <a:off x="8041949" y="6852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19" name="Google Shape;3419;p36"/>
            <p:cNvSpPr/>
            <p:nvPr/>
          </p:nvSpPr>
          <p:spPr>
            <a:xfrm>
              <a:off x="7030019" y="6193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0" name="Google Shape;3420;p36"/>
            <p:cNvSpPr/>
            <p:nvPr/>
          </p:nvSpPr>
          <p:spPr>
            <a:xfrm>
              <a:off x="7042791" y="6024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1" name="Google Shape;3421;p36"/>
            <p:cNvSpPr/>
            <p:nvPr/>
          </p:nvSpPr>
          <p:spPr>
            <a:xfrm>
              <a:off x="7041755" y="6449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2" name="Google Shape;3422;p36"/>
            <p:cNvSpPr/>
            <p:nvPr/>
          </p:nvSpPr>
          <p:spPr>
            <a:xfrm>
              <a:off x="7028224" y="6194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3" name="Google Shape;3423;p36"/>
            <p:cNvSpPr/>
            <p:nvPr/>
          </p:nvSpPr>
          <p:spPr>
            <a:xfrm>
              <a:off x="7322100" y="5402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4" name="Google Shape;3424;p36"/>
            <p:cNvSpPr/>
            <p:nvPr/>
          </p:nvSpPr>
          <p:spPr>
            <a:xfrm>
              <a:off x="7325138" y="5660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5" name="Google Shape;3425;p36"/>
            <p:cNvSpPr/>
            <p:nvPr/>
          </p:nvSpPr>
          <p:spPr>
            <a:xfrm>
              <a:off x="7319615" y="5393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6" name="Google Shape;3426;p36"/>
            <p:cNvSpPr/>
            <p:nvPr/>
          </p:nvSpPr>
          <p:spPr>
            <a:xfrm>
              <a:off x="7342465" y="5924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7" name="Google Shape;3427;p36"/>
            <p:cNvSpPr/>
            <p:nvPr/>
          </p:nvSpPr>
          <p:spPr>
            <a:xfrm>
              <a:off x="7394240" y="6305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8" name="Google Shape;3428;p36"/>
            <p:cNvSpPr/>
            <p:nvPr/>
          </p:nvSpPr>
          <p:spPr>
            <a:xfrm>
              <a:off x="7661538" y="9251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29" name="Google Shape;3429;p36"/>
            <p:cNvSpPr/>
            <p:nvPr/>
          </p:nvSpPr>
          <p:spPr>
            <a:xfrm>
              <a:off x="7515532" y="9186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0" name="Google Shape;3430;p36"/>
            <p:cNvSpPr/>
            <p:nvPr/>
          </p:nvSpPr>
          <p:spPr>
            <a:xfrm>
              <a:off x="7326380" y="7463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1" name="Google Shape;3431;p36"/>
            <p:cNvSpPr/>
            <p:nvPr/>
          </p:nvSpPr>
          <p:spPr>
            <a:xfrm>
              <a:off x="7414467" y="8646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2" name="Google Shape;3432;p36"/>
            <p:cNvSpPr/>
            <p:nvPr/>
          </p:nvSpPr>
          <p:spPr>
            <a:xfrm>
              <a:off x="7432347" y="8859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3" name="Google Shape;3433;p36"/>
            <p:cNvSpPr/>
            <p:nvPr/>
          </p:nvSpPr>
          <p:spPr>
            <a:xfrm>
              <a:off x="7351025" y="7601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4" name="Google Shape;3434;p36"/>
            <p:cNvSpPr/>
            <p:nvPr/>
          </p:nvSpPr>
          <p:spPr>
            <a:xfrm>
              <a:off x="7538935" y="9389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5" name="Google Shape;3435;p36"/>
            <p:cNvSpPr/>
            <p:nvPr/>
          </p:nvSpPr>
          <p:spPr>
            <a:xfrm>
              <a:off x="7707791" y="9495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6" name="Google Shape;3436;p36"/>
            <p:cNvSpPr/>
            <p:nvPr/>
          </p:nvSpPr>
          <p:spPr>
            <a:xfrm>
              <a:off x="7666509" y="9239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7" name="Google Shape;3437;p36"/>
            <p:cNvSpPr/>
            <p:nvPr/>
          </p:nvSpPr>
          <p:spPr>
            <a:xfrm>
              <a:off x="7519882" y="9179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8" name="Google Shape;3438;p36"/>
            <p:cNvSpPr/>
            <p:nvPr/>
          </p:nvSpPr>
          <p:spPr>
            <a:xfrm>
              <a:off x="7326380" y="7444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39" name="Google Shape;3439;p36"/>
            <p:cNvSpPr/>
            <p:nvPr/>
          </p:nvSpPr>
          <p:spPr>
            <a:xfrm>
              <a:off x="7417574" y="8633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0" name="Google Shape;3440;p36"/>
            <p:cNvSpPr/>
            <p:nvPr/>
          </p:nvSpPr>
          <p:spPr>
            <a:xfrm>
              <a:off x="7726844" y="10113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1" name="Google Shape;3441;p36"/>
            <p:cNvSpPr/>
            <p:nvPr/>
          </p:nvSpPr>
          <p:spPr>
            <a:xfrm>
              <a:off x="7534033" y="10041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2" name="Google Shape;3442;p36"/>
            <p:cNvSpPr/>
            <p:nvPr/>
          </p:nvSpPr>
          <p:spPr>
            <a:xfrm>
              <a:off x="7315335" y="7897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3" name="Google Shape;3443;p36"/>
            <p:cNvSpPr/>
            <p:nvPr/>
          </p:nvSpPr>
          <p:spPr>
            <a:xfrm>
              <a:off x="7421302" y="9374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444" name="Google Shape;3444;p36"/>
          <p:cNvGrpSpPr/>
          <p:nvPr/>
        </p:nvGrpSpPr>
        <p:grpSpPr>
          <a:xfrm>
            <a:off x="480616" y="2989870"/>
            <a:ext cx="1943586" cy="1744870"/>
            <a:chOff x="480616" y="2989870"/>
            <a:chExt cx="1943586" cy="1744870"/>
          </a:xfrm>
        </p:grpSpPr>
        <p:sp>
          <p:nvSpPr>
            <p:cNvPr id="3445" name="Google Shape;3445;p36"/>
            <p:cNvSpPr/>
            <p:nvPr/>
          </p:nvSpPr>
          <p:spPr>
            <a:xfrm rot="-7457137">
              <a:off x="1347094" y="4041956"/>
              <a:ext cx="544927" cy="589688"/>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6" name="Google Shape;3446;p36"/>
            <p:cNvSpPr/>
            <p:nvPr/>
          </p:nvSpPr>
          <p:spPr>
            <a:xfrm rot="-7457137">
              <a:off x="1515785" y="4224577"/>
              <a:ext cx="323626" cy="41314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7" name="Google Shape;3447;p36"/>
            <p:cNvSpPr/>
            <p:nvPr/>
          </p:nvSpPr>
          <p:spPr>
            <a:xfrm rot="-7457137">
              <a:off x="1341597" y="4036680"/>
              <a:ext cx="549761" cy="602490"/>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8" name="Google Shape;3448;p36"/>
            <p:cNvSpPr/>
            <p:nvPr/>
          </p:nvSpPr>
          <p:spPr>
            <a:xfrm rot="-7457137">
              <a:off x="1385077" y="4120487"/>
              <a:ext cx="401242" cy="405450"/>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49" name="Google Shape;3449;p36"/>
            <p:cNvSpPr/>
            <p:nvPr/>
          </p:nvSpPr>
          <p:spPr>
            <a:xfrm rot="-7850510">
              <a:off x="1072354" y="4052527"/>
              <a:ext cx="354060" cy="25845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0" name="Google Shape;3450;p36"/>
            <p:cNvSpPr/>
            <p:nvPr/>
          </p:nvSpPr>
          <p:spPr>
            <a:xfrm rot="-7850510">
              <a:off x="1088657" y="4103883"/>
              <a:ext cx="356119" cy="190503"/>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1" name="Google Shape;3451;p36"/>
            <p:cNvSpPr/>
            <p:nvPr/>
          </p:nvSpPr>
          <p:spPr>
            <a:xfrm rot="-7850510">
              <a:off x="1076248" y="4018952"/>
              <a:ext cx="268477" cy="28611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2" name="Google Shape;3452;p36"/>
            <p:cNvSpPr/>
            <p:nvPr/>
          </p:nvSpPr>
          <p:spPr>
            <a:xfrm rot="-7850510">
              <a:off x="1073920" y="4040357"/>
              <a:ext cx="330873" cy="26095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3" name="Google Shape;3453;p36"/>
            <p:cNvSpPr/>
            <p:nvPr/>
          </p:nvSpPr>
          <p:spPr>
            <a:xfrm rot="-7457137">
              <a:off x="617358" y="3887134"/>
              <a:ext cx="555759" cy="562205"/>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4" name="Google Shape;3454;p36"/>
            <p:cNvSpPr/>
            <p:nvPr/>
          </p:nvSpPr>
          <p:spPr>
            <a:xfrm rot="-7457137">
              <a:off x="1085801" y="4318892"/>
              <a:ext cx="69022" cy="5478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5" name="Google Shape;3455;p36"/>
            <p:cNvSpPr/>
            <p:nvPr/>
          </p:nvSpPr>
          <p:spPr>
            <a:xfrm rot="-7457137">
              <a:off x="966704" y="4360994"/>
              <a:ext cx="89434" cy="71171"/>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6" name="Google Shape;3456;p36"/>
            <p:cNvSpPr/>
            <p:nvPr/>
          </p:nvSpPr>
          <p:spPr>
            <a:xfrm rot="-7457137">
              <a:off x="628278" y="4099179"/>
              <a:ext cx="128824" cy="99997"/>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7" name="Google Shape;3457;p36"/>
            <p:cNvSpPr/>
            <p:nvPr/>
          </p:nvSpPr>
          <p:spPr>
            <a:xfrm rot="-7457137">
              <a:off x="700173" y="3965562"/>
              <a:ext cx="108950" cy="86211"/>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8" name="Google Shape;3458;p36"/>
            <p:cNvSpPr/>
            <p:nvPr/>
          </p:nvSpPr>
          <p:spPr>
            <a:xfrm rot="-7457137">
              <a:off x="918083" y="4146453"/>
              <a:ext cx="119871" cy="95073"/>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59" name="Google Shape;3459;p36"/>
            <p:cNvSpPr/>
            <p:nvPr/>
          </p:nvSpPr>
          <p:spPr>
            <a:xfrm rot="-7457137">
              <a:off x="947053" y="3989968"/>
              <a:ext cx="97133" cy="7699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0" name="Google Shape;3460;p36"/>
            <p:cNvSpPr/>
            <p:nvPr/>
          </p:nvSpPr>
          <p:spPr>
            <a:xfrm rot="-7457137">
              <a:off x="1032797" y="4207296"/>
              <a:ext cx="76811" cy="60965"/>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1" name="Google Shape;3461;p36"/>
            <p:cNvSpPr/>
            <p:nvPr/>
          </p:nvSpPr>
          <p:spPr>
            <a:xfrm rot="-7457137">
              <a:off x="787878" y="3833791"/>
              <a:ext cx="85405" cy="67769"/>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2" name="Google Shape;3462;p36"/>
            <p:cNvSpPr/>
            <p:nvPr/>
          </p:nvSpPr>
          <p:spPr>
            <a:xfrm rot="-7457137">
              <a:off x="898856" y="3769445"/>
              <a:ext cx="118349" cy="93104"/>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3" name="Google Shape;3463;p36"/>
            <p:cNvSpPr/>
            <p:nvPr/>
          </p:nvSpPr>
          <p:spPr>
            <a:xfrm rot="-7457137">
              <a:off x="1005946" y="3868250"/>
              <a:ext cx="98923" cy="78333"/>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4" name="Google Shape;3464;p36"/>
            <p:cNvSpPr/>
            <p:nvPr/>
          </p:nvSpPr>
          <p:spPr>
            <a:xfrm rot="-7457137">
              <a:off x="1035403" y="3874039"/>
              <a:ext cx="40017" cy="41181"/>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5" name="Google Shape;3465;p36"/>
            <p:cNvSpPr/>
            <p:nvPr/>
          </p:nvSpPr>
          <p:spPr>
            <a:xfrm rot="-7457137">
              <a:off x="947640" y="3781573"/>
              <a:ext cx="33661"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6" name="Google Shape;3466;p36"/>
            <p:cNvSpPr/>
            <p:nvPr/>
          </p:nvSpPr>
          <p:spPr>
            <a:xfrm rot="-7457137">
              <a:off x="814686" y="3843332"/>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7" name="Google Shape;3467;p36"/>
            <p:cNvSpPr/>
            <p:nvPr/>
          </p:nvSpPr>
          <p:spPr>
            <a:xfrm rot="-7457137">
              <a:off x="742445" y="3980046"/>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8" name="Google Shape;3468;p36"/>
            <p:cNvSpPr/>
            <p:nvPr/>
          </p:nvSpPr>
          <p:spPr>
            <a:xfrm rot="-7457137">
              <a:off x="681283" y="4112373"/>
              <a:ext cx="42434" cy="42792"/>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69" name="Google Shape;3469;p36"/>
            <p:cNvSpPr/>
            <p:nvPr/>
          </p:nvSpPr>
          <p:spPr>
            <a:xfrm rot="-7457137">
              <a:off x="982512" y="40034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0" name="Google Shape;3470;p36"/>
            <p:cNvSpPr/>
            <p:nvPr/>
          </p:nvSpPr>
          <p:spPr>
            <a:xfrm rot="-7457137">
              <a:off x="963590" y="4163635"/>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1" name="Google Shape;3471;p36"/>
            <p:cNvSpPr/>
            <p:nvPr/>
          </p:nvSpPr>
          <p:spPr>
            <a:xfrm rot="-7457137">
              <a:off x="1058624" y="4217509"/>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2" name="Google Shape;3472;p36"/>
            <p:cNvSpPr/>
            <p:nvPr/>
          </p:nvSpPr>
          <p:spPr>
            <a:xfrm rot="-7457137">
              <a:off x="1106107" y="4325989"/>
              <a:ext cx="31333" cy="30259"/>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3" name="Google Shape;3473;p36"/>
            <p:cNvSpPr/>
            <p:nvPr/>
          </p:nvSpPr>
          <p:spPr>
            <a:xfrm rot="-7457137">
              <a:off x="996372" y="4367075"/>
              <a:ext cx="30438"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4" name="Google Shape;3474;p36"/>
            <p:cNvSpPr/>
            <p:nvPr/>
          </p:nvSpPr>
          <p:spPr>
            <a:xfrm rot="-7457137">
              <a:off x="1083665" y="4316610"/>
              <a:ext cx="63114"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5" name="Google Shape;3475;p36"/>
            <p:cNvSpPr/>
            <p:nvPr/>
          </p:nvSpPr>
          <p:spPr>
            <a:xfrm rot="-7457137">
              <a:off x="969524" y="4356355"/>
              <a:ext cx="78333" cy="71171"/>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6" name="Google Shape;3476;p36"/>
            <p:cNvSpPr/>
            <p:nvPr/>
          </p:nvSpPr>
          <p:spPr>
            <a:xfrm rot="-7457137">
              <a:off x="631907" y="4094825"/>
              <a:ext cx="116022" cy="100892"/>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7" name="Google Shape;3477;p36"/>
            <p:cNvSpPr/>
            <p:nvPr/>
          </p:nvSpPr>
          <p:spPr>
            <a:xfrm rot="-7457137">
              <a:off x="702504" y="3958350"/>
              <a:ext cx="96058" cy="85226"/>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8" name="Google Shape;3478;p36"/>
            <p:cNvSpPr/>
            <p:nvPr/>
          </p:nvSpPr>
          <p:spPr>
            <a:xfrm rot="-7457137">
              <a:off x="929095" y="4144008"/>
              <a:ext cx="95969" cy="93552"/>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79" name="Google Shape;3479;p36"/>
            <p:cNvSpPr/>
            <p:nvPr/>
          </p:nvSpPr>
          <p:spPr>
            <a:xfrm rot="-7457137">
              <a:off x="949656" y="3984305"/>
              <a:ext cx="84778" cy="76721"/>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0" name="Google Shape;3480;p36"/>
            <p:cNvSpPr/>
            <p:nvPr/>
          </p:nvSpPr>
          <p:spPr>
            <a:xfrm rot="-7457137">
              <a:off x="1035085" y="4206515"/>
              <a:ext cx="69380" cy="60876"/>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1" name="Google Shape;3481;p36"/>
            <p:cNvSpPr/>
            <p:nvPr/>
          </p:nvSpPr>
          <p:spPr>
            <a:xfrm rot="-7457137">
              <a:off x="789480" y="3829165"/>
              <a:ext cx="76542" cy="67769"/>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2" name="Google Shape;3482;p36"/>
            <p:cNvSpPr/>
            <p:nvPr/>
          </p:nvSpPr>
          <p:spPr>
            <a:xfrm rot="-7457137">
              <a:off x="908406" y="3765911"/>
              <a:ext cx="95969" cy="92656"/>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3" name="Google Shape;3483;p36"/>
            <p:cNvSpPr/>
            <p:nvPr/>
          </p:nvSpPr>
          <p:spPr>
            <a:xfrm rot="-7457137">
              <a:off x="1008379" y="3862260"/>
              <a:ext cx="86748" cy="77527"/>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484" name="Google Shape;3484;p36"/>
            <p:cNvGrpSpPr/>
            <p:nvPr/>
          </p:nvGrpSpPr>
          <p:grpSpPr>
            <a:xfrm>
              <a:off x="2009002" y="4217073"/>
              <a:ext cx="415200" cy="359002"/>
              <a:chOff x="2009002" y="4217073"/>
              <a:chExt cx="415200" cy="359002"/>
            </a:xfrm>
          </p:grpSpPr>
          <p:sp>
            <p:nvSpPr>
              <p:cNvPr id="3485" name="Google Shape;3485;p36"/>
              <p:cNvSpPr/>
              <p:nvPr/>
            </p:nvSpPr>
            <p:spPr>
              <a:xfrm rot="6683270">
                <a:off x="2100933" y="4244829"/>
                <a:ext cx="266692" cy="303491"/>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6" name="Google Shape;3486;p36"/>
              <p:cNvSpPr/>
              <p:nvPr/>
            </p:nvSpPr>
            <p:spPr>
              <a:xfrm rot="6683270">
                <a:off x="2114123" y="4208251"/>
                <a:ext cx="167810" cy="340290"/>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7" name="Google Shape;3487;p36"/>
              <p:cNvSpPr/>
              <p:nvPr/>
            </p:nvSpPr>
            <p:spPr>
              <a:xfrm rot="6683270">
                <a:off x="2124201" y="4232080"/>
                <a:ext cx="212741" cy="27748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88" name="Google Shape;3488;p36"/>
              <p:cNvSpPr/>
              <p:nvPr/>
            </p:nvSpPr>
            <p:spPr>
              <a:xfrm rot="6683270">
                <a:off x="2118985" y="4238884"/>
                <a:ext cx="237220" cy="306389"/>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489" name="Google Shape;3489;p36"/>
            <p:cNvSpPr/>
            <p:nvPr/>
          </p:nvSpPr>
          <p:spPr>
            <a:xfrm rot="3470581">
              <a:off x="766015" y="3113467"/>
              <a:ext cx="129400" cy="223048"/>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0" name="Google Shape;3490;p36"/>
            <p:cNvSpPr/>
            <p:nvPr/>
          </p:nvSpPr>
          <p:spPr>
            <a:xfrm rot="3470581">
              <a:off x="591587" y="3179053"/>
              <a:ext cx="232630" cy="70135"/>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1" name="Google Shape;3491;p36"/>
            <p:cNvSpPr/>
            <p:nvPr/>
          </p:nvSpPr>
          <p:spPr>
            <a:xfrm rot="3470581">
              <a:off x="707534" y="3025105"/>
              <a:ext cx="185524" cy="18512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2" name="Google Shape;3492;p36"/>
            <p:cNvSpPr/>
            <p:nvPr/>
          </p:nvSpPr>
          <p:spPr>
            <a:xfrm rot="3470581">
              <a:off x="743614" y="3226486"/>
              <a:ext cx="130044" cy="222404"/>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3" name="Google Shape;3493;p36"/>
            <p:cNvSpPr/>
            <p:nvPr/>
          </p:nvSpPr>
          <p:spPr>
            <a:xfrm rot="3470581">
              <a:off x="569927" y="3291962"/>
              <a:ext cx="232630" cy="70135"/>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4" name="Google Shape;3494;p36"/>
            <p:cNvSpPr/>
            <p:nvPr/>
          </p:nvSpPr>
          <p:spPr>
            <a:xfrm rot="3470581">
              <a:off x="720556" y="3341253"/>
              <a:ext cx="138499" cy="21845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5" name="Google Shape;3495;p36"/>
            <p:cNvSpPr/>
            <p:nvPr/>
          </p:nvSpPr>
          <p:spPr>
            <a:xfrm rot="3470581">
              <a:off x="549455" y="3430585"/>
              <a:ext cx="229329"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6" name="Google Shape;3496;p36"/>
            <p:cNvSpPr/>
            <p:nvPr/>
          </p:nvSpPr>
          <p:spPr>
            <a:xfrm rot="3470581">
              <a:off x="705906" y="3459237"/>
              <a:ext cx="153798" cy="211372"/>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7" name="Google Shape;3497;p36"/>
            <p:cNvSpPr/>
            <p:nvPr/>
          </p:nvSpPr>
          <p:spPr>
            <a:xfrm rot="3470581">
              <a:off x="541330" y="3563622"/>
              <a:ext cx="224739" cy="69330"/>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8" name="Google Shape;3498;p36"/>
            <p:cNvSpPr/>
            <p:nvPr/>
          </p:nvSpPr>
          <p:spPr>
            <a:xfrm rot="3470581">
              <a:off x="733886" y="3041544"/>
              <a:ext cx="152430" cy="18737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99" name="Google Shape;3499;p36"/>
            <p:cNvSpPr/>
            <p:nvPr/>
          </p:nvSpPr>
          <p:spPr>
            <a:xfrm rot="3470581">
              <a:off x="800697" y="3126633"/>
              <a:ext cx="75530" cy="225303"/>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0" name="Google Shape;3500;p36"/>
            <p:cNvSpPr/>
            <p:nvPr/>
          </p:nvSpPr>
          <p:spPr>
            <a:xfrm rot="3470581">
              <a:off x="596609" y="3179735"/>
              <a:ext cx="226430" cy="7367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1" name="Google Shape;3501;p36"/>
            <p:cNvSpPr/>
            <p:nvPr/>
          </p:nvSpPr>
          <p:spPr>
            <a:xfrm rot="3470581">
              <a:off x="778418" y="3237670"/>
              <a:ext cx="78429" cy="22457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2" name="Google Shape;3502;p36"/>
            <p:cNvSpPr/>
            <p:nvPr/>
          </p:nvSpPr>
          <p:spPr>
            <a:xfrm rot="3470581">
              <a:off x="574156" y="3292205"/>
              <a:ext cx="227155"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3" name="Google Shape;3503;p36"/>
            <p:cNvSpPr/>
            <p:nvPr/>
          </p:nvSpPr>
          <p:spPr>
            <a:xfrm rot="3470581">
              <a:off x="754913" y="3354559"/>
              <a:ext cx="89863" cy="220310"/>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4" name="Google Shape;3504;p36"/>
            <p:cNvSpPr/>
            <p:nvPr/>
          </p:nvSpPr>
          <p:spPr>
            <a:xfrm rot="3470581">
              <a:off x="551291" y="3429828"/>
              <a:ext cx="227155" cy="70457"/>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5" name="Google Shape;3505;p36"/>
            <p:cNvSpPr/>
            <p:nvPr/>
          </p:nvSpPr>
          <p:spPr>
            <a:xfrm rot="3470581">
              <a:off x="740822" y="3472842"/>
              <a:ext cx="105002" cy="213546"/>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6" name="Google Shape;3506;p36"/>
            <p:cNvSpPr/>
            <p:nvPr/>
          </p:nvSpPr>
          <p:spPr>
            <a:xfrm rot="3470581">
              <a:off x="541431" y="3563590"/>
              <a:ext cx="226430" cy="71343"/>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7" name="Google Shape;3507;p36"/>
            <p:cNvSpPr/>
            <p:nvPr/>
          </p:nvSpPr>
          <p:spPr>
            <a:xfrm rot="3470581">
              <a:off x="529843" y="3259215"/>
              <a:ext cx="481043" cy="382080"/>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8" name="Google Shape;3508;p36"/>
            <p:cNvSpPr/>
            <p:nvPr/>
          </p:nvSpPr>
          <p:spPr>
            <a:xfrm rot="3470581">
              <a:off x="784825" y="3356815"/>
              <a:ext cx="97835" cy="150255"/>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09" name="Google Shape;3509;p36"/>
            <p:cNvSpPr/>
            <p:nvPr/>
          </p:nvSpPr>
          <p:spPr>
            <a:xfrm rot="3470581">
              <a:off x="641847" y="3060044"/>
              <a:ext cx="306953" cy="35148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10" name="Google Shape;3510;p36"/>
            <p:cNvSpPr/>
            <p:nvPr/>
          </p:nvSpPr>
          <p:spPr>
            <a:xfrm rot="3470581">
              <a:off x="835965" y="3486253"/>
              <a:ext cx="28102"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511" name="Google Shape;3511;p36"/>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512" name="Google Shape;3512;p36"/>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14" name="Google Shape;3514;p36"/>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16" name="Google Shape;3516;p36"/>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18" name="Google Shape;3518;p36"/>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20" name="Google Shape;3520;p36"/>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22" name="Google Shape;3522;p36"/>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25" name="Google Shape;3525;p36"/>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26" name="Google Shape;3526;p36"/>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026" name="Picture 2" descr="Hình ảnh Vẽ Tay Hoạt Hình Thế Giới đọc Sách Ngày đọc Sách Của Trẻ Em Có Thể  được Sử Dụng Cho Minh Họa Thương Mại, Tính Cách, Con Trai, Con Gái">
            <a:extLst>
              <a:ext uri="{FF2B5EF4-FFF2-40B4-BE49-F238E27FC236}">
                <a16:creationId xmlns:a16="http://schemas.microsoft.com/office/drawing/2014/main" id="{034E6D5E-3735-4E78-8018-74D6FD20E6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438" l="2813" r="93125">
                        <a14:foregroundMark x1="32500" y1="12656" x2="32500" y2="12656"/>
                        <a14:foregroundMark x1="89063" y1="17188" x2="89063" y2="17188"/>
                        <a14:foregroundMark x1="93281" y1="28125" x2="93281" y2="28125"/>
                        <a14:foregroundMark x1="91406" y1="47813" x2="91406" y2="47813"/>
                        <a14:foregroundMark x1="7344" y1="54375" x2="7344" y2="54375"/>
                        <a14:foregroundMark x1="2813" y1="50625" x2="2813" y2="50625"/>
                        <a14:foregroundMark x1="56094" y1="79063" x2="56094" y2="79063"/>
                        <a14:foregroundMark x1="71094" y1="93438" x2="71094" y2="93438"/>
                        <a14:foregroundMark x1="91719" y1="22656" x2="91719" y2="22656"/>
                        <a14:foregroundMark x1="39063" y1="10781" x2="39063" y2="10781"/>
                        <a14:foregroundMark x1="30938" y1="12031" x2="30938" y2="12031"/>
                        <a14:foregroundMark x1="25781" y1="13594" x2="25781" y2="13594"/>
                        <a14:foregroundMark x1="88438" y1="65781" x2="88438" y2="65781"/>
                      </a14:backgroundRemoval>
                    </a14:imgEffect>
                  </a14:imgLayer>
                </a14:imgProps>
              </a:ext>
              <a:ext uri="{28A0092B-C50C-407E-A947-70E740481C1C}">
                <a14:useLocalDpi xmlns:a14="http://schemas.microsoft.com/office/drawing/2010/main" val="0"/>
              </a:ext>
            </a:extLst>
          </a:blip>
          <a:srcRect/>
          <a:stretch>
            <a:fillRect/>
          </a:stretch>
        </p:blipFill>
        <p:spPr bwMode="auto">
          <a:xfrm>
            <a:off x="2575263" y="1125369"/>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p:cTn id="7" dur="500" fill="hold"/>
                                        <p:tgtEl>
                                          <p:spTgt spid="3377"/>
                                        </p:tgtEl>
                                        <p:attrNameLst>
                                          <p:attrName>ppt_w</p:attrName>
                                        </p:attrNameLst>
                                      </p:cBhvr>
                                      <p:tavLst>
                                        <p:tav tm="0">
                                          <p:val>
                                            <p:fltVal val="0"/>
                                          </p:val>
                                        </p:tav>
                                        <p:tav tm="100000">
                                          <p:val>
                                            <p:strVal val="#ppt_w"/>
                                          </p:val>
                                        </p:tav>
                                      </p:tavLst>
                                    </p:anim>
                                    <p:anim calcmode="lin" valueType="num">
                                      <p:cBhvr>
                                        <p:cTn id="8" dur="500" fill="hold"/>
                                        <p:tgtEl>
                                          <p:spTgt spid="3377"/>
                                        </p:tgtEl>
                                        <p:attrNameLst>
                                          <p:attrName>ppt_h</p:attrName>
                                        </p:attrNameLst>
                                      </p:cBhvr>
                                      <p:tavLst>
                                        <p:tav tm="0">
                                          <p:val>
                                            <p:fltVal val="0"/>
                                          </p:val>
                                        </p:tav>
                                        <p:tav tm="100000">
                                          <p:val>
                                            <p:strVal val="#ppt_h"/>
                                          </p:val>
                                        </p:tav>
                                      </p:tavLst>
                                    </p:anim>
                                    <p:animEffect transition="in" filter="fade">
                                      <p:cBhvr>
                                        <p:cTn id="9" dur="500"/>
                                        <p:tgtEl>
                                          <p:spTgt spid="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F5240E-67FA-4518-83BE-2E001A10A6D5}"/>
              </a:ext>
            </a:extLst>
          </p:cNvPr>
          <p:cNvSpPr/>
          <p:nvPr/>
        </p:nvSpPr>
        <p:spPr>
          <a:xfrm>
            <a:off x="587676" y="784398"/>
            <a:ext cx="7969301" cy="3970318"/>
          </a:xfrm>
          <a:prstGeom prst="rect">
            <a:avLst/>
          </a:prstGeom>
        </p:spPr>
        <p:txBody>
          <a:bodyPr wrap="square">
            <a:spAutoFit/>
          </a:bodyPr>
          <a:lstStyle/>
          <a:p>
            <a:pPr algn="just"/>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Cụ Ún làm nghề thầy cúng đã lâu năm. Khắp làng xa bản gần, nhà nào có người ốm cũng nhờ cụ đến cúng để đuổi tà ma. Nhiều người tôn cụ làm thầy, cắp sách theo cụ học nghề cúng bái.</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Vậy mà gần một năm nay, chẳng hiểu cái ma nào làm cho cụ Ún ốm. Bụng cụ đau quặn, lắm lúc tưởng như có con dao cứa mạnh vào từng khúc ruột. Các học trò của cụ đã nhiều lần cúng cho thầy mà bệnh tình không thuyên giảm.</a:t>
            </a:r>
          </a:p>
        </p:txBody>
      </p:sp>
      <p:sp>
        <p:nvSpPr>
          <p:cNvPr id="6" name="Rectangle 5">
            <a:extLst>
              <a:ext uri="{FF2B5EF4-FFF2-40B4-BE49-F238E27FC236}">
                <a16:creationId xmlns:a16="http://schemas.microsoft.com/office/drawing/2014/main" id="{EEF43077-EE6E-4ADB-AF88-FC76EEF84337}"/>
              </a:ext>
            </a:extLst>
          </p:cNvPr>
          <p:cNvSpPr/>
          <p:nvPr/>
        </p:nvSpPr>
        <p:spPr>
          <a:xfrm>
            <a:off x="2428624" y="340015"/>
            <a:ext cx="4286751" cy="584775"/>
          </a:xfrm>
          <a:prstGeom prst="rect">
            <a:avLst/>
          </a:prstGeom>
        </p:spPr>
        <p:txBody>
          <a:bodyPr wrap="none">
            <a:spAutoFit/>
          </a:bodyPr>
          <a:lstStyle/>
          <a:p>
            <a:pPr algn="ct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Thầy</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cúng</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đi</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bệnh</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viện</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48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E19C03-2937-45F5-81E8-D400BF0EC524}"/>
              </a:ext>
            </a:extLst>
          </p:cNvPr>
          <p:cNvSpPr/>
          <p:nvPr/>
        </p:nvSpPr>
        <p:spPr>
          <a:xfrm>
            <a:off x="418566" y="586591"/>
            <a:ext cx="8148823" cy="3970318"/>
          </a:xfrm>
          <a:prstGeom prst="rect">
            <a:avLst/>
          </a:prstGeom>
        </p:spPr>
        <p:txBody>
          <a:bodyPr wrap="square">
            <a:spAutoFit/>
          </a:bodyPr>
          <a:lstStyle/>
          <a:p>
            <a:pPr lvl="1" algn="just"/>
            <a:r>
              <a:rPr lang="en-US" sz="2800" dirty="0">
                <a:solidFill>
                  <a:srgbClr val="002060"/>
                </a:solidFill>
                <a:latin typeface="+mj-lt"/>
                <a:cs typeface="Calibri" panose="020F0502020204030204" pitchFamily="34" charset="0"/>
              </a:rPr>
              <a:t>	</a:t>
            </a:r>
            <a:r>
              <a:rPr lang="vi-VN" sz="2800" dirty="0">
                <a:solidFill>
                  <a:srgbClr val="002060"/>
                </a:solidFill>
                <a:latin typeface="+mj-lt"/>
                <a:cs typeface="Calibri" panose="020F0502020204030204" pitchFamily="34" charset="0"/>
              </a:rPr>
              <a:t>Thấy cha ngày càng đau nặng, con trai cụ khẩn khoản xin đưa cụ đi bệnh viện. Anh nói mãi, nể lời, cụ mới chịu đi.</a:t>
            </a:r>
          </a:p>
          <a:p>
            <a:pPr lvl="1" algn="just"/>
            <a:r>
              <a:rPr lang="en-US" sz="2800" dirty="0">
                <a:solidFill>
                  <a:srgbClr val="002060"/>
                </a:solidFill>
                <a:latin typeface="+mj-lt"/>
                <a:cs typeface="Calibri" panose="020F0502020204030204" pitchFamily="34" charset="0"/>
              </a:rPr>
              <a:t>	</a:t>
            </a:r>
            <a:r>
              <a:rPr lang="vi-VN" sz="2800" dirty="0">
                <a:solidFill>
                  <a:srgbClr val="002060"/>
                </a:solidFill>
                <a:latin typeface="+mj-lt"/>
                <a:cs typeface="Calibri" panose="020F0502020204030204" pitchFamily="34" charset="0"/>
              </a:rPr>
              <a:t>Bác sĩ bảo cụ bị sỏi thận, phải mổ lấy sỏi ra. Cụ sợ mổ. Hơn nữa, cụ không tin bác sĩ người Kinh bắt được con ma người Thái. Thế là cụ trốn về nhà. Nhưng về đến nhà, cụ lại lên cơn đau quằn quại. Cụ bắt con mời thầy Vui, học trò giỏi nhất của cụ, đến cúng trừ ma. Cúng suốt ngày đêm, bệnh vẫn không lui.</a:t>
            </a:r>
          </a:p>
        </p:txBody>
      </p:sp>
    </p:spTree>
    <p:extLst>
      <p:ext uri="{BB962C8B-B14F-4D97-AF65-F5344CB8AC3E}">
        <p14:creationId xmlns:p14="http://schemas.microsoft.com/office/powerpoint/2010/main" val="35289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0E3CA8-BE98-485F-A164-E0B2809C7154}"/>
              </a:ext>
            </a:extLst>
          </p:cNvPr>
          <p:cNvSpPr/>
          <p:nvPr/>
        </p:nvSpPr>
        <p:spPr>
          <a:xfrm>
            <a:off x="556260" y="371147"/>
            <a:ext cx="7849536" cy="4401205"/>
          </a:xfrm>
          <a:prstGeom prst="rect">
            <a:avLst/>
          </a:prstGeom>
        </p:spPr>
        <p:txBody>
          <a:bodyPr wrap="square">
            <a:spAutoFit/>
          </a:bodyPr>
          <a:lstStyle/>
          <a:p>
            <a:pPr lvl="1" algn="just"/>
            <a:r>
              <a:rPr lang="vi-VN" sz="2800" dirty="0">
                <a:solidFill>
                  <a:srgbClr val="002060"/>
                </a:solidFill>
                <a:latin typeface="Times New Roman (Headings)"/>
                <a:cs typeface="Calibri" panose="020F0502020204030204" pitchFamily="34" charset="0"/>
              </a:rPr>
              <a:t>        Sáng hôm sau, bỗng có hai người áo trắng tất tả phi ngựa đến. Hóa ra họ là bác sĩ và y tá bệnh viện đi tìm cụ Ún. Bác sĩ tiêm thuốc giảm đau, cụ Ún thấy đỡ. Ngồi bên giường người bệnh, ông bác sĩ ôn tồn giải thích. Gia đình lại đưa cụ lên bệnh viện.</a:t>
            </a:r>
          </a:p>
          <a:p>
            <a:pPr algn="just"/>
            <a:r>
              <a:rPr lang="en-US" sz="2800" dirty="0">
                <a:solidFill>
                  <a:srgbClr val="002060"/>
                </a:solidFill>
                <a:latin typeface="Times New Roman (Headings)"/>
                <a:cs typeface="Calibri" panose="020F0502020204030204" pitchFamily="34" charset="0"/>
              </a:rPr>
              <a:t>	</a:t>
            </a:r>
            <a:r>
              <a:rPr lang="vi-VN" sz="2800" dirty="0" err="1">
                <a:solidFill>
                  <a:srgbClr val="002060"/>
                </a:solidFill>
                <a:latin typeface="Times New Roman (Headings)"/>
                <a:cs typeface="Calibri" panose="020F0502020204030204" pitchFamily="34" charset="0"/>
              </a:rPr>
              <a:t>Nửa</a:t>
            </a:r>
            <a:r>
              <a:rPr lang="vi-VN" sz="2800" dirty="0">
                <a:solidFill>
                  <a:srgbClr val="002060"/>
                </a:solidFill>
                <a:latin typeface="Times New Roman (Headings)"/>
                <a:cs typeface="Calibri" panose="020F0502020204030204" pitchFamily="34" charset="0"/>
              </a:rPr>
              <a:t> tháng sau, cụ Ún khỏi bệnh. Về nhà, cụ nói với bà con:</a:t>
            </a:r>
          </a:p>
          <a:p>
            <a:pPr lvl="1" algn="just"/>
            <a:r>
              <a:rPr lang="en-US" sz="2800" dirty="0">
                <a:solidFill>
                  <a:srgbClr val="002060"/>
                </a:solidFill>
                <a:latin typeface="Times New Roman (Headings)"/>
                <a:cs typeface="Calibri" panose="020F0502020204030204" pitchFamily="34" charset="0"/>
              </a:rPr>
              <a:t>	- </a:t>
            </a:r>
            <a:r>
              <a:rPr lang="vi-VN" sz="2800" dirty="0">
                <a:solidFill>
                  <a:srgbClr val="002060"/>
                </a:solidFill>
                <a:latin typeface="Times New Roman (Headings)"/>
                <a:cs typeface="Calibri" panose="020F0502020204030204" pitchFamily="34" charset="0"/>
              </a:rPr>
              <a:t>Từ nay, tôi dứt khoát bỏ nghề thầy cúng. Bà con ốm đau nên đi bệnh viện.</a:t>
            </a:r>
          </a:p>
          <a:p>
            <a:pPr algn="r"/>
            <a:r>
              <a:rPr lang="vi-VN" sz="2800" i="1" dirty="0">
                <a:solidFill>
                  <a:srgbClr val="002060"/>
                </a:solidFill>
                <a:latin typeface="Times New Roman (Headings)"/>
                <a:cs typeface="Calibri" panose="020F0502020204030204" pitchFamily="34" charset="0"/>
              </a:rPr>
              <a:t>Theo </a:t>
            </a:r>
            <a:r>
              <a:rPr lang="vi-VN" sz="2800" b="1" i="1" dirty="0">
                <a:solidFill>
                  <a:srgbClr val="002060"/>
                </a:solidFill>
                <a:latin typeface="Times New Roman (Headings)"/>
                <a:cs typeface="Calibri" panose="020F0502020204030204" pitchFamily="34" charset="0"/>
              </a:rPr>
              <a:t>Nguyễn Lăng</a:t>
            </a:r>
            <a:endParaRPr lang="vi-VN" sz="2800" dirty="0">
              <a:solidFill>
                <a:srgbClr val="002060"/>
              </a:solidFill>
              <a:latin typeface="Times New Roman (Headings)"/>
              <a:cs typeface="Calibri" panose="020F0502020204030204" pitchFamily="34" charset="0"/>
            </a:endParaRPr>
          </a:p>
        </p:txBody>
      </p:sp>
    </p:spTree>
    <p:extLst>
      <p:ext uri="{BB962C8B-B14F-4D97-AF65-F5344CB8AC3E}">
        <p14:creationId xmlns:p14="http://schemas.microsoft.com/office/powerpoint/2010/main" val="36452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26"/>
        <p:cNvGrpSpPr/>
        <p:nvPr/>
      </p:nvGrpSpPr>
      <p:grpSpPr>
        <a:xfrm>
          <a:off x="0" y="0"/>
          <a:ext cx="0" cy="0"/>
          <a:chOff x="0" y="0"/>
          <a:chExt cx="0" cy="0"/>
        </a:xfrm>
      </p:grpSpPr>
      <p:sp>
        <p:nvSpPr>
          <p:cNvPr id="11527" name="Google Shape;11527;p38"/>
          <p:cNvSpPr txBox="1">
            <a:spLocks noGrp="1"/>
          </p:cNvSpPr>
          <p:nvPr>
            <p:ph type="title"/>
          </p:nvPr>
        </p:nvSpPr>
        <p:spPr>
          <a:xfrm>
            <a:off x="2784784" y="506800"/>
            <a:ext cx="3572150" cy="569400"/>
          </a:xfrm>
          <a:prstGeom prst="rect">
            <a:avLst/>
          </a:prstGeom>
        </p:spPr>
        <p:txBody>
          <a:bodyPr spcFirstLastPara="1" wrap="square" lIns="0" tIns="91199" rIns="0" bIns="91199" anchor="b" anchorCtr="0">
            <a:noAutofit/>
          </a:bodyPr>
          <a:lstStyle/>
          <a:p>
            <a:r>
              <a:rPr lang="en-US" sz="4400" dirty="0">
                <a:solidFill>
                  <a:srgbClr val="C00000"/>
                </a:solidFill>
                <a:latin typeface="Times New Roman" panose="02020603050405020304" pitchFamily="18" charset="0"/>
                <a:cs typeface="Times New Roman" panose="02020603050405020304" pitchFamily="18" charset="0"/>
              </a:rPr>
              <a:t>Chia </a:t>
            </a:r>
            <a:r>
              <a:rPr lang="en-US" sz="4400" dirty="0" err="1">
                <a:solidFill>
                  <a:srgbClr val="C00000"/>
                </a:solidFill>
                <a:latin typeface="Times New Roman" panose="02020603050405020304" pitchFamily="18" charset="0"/>
                <a:cs typeface="Times New Roman" panose="02020603050405020304" pitchFamily="18" charset="0"/>
              </a:rPr>
              <a:t>đoạn</a:t>
            </a:r>
            <a:endParaRPr sz="4400" dirty="0">
              <a:solidFill>
                <a:srgbClr val="C00000"/>
              </a:solidFill>
              <a:latin typeface="Times New Roman" panose="02020603050405020304" pitchFamily="18" charset="0"/>
              <a:cs typeface="Times New Roman" panose="02020603050405020304" pitchFamily="18" charset="0"/>
            </a:endParaRPr>
          </a:p>
        </p:txBody>
      </p:sp>
      <p:sp>
        <p:nvSpPr>
          <p:cNvPr id="11528" name="Google Shape;11528;p38"/>
          <p:cNvSpPr txBox="1">
            <a:spLocks noGrp="1"/>
          </p:cNvSpPr>
          <p:nvPr>
            <p:ph type="title" idx="4294967295"/>
          </p:nvPr>
        </p:nvSpPr>
        <p:spPr>
          <a:xfrm>
            <a:off x="728929" y="1356418"/>
            <a:ext cx="1676400" cy="338137"/>
          </a:xfrm>
          <a:prstGeom prst="rect">
            <a:avLst/>
          </a:prstGeom>
        </p:spPr>
        <p:txBody>
          <a:bodyPr spcFirstLastPara="1" wrap="square" lIns="0" tIns="91199" rIns="0" bIns="91199" anchor="ctr" anchorCtr="0">
            <a:noAutofit/>
          </a:bodyPr>
          <a:lstStyle/>
          <a:p>
            <a:r>
              <a:rPr lang="en-US" sz="3000" b="1" u="sng" dirty="0" err="1">
                <a:solidFill>
                  <a:srgbClr val="76B5AF"/>
                </a:solidFill>
                <a:latin typeface="Times New Roman" panose="02020603050405020304" pitchFamily="18" charset="0"/>
                <a:cs typeface="Times New Roman" panose="02020603050405020304" pitchFamily="18" charset="0"/>
              </a:rPr>
              <a:t>Phần</a:t>
            </a:r>
            <a:r>
              <a:rPr lang="en-US" sz="3000" b="1" u="sng" dirty="0">
                <a:solidFill>
                  <a:srgbClr val="76B5AF"/>
                </a:solidFill>
                <a:latin typeface="Times New Roman" panose="02020603050405020304" pitchFamily="18" charset="0"/>
                <a:cs typeface="Times New Roman" panose="02020603050405020304" pitchFamily="18" charset="0"/>
              </a:rPr>
              <a:t> 1</a:t>
            </a:r>
            <a:endParaRPr sz="3000" b="1" u="sng" dirty="0">
              <a:solidFill>
                <a:srgbClr val="76B5AF"/>
              </a:solidFill>
              <a:latin typeface="Times New Roman" panose="02020603050405020304" pitchFamily="18" charset="0"/>
              <a:cs typeface="Times New Roman" panose="02020603050405020304" pitchFamily="18" charset="0"/>
            </a:endParaRPr>
          </a:p>
        </p:txBody>
      </p:sp>
      <p:sp>
        <p:nvSpPr>
          <p:cNvPr id="11530" name="Google Shape;11530;p38"/>
          <p:cNvSpPr txBox="1">
            <a:spLocks noGrp="1"/>
          </p:cNvSpPr>
          <p:nvPr>
            <p:ph type="subTitle" idx="4294967295"/>
          </p:nvPr>
        </p:nvSpPr>
        <p:spPr>
          <a:xfrm>
            <a:off x="2268177" y="1186745"/>
            <a:ext cx="5543550" cy="503238"/>
          </a:xfrm>
          <a:prstGeom prst="rect">
            <a:avLst/>
          </a:prstGeom>
        </p:spPr>
        <p:txBody>
          <a:bodyPr spcFirstLastPara="1" wrap="square" lIns="0" tIns="91199" rIns="0" bIns="91199" anchor="t" anchorCtr="0">
            <a:noAutofit/>
          </a:bodyPr>
          <a:lstStyle/>
          <a:p>
            <a:pPr marL="0" indent="0" algn="l">
              <a:buNone/>
            </a:pPr>
            <a:r>
              <a:rPr lang="en-US" sz="3000" dirty="0" err="1">
                <a:solidFill>
                  <a:srgbClr val="EB9B00"/>
                </a:solidFill>
                <a:latin typeface="Times New Roman" panose="02020603050405020304" pitchFamily="18" charset="0"/>
                <a:cs typeface="Times New Roman" panose="02020603050405020304" pitchFamily="18" charset="0"/>
              </a:rPr>
              <a:t>Từ</a:t>
            </a:r>
            <a:r>
              <a:rPr lang="en-US" sz="3000" dirty="0">
                <a:solidFill>
                  <a:srgbClr val="EB9B00"/>
                </a:solidFill>
                <a:latin typeface="Times New Roman" panose="02020603050405020304" pitchFamily="18" charset="0"/>
                <a:cs typeface="Times New Roman" panose="02020603050405020304" pitchFamily="18" charset="0"/>
              </a:rPr>
              <a:t> </a:t>
            </a:r>
            <a:r>
              <a:rPr lang="en-US" sz="3000" dirty="0" err="1">
                <a:solidFill>
                  <a:srgbClr val="EB9B00"/>
                </a:solidFill>
                <a:latin typeface="Times New Roman" panose="02020603050405020304" pitchFamily="18" charset="0"/>
                <a:cs typeface="Times New Roman" panose="02020603050405020304" pitchFamily="18" charset="0"/>
              </a:rPr>
              <a:t>đầu</a:t>
            </a:r>
            <a:r>
              <a:rPr lang="en-US" sz="3000" dirty="0">
                <a:solidFill>
                  <a:srgbClr val="EB9B00"/>
                </a:solidFill>
                <a:latin typeface="Times New Roman" panose="02020603050405020304" pitchFamily="18" charset="0"/>
                <a:cs typeface="Times New Roman" panose="02020603050405020304" pitchFamily="18" charset="0"/>
              </a:rPr>
              <a:t> </a:t>
            </a:r>
            <a:r>
              <a:rPr lang="en-US" sz="3000" dirty="0" err="1">
                <a:solidFill>
                  <a:srgbClr val="EB9B00"/>
                </a:solidFill>
                <a:latin typeface="Times New Roman" panose="02020603050405020304" pitchFamily="18" charset="0"/>
                <a:cs typeface="Times New Roman" panose="02020603050405020304" pitchFamily="18" charset="0"/>
              </a:rPr>
              <a:t>đến</a:t>
            </a:r>
            <a:r>
              <a:rPr lang="en-US" sz="3000"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học</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nghề</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cúng</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bái</a:t>
            </a:r>
            <a:r>
              <a:rPr lang="en-US" sz="3000" dirty="0">
                <a:solidFill>
                  <a:srgbClr val="EB9B00"/>
                </a:solidFill>
                <a:latin typeface="Times New Roman" panose="02020603050405020304" pitchFamily="18" charset="0"/>
                <a:cs typeface="Times New Roman" panose="02020603050405020304" pitchFamily="18" charset="0"/>
              </a:rPr>
              <a:t>.</a:t>
            </a:r>
            <a:endParaRPr sz="3000" dirty="0">
              <a:solidFill>
                <a:srgbClr val="EB9B00"/>
              </a:solidFill>
              <a:latin typeface="Times New Roman" panose="02020603050405020304" pitchFamily="18" charset="0"/>
              <a:cs typeface="Times New Roman" panose="02020603050405020304" pitchFamily="18" charset="0"/>
            </a:endParaRPr>
          </a:p>
        </p:txBody>
      </p:sp>
      <p:sp>
        <p:nvSpPr>
          <p:cNvPr id="11531" name="Google Shape;11531;p38"/>
          <p:cNvSpPr txBox="1">
            <a:spLocks noGrp="1"/>
          </p:cNvSpPr>
          <p:nvPr>
            <p:ph type="title" idx="4294967295"/>
          </p:nvPr>
        </p:nvSpPr>
        <p:spPr>
          <a:xfrm>
            <a:off x="728929" y="2206177"/>
            <a:ext cx="1676400" cy="338138"/>
          </a:xfrm>
          <a:prstGeom prst="rect">
            <a:avLst/>
          </a:prstGeom>
        </p:spPr>
        <p:txBody>
          <a:bodyPr spcFirstLastPara="1" wrap="square" lIns="0" tIns="91199" rIns="0" bIns="91199" anchor="ctr" anchorCtr="0">
            <a:noAutofit/>
          </a:bodyPr>
          <a:lstStyle/>
          <a:p>
            <a:pPr lvl="0"/>
            <a:r>
              <a:rPr lang="en-US" sz="3000" b="1" u="sng" dirty="0" err="1">
                <a:solidFill>
                  <a:srgbClr val="76B5AF"/>
                </a:solidFill>
                <a:latin typeface="Times New Roman" panose="02020603050405020304" pitchFamily="18" charset="0"/>
                <a:cs typeface="Times New Roman" panose="02020603050405020304" pitchFamily="18" charset="0"/>
              </a:rPr>
              <a:t>Phần</a:t>
            </a:r>
            <a:r>
              <a:rPr lang="en-US" sz="3000" b="1" u="sng" dirty="0">
                <a:solidFill>
                  <a:srgbClr val="76B5AF"/>
                </a:solidFill>
                <a:latin typeface="Times New Roman" panose="02020603050405020304" pitchFamily="18" charset="0"/>
                <a:cs typeface="Times New Roman" panose="02020603050405020304" pitchFamily="18" charset="0"/>
              </a:rPr>
              <a:t> 2</a:t>
            </a:r>
            <a:endParaRPr sz="3000" b="1" u="sng" dirty="0">
              <a:solidFill>
                <a:srgbClr val="76B5AF"/>
              </a:solidFill>
              <a:latin typeface="Times New Roman" panose="02020603050405020304" pitchFamily="18" charset="0"/>
              <a:cs typeface="Times New Roman" panose="02020603050405020304" pitchFamily="18" charset="0"/>
            </a:endParaRPr>
          </a:p>
        </p:txBody>
      </p:sp>
      <p:sp>
        <p:nvSpPr>
          <p:cNvPr id="11533" name="Google Shape;11533;p38"/>
          <p:cNvSpPr txBox="1">
            <a:spLocks noGrp="1"/>
          </p:cNvSpPr>
          <p:nvPr>
            <p:ph type="subTitle" idx="4294967295"/>
          </p:nvPr>
        </p:nvSpPr>
        <p:spPr>
          <a:xfrm>
            <a:off x="2268177" y="2064633"/>
            <a:ext cx="6548442" cy="503237"/>
          </a:xfrm>
          <a:prstGeom prst="rect">
            <a:avLst/>
          </a:prstGeom>
        </p:spPr>
        <p:txBody>
          <a:bodyPr spcFirstLastPara="1" wrap="square" lIns="0" tIns="91199" rIns="0" bIns="91199" anchor="t" anchorCtr="0">
            <a:noAutofit/>
          </a:bodyPr>
          <a:lstStyle/>
          <a:p>
            <a:pPr marL="0" indent="0" algn="l">
              <a:buSzPts val="1100"/>
              <a:buNone/>
            </a:pPr>
            <a:r>
              <a:rPr lang="en-US" sz="3000" dirty="0" err="1">
                <a:solidFill>
                  <a:srgbClr val="EB9B00"/>
                </a:solidFill>
                <a:latin typeface="Times New Roman" panose="02020603050405020304" pitchFamily="18" charset="0"/>
                <a:cs typeface="Times New Roman" panose="02020603050405020304" pitchFamily="18" charset="0"/>
              </a:rPr>
              <a:t>Từ</a:t>
            </a:r>
            <a:r>
              <a:rPr lang="en-US" sz="3000"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Vậy</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mà</a:t>
            </a:r>
            <a:r>
              <a:rPr lang="en-US" sz="3000" i="1" dirty="0">
                <a:solidFill>
                  <a:srgbClr val="EB9B00"/>
                </a:solidFill>
                <a:latin typeface="Times New Roman" panose="02020603050405020304" pitchFamily="18" charset="0"/>
                <a:cs typeface="Times New Roman" panose="02020603050405020304" pitchFamily="18" charset="0"/>
              </a:rPr>
              <a:t>… </a:t>
            </a:r>
            <a:r>
              <a:rPr lang="en-US" sz="3000" dirty="0" err="1">
                <a:solidFill>
                  <a:srgbClr val="EB9B00"/>
                </a:solidFill>
                <a:latin typeface="Times New Roman" panose="02020603050405020304" pitchFamily="18" charset="0"/>
                <a:cs typeface="Times New Roman" panose="02020603050405020304" pitchFamily="18" charset="0"/>
              </a:rPr>
              <a:t>đến</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không</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thuyên</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giảm</a:t>
            </a:r>
            <a:r>
              <a:rPr lang="en-US" sz="3000" i="1" dirty="0">
                <a:solidFill>
                  <a:srgbClr val="EB9B00"/>
                </a:solidFill>
                <a:latin typeface="Times New Roman" panose="02020603050405020304" pitchFamily="18" charset="0"/>
                <a:cs typeface="Times New Roman" panose="02020603050405020304" pitchFamily="18" charset="0"/>
              </a:rPr>
              <a:t>.</a:t>
            </a:r>
            <a:endParaRPr sz="3000" i="1" dirty="0">
              <a:solidFill>
                <a:srgbClr val="EB9B00"/>
              </a:solidFill>
              <a:latin typeface="Times New Roman" panose="02020603050405020304" pitchFamily="18" charset="0"/>
              <a:cs typeface="Times New Roman" panose="02020603050405020304" pitchFamily="18" charset="0"/>
            </a:endParaRPr>
          </a:p>
        </p:txBody>
      </p:sp>
      <p:sp>
        <p:nvSpPr>
          <p:cNvPr id="11534" name="Google Shape;11534;p38"/>
          <p:cNvSpPr txBox="1">
            <a:spLocks noGrp="1"/>
          </p:cNvSpPr>
          <p:nvPr>
            <p:ph type="title" idx="4294967295"/>
          </p:nvPr>
        </p:nvSpPr>
        <p:spPr>
          <a:xfrm>
            <a:off x="728929" y="3124744"/>
            <a:ext cx="1676400" cy="338137"/>
          </a:xfrm>
          <a:prstGeom prst="rect">
            <a:avLst/>
          </a:prstGeom>
        </p:spPr>
        <p:txBody>
          <a:bodyPr spcFirstLastPara="1" wrap="square" lIns="0" tIns="91199" rIns="0" bIns="91199" anchor="ctr" anchorCtr="0">
            <a:noAutofit/>
          </a:bodyPr>
          <a:lstStyle/>
          <a:p>
            <a:pPr lvl="0">
              <a:buClr>
                <a:schemeClr val="dk1"/>
              </a:buClr>
              <a:buSzPts val="1100"/>
            </a:pPr>
            <a:r>
              <a:rPr lang="en-US" sz="3000" b="1" u="sng" dirty="0" err="1">
                <a:solidFill>
                  <a:srgbClr val="76B5AF"/>
                </a:solidFill>
                <a:latin typeface="Times New Roman" panose="02020603050405020304" pitchFamily="18" charset="0"/>
                <a:cs typeface="Times New Roman" panose="02020603050405020304" pitchFamily="18" charset="0"/>
              </a:rPr>
              <a:t>Phần</a:t>
            </a:r>
            <a:r>
              <a:rPr lang="en-US" sz="3000" b="1" u="sng" dirty="0">
                <a:solidFill>
                  <a:srgbClr val="76B5AF"/>
                </a:solidFill>
                <a:latin typeface="Times New Roman" panose="02020603050405020304" pitchFamily="18" charset="0"/>
                <a:cs typeface="Times New Roman" panose="02020603050405020304" pitchFamily="18" charset="0"/>
              </a:rPr>
              <a:t> 3</a:t>
            </a:r>
            <a:endParaRPr sz="3000" b="1" u="sng" dirty="0">
              <a:solidFill>
                <a:srgbClr val="76B5AF"/>
              </a:solidFill>
              <a:latin typeface="Times New Roman" panose="02020603050405020304" pitchFamily="18" charset="0"/>
              <a:cs typeface="Times New Roman" panose="02020603050405020304" pitchFamily="18" charset="0"/>
            </a:endParaRPr>
          </a:p>
        </p:txBody>
      </p:sp>
      <p:sp>
        <p:nvSpPr>
          <p:cNvPr id="11536" name="Google Shape;11536;p38"/>
          <p:cNvSpPr txBox="1">
            <a:spLocks noGrp="1"/>
          </p:cNvSpPr>
          <p:nvPr>
            <p:ph type="subTitle" idx="4294967295"/>
          </p:nvPr>
        </p:nvSpPr>
        <p:spPr>
          <a:xfrm>
            <a:off x="2268177" y="2944108"/>
            <a:ext cx="5898536" cy="501650"/>
          </a:xfrm>
          <a:prstGeom prst="rect">
            <a:avLst/>
          </a:prstGeom>
        </p:spPr>
        <p:txBody>
          <a:bodyPr spcFirstLastPara="1" wrap="square" lIns="0" tIns="91199" rIns="0" bIns="91199" anchor="t" anchorCtr="0">
            <a:noAutofit/>
          </a:bodyPr>
          <a:lstStyle/>
          <a:p>
            <a:pPr marL="0" indent="0" algn="l">
              <a:buSzPts val="1100"/>
              <a:buNone/>
            </a:pPr>
            <a:r>
              <a:rPr lang="en-US" sz="3000" dirty="0" err="1">
                <a:solidFill>
                  <a:srgbClr val="EB9B00"/>
                </a:solidFill>
                <a:latin typeface="Times New Roman" panose="02020603050405020304" pitchFamily="18" charset="0"/>
                <a:cs typeface="Times New Roman" panose="02020603050405020304" pitchFamily="18" charset="0"/>
              </a:rPr>
              <a:t>Từ</a:t>
            </a:r>
            <a:r>
              <a:rPr lang="en-US" sz="3000"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Thấy</a:t>
            </a:r>
            <a:r>
              <a:rPr lang="en-US" sz="3000" i="1" dirty="0">
                <a:solidFill>
                  <a:srgbClr val="EB9B00"/>
                </a:solidFill>
                <a:latin typeface="Times New Roman" panose="02020603050405020304" pitchFamily="18" charset="0"/>
                <a:cs typeface="Times New Roman" panose="02020603050405020304" pitchFamily="18" charset="0"/>
              </a:rPr>
              <a:t> cha… </a:t>
            </a:r>
            <a:r>
              <a:rPr lang="en-US" sz="3000" dirty="0" err="1">
                <a:solidFill>
                  <a:srgbClr val="EB9B00"/>
                </a:solidFill>
                <a:latin typeface="Times New Roman" panose="02020603050405020304" pitchFamily="18" charset="0"/>
                <a:cs typeface="Times New Roman" panose="02020603050405020304" pitchFamily="18" charset="0"/>
              </a:rPr>
              <a:t>đến</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vẫn</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không</a:t>
            </a:r>
            <a:r>
              <a:rPr lang="en-US" sz="3000" i="1" dirty="0">
                <a:solidFill>
                  <a:srgbClr val="EB9B00"/>
                </a:solidFill>
                <a:latin typeface="Times New Roman" panose="02020603050405020304" pitchFamily="18" charset="0"/>
                <a:cs typeface="Times New Roman" panose="02020603050405020304" pitchFamily="18" charset="0"/>
              </a:rPr>
              <a:t> </a:t>
            </a:r>
            <a:r>
              <a:rPr lang="en-US" sz="3000" i="1" dirty="0" err="1">
                <a:solidFill>
                  <a:srgbClr val="EB9B00"/>
                </a:solidFill>
                <a:latin typeface="Times New Roman" panose="02020603050405020304" pitchFamily="18" charset="0"/>
                <a:cs typeface="Times New Roman" panose="02020603050405020304" pitchFamily="18" charset="0"/>
              </a:rPr>
              <a:t>lui</a:t>
            </a:r>
            <a:r>
              <a:rPr lang="en-US" sz="3000" i="1" dirty="0">
                <a:solidFill>
                  <a:srgbClr val="EB9B00"/>
                </a:solidFill>
                <a:latin typeface="Times New Roman" panose="02020603050405020304" pitchFamily="18" charset="0"/>
                <a:cs typeface="Times New Roman" panose="02020603050405020304" pitchFamily="18" charset="0"/>
              </a:rPr>
              <a:t>.</a:t>
            </a:r>
            <a:endParaRPr sz="3000" i="1" dirty="0">
              <a:solidFill>
                <a:srgbClr val="EB9B00"/>
              </a:solidFill>
              <a:latin typeface="Times New Roman" panose="02020603050405020304" pitchFamily="18" charset="0"/>
              <a:cs typeface="Times New Roman" panose="02020603050405020304" pitchFamily="18" charset="0"/>
            </a:endParaRPr>
          </a:p>
        </p:txBody>
      </p:sp>
      <p:sp>
        <p:nvSpPr>
          <p:cNvPr id="11537" name="Google Shape;11537;p38"/>
          <p:cNvSpPr txBox="1">
            <a:spLocks noGrp="1"/>
          </p:cNvSpPr>
          <p:nvPr>
            <p:ph type="title" idx="4294967295"/>
          </p:nvPr>
        </p:nvSpPr>
        <p:spPr>
          <a:xfrm>
            <a:off x="728929" y="3965663"/>
            <a:ext cx="1674813" cy="338138"/>
          </a:xfrm>
          <a:prstGeom prst="rect">
            <a:avLst/>
          </a:prstGeom>
        </p:spPr>
        <p:txBody>
          <a:bodyPr spcFirstLastPara="1" wrap="square" lIns="0" tIns="91199" rIns="0" bIns="91199" anchor="ctr" anchorCtr="0">
            <a:noAutofit/>
          </a:bodyPr>
          <a:lstStyle/>
          <a:p>
            <a:pPr lvl="0"/>
            <a:r>
              <a:rPr lang="en-US" sz="3000" b="1" u="sng" dirty="0" err="1">
                <a:solidFill>
                  <a:srgbClr val="76B5AF"/>
                </a:solidFill>
                <a:latin typeface="Times New Roman" panose="02020603050405020304" pitchFamily="18" charset="0"/>
                <a:cs typeface="Times New Roman" panose="02020603050405020304" pitchFamily="18" charset="0"/>
              </a:rPr>
              <a:t>Phần</a:t>
            </a:r>
            <a:r>
              <a:rPr lang="en-US" sz="3000" b="1" u="sng" dirty="0">
                <a:solidFill>
                  <a:srgbClr val="76B5AF"/>
                </a:solidFill>
                <a:latin typeface="Times New Roman" panose="02020603050405020304" pitchFamily="18" charset="0"/>
                <a:cs typeface="Times New Roman" panose="02020603050405020304" pitchFamily="18" charset="0"/>
              </a:rPr>
              <a:t> 4</a:t>
            </a:r>
            <a:endParaRPr sz="3000" b="1" u="sng" dirty="0">
              <a:solidFill>
                <a:srgbClr val="76B5AF"/>
              </a:solidFill>
              <a:latin typeface="Times New Roman" panose="02020603050405020304" pitchFamily="18" charset="0"/>
              <a:cs typeface="Times New Roman" panose="02020603050405020304" pitchFamily="18" charset="0"/>
            </a:endParaRPr>
          </a:p>
        </p:txBody>
      </p:sp>
      <p:sp>
        <p:nvSpPr>
          <p:cNvPr id="11539" name="Google Shape;11539;p38"/>
          <p:cNvSpPr txBox="1">
            <a:spLocks noGrp="1"/>
          </p:cNvSpPr>
          <p:nvPr>
            <p:ph type="subTitle" idx="4294967295"/>
          </p:nvPr>
        </p:nvSpPr>
        <p:spPr>
          <a:xfrm>
            <a:off x="2268177" y="3818026"/>
            <a:ext cx="3987800" cy="503238"/>
          </a:xfrm>
          <a:prstGeom prst="rect">
            <a:avLst/>
          </a:prstGeom>
        </p:spPr>
        <p:txBody>
          <a:bodyPr spcFirstLastPara="1" wrap="square" lIns="0" tIns="91199" rIns="0" bIns="91199" anchor="t" anchorCtr="0">
            <a:noAutofit/>
          </a:bodyPr>
          <a:lstStyle/>
          <a:p>
            <a:pPr marL="0" indent="0" algn="l">
              <a:buSzPts val="1100"/>
              <a:buNone/>
            </a:pPr>
            <a:r>
              <a:rPr lang="en-US" sz="3000" dirty="0" err="1">
                <a:solidFill>
                  <a:srgbClr val="EB9B00"/>
                </a:solidFill>
                <a:latin typeface="Times New Roman" panose="02020603050405020304" pitchFamily="18" charset="0"/>
                <a:cs typeface="Times New Roman" panose="02020603050405020304" pitchFamily="18" charset="0"/>
              </a:rPr>
              <a:t>Đoạn</a:t>
            </a:r>
            <a:r>
              <a:rPr lang="en-US" sz="3000" dirty="0">
                <a:solidFill>
                  <a:srgbClr val="EB9B00"/>
                </a:solidFill>
                <a:latin typeface="Times New Roman" panose="02020603050405020304" pitchFamily="18" charset="0"/>
                <a:cs typeface="Times New Roman" panose="02020603050405020304" pitchFamily="18" charset="0"/>
              </a:rPr>
              <a:t> </a:t>
            </a:r>
            <a:r>
              <a:rPr lang="en-US" sz="3000" dirty="0" err="1">
                <a:solidFill>
                  <a:srgbClr val="EB9B00"/>
                </a:solidFill>
                <a:latin typeface="Times New Roman" panose="02020603050405020304" pitchFamily="18" charset="0"/>
                <a:cs typeface="Times New Roman" panose="02020603050405020304" pitchFamily="18" charset="0"/>
              </a:rPr>
              <a:t>còn</a:t>
            </a:r>
            <a:r>
              <a:rPr lang="en-US" sz="3000" dirty="0">
                <a:solidFill>
                  <a:srgbClr val="EB9B00"/>
                </a:solidFill>
                <a:latin typeface="Times New Roman" panose="02020603050405020304" pitchFamily="18" charset="0"/>
                <a:cs typeface="Times New Roman" panose="02020603050405020304" pitchFamily="18" charset="0"/>
              </a:rPr>
              <a:t> </a:t>
            </a:r>
            <a:r>
              <a:rPr lang="en-US" sz="3000" dirty="0" err="1">
                <a:solidFill>
                  <a:srgbClr val="EB9B00"/>
                </a:solidFill>
                <a:latin typeface="Times New Roman" panose="02020603050405020304" pitchFamily="18" charset="0"/>
                <a:cs typeface="Times New Roman" panose="02020603050405020304" pitchFamily="18" charset="0"/>
              </a:rPr>
              <a:t>lại</a:t>
            </a:r>
            <a:r>
              <a:rPr lang="en-US" sz="3000" dirty="0">
                <a:solidFill>
                  <a:srgbClr val="EB9B00"/>
                </a:solidFill>
                <a:latin typeface="Times New Roman" panose="02020603050405020304" pitchFamily="18" charset="0"/>
                <a:cs typeface="Times New Roman" panose="02020603050405020304" pitchFamily="18" charset="0"/>
              </a:rPr>
              <a:t>.</a:t>
            </a:r>
            <a:endParaRPr sz="3000" dirty="0">
              <a:solidFill>
                <a:srgbClr val="EB9B00"/>
              </a:solidFill>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FE388C74-978E-40D8-96D3-8EECAD2FA37F}"/>
              </a:ext>
            </a:extLst>
          </p:cNvPr>
          <p:cNvSpPr/>
          <p:nvPr/>
        </p:nvSpPr>
        <p:spPr>
          <a:xfrm>
            <a:off x="979433" y="723308"/>
            <a:ext cx="7182852" cy="1289673"/>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4">
              <a:lumMod val="20000"/>
              <a:lumOff val="80000"/>
            </a:schemeClr>
          </a:solidFill>
        </p:spPr>
        <p:txBody>
          <a:bodyPr/>
          <a:lstStyle/>
          <a:p>
            <a:endParaRPr lang="en-US">
              <a:solidFill>
                <a:srgbClr val="76B5AF"/>
              </a:solidFill>
              <a:latin typeface="Times New Roman" panose="02020603050405020304" pitchFamily="18" charset="0"/>
              <a:cs typeface="Times New Roman" panose="02020603050405020304" pitchFamily="18" charset="0"/>
            </a:endParaRPr>
          </a:p>
        </p:txBody>
      </p:sp>
      <p:sp>
        <p:nvSpPr>
          <p:cNvPr id="12" name="Subtitle 2">
            <a:extLst>
              <a:ext uri="{FF2B5EF4-FFF2-40B4-BE49-F238E27FC236}">
                <a16:creationId xmlns:a16="http://schemas.microsoft.com/office/drawing/2014/main" id="{C02344A9-957E-4D6A-BDD2-71DC4A61707B}"/>
              </a:ext>
            </a:extLst>
          </p:cNvPr>
          <p:cNvSpPr txBox="1">
            <a:spLocks/>
          </p:cNvSpPr>
          <p:nvPr/>
        </p:nvSpPr>
        <p:spPr>
          <a:xfrm rot="331">
            <a:off x="1403965" y="817632"/>
            <a:ext cx="6336105" cy="11950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6057" marR="0" lvl="0" indent="-304038" algn="l" rtl="0">
              <a:lnSpc>
                <a:spcPct val="100000"/>
              </a:lnSpc>
              <a:spcBef>
                <a:spcPts val="0"/>
              </a:spcBef>
              <a:spcAft>
                <a:spcPts val="0"/>
              </a:spcAft>
              <a:buClr>
                <a:schemeClr val="dk1"/>
              </a:buClr>
              <a:buSzPts val="1200"/>
              <a:buFont typeface="Open Sans"/>
              <a:buChar char="●"/>
              <a:defRPr sz="1197" b="1" i="0" u="none" strike="noStrike" cap="none">
                <a:solidFill>
                  <a:schemeClr val="dk1"/>
                </a:solidFill>
                <a:latin typeface="Open Sans"/>
                <a:ea typeface="Open Sans"/>
                <a:cs typeface="Open Sans"/>
                <a:sym typeface="Open Sans"/>
              </a:defRPr>
            </a:lvl1pPr>
            <a:lvl2pPr marL="912114" marR="0" lvl="1"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68171" marR="0" lvl="2"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4228" marR="0" lvl="3"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0285" marR="0" lvl="4"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36342" marR="0" lvl="5"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192399" marR="0" lvl="6"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48456" marR="0" lvl="7"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04513" marR="0" lvl="8" indent="-316706"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52019" indent="0" algn="just">
              <a:buNone/>
            </a:pPr>
            <a:r>
              <a:rPr lang="en-US" sz="3000" dirty="0">
                <a:solidFill>
                  <a:schemeClr val="bg2"/>
                </a:solidFill>
                <a:latin typeface="Times New Roman" panose="02020603050405020304" pitchFamily="18" charset="0"/>
                <a:cs typeface="Times New Roman" panose="02020603050405020304" pitchFamily="18" charset="0"/>
              </a:rPr>
              <a:t>Theo </a:t>
            </a:r>
            <a:r>
              <a:rPr lang="en-US" sz="3000" dirty="0" err="1">
                <a:solidFill>
                  <a:schemeClr val="bg2"/>
                </a:solidFill>
                <a:latin typeface="Times New Roman" panose="02020603050405020304" pitchFamily="18" charset="0"/>
                <a:cs typeface="Times New Roman" panose="02020603050405020304" pitchFamily="18" charset="0"/>
              </a:rPr>
              <a:t>các</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em</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bài</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này</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có</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thể</a:t>
            </a:r>
            <a:r>
              <a:rPr lang="en-US" sz="3000" dirty="0">
                <a:solidFill>
                  <a:schemeClr val="bg2"/>
                </a:solidFill>
                <a:latin typeface="Times New Roman" panose="02020603050405020304" pitchFamily="18" charset="0"/>
                <a:cs typeface="Times New Roman" panose="02020603050405020304" pitchFamily="18" charset="0"/>
              </a:rPr>
              <a:t> chia </a:t>
            </a:r>
            <a:r>
              <a:rPr lang="en-US" sz="3000" dirty="0" err="1">
                <a:solidFill>
                  <a:schemeClr val="bg2"/>
                </a:solidFill>
                <a:latin typeface="Times New Roman" panose="02020603050405020304" pitchFamily="18" charset="0"/>
                <a:cs typeface="Times New Roman" panose="02020603050405020304" pitchFamily="18" charset="0"/>
              </a:rPr>
              <a:t>làm</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mấy</a:t>
            </a:r>
            <a:r>
              <a:rPr lang="en-US" sz="3000" dirty="0">
                <a:solidFill>
                  <a:schemeClr val="bg2"/>
                </a:solidFill>
                <a:latin typeface="Times New Roman" panose="02020603050405020304" pitchFamily="18" charset="0"/>
                <a:cs typeface="Times New Roman" panose="02020603050405020304" pitchFamily="18" charset="0"/>
              </a:rPr>
              <a:t> </a:t>
            </a:r>
            <a:r>
              <a:rPr lang="en-US" sz="3000" dirty="0" err="1">
                <a:solidFill>
                  <a:schemeClr val="bg2"/>
                </a:solidFill>
                <a:latin typeface="Times New Roman" panose="02020603050405020304" pitchFamily="18" charset="0"/>
                <a:cs typeface="Times New Roman" panose="02020603050405020304" pitchFamily="18" charset="0"/>
              </a:rPr>
              <a:t>phần</a:t>
            </a:r>
            <a:r>
              <a:rPr lang="en-US" sz="3000" dirty="0">
                <a:solidFill>
                  <a:schemeClr val="bg2"/>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1527"/>
                                        </p:tgtEl>
                                        <p:attrNameLst>
                                          <p:attrName>style.visibility</p:attrName>
                                        </p:attrNameLst>
                                      </p:cBhvr>
                                      <p:to>
                                        <p:strVal val="visible"/>
                                      </p:to>
                                    </p:set>
                                    <p:animEffect transition="in" filter="fade">
                                      <p:cBhvr>
                                        <p:cTn id="14" dur="1000"/>
                                        <p:tgtEl>
                                          <p:spTgt spid="11527"/>
                                        </p:tgtEl>
                                      </p:cBhvr>
                                    </p:animEffect>
                                    <p:anim calcmode="lin" valueType="num">
                                      <p:cBhvr>
                                        <p:cTn id="15" dur="1000" fill="hold"/>
                                        <p:tgtEl>
                                          <p:spTgt spid="11527"/>
                                        </p:tgtEl>
                                        <p:attrNameLst>
                                          <p:attrName>ppt_x</p:attrName>
                                        </p:attrNameLst>
                                      </p:cBhvr>
                                      <p:tavLst>
                                        <p:tav tm="0">
                                          <p:val>
                                            <p:strVal val="#ppt_x"/>
                                          </p:val>
                                        </p:tav>
                                        <p:tav tm="100000">
                                          <p:val>
                                            <p:strVal val="#ppt_x"/>
                                          </p:val>
                                        </p:tav>
                                      </p:tavLst>
                                    </p:anim>
                                    <p:anim calcmode="lin" valueType="num">
                                      <p:cBhvr>
                                        <p:cTn id="16" dur="900" decel="100000" fill="hold"/>
                                        <p:tgtEl>
                                          <p:spTgt spid="115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52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528"/>
                                        </p:tgtEl>
                                        <p:attrNameLst>
                                          <p:attrName>style.visibility</p:attrName>
                                        </p:attrNameLst>
                                      </p:cBhvr>
                                      <p:to>
                                        <p:strVal val="visible"/>
                                      </p:to>
                                    </p:set>
                                    <p:anim calcmode="lin" valueType="num">
                                      <p:cBhvr additive="base">
                                        <p:cTn id="22" dur="500" fill="hold"/>
                                        <p:tgtEl>
                                          <p:spTgt spid="11528"/>
                                        </p:tgtEl>
                                        <p:attrNameLst>
                                          <p:attrName>ppt_x</p:attrName>
                                        </p:attrNameLst>
                                      </p:cBhvr>
                                      <p:tavLst>
                                        <p:tav tm="0">
                                          <p:val>
                                            <p:strVal val="0-#ppt_w/2"/>
                                          </p:val>
                                        </p:tav>
                                        <p:tav tm="100000">
                                          <p:val>
                                            <p:strVal val="#ppt_x"/>
                                          </p:val>
                                        </p:tav>
                                      </p:tavLst>
                                    </p:anim>
                                    <p:anim calcmode="lin" valueType="num">
                                      <p:cBhvr additive="base">
                                        <p:cTn id="23" dur="500" fill="hold"/>
                                        <p:tgtEl>
                                          <p:spTgt spid="1152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11530">
                                            <p:txEl>
                                              <p:pRg st="0" end="0"/>
                                            </p:txEl>
                                          </p:spTgt>
                                        </p:tgtEl>
                                        <p:attrNameLst>
                                          <p:attrName>style.visibility</p:attrName>
                                        </p:attrNameLst>
                                      </p:cBhvr>
                                      <p:to>
                                        <p:strVal val="visible"/>
                                      </p:to>
                                    </p:set>
                                    <p:anim calcmode="lin" valueType="num">
                                      <p:cBhvr additive="base">
                                        <p:cTn id="27" dur="500" fill="hold"/>
                                        <p:tgtEl>
                                          <p:spTgt spid="1153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5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531"/>
                                        </p:tgtEl>
                                        <p:attrNameLst>
                                          <p:attrName>style.visibility</p:attrName>
                                        </p:attrNameLst>
                                      </p:cBhvr>
                                      <p:to>
                                        <p:strVal val="visible"/>
                                      </p:to>
                                    </p:set>
                                    <p:anim calcmode="lin" valueType="num">
                                      <p:cBhvr additive="base">
                                        <p:cTn id="33" dur="500" fill="hold"/>
                                        <p:tgtEl>
                                          <p:spTgt spid="11531"/>
                                        </p:tgtEl>
                                        <p:attrNameLst>
                                          <p:attrName>ppt_x</p:attrName>
                                        </p:attrNameLst>
                                      </p:cBhvr>
                                      <p:tavLst>
                                        <p:tav tm="0">
                                          <p:val>
                                            <p:strVal val="0-#ppt_w/2"/>
                                          </p:val>
                                        </p:tav>
                                        <p:tav tm="100000">
                                          <p:val>
                                            <p:strVal val="#ppt_x"/>
                                          </p:val>
                                        </p:tav>
                                      </p:tavLst>
                                    </p:anim>
                                    <p:anim calcmode="lin" valueType="num">
                                      <p:cBhvr additive="base">
                                        <p:cTn id="34" dur="500" fill="hold"/>
                                        <p:tgtEl>
                                          <p:spTgt spid="11531"/>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1533">
                                            <p:txEl>
                                              <p:pRg st="0" end="0"/>
                                            </p:txEl>
                                          </p:spTgt>
                                        </p:tgtEl>
                                        <p:attrNameLst>
                                          <p:attrName>style.visibility</p:attrName>
                                        </p:attrNameLst>
                                      </p:cBhvr>
                                      <p:to>
                                        <p:strVal val="visible"/>
                                      </p:to>
                                    </p:set>
                                    <p:anim calcmode="lin" valueType="num">
                                      <p:cBhvr additive="base">
                                        <p:cTn id="38" dur="500" fill="hold"/>
                                        <p:tgtEl>
                                          <p:spTgt spid="1153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1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1534"/>
                                        </p:tgtEl>
                                        <p:attrNameLst>
                                          <p:attrName>style.visibility</p:attrName>
                                        </p:attrNameLst>
                                      </p:cBhvr>
                                      <p:to>
                                        <p:strVal val="visible"/>
                                      </p:to>
                                    </p:set>
                                    <p:anim calcmode="lin" valueType="num">
                                      <p:cBhvr additive="base">
                                        <p:cTn id="44" dur="500" fill="hold"/>
                                        <p:tgtEl>
                                          <p:spTgt spid="11534"/>
                                        </p:tgtEl>
                                        <p:attrNameLst>
                                          <p:attrName>ppt_x</p:attrName>
                                        </p:attrNameLst>
                                      </p:cBhvr>
                                      <p:tavLst>
                                        <p:tav tm="0">
                                          <p:val>
                                            <p:strVal val="0-#ppt_w/2"/>
                                          </p:val>
                                        </p:tav>
                                        <p:tav tm="100000">
                                          <p:val>
                                            <p:strVal val="#ppt_x"/>
                                          </p:val>
                                        </p:tav>
                                      </p:tavLst>
                                    </p:anim>
                                    <p:anim calcmode="lin" valueType="num">
                                      <p:cBhvr additive="base">
                                        <p:cTn id="45" dur="500" fill="hold"/>
                                        <p:tgtEl>
                                          <p:spTgt spid="11534"/>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2" fill="hold" grpId="0" nodeType="afterEffect">
                                  <p:stCondLst>
                                    <p:cond delay="0"/>
                                  </p:stCondLst>
                                  <p:childTnLst>
                                    <p:set>
                                      <p:cBhvr>
                                        <p:cTn id="48" dur="1" fill="hold">
                                          <p:stCondLst>
                                            <p:cond delay="0"/>
                                          </p:stCondLst>
                                        </p:cTn>
                                        <p:tgtEl>
                                          <p:spTgt spid="11536">
                                            <p:txEl>
                                              <p:pRg st="0" end="0"/>
                                            </p:txEl>
                                          </p:spTgt>
                                        </p:tgtEl>
                                        <p:attrNameLst>
                                          <p:attrName>style.visibility</p:attrName>
                                        </p:attrNameLst>
                                      </p:cBhvr>
                                      <p:to>
                                        <p:strVal val="visible"/>
                                      </p:to>
                                    </p:set>
                                    <p:anim calcmode="lin" valueType="num">
                                      <p:cBhvr additive="base">
                                        <p:cTn id="49" dur="500" fill="hold"/>
                                        <p:tgtEl>
                                          <p:spTgt spid="1153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5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537"/>
                                        </p:tgtEl>
                                        <p:attrNameLst>
                                          <p:attrName>style.visibility</p:attrName>
                                        </p:attrNameLst>
                                      </p:cBhvr>
                                      <p:to>
                                        <p:strVal val="visible"/>
                                      </p:to>
                                    </p:set>
                                    <p:anim calcmode="lin" valueType="num">
                                      <p:cBhvr additive="base">
                                        <p:cTn id="55" dur="500" fill="hold"/>
                                        <p:tgtEl>
                                          <p:spTgt spid="11537"/>
                                        </p:tgtEl>
                                        <p:attrNameLst>
                                          <p:attrName>ppt_x</p:attrName>
                                        </p:attrNameLst>
                                      </p:cBhvr>
                                      <p:tavLst>
                                        <p:tav tm="0">
                                          <p:val>
                                            <p:strVal val="0-#ppt_w/2"/>
                                          </p:val>
                                        </p:tav>
                                        <p:tav tm="100000">
                                          <p:val>
                                            <p:strVal val="#ppt_x"/>
                                          </p:val>
                                        </p:tav>
                                      </p:tavLst>
                                    </p:anim>
                                    <p:anim calcmode="lin" valueType="num">
                                      <p:cBhvr additive="base">
                                        <p:cTn id="56" dur="500" fill="hold"/>
                                        <p:tgtEl>
                                          <p:spTgt spid="11537"/>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539">
                                            <p:txEl>
                                              <p:pRg st="0" end="0"/>
                                            </p:txEl>
                                          </p:spTgt>
                                        </p:tgtEl>
                                        <p:attrNameLst>
                                          <p:attrName>style.visibility</p:attrName>
                                        </p:attrNameLst>
                                      </p:cBhvr>
                                      <p:to>
                                        <p:strVal val="visible"/>
                                      </p:to>
                                    </p:set>
                                    <p:anim calcmode="lin" valueType="num">
                                      <p:cBhvr additive="base">
                                        <p:cTn id="60" dur="500" fill="hold"/>
                                        <p:tgtEl>
                                          <p:spTgt spid="11539">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15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7" grpId="0"/>
      <p:bldP spid="11528" grpId="0"/>
      <p:bldP spid="11530" grpId="0" build="p"/>
      <p:bldP spid="11531" grpId="0"/>
      <p:bldP spid="11534" grpId="0"/>
      <p:bldP spid="11536" grpId="0" build="p"/>
      <p:bldP spid="11537" grpId="0"/>
      <p:bldP spid="11539" grpId="0" build="p"/>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93"/>
        <p:cNvGrpSpPr/>
        <p:nvPr/>
      </p:nvGrpSpPr>
      <p:grpSpPr>
        <a:xfrm>
          <a:off x="0" y="0"/>
          <a:ext cx="0" cy="0"/>
          <a:chOff x="0" y="0"/>
          <a:chExt cx="0" cy="0"/>
        </a:xfrm>
      </p:grpSpPr>
      <p:sp>
        <p:nvSpPr>
          <p:cNvPr id="6" name="Rectangle 5">
            <a:extLst>
              <a:ext uri="{FF2B5EF4-FFF2-40B4-BE49-F238E27FC236}">
                <a16:creationId xmlns:a16="http://schemas.microsoft.com/office/drawing/2014/main" id="{A7647524-98B1-4755-B73C-11399058C5F4}"/>
              </a:ext>
            </a:extLst>
          </p:cNvPr>
          <p:cNvSpPr/>
          <p:nvPr/>
        </p:nvSpPr>
        <p:spPr>
          <a:xfrm>
            <a:off x="3940480" y="1053404"/>
            <a:ext cx="1184940" cy="646331"/>
          </a:xfrm>
          <a:prstGeom prst="rect">
            <a:avLst/>
          </a:prstGeom>
        </p:spPr>
        <p:txBody>
          <a:bodyPr wrap="none">
            <a:spAutoFit/>
          </a:bodyPr>
          <a:lstStyle/>
          <a:p>
            <a:r>
              <a:rPr lang="vi-VN" sz="3600" b="1" dirty="0">
                <a:solidFill>
                  <a:schemeClr val="accent5">
                    <a:lumMod val="50000"/>
                  </a:schemeClr>
                </a:solidFill>
                <a:latin typeface="+mj-lt"/>
                <a:cs typeface="Calibri" panose="020F0502020204030204" pitchFamily="34" charset="0"/>
              </a:rPr>
              <a:t>quặn</a:t>
            </a:r>
            <a:endParaRPr lang="en-US" sz="3600" b="1" dirty="0">
              <a:solidFill>
                <a:schemeClr val="accent5">
                  <a:lumMod val="50000"/>
                </a:schemeClr>
              </a:solidFill>
              <a:latin typeface="+mj-lt"/>
            </a:endParaRPr>
          </a:p>
        </p:txBody>
      </p:sp>
      <p:sp>
        <p:nvSpPr>
          <p:cNvPr id="7" name="Rectangle 6">
            <a:extLst>
              <a:ext uri="{FF2B5EF4-FFF2-40B4-BE49-F238E27FC236}">
                <a16:creationId xmlns:a16="http://schemas.microsoft.com/office/drawing/2014/main" id="{E65DEEFB-4285-4CE7-8F7C-41F1BFBA5D0C}"/>
              </a:ext>
            </a:extLst>
          </p:cNvPr>
          <p:cNvSpPr/>
          <p:nvPr/>
        </p:nvSpPr>
        <p:spPr>
          <a:xfrm>
            <a:off x="3140995" y="1754674"/>
            <a:ext cx="2634054" cy="646331"/>
          </a:xfrm>
          <a:prstGeom prst="rect">
            <a:avLst/>
          </a:prstGeom>
        </p:spPr>
        <p:txBody>
          <a:bodyPr wrap="none">
            <a:spAutoFit/>
          </a:bodyPr>
          <a:lstStyle/>
          <a:p>
            <a:r>
              <a:rPr lang="vi-VN" sz="3600" b="1" dirty="0">
                <a:solidFill>
                  <a:schemeClr val="accent5">
                    <a:lumMod val="50000"/>
                  </a:schemeClr>
                </a:solidFill>
                <a:latin typeface="+mj-lt"/>
                <a:cs typeface="Calibri" panose="020F0502020204030204" pitchFamily="34" charset="0"/>
              </a:rPr>
              <a:t>thuyên giảm</a:t>
            </a:r>
            <a:endParaRPr lang="en-US" sz="3600" b="1" dirty="0">
              <a:solidFill>
                <a:schemeClr val="accent5">
                  <a:lumMod val="50000"/>
                </a:schemeClr>
              </a:solidFill>
              <a:latin typeface="+mj-lt"/>
            </a:endParaRPr>
          </a:p>
        </p:txBody>
      </p:sp>
      <p:sp>
        <p:nvSpPr>
          <p:cNvPr id="8" name="Rectangle 7">
            <a:extLst>
              <a:ext uri="{FF2B5EF4-FFF2-40B4-BE49-F238E27FC236}">
                <a16:creationId xmlns:a16="http://schemas.microsoft.com/office/drawing/2014/main" id="{1408194A-FC45-41C9-82C6-585720B491F5}"/>
              </a:ext>
            </a:extLst>
          </p:cNvPr>
          <p:cNvSpPr/>
          <p:nvPr/>
        </p:nvSpPr>
        <p:spPr>
          <a:xfrm>
            <a:off x="3133144" y="2476078"/>
            <a:ext cx="2646878" cy="646331"/>
          </a:xfrm>
          <a:prstGeom prst="rect">
            <a:avLst/>
          </a:prstGeom>
        </p:spPr>
        <p:txBody>
          <a:bodyPr wrap="none">
            <a:spAutoFit/>
          </a:bodyPr>
          <a:lstStyle/>
          <a:p>
            <a:r>
              <a:rPr lang="vi-VN" sz="3600" b="1" dirty="0">
                <a:solidFill>
                  <a:schemeClr val="accent5">
                    <a:lumMod val="50000"/>
                  </a:schemeClr>
                </a:solidFill>
                <a:latin typeface="+mj-lt"/>
                <a:cs typeface="Calibri" panose="020F0502020204030204" pitchFamily="34" charset="0"/>
              </a:rPr>
              <a:t>khẩn khoản </a:t>
            </a:r>
            <a:endParaRPr lang="en-US" sz="3600" b="1" dirty="0">
              <a:solidFill>
                <a:schemeClr val="accent5">
                  <a:lumMod val="50000"/>
                </a:schemeClr>
              </a:solidFill>
              <a:latin typeface="+mj-lt"/>
            </a:endParaRPr>
          </a:p>
        </p:txBody>
      </p:sp>
      <p:sp>
        <p:nvSpPr>
          <p:cNvPr id="10" name="Rectangle 9">
            <a:extLst>
              <a:ext uri="{FF2B5EF4-FFF2-40B4-BE49-F238E27FC236}">
                <a16:creationId xmlns:a16="http://schemas.microsoft.com/office/drawing/2014/main" id="{57353FC8-D6BE-44C2-B14E-C37F6725DA91}"/>
              </a:ext>
            </a:extLst>
          </p:cNvPr>
          <p:cNvSpPr/>
          <p:nvPr/>
        </p:nvSpPr>
        <p:spPr>
          <a:xfrm>
            <a:off x="3249853" y="3157214"/>
            <a:ext cx="2644294" cy="646331"/>
          </a:xfrm>
          <a:prstGeom prst="rect">
            <a:avLst/>
          </a:prstGeom>
        </p:spPr>
        <p:txBody>
          <a:bodyPr wrap="square">
            <a:spAutoFit/>
          </a:bodyPr>
          <a:lstStyle/>
          <a:p>
            <a:r>
              <a:rPr lang="vi-VN" sz="3600" b="1" dirty="0">
                <a:solidFill>
                  <a:schemeClr val="accent5">
                    <a:lumMod val="50000"/>
                  </a:schemeClr>
                </a:solidFill>
                <a:latin typeface="+mj-lt"/>
                <a:cs typeface="Calibri" panose="020F0502020204030204" pitchFamily="34" charset="0"/>
              </a:rPr>
              <a:t>quằn quại</a:t>
            </a:r>
            <a:endParaRPr lang="en-US" sz="3600" b="1" dirty="0">
              <a:solidFill>
                <a:schemeClr val="accent5">
                  <a:lumMod val="50000"/>
                </a:schemeClr>
              </a:solidFill>
              <a:latin typeface="+mj-lt"/>
            </a:endParaRPr>
          </a:p>
        </p:txBody>
      </p:sp>
      <p:sp>
        <p:nvSpPr>
          <p:cNvPr id="11" name="Rectangle 10">
            <a:extLst>
              <a:ext uri="{FF2B5EF4-FFF2-40B4-BE49-F238E27FC236}">
                <a16:creationId xmlns:a16="http://schemas.microsoft.com/office/drawing/2014/main" id="{E0D562F9-2934-4327-A50F-C1686DF30EA7}"/>
              </a:ext>
            </a:extLst>
          </p:cNvPr>
          <p:cNvSpPr/>
          <p:nvPr/>
        </p:nvSpPr>
        <p:spPr>
          <a:xfrm>
            <a:off x="3360537" y="3846256"/>
            <a:ext cx="2231701" cy="646331"/>
          </a:xfrm>
          <a:prstGeom prst="rect">
            <a:avLst/>
          </a:prstGeom>
        </p:spPr>
        <p:txBody>
          <a:bodyPr wrap="none">
            <a:spAutoFit/>
          </a:bodyPr>
          <a:lstStyle/>
          <a:p>
            <a:r>
              <a:rPr lang="vi-VN" sz="3600" b="1" dirty="0">
                <a:solidFill>
                  <a:schemeClr val="accent5">
                    <a:lumMod val="50000"/>
                  </a:schemeClr>
                </a:solidFill>
                <a:latin typeface="+mj-lt"/>
                <a:cs typeface="Calibri" panose="020F0502020204030204" pitchFamily="34" charset="0"/>
              </a:rPr>
              <a:t>dứt khoát </a:t>
            </a:r>
            <a:endParaRPr lang="en-US" sz="3600" b="1" dirty="0">
              <a:solidFill>
                <a:schemeClr val="accent5">
                  <a:lumMod val="50000"/>
                </a:schemeClr>
              </a:solidFill>
              <a:latin typeface="+mj-lt"/>
            </a:endParaRPr>
          </a:p>
        </p:txBody>
      </p:sp>
      <p:sp>
        <p:nvSpPr>
          <p:cNvPr id="17" name="Google Shape;11527;p38">
            <a:extLst>
              <a:ext uri="{FF2B5EF4-FFF2-40B4-BE49-F238E27FC236}">
                <a16:creationId xmlns:a16="http://schemas.microsoft.com/office/drawing/2014/main" id="{BD9883FA-FFE4-4CA2-9BD8-7188D12A31F5}"/>
              </a:ext>
            </a:extLst>
          </p:cNvPr>
          <p:cNvSpPr txBox="1">
            <a:spLocks/>
          </p:cNvSpPr>
          <p:nvPr/>
        </p:nvSpPr>
        <p:spPr>
          <a:xfrm>
            <a:off x="2876432" y="570833"/>
            <a:ext cx="3783448" cy="569400"/>
          </a:xfrm>
          <a:prstGeom prst="rect">
            <a:avLst/>
          </a:prstGeom>
          <a:noFill/>
          <a:ln>
            <a:noFill/>
          </a:ln>
        </p:spPr>
        <p:txBody>
          <a:bodyPr spcFirstLastPara="1" wrap="square" lIns="0" tIns="91199" rIns="0" bIns="91199"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4400" b="1" dirty="0" err="1">
                <a:solidFill>
                  <a:srgbClr val="C00000"/>
                </a:solidFill>
                <a:latin typeface="+mj-lt"/>
              </a:rPr>
              <a:t>Luyện</a:t>
            </a:r>
            <a:r>
              <a:rPr lang="en-US" sz="4400" b="1" dirty="0">
                <a:solidFill>
                  <a:srgbClr val="C00000"/>
                </a:solidFill>
                <a:latin typeface="+mj-lt"/>
              </a:rPr>
              <a:t> </a:t>
            </a:r>
            <a:r>
              <a:rPr lang="en-US" sz="4400" b="1" dirty="0" err="1">
                <a:solidFill>
                  <a:srgbClr val="C00000"/>
                </a:solidFill>
                <a:latin typeface="+mj-lt"/>
              </a:rPr>
              <a:t>đọc</a:t>
            </a:r>
            <a:r>
              <a:rPr lang="en-US" sz="4400" b="1" dirty="0">
                <a:solidFill>
                  <a:srgbClr val="C00000"/>
                </a:solidFill>
                <a:latin typeface="+mj-lt"/>
              </a:rPr>
              <a:t> </a:t>
            </a:r>
            <a:r>
              <a:rPr lang="en-US" sz="4400" b="1" dirty="0" err="1">
                <a:solidFill>
                  <a:srgbClr val="C00000"/>
                </a:solidFill>
                <a:latin typeface="+mj-lt"/>
              </a:rPr>
              <a:t>từ</a:t>
            </a:r>
            <a:endParaRPr lang="en-US" sz="4400" b="1"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7" grpId="0"/>
    </p:bldLst>
  </p:timing>
</p:sld>
</file>

<file path=ppt/theme/theme1.xml><?xml version="1.0" encoding="utf-8"?>
<a:theme xmlns:a="http://schemas.openxmlformats.org/drawingml/2006/main" name="Fall Activities Binder by Slidesgo">
  <a:themeElements>
    <a:clrScheme name="Simple Light">
      <a:dk1>
        <a:srgbClr val="622300"/>
      </a:dk1>
      <a:lt1>
        <a:srgbClr val="AF4F4F"/>
      </a:lt1>
      <a:dk2>
        <a:srgbClr val="E5771C"/>
      </a:dk2>
      <a:lt2>
        <a:srgbClr val="EB9B00"/>
      </a:lt2>
      <a:accent1>
        <a:srgbClr val="EC4940"/>
      </a:accent1>
      <a:accent2>
        <a:srgbClr val="9F200A"/>
      </a:accent2>
      <a:accent3>
        <a:srgbClr val="7F7C18"/>
      </a:accent3>
      <a:accent4>
        <a:srgbClr val="AAA61E"/>
      </a:accent4>
      <a:accent5>
        <a:srgbClr val="76B5AF"/>
      </a:accent5>
      <a:accent6>
        <a:srgbClr val="FFC83A"/>
      </a:accent6>
      <a:hlink>
        <a:srgbClr val="6223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982</Words>
  <Application>Microsoft Office PowerPoint</Application>
  <PresentationFormat>On-screen Show (16:9)</PresentationFormat>
  <Paragraphs>74</Paragraphs>
  <Slides>22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Montserrat</vt:lpstr>
      <vt:lpstr>Wingdings</vt:lpstr>
      <vt:lpstr>Nunito Black</vt:lpstr>
      <vt:lpstr>Grand Hotel</vt:lpstr>
      <vt:lpstr>Open Sans</vt:lpstr>
      <vt:lpstr>Nunito</vt:lpstr>
      <vt:lpstr>Arial</vt:lpstr>
      <vt:lpstr>Times New Roman</vt:lpstr>
      <vt:lpstr>Times New Roman (Headings)</vt:lpstr>
      <vt:lpstr>Fall Activities Binder by Slidesgo</vt:lpstr>
      <vt:lpstr>PowerPoint Presentation</vt:lpstr>
      <vt:lpstr>Tập đọc</vt:lpstr>
      <vt:lpstr>Mục tiêu</vt:lpstr>
      <vt:lpstr>LUYỆN ĐỌC</vt:lpstr>
      <vt:lpstr>PowerPoint Presentation</vt:lpstr>
      <vt:lpstr>PowerPoint Presentation</vt:lpstr>
      <vt:lpstr>PowerPoint Presentation</vt:lpstr>
      <vt:lpstr>Chia đoạn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học đến đây là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cp:lastModifiedBy>Swift3</cp:lastModifiedBy>
  <cp:revision>27</cp:revision>
  <dcterms:modified xsi:type="dcterms:W3CDTF">2022-12-18T15:48:40Z</dcterms:modified>
</cp:coreProperties>
</file>