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306" r:id="rId2"/>
    <p:sldId id="295" r:id="rId3"/>
    <p:sldId id="302" r:id="rId4"/>
    <p:sldId id="303" r:id="rId5"/>
    <p:sldId id="304" r:id="rId6"/>
    <p:sldId id="296" r:id="rId7"/>
    <p:sldId id="266" r:id="rId8"/>
    <p:sldId id="284" r:id="rId9"/>
    <p:sldId id="256" r:id="rId10"/>
    <p:sldId id="285" r:id="rId11"/>
    <p:sldId id="258" r:id="rId12"/>
    <p:sldId id="286" r:id="rId13"/>
    <p:sldId id="287" r:id="rId14"/>
    <p:sldId id="259" r:id="rId15"/>
    <p:sldId id="288" r:id="rId16"/>
    <p:sldId id="289" r:id="rId17"/>
    <p:sldId id="290" r:id="rId18"/>
    <p:sldId id="291" r:id="rId19"/>
    <p:sldId id="301" r:id="rId20"/>
    <p:sldId id="299" r:id="rId21"/>
    <p:sldId id="297" r:id="rId22"/>
    <p:sldId id="267" r:id="rId23"/>
    <p:sldId id="305" r:id="rId24"/>
    <p:sldId id="300" r:id="rId25"/>
    <p:sldId id="292" r:id="rId26"/>
    <p:sldId id="293" r:id="rId27"/>
    <p:sldId id="298" r:id="rId28"/>
    <p:sldId id="294" r:id="rId29"/>
  </p:sldIdLst>
  <p:sldSz cx="12192000" cy="6858000"/>
  <p:notesSz cx="6858000" cy="9144000"/>
  <p:embeddedFontLst>
    <p:embeddedFont>
      <p:font typeface="等线" panose="02010600030101010101" pitchFamily="2" charset="-122"/>
      <p:regular r:id="rId31"/>
      <p:bold r:id="rId32"/>
    </p:embeddedFont>
    <p:embeddedFont>
      <p:font typeface="等线 Light" panose="02010600030101010101" pitchFamily="2" charset="-122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27C"/>
    <a:srgbClr val="AAC5E0"/>
    <a:srgbClr val="A2C0DA"/>
    <a:srgbClr val="AAC8E2"/>
    <a:srgbClr val="9BB9D5"/>
    <a:srgbClr val="431AF2"/>
    <a:srgbClr val="C2DAEA"/>
    <a:srgbClr val="B3DAED"/>
    <a:srgbClr val="D0DDEE"/>
    <a:srgbClr val="5EC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28C6938-E468-487D-9C96-BE6557D3836C}" type="datetimeFigureOut">
              <a:rPr lang="zh-CN" altLang="en-US" smtClean="0"/>
              <a:pPr/>
              <a:t>2022/12/2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29E8353-EE5B-42EF-8C73-23AD95668F3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095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583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119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8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663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401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176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45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CC2CD-05A6-47D8-AAC0-0F103B000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6F08B9A-94D4-4607-8403-3D55CA856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B78BDD-48AA-4ACD-9EAE-57FBDC6E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DEA34D-0E54-420F-A3DC-21AF18F5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FA891E-CA63-4845-B26F-4F1FE601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013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3331D7-A241-4678-8699-95909B8C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53B4EB-8838-411C-92DF-983A10E9F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2376FA-DD95-4F2C-A2E7-D40EBD9D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411C6B-0BB8-4AD0-80ED-0D613670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91B9FC-F050-4F70-86DC-AE9DC5A4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5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DC3A3F2-4AC1-45CB-B9E8-AC8299E5D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8B8E17-958B-4943-BBB6-D9F0663F6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9CACF5-D874-4F38-B1A6-1B2036D3C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E28D05-62CC-4CC6-857A-FBE7DE75B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BD1AA1-9530-46D5-8112-2996B442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08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DCC55-7DA8-4638-8276-C2BB432B6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AC550E-6B7F-4FF2-AF1D-2081E8399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F650BA-DE1E-4457-AA5A-A5AE426D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294FD-749C-4917-869A-53B6D0C4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290A71-C015-46AB-807F-C8E6FAA4A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88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06A6F4-E14B-4B92-8232-8FD037A2C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02362F-5C6C-44F9-A5EB-569B7E9EA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94D1E-441C-40EA-A53F-DDB3AA7F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9EF05E-186A-4449-BBF0-E2854066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3611A1-7957-40DF-B1D6-F9E66682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62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18B6-081E-483A-8E9B-6D295178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82331A-D730-4AAE-AC42-F3427F7AD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DC4C08-B6E5-4E52-9003-8F284E24C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B56C6D-0B71-439F-9C20-52458480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C5E58C-CED7-4F07-9DE1-DFCD6CA4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633991-8AE8-444D-A4E5-965FD5704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065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6CD18-3459-46D6-84FB-A64B5E65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1B93DD-2CA9-46D5-AE54-6F41E9074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BFE616-2371-48BB-8D96-96794BB4C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D61456-2423-4210-8857-2EBAD4EA29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ACACC2E-B252-41AF-ACD9-9AA343C62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3368B26-9710-4CA4-84D5-AE772937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E5AD7E4-CBE7-48A5-9D1F-F618FF8F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7269E67-44B9-4C42-B918-66EDFD58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16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ACE6B0-3F20-46EC-8343-65308A2A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CCC45-7AED-438F-8C66-E8DBBF023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76D78A5-6DEB-4878-B568-C996C965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1F78F5F-23DA-41C1-8FEF-9CF9AD6C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8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821B68-5027-4D52-BC36-541C55B2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2E0F08-F916-49A2-8E2E-8D477378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E75208-CD0F-4FE6-8277-020F128B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7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5BA7C-4E20-4096-8AF0-DAAE9A9D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D06826-1CBF-444D-A8B7-23B8763B6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FBA9C1-11AD-4EC4-81AA-2003D1541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88496B-3A9B-4B3E-9212-741FE7BF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91A416-F9E4-41D9-B92B-0BE0637C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918A47-78CE-4FF0-B966-43572894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07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0B3AF6-C6CB-4D62-A86A-819A1E8F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7C566E3-2FAA-4415-AD5F-7B0163F34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344FD0-67EB-4C9C-A883-94FE38666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BE2240-F3FF-4C96-8252-A918E62D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91CA98-916D-473D-9477-506FFEEF2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DAF41A-F6F0-470A-A891-08BD5652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81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334A3C-9995-4CA4-8EA3-3A51D0D0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94BCCF-B38C-4B86-A983-8353E4BF6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C59ED-EB07-4FDF-B215-7E209D4DF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0EF2465-9831-406A-A94C-773E646A7D41}" type="datetimeFigureOut">
              <a:rPr lang="zh-CN" altLang="en-US" smtClean="0"/>
              <a:pPr/>
              <a:t>2022/12/2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81FF19-9DB7-4E22-9C90-D3B79B85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495067-A0D8-4219-A372-9FDE5F45A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A5394A1-2D86-47EC-8CF1-66BDF1FA20C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2F6517A8-506B-4012-85B4-49B3DD9DFE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382732" cy="6858000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D0EC8314-84CD-4087-A7ED-48B5FAE86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5842"/>
          <a:stretch/>
        </p:blipFill>
        <p:spPr>
          <a:xfrm>
            <a:off x="0" y="5116155"/>
            <a:ext cx="12192000" cy="17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8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0BB5F0-8458-4B7F-8970-9F36B8533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15" y="227175"/>
            <a:ext cx="6479140" cy="15908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 defTabSz="514350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 defTabSz="514350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       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858C36-91FF-4B1C-9916-7A345838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771" y="1946954"/>
            <a:ext cx="9167528" cy="22679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</a:t>
            </a:r>
          </a:p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</a:p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              </a:t>
            </a:r>
          </a:p>
        </p:txBody>
      </p:sp>
    </p:spTree>
    <p:extLst>
      <p:ext uri="{BB962C8B-B14F-4D97-AF65-F5344CB8AC3E}">
        <p14:creationId xmlns:p14="http://schemas.microsoft.com/office/powerpoint/2010/main" val="3483458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01AB42F4-B98D-4143-8BF3-7DC677AC423F}"/>
              </a:ext>
            </a:extLst>
          </p:cNvPr>
          <p:cNvSpPr/>
          <p:nvPr/>
        </p:nvSpPr>
        <p:spPr>
          <a:xfrm>
            <a:off x="685800" y="571500"/>
            <a:ext cx="10944225" cy="567213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E9CFB5E1-140C-479C-94D6-A30B2D977BDC}"/>
              </a:ext>
            </a:extLst>
          </p:cNvPr>
          <p:cNvSpPr/>
          <p:nvPr/>
        </p:nvSpPr>
        <p:spPr>
          <a:xfrm>
            <a:off x="4228538" y="614362"/>
            <a:ext cx="38587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2A9DE905-1DAF-4BAF-891E-2EDC4D72B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2" y="1976308"/>
            <a:ext cx="239187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Đọc đúng: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5FC33B6C-2F45-4B89-BD6D-1D6D154DE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1" y="2984370"/>
            <a:ext cx="3673241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Ngắt câu: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6EEF9107-8636-4BB8-9200-CD929A595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1" y="2481133"/>
            <a:ext cx="1025090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Pi-e, Nô-en, lúi húi, Gioan, trầm ngâm , giáo đường, …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99A91C6A-794A-449F-B96B-5D10A86A5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1" y="3416170"/>
            <a:ext cx="1025090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đâu biết/ chuỗi ngọc này Pi-e dành để tặng vợ chưa cưới của mình,/ nhưng rồi một tai nạn giao thông/ đã cướp mất người anh yêu quý. </a:t>
            </a:r>
          </a:p>
        </p:txBody>
      </p:sp>
    </p:spTree>
    <p:extLst>
      <p:ext uri="{BB962C8B-B14F-4D97-AF65-F5344CB8AC3E}">
        <p14:creationId xmlns:p14="http://schemas.microsoft.com/office/powerpoint/2010/main" val="32757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ocean-blue-pearl-necklace-with-blue-crazy-horse-jasper">
            <a:extLst>
              <a:ext uri="{FF2B5EF4-FFF2-40B4-BE49-F238E27FC236}">
                <a16:creationId xmlns:a16="http://schemas.microsoft.com/office/drawing/2014/main" id="{F625D0B3-71F9-4423-98E3-DAD26060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658" y="1383323"/>
            <a:ext cx="3062562" cy="3628425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" name="Rectangle 6">
            <a:extLst>
              <a:ext uri="{FF2B5EF4-FFF2-40B4-BE49-F238E27FC236}">
                <a16:creationId xmlns:a16="http://schemas.microsoft.com/office/drawing/2014/main" id="{7B494972-468A-4403-9ECB-CBA23C8C3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238" y="1897578"/>
            <a:ext cx="40623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Chuỗi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ngọc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lam:  </a:t>
            </a: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B59718D-0D2A-40B9-B90C-CB4980810BE3}"/>
              </a:ext>
            </a:extLst>
          </p:cNvPr>
          <p:cNvSpPr/>
          <p:nvPr/>
        </p:nvSpPr>
        <p:spPr>
          <a:xfrm>
            <a:off x="3434170" y="344418"/>
            <a:ext cx="5417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0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>
            <a:extLst>
              <a:ext uri="{FF2B5EF4-FFF2-40B4-BE49-F238E27FC236}">
                <a16:creationId xmlns:a16="http://schemas.microsoft.com/office/drawing/2014/main" id="{A92A3BAB-1D15-4250-9D91-F85551642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6" y="1592060"/>
            <a:ext cx="726222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Chúa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24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25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Chúa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Jê-su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A09AAD40-4FF0-4B56-BCC1-29A46FFDB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6" y="742405"/>
            <a:ext cx="32763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kern="0" dirty="0" err="1">
                <a:solidFill>
                  <a:srgbClr val="431AF2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kern="0" dirty="0">
                <a:solidFill>
                  <a:srgbClr val="431AF2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431AF2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Nô</a:t>
            </a:r>
            <a:r>
              <a:rPr lang="en-US" sz="3600" b="1" kern="0" dirty="0">
                <a:solidFill>
                  <a:srgbClr val="431AF2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– en: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9A53A0A-1C62-43AE-9FE4-AF4DE38AA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900" y="562708"/>
            <a:ext cx="3990549" cy="44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C549BE-F7E4-491E-A822-89F25754B6D7}"/>
              </a:ext>
            </a:extLst>
          </p:cNvPr>
          <p:cNvSpPr/>
          <p:nvPr/>
        </p:nvSpPr>
        <p:spPr>
          <a:xfrm>
            <a:off x="1167978" y="397884"/>
            <a:ext cx="5844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Giáo</a:t>
            </a:r>
            <a:r>
              <a:rPr lang="en-US" sz="40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đường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Nhà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thờ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  </a:t>
            </a:r>
            <a:endParaRPr lang="en-US" sz="4000" b="1" dirty="0"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EA6DD63-9499-4F2A-AE90-281005404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976" y="269631"/>
            <a:ext cx="4254976" cy="4747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BF77B3F-36F9-4443-92A5-6B2DA5636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48" y="1703649"/>
            <a:ext cx="6286500" cy="3313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15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505"/>
            <a:ext cx="12390539" cy="7181476"/>
          </a:xfrm>
          <a:prstGeom prst="rect">
            <a:avLst/>
          </a:prstGeom>
        </p:spPr>
      </p:pic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1E26E0D9-B4C8-4959-B78E-FB0158C97417}"/>
              </a:ext>
            </a:extLst>
          </p:cNvPr>
          <p:cNvSpPr/>
          <p:nvPr/>
        </p:nvSpPr>
        <p:spPr>
          <a:xfrm>
            <a:off x="2338080" y="192947"/>
            <a:ext cx="7848600" cy="613794"/>
          </a:xfrm>
          <a:prstGeom prst="roundRect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loud Callout 4">
            <a:extLst>
              <a:ext uri="{FF2B5EF4-FFF2-40B4-BE49-F238E27FC236}">
                <a16:creationId xmlns:a16="http://schemas.microsoft.com/office/drawing/2014/main" id="{6F9DF639-D89F-4C69-AE7B-483D07665A8F}"/>
              </a:ext>
            </a:extLst>
          </p:cNvPr>
          <p:cNvSpPr/>
          <p:nvPr/>
        </p:nvSpPr>
        <p:spPr>
          <a:xfrm>
            <a:off x="6969597" y="870959"/>
            <a:ext cx="5420942" cy="2438400"/>
          </a:xfrm>
          <a:prstGeom prst="cloudCallout">
            <a:avLst>
              <a:gd name="adj1" fmla="val -64705"/>
              <a:gd name="adj2" fmla="val 2240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162CF4F7-181A-48F2-BCA1-6A8340D005F1}"/>
              </a:ext>
            </a:extLst>
          </p:cNvPr>
          <p:cNvSpPr/>
          <p:nvPr/>
        </p:nvSpPr>
        <p:spPr>
          <a:xfrm>
            <a:off x="1066800" y="4999838"/>
            <a:ext cx="10760579" cy="16295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-en.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nuôi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4" name="Hình ảnh 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24ECBE8-AC7B-4F5D-81EB-920318727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76" y="1348231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AB5E1B1E-83BE-43BD-81EF-9D9B5BA7E5CD}"/>
              </a:ext>
            </a:extLst>
          </p:cNvPr>
          <p:cNvSpPr/>
          <p:nvPr/>
        </p:nvSpPr>
        <p:spPr>
          <a:xfrm>
            <a:off x="1015524" y="3429000"/>
            <a:ext cx="10427293" cy="191212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đổ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nắm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lợn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" name="Horizontal Scroll 2">
            <a:extLst>
              <a:ext uri="{FF2B5EF4-FFF2-40B4-BE49-F238E27FC236}">
                <a16:creationId xmlns:a16="http://schemas.microsoft.com/office/drawing/2014/main" id="{B4E6A060-B8EB-49DF-B7FC-96DC9C001A3E}"/>
              </a:ext>
            </a:extLst>
          </p:cNvPr>
          <p:cNvSpPr/>
          <p:nvPr/>
        </p:nvSpPr>
        <p:spPr>
          <a:xfrm>
            <a:off x="1804537" y="352514"/>
            <a:ext cx="9139518" cy="232872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Chi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8959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4">
            <a:extLst>
              <a:ext uri="{FF2B5EF4-FFF2-40B4-BE49-F238E27FC236}">
                <a16:creationId xmlns:a16="http://schemas.microsoft.com/office/drawing/2014/main" id="{C9FE441F-F990-448F-8809-DE8E09D706C2}"/>
              </a:ext>
            </a:extLst>
          </p:cNvPr>
          <p:cNvSpPr/>
          <p:nvPr/>
        </p:nvSpPr>
        <p:spPr>
          <a:xfrm>
            <a:off x="3782720" y="0"/>
            <a:ext cx="5759865" cy="2438400"/>
          </a:xfrm>
          <a:prstGeom prst="cloudCallout">
            <a:avLst>
              <a:gd name="adj1" fmla="val -40268"/>
              <a:gd name="adj2" fmla="val 613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 – 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0A0FBF2E-BA90-49EE-B98D-9A09D479E83F}"/>
              </a:ext>
            </a:extLst>
          </p:cNvPr>
          <p:cNvSpPr/>
          <p:nvPr/>
        </p:nvSpPr>
        <p:spPr>
          <a:xfrm>
            <a:off x="4677508" y="3344982"/>
            <a:ext cx="6360920" cy="1833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trầm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húi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mảnh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lam.</a:t>
            </a:r>
          </a:p>
        </p:txBody>
      </p:sp>
      <p:pic>
        <p:nvPicPr>
          <p:cNvPr id="6" name="Hình ảnh 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7C19D0D-5D95-42CE-8D0F-34A1E294E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382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2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3AD39175-BD71-4D07-98E7-83A2DA973174}"/>
              </a:ext>
            </a:extLst>
          </p:cNvPr>
          <p:cNvSpPr/>
          <p:nvPr/>
        </p:nvSpPr>
        <p:spPr>
          <a:xfrm>
            <a:off x="2097905" y="285226"/>
            <a:ext cx="7848600" cy="653642"/>
          </a:xfrm>
          <a:prstGeom prst="roundRect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Callout 4">
            <a:extLst>
              <a:ext uri="{FF2B5EF4-FFF2-40B4-BE49-F238E27FC236}">
                <a16:creationId xmlns:a16="http://schemas.microsoft.com/office/drawing/2014/main" id="{0F68E052-1094-44A4-A825-01E3B0457FD1}"/>
              </a:ext>
            </a:extLst>
          </p:cNvPr>
          <p:cNvSpPr/>
          <p:nvPr/>
        </p:nvSpPr>
        <p:spPr>
          <a:xfrm>
            <a:off x="4865077" y="938868"/>
            <a:ext cx="7326923" cy="2263588"/>
          </a:xfrm>
          <a:prstGeom prst="cloudCallout">
            <a:avLst>
              <a:gd name="adj1" fmla="val -71792"/>
              <a:gd name="adj2" fmla="val 3959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1AF2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gặp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1AF2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BB54B3E-8CD7-42C7-818E-42103BD81273}"/>
              </a:ext>
            </a:extLst>
          </p:cNvPr>
          <p:cNvSpPr/>
          <p:nvPr/>
        </p:nvSpPr>
        <p:spPr>
          <a:xfrm>
            <a:off x="3423139" y="3794561"/>
            <a:ext cx="8569138" cy="24223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cửa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 </a:t>
            </a:r>
          </a:p>
        </p:txBody>
      </p:sp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F4F1564-E4C1-4021-9CDB-0A9CF236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345" y="1522291"/>
            <a:ext cx="5963797" cy="46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4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4">
            <a:extLst>
              <a:ext uri="{FF2B5EF4-FFF2-40B4-BE49-F238E27FC236}">
                <a16:creationId xmlns:a16="http://schemas.microsoft.com/office/drawing/2014/main" id="{503256AA-548F-4D66-9C03-15AF816E6D14}"/>
              </a:ext>
            </a:extLst>
          </p:cNvPr>
          <p:cNvSpPr/>
          <p:nvPr/>
        </p:nvSpPr>
        <p:spPr>
          <a:xfrm>
            <a:off x="3120705" y="-116305"/>
            <a:ext cx="7642372" cy="2743200"/>
          </a:xfrm>
          <a:prstGeom prst="cloudCallout">
            <a:avLst>
              <a:gd name="adj1" fmla="val -54227"/>
              <a:gd name="adj2" fmla="val 3399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EAEAB5B9-4C39-4AC0-A765-E5B7725F93C4}"/>
              </a:ext>
            </a:extLst>
          </p:cNvPr>
          <p:cNvSpPr/>
          <p:nvPr/>
        </p:nvSpPr>
        <p:spPr>
          <a:xfrm>
            <a:off x="3412253" y="3309108"/>
            <a:ext cx="6866965" cy="14589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Hình ảnh 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190AEB7-60A9-4989-BA86-12F745046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805" y="1402050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ABC8CEE-50AB-4AC5-A3D3-1D00C55C0B07}"/>
              </a:ext>
            </a:extLst>
          </p:cNvPr>
          <p:cNvSpPr/>
          <p:nvPr/>
        </p:nvSpPr>
        <p:spPr>
          <a:xfrm>
            <a:off x="685800" y="318052"/>
            <a:ext cx="11333922" cy="592558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20">
            <a:extLst>
              <a:ext uri="{FF2B5EF4-FFF2-40B4-BE49-F238E27FC236}">
                <a16:creationId xmlns:a16="http://schemas.microsoft.com/office/drawing/2014/main" id="{2100EBDD-D19B-402C-A2B7-9D2298348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074" y="1198778"/>
            <a:ext cx="113553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r>
              <a:rPr lang="vi-VN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chuyện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này</a:t>
            </a:r>
            <a:r>
              <a:rPr lang="en-US" alt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1F2AA79E-D6F2-4D51-9946-554147FEB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360" y="2596845"/>
            <a:ext cx="11030071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9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nhân vật trong câu chuyện này đều là những người tốt, có tấm lòng nhân hậu. Họ biết sống vì nhau, mang lại hạnh phúc cho nhau. Chú Pi-e mang lại niềm vui cho cô bé Gioan. Bé Gioan mong muốn mang lại niềm vui cho người chị đã thay mẹ nuôi mình. </a:t>
            </a:r>
            <a:r>
              <a:rPr lang="da-DK" sz="29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 của cô bé đã cưu mang nuôi nấng cô bé từ khi mẹ mất.</a:t>
            </a:r>
            <a:endParaRPr lang="en-US" sz="29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65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8147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1437F25-4815-4A0C-BD75-7CD7A5901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6491"/>
          <a:stretch/>
        </p:blipFill>
        <p:spPr>
          <a:xfrm>
            <a:off x="144787" y="-1041444"/>
            <a:ext cx="4708219" cy="4908769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A75A416-B7F0-4FDE-B796-0261083082AB}"/>
              </a:ext>
            </a:extLst>
          </p:cNvPr>
          <p:cNvSpPr/>
          <p:nvPr/>
        </p:nvSpPr>
        <p:spPr>
          <a:xfrm>
            <a:off x="1254368" y="1547859"/>
            <a:ext cx="9683262" cy="4021016"/>
          </a:xfrm>
          <a:prstGeom prst="roundRect">
            <a:avLst/>
          </a:prstGeom>
          <a:solidFill>
            <a:srgbClr val="C2DAE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8D2D12BD-593A-41C5-AD5F-E2213FE953E8}"/>
              </a:ext>
            </a:extLst>
          </p:cNvPr>
          <p:cNvSpPr/>
          <p:nvPr/>
        </p:nvSpPr>
        <p:spPr>
          <a:xfrm>
            <a:off x="1914779" y="2269890"/>
            <a:ext cx="869981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vi-VN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CHUỖI NGỌC LAM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39691A4-5D64-43B0-A194-32E52AD28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9" y="4756542"/>
            <a:ext cx="38288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PHUN-TƠN O-XLƠ</a:t>
            </a:r>
          </a:p>
        </p:txBody>
      </p:sp>
      <p:pic>
        <p:nvPicPr>
          <p:cNvPr id="10" name="Hình ảnh 9" descr="Ảnh có chứa phụ kiện, xanh lục, vài&#10;&#10;Mô tả được tạo tự động">
            <a:extLst>
              <a:ext uri="{FF2B5EF4-FFF2-40B4-BE49-F238E27FC236}">
                <a16:creationId xmlns:a16="http://schemas.microsoft.com/office/drawing/2014/main" id="{93C2192F-71DA-4CAF-A19E-3C8624D09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3652">
            <a:off x="9929780" y="4066652"/>
            <a:ext cx="2033558" cy="2193890"/>
          </a:xfrm>
          <a:prstGeom prst="rect">
            <a:avLst/>
          </a:prstGeom>
        </p:spPr>
      </p:pic>
      <p:pic>
        <p:nvPicPr>
          <p:cNvPr id="6" name="Hình ảnh 5" descr="Ảnh có chứa phụ kiện, xanh lục, vài&#10;&#10;Mô tả được tạo tự động">
            <a:extLst>
              <a:ext uri="{FF2B5EF4-FFF2-40B4-BE49-F238E27FC236}">
                <a16:creationId xmlns:a16="http://schemas.microsoft.com/office/drawing/2014/main" id="{4ADA736A-7482-43E5-ACA6-A70F125DF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0212">
            <a:off x="257496" y="-65504"/>
            <a:ext cx="3063904" cy="33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C16B8085-50B8-49CE-B046-EC6719B12EE6}"/>
              </a:ext>
            </a:extLst>
          </p:cNvPr>
          <p:cNvSpPr/>
          <p:nvPr/>
        </p:nvSpPr>
        <p:spPr>
          <a:xfrm>
            <a:off x="685800" y="318052"/>
            <a:ext cx="11333922" cy="592558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4">
            <a:extLst>
              <a:ext uri="{FF2B5EF4-FFF2-40B4-BE49-F238E27FC236}">
                <a16:creationId xmlns:a16="http://schemas.microsoft.com/office/drawing/2014/main" id="{09DEC3D0-228E-4CE4-ABF8-346FED92D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092" y="2607801"/>
            <a:ext cx="1049215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chuyên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ca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ngợi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lòng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nhân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hậu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biết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quan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tâm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đem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niềm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vui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khác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48C5E92-D2C4-4A04-BA9A-B8AF059DC643}"/>
              </a:ext>
            </a:extLst>
          </p:cNvPr>
          <p:cNvSpPr/>
          <p:nvPr/>
        </p:nvSpPr>
        <p:spPr>
          <a:xfrm>
            <a:off x="4647526" y="1326105"/>
            <a:ext cx="2896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Nội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dung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32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 thuật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3705475" y="2245512"/>
            <a:ext cx="499207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Thực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hành</a:t>
            </a:r>
            <a:endParaRPr lang="vi-VN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Luyện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tập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699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4">
            <a:extLst>
              <a:ext uri="{FF2B5EF4-FFF2-40B4-BE49-F238E27FC236}">
                <a16:creationId xmlns:a16="http://schemas.microsoft.com/office/drawing/2014/main" id="{7631303E-0578-4181-92E7-FA8E82C7E106}"/>
              </a:ext>
            </a:extLst>
          </p:cNvPr>
          <p:cNvSpPr/>
          <p:nvPr/>
        </p:nvSpPr>
        <p:spPr>
          <a:xfrm>
            <a:off x="3019332" y="3449973"/>
            <a:ext cx="6888066" cy="1828800"/>
          </a:xfrm>
          <a:prstGeom prst="roundRect">
            <a:avLst/>
          </a:prstGeom>
          <a:gradFill rotWithShape="1">
            <a:gsLst>
              <a:gs pos="28000">
                <a:srgbClr val="5ECCF3">
                  <a:tint val="18000"/>
                  <a:satMod val="120000"/>
                  <a:lumMod val="88000"/>
                </a:srgbClr>
              </a:gs>
              <a:gs pos="100000">
                <a:srgbClr val="5ECCF3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Pi – e 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6" name="TextBox 1">
            <a:extLst>
              <a:ext uri="{FF2B5EF4-FFF2-40B4-BE49-F238E27FC236}">
                <a16:creationId xmlns:a16="http://schemas.microsoft.com/office/drawing/2014/main" id="{B2F1C55C-B69A-4438-A984-9135AAD7933E}"/>
              </a:ext>
            </a:extLst>
          </p:cNvPr>
          <p:cNvSpPr txBox="1"/>
          <p:nvPr/>
        </p:nvSpPr>
        <p:spPr>
          <a:xfrm flipH="1">
            <a:off x="3603853" y="224555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urved Right Arrow 8">
            <a:extLst>
              <a:ext uri="{FF2B5EF4-FFF2-40B4-BE49-F238E27FC236}">
                <a16:creationId xmlns:a16="http://schemas.microsoft.com/office/drawing/2014/main" id="{AD96D7EA-0682-4D45-8AC8-0830647DAA92}"/>
              </a:ext>
            </a:extLst>
          </p:cNvPr>
          <p:cNvSpPr/>
          <p:nvPr/>
        </p:nvSpPr>
        <p:spPr>
          <a:xfrm>
            <a:off x="2301253" y="2459373"/>
            <a:ext cx="525978" cy="1429003"/>
          </a:xfrm>
          <a:prstGeom prst="curvedRightArrow">
            <a:avLst/>
          </a:prstGeom>
          <a:gradFill rotWithShape="1">
            <a:gsLst>
              <a:gs pos="0">
                <a:srgbClr val="A7EA52">
                  <a:lumMod val="95000"/>
                </a:srgbClr>
              </a:gs>
              <a:gs pos="100000">
                <a:srgbClr val="A7EA52">
                  <a:shade val="82000"/>
                  <a:satMod val="125000"/>
                  <a:lumMod val="74000"/>
                </a:srgbClr>
              </a:gs>
            </a:gsLst>
            <a:lin ang="5400000" scaled="0"/>
          </a:gradFill>
          <a:ln>
            <a:noFill/>
          </a:ln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rgbClr val="A7EA52">
                <a:shade val="30000"/>
                <a:satMod val="12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unded Rectangle 9">
            <a:extLst>
              <a:ext uri="{FF2B5EF4-FFF2-40B4-BE49-F238E27FC236}">
                <a16:creationId xmlns:a16="http://schemas.microsoft.com/office/drawing/2014/main" id="{FDF29D4E-33DE-4F01-9E6F-7BB48702C719}"/>
              </a:ext>
            </a:extLst>
          </p:cNvPr>
          <p:cNvSpPr/>
          <p:nvPr/>
        </p:nvSpPr>
        <p:spPr>
          <a:xfrm>
            <a:off x="2996920" y="2072080"/>
            <a:ext cx="7192867" cy="873143"/>
          </a:xfrm>
          <a:prstGeom prst="roundRect">
            <a:avLst/>
          </a:prstGeom>
          <a:gradFill rotWithShape="1">
            <a:gsLst>
              <a:gs pos="28000">
                <a:srgbClr val="5DCEAF">
                  <a:tint val="18000"/>
                  <a:satMod val="120000"/>
                  <a:lumMod val="88000"/>
                </a:srgbClr>
              </a:gs>
              <a:gs pos="100000">
                <a:srgbClr val="5DCEAF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DCEA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3200" b="1" kern="0" noProof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uyện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508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7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6C9E3E1E-3816-4344-918E-02139870071B}"/>
              </a:ext>
            </a:extLst>
          </p:cNvPr>
          <p:cNvSpPr/>
          <p:nvPr/>
        </p:nvSpPr>
        <p:spPr>
          <a:xfrm>
            <a:off x="685800" y="318052"/>
            <a:ext cx="11333922" cy="592558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FE51DE61-0410-4BCB-8435-CB1EA81A1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158" y="949411"/>
            <a:ext cx="10303042" cy="517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 ĐỌC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Gioan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ngây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Pi- e: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273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9">
            <a:extLst>
              <a:ext uri="{FF2B5EF4-FFF2-40B4-BE49-F238E27FC236}">
                <a16:creationId xmlns:a16="http://schemas.microsoft.com/office/drawing/2014/main" id="{2DA4614F-CE19-4D74-9578-E172794424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45994" y="1039337"/>
            <a:ext cx="5638800" cy="182517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Luyện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phân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vai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Nhóm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307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7FEEE53-8232-4EB6-AD48-77C7568BE988}"/>
              </a:ext>
            </a:extLst>
          </p:cNvPr>
          <p:cNvSpPr/>
          <p:nvPr/>
        </p:nvSpPr>
        <p:spPr>
          <a:xfrm>
            <a:off x="517359" y="318052"/>
            <a:ext cx="11333922" cy="5925586"/>
          </a:xfrm>
          <a:prstGeom prst="roundRect">
            <a:avLst>
              <a:gd name="adj" fmla="val 8139"/>
            </a:avLst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9FED3EE-253C-4D0A-8859-B7817B07CA6C}"/>
              </a:ext>
            </a:extLst>
          </p:cNvPr>
          <p:cNvSpPr/>
          <p:nvPr/>
        </p:nvSpPr>
        <p:spPr>
          <a:xfrm>
            <a:off x="536894" y="797510"/>
            <a:ext cx="115712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4075"/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đứng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tủ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kính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kiếm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Bỗng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ngửng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ạ?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Pi-e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thốt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quá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Xin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gói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Pi-e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Ai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sai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lễ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-en.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endParaRPr lang="en-US" sz="2800" u="sng" dirty="0">
              <a:solidFill>
                <a:srgbClr val="FFFF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0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B5AF26A-89E0-463E-81B6-BAAED715A4C2}"/>
              </a:ext>
            </a:extLst>
          </p:cNvPr>
          <p:cNvSpPr/>
          <p:nvPr/>
        </p:nvSpPr>
        <p:spPr>
          <a:xfrm>
            <a:off x="493296" y="318052"/>
            <a:ext cx="11333922" cy="5925586"/>
          </a:xfrm>
          <a:prstGeom prst="roundRect">
            <a:avLst>
              <a:gd name="adj" fmla="val 10576"/>
            </a:avLst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CAA43EA-EA34-4C37-96A9-011ED5119D47}"/>
              </a:ext>
            </a:extLst>
          </p:cNvPr>
          <p:cNvSpPr/>
          <p:nvPr/>
        </p:nvSpPr>
        <p:spPr>
          <a:xfrm>
            <a:off x="604007" y="386040"/>
            <a:ext cx="11039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4075"/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khăn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đổ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bàn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nắm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đập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lợn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Pi-e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trầm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ngâm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húi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mãnh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gói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lụa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Đừng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mỉm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cười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rạng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đâu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dành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cưới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tai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nạn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cướp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quý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endParaRPr lang="en-US" sz="2800" u="sng" dirty="0">
              <a:solidFill>
                <a:srgbClr val="FFFF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6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3281768" y="2151727"/>
            <a:ext cx="562846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Vận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dụng</a:t>
            </a:r>
            <a:endParaRPr lang="vi-VN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Trải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nghiệm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406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:a16="http://schemas.microsoft.com/office/drawing/2014/main" id="{785C2938-28AC-4C11-9D0E-DA277D770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73" y="1054769"/>
            <a:ext cx="10972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lam.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endParaRPr lang="en-GB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A22F5FF-3B94-49AD-B01D-E81BF9ABB50B}"/>
              </a:ext>
            </a:extLst>
          </p:cNvPr>
          <p:cNvSpPr/>
          <p:nvPr/>
        </p:nvSpPr>
        <p:spPr>
          <a:xfrm>
            <a:off x="685800" y="571500"/>
            <a:ext cx="10944225" cy="567213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C33BBF13-F66B-47EC-ABB5-76FF4E6F2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2815770"/>
            <a:ext cx="977264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endParaRPr lang="en-GB" alt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5">
            <a:extLst>
              <a:ext uri="{FF2B5EF4-FFF2-40B4-BE49-F238E27FC236}">
                <a16:creationId xmlns:a16="http://schemas.microsoft.com/office/drawing/2014/main" id="{11AB239F-829F-420A-8BE5-F8E9FA3748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71900" y="1008062"/>
            <a:ext cx="4200525" cy="78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023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189"/>
            <a:ext cx="12192000" cy="718147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1437F25-4815-4A0C-BD75-7CD7A5901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6491"/>
          <a:stretch/>
        </p:blipFill>
        <p:spPr>
          <a:xfrm>
            <a:off x="144787" y="-1811465"/>
            <a:ext cx="4708219" cy="4908769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A75A416-B7F0-4FDE-B796-0261083082AB}"/>
              </a:ext>
            </a:extLst>
          </p:cNvPr>
          <p:cNvSpPr/>
          <p:nvPr/>
        </p:nvSpPr>
        <p:spPr>
          <a:xfrm>
            <a:off x="1254368" y="1547859"/>
            <a:ext cx="9683262" cy="4021016"/>
          </a:xfrm>
          <a:prstGeom prst="roundRect">
            <a:avLst/>
          </a:prstGeom>
          <a:solidFill>
            <a:srgbClr val="C2DAE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8D2D12BD-593A-41C5-AD5F-E2213FE953E8}"/>
              </a:ext>
            </a:extLst>
          </p:cNvPr>
          <p:cNvSpPr/>
          <p:nvPr/>
        </p:nvSpPr>
        <p:spPr>
          <a:xfrm>
            <a:off x="1914779" y="2269890"/>
            <a:ext cx="869981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/>
            <a:r>
              <a:rPr lang="vi-VN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CHUỖI NGỌC LAM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39691A4-5D64-43B0-A194-32E52AD28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9" y="4756542"/>
            <a:ext cx="38288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PHUN-TƠN </a:t>
            </a:r>
            <a:r>
              <a:rPr lang="vi-VN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0-XLƠ</a:t>
            </a:r>
          </a:p>
        </p:txBody>
      </p:sp>
      <p:pic>
        <p:nvPicPr>
          <p:cNvPr id="10" name="Hình ảnh 9" descr="Ảnh có chứa phụ kiện, xanh lục, vài&#10;&#10;Mô tả được tạo tự động">
            <a:extLst>
              <a:ext uri="{FF2B5EF4-FFF2-40B4-BE49-F238E27FC236}">
                <a16:creationId xmlns:a16="http://schemas.microsoft.com/office/drawing/2014/main" id="{93C2192F-71DA-4CAF-A19E-3C8624D09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3652">
            <a:off x="9929780" y="4066652"/>
            <a:ext cx="2033558" cy="21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5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C4E065F3-A10A-4196-8746-30F617DCBEDE}"/>
              </a:ext>
            </a:extLst>
          </p:cNvPr>
          <p:cNvSpPr/>
          <p:nvPr/>
        </p:nvSpPr>
        <p:spPr>
          <a:xfrm>
            <a:off x="1042988" y="257175"/>
            <a:ext cx="10744200" cy="61261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04CB9B7A-238F-4960-9921-F2F717899C8E}"/>
              </a:ext>
            </a:extLst>
          </p:cNvPr>
          <p:cNvSpPr/>
          <p:nvPr/>
        </p:nvSpPr>
        <p:spPr>
          <a:xfrm>
            <a:off x="3200400" y="1803400"/>
            <a:ext cx="6529388" cy="1447800"/>
          </a:xfrm>
          <a:prstGeom prst="round2DiagRect">
            <a:avLst>
              <a:gd name="adj1" fmla="val 46667"/>
              <a:gd name="adj2" fmla="val 0"/>
            </a:avLst>
          </a:prstGeom>
          <a:noFill/>
          <a:ln w="127000">
            <a:solidFill>
              <a:srgbClr val="EE42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130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6B1BE1-282B-4E32-9FD1-45DD7129166C}"/>
              </a:ext>
            </a:extLst>
          </p:cNvPr>
          <p:cNvGrpSpPr/>
          <p:nvPr/>
        </p:nvGrpSpPr>
        <p:grpSpPr>
          <a:xfrm>
            <a:off x="2294723" y="1574800"/>
            <a:ext cx="1428750" cy="1905000"/>
            <a:chOff x="1866900" y="666651"/>
            <a:chExt cx="1905000" cy="1905000"/>
          </a:xfrm>
          <a:solidFill>
            <a:srgbClr val="EE426B"/>
          </a:solidFill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EC31B182-F774-4510-9E53-387B421DDE7F}"/>
                </a:ext>
              </a:extLst>
            </p:cNvPr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30">
                <a:defRPr/>
              </a:pPr>
              <a:endParaRPr lang="vi-VN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Star: 8 Points 5">
              <a:extLst>
                <a:ext uri="{FF2B5EF4-FFF2-40B4-BE49-F238E27FC236}">
                  <a16:creationId xmlns:a16="http://schemas.microsoft.com/office/drawing/2014/main" id="{B9021759-BCDC-4E1C-9A65-59A8B2FEEA22}"/>
                </a:ext>
              </a:extLst>
            </p:cNvPr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130">
                <a:defRPr/>
              </a:pPr>
              <a:r>
                <a:rPr lang="en-US" sz="3600" b="1" dirty="0">
                  <a:solidFill>
                    <a:srgbClr val="EE426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3600" b="1" dirty="0">
                <a:solidFill>
                  <a:srgbClr val="EE42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8B31700E-500A-45A5-9342-C6AB4613F84A}"/>
              </a:ext>
            </a:extLst>
          </p:cNvPr>
          <p:cNvSpPr/>
          <p:nvPr/>
        </p:nvSpPr>
        <p:spPr>
          <a:xfrm rot="10800000">
            <a:off x="2551114" y="4108450"/>
            <a:ext cx="6529387" cy="1447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127000">
            <a:solidFill>
              <a:srgbClr val="FB82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130">
              <a:defRPr/>
            </a:pPr>
            <a:endParaRPr lang="vi-VN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12841E-F404-46A9-9146-A2895B10E9A3}"/>
              </a:ext>
            </a:extLst>
          </p:cNvPr>
          <p:cNvGrpSpPr/>
          <p:nvPr/>
        </p:nvGrpSpPr>
        <p:grpSpPr>
          <a:xfrm>
            <a:off x="8365331" y="3879897"/>
            <a:ext cx="1428750" cy="1905000"/>
            <a:chOff x="1866900" y="666651"/>
            <a:chExt cx="1905000" cy="1905000"/>
          </a:xfrm>
          <a:solidFill>
            <a:srgbClr val="FB8246"/>
          </a:solidFill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7A9D139F-2B5E-43D0-8901-E802927B1C20}"/>
                </a:ext>
              </a:extLst>
            </p:cNvPr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30">
                <a:defRPr/>
              </a:pPr>
              <a:endParaRPr lang="vi-VN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Star: 8 Points 10">
              <a:extLst>
                <a:ext uri="{FF2B5EF4-FFF2-40B4-BE49-F238E27FC236}">
                  <a16:creationId xmlns:a16="http://schemas.microsoft.com/office/drawing/2014/main" id="{E1C5AE7B-F98F-483C-82FE-2D0BAA009FB6}"/>
                </a:ext>
              </a:extLst>
            </p:cNvPr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130">
                <a:defRPr/>
              </a:pPr>
              <a:r>
                <a:rPr lang="en-US" sz="3600" b="1" dirty="0">
                  <a:solidFill>
                    <a:srgbClr val="FB8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600" b="1" dirty="0">
                <a:solidFill>
                  <a:srgbClr val="FB8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448C93F-781A-49D5-8C81-41249CBAA395}"/>
              </a:ext>
            </a:extLst>
          </p:cNvPr>
          <p:cNvSpPr/>
          <p:nvPr/>
        </p:nvSpPr>
        <p:spPr>
          <a:xfrm>
            <a:off x="4917069" y="382475"/>
            <a:ext cx="2996040" cy="746356"/>
          </a:xfrm>
          <a:prstGeom prst="rect">
            <a:avLst/>
          </a:prstGeom>
          <a:noFill/>
        </p:spPr>
        <p:txBody>
          <a:bodyPr wrap="none" lIns="68562" tIns="34289" rIns="68562" bIns="34289" anchor="ctr">
            <a:spAutoFit/>
          </a:bodyPr>
          <a:lstStyle/>
          <a:p>
            <a:pPr algn="ctr" defTabSz="914130">
              <a:defRPr/>
            </a:pPr>
            <a:r>
              <a:rPr lang="en-US" sz="4400" b="1" dirty="0">
                <a:ln w="0"/>
                <a:solidFill>
                  <a:srgbClr val="3EA2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6D166F-F926-4D42-933D-9E6B0EFC4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476" y="1828800"/>
            <a:ext cx="6257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altLang="en-US" sz="2400" dirty="0">
              <a:solidFill>
                <a:srgbClr val="EE42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EE42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dirty="0">
              <a:solidFill>
                <a:srgbClr val="EE42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348011-CEA1-4B1D-B1FC-9F4D1563E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075" y="4298951"/>
            <a:ext cx="563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B8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được nội dung bài từ đó biết đem lại niềm vui hạnh phúc cho người khác.</a:t>
            </a:r>
            <a:endParaRPr lang="vi-VN" altLang="en-US" sz="2400">
              <a:solidFill>
                <a:srgbClr val="FB82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3585247" y="2245512"/>
            <a:ext cx="523252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Hình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thành</a:t>
            </a:r>
            <a:endParaRPr lang="vi-VN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Kiến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thức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066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81476"/>
          </a:xfrm>
          <a:prstGeom prst="rect">
            <a:avLst/>
          </a:prstGeom>
        </p:spPr>
      </p:pic>
      <p:pic>
        <p:nvPicPr>
          <p:cNvPr id="36" name="Picture 4" descr="02">
            <a:extLst>
              <a:ext uri="{FF2B5EF4-FFF2-40B4-BE49-F238E27FC236}">
                <a16:creationId xmlns:a16="http://schemas.microsoft.com/office/drawing/2014/main" id="{A41553BB-2AED-4AAE-9651-CFCC4C3C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08" y="-32484"/>
            <a:ext cx="6697069" cy="5137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6">
            <a:extLst>
              <a:ext uri="{FF2B5EF4-FFF2-40B4-BE49-F238E27FC236}">
                <a16:creationId xmlns:a16="http://schemas.microsoft.com/office/drawing/2014/main" id="{1FD3F4A4-77A9-4A1B-B4A1-0CCB6B7D64B5}"/>
              </a:ext>
            </a:extLst>
          </p:cNvPr>
          <p:cNvSpPr txBox="1"/>
          <p:nvPr/>
        </p:nvSpPr>
        <p:spPr>
          <a:xfrm>
            <a:off x="241919" y="5288960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vi-VN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212745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23392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py of td134">
            <a:extLst>
              <a:ext uri="{FF2B5EF4-FFF2-40B4-BE49-F238E27FC236}">
                <a16:creationId xmlns:a16="http://schemas.microsoft.com/office/drawing/2014/main" id="{9B7B9BA0-4904-482B-A438-C1295FF0C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05" y="3002700"/>
            <a:ext cx="7527073" cy="385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td134">
            <a:extLst>
              <a:ext uri="{FF2B5EF4-FFF2-40B4-BE49-F238E27FC236}">
                <a16:creationId xmlns:a16="http://schemas.microsoft.com/office/drawing/2014/main" id="{394AA7E6-E2F2-4EC5-94B1-3E4D2D3CF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119" y="-18505"/>
            <a:ext cx="2656159" cy="351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ưu đồ: Nhập bằng Tay 7">
            <a:extLst>
              <a:ext uri="{FF2B5EF4-FFF2-40B4-BE49-F238E27FC236}">
                <a16:creationId xmlns:a16="http://schemas.microsoft.com/office/drawing/2014/main" id="{F2F051AC-0153-4C4E-97E0-2AC3E5B06C29}"/>
              </a:ext>
            </a:extLst>
          </p:cNvPr>
          <p:cNvSpPr/>
          <p:nvPr/>
        </p:nvSpPr>
        <p:spPr>
          <a:xfrm rot="16200000" flipV="1">
            <a:off x="6643327" y="1073804"/>
            <a:ext cx="1311945" cy="492419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3763 w 10000"/>
              <a:gd name="connsiteY0" fmla="*/ 140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763 w 10000"/>
              <a:gd name="connsiteY4" fmla="*/ 1407 h 10000"/>
              <a:gd name="connsiteX0" fmla="*/ 3763 w 10000"/>
              <a:gd name="connsiteY0" fmla="*/ 2505 h 11098"/>
              <a:gd name="connsiteX1" fmla="*/ 9140 w 10000"/>
              <a:gd name="connsiteY1" fmla="*/ 0 h 11098"/>
              <a:gd name="connsiteX2" fmla="*/ 10000 w 10000"/>
              <a:gd name="connsiteY2" fmla="*/ 11098 h 11098"/>
              <a:gd name="connsiteX3" fmla="*/ 0 w 10000"/>
              <a:gd name="connsiteY3" fmla="*/ 11098 h 11098"/>
              <a:gd name="connsiteX4" fmla="*/ 3763 w 10000"/>
              <a:gd name="connsiteY4" fmla="*/ 2505 h 11098"/>
              <a:gd name="connsiteX0" fmla="*/ 5053 w 10000"/>
              <a:gd name="connsiteY0" fmla="*/ 369 h 11098"/>
              <a:gd name="connsiteX1" fmla="*/ 9140 w 10000"/>
              <a:gd name="connsiteY1" fmla="*/ 0 h 11098"/>
              <a:gd name="connsiteX2" fmla="*/ 10000 w 10000"/>
              <a:gd name="connsiteY2" fmla="*/ 11098 h 11098"/>
              <a:gd name="connsiteX3" fmla="*/ 0 w 10000"/>
              <a:gd name="connsiteY3" fmla="*/ 11098 h 11098"/>
              <a:gd name="connsiteX4" fmla="*/ 5053 w 10000"/>
              <a:gd name="connsiteY4" fmla="*/ 369 h 11098"/>
              <a:gd name="connsiteX0" fmla="*/ 5053 w 10000"/>
              <a:gd name="connsiteY0" fmla="*/ 72 h 11098"/>
              <a:gd name="connsiteX1" fmla="*/ 9140 w 10000"/>
              <a:gd name="connsiteY1" fmla="*/ 0 h 11098"/>
              <a:gd name="connsiteX2" fmla="*/ 10000 w 10000"/>
              <a:gd name="connsiteY2" fmla="*/ 11098 h 11098"/>
              <a:gd name="connsiteX3" fmla="*/ 0 w 10000"/>
              <a:gd name="connsiteY3" fmla="*/ 11098 h 11098"/>
              <a:gd name="connsiteX4" fmla="*/ 5053 w 10000"/>
              <a:gd name="connsiteY4" fmla="*/ 72 h 11098"/>
              <a:gd name="connsiteX0" fmla="*/ 5698 w 10645"/>
              <a:gd name="connsiteY0" fmla="*/ 72 h 11098"/>
              <a:gd name="connsiteX1" fmla="*/ 9785 w 10645"/>
              <a:gd name="connsiteY1" fmla="*/ 0 h 11098"/>
              <a:gd name="connsiteX2" fmla="*/ 10645 w 10645"/>
              <a:gd name="connsiteY2" fmla="*/ 11098 h 11098"/>
              <a:gd name="connsiteX3" fmla="*/ 0 w 10645"/>
              <a:gd name="connsiteY3" fmla="*/ 11098 h 11098"/>
              <a:gd name="connsiteX4" fmla="*/ 5698 w 10645"/>
              <a:gd name="connsiteY4" fmla="*/ 72 h 11098"/>
              <a:gd name="connsiteX0" fmla="*/ 5698 w 10645"/>
              <a:gd name="connsiteY0" fmla="*/ 0 h 11026"/>
              <a:gd name="connsiteX1" fmla="*/ 10000 w 10645"/>
              <a:gd name="connsiteY1" fmla="*/ 106 h 11026"/>
              <a:gd name="connsiteX2" fmla="*/ 10645 w 10645"/>
              <a:gd name="connsiteY2" fmla="*/ 11026 h 11026"/>
              <a:gd name="connsiteX3" fmla="*/ 0 w 10645"/>
              <a:gd name="connsiteY3" fmla="*/ 11026 h 11026"/>
              <a:gd name="connsiteX4" fmla="*/ 5698 w 10645"/>
              <a:gd name="connsiteY4" fmla="*/ 0 h 1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5" h="11026">
                <a:moveTo>
                  <a:pt x="5698" y="0"/>
                </a:moveTo>
                <a:lnTo>
                  <a:pt x="10000" y="106"/>
                </a:lnTo>
                <a:cubicBezTo>
                  <a:pt x="10287" y="3805"/>
                  <a:pt x="10358" y="7327"/>
                  <a:pt x="10645" y="11026"/>
                </a:cubicBezTo>
                <a:lnTo>
                  <a:pt x="0" y="11026"/>
                </a:lnTo>
                <a:lnTo>
                  <a:pt x="5698" y="0"/>
                </a:lnTo>
                <a:close/>
              </a:path>
            </a:pathLst>
          </a:custGeom>
          <a:solidFill>
            <a:srgbClr val="AAC5E0"/>
          </a:solidFill>
          <a:ln>
            <a:solidFill>
              <a:srgbClr val="AAC5E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1">
            <a:extLst>
              <a:ext uri="{FF2B5EF4-FFF2-40B4-BE49-F238E27FC236}">
                <a16:creationId xmlns:a16="http://schemas.microsoft.com/office/drawing/2014/main" id="{402287E6-2D37-42D9-A210-0696DCB756BC}"/>
              </a:ext>
            </a:extLst>
          </p:cNvPr>
          <p:cNvSpPr/>
          <p:nvPr/>
        </p:nvSpPr>
        <p:spPr>
          <a:xfrm>
            <a:off x="867369" y="380802"/>
            <a:ext cx="6431930" cy="3155098"/>
          </a:xfrm>
          <a:prstGeom prst="cloudCallout">
            <a:avLst>
              <a:gd name="adj1" fmla="val 16294"/>
              <a:gd name="adj2" fmla="val 661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4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54FB55B-80D4-4E21-A4E5-D0615CDB3437}"/>
              </a:ext>
            </a:extLst>
          </p:cNvPr>
          <p:cNvSpPr/>
          <p:nvPr/>
        </p:nvSpPr>
        <p:spPr>
          <a:xfrm>
            <a:off x="487106" y="571500"/>
            <a:ext cx="11142919" cy="567213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36150198-9A18-4BE2-AD62-0D5225708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911" y="1594898"/>
            <a:ext cx="92735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endParaRPr lang="en-US" sz="3600" b="1" u="sng" dirty="0">
              <a:solidFill>
                <a:srgbClr val="00206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69D59A14-B4B7-4146-ADB1-008FE66E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159" y="2689733"/>
            <a:ext cx="102990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cướp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Nô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-en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7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1127</Words>
  <Application>Microsoft Office PowerPoint</Application>
  <PresentationFormat>Widescreen</PresentationFormat>
  <Paragraphs>88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等线</vt:lpstr>
      <vt:lpstr>Arial</vt:lpstr>
      <vt:lpstr>Times New Roman</vt:lpstr>
      <vt:lpstr>字魂59号-创粗黑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3</dc:creator>
  <cp:lastModifiedBy>Swift3</cp:lastModifiedBy>
  <cp:revision>47</cp:revision>
  <dcterms:created xsi:type="dcterms:W3CDTF">2018-06-21T06:46:03Z</dcterms:created>
  <dcterms:modified xsi:type="dcterms:W3CDTF">2022-12-02T02:53:33Z</dcterms:modified>
</cp:coreProperties>
</file>