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3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6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14.xml" ContentType="application/vnd.openxmlformats-officedocument.presentationml.notesSlide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notesSlides/notesSlide17.xml" ContentType="application/vnd.openxmlformats-officedocument.presentationml.notesSlide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notesSlides/notesSlide18.xml" ContentType="application/vnd.openxmlformats-officedocument.presentationml.notesSlide+xml"/>
  <Override PartName="/ppt/tags/tag46.xml" ContentType="application/vnd.openxmlformats-officedocument.presentationml.tags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7"/>
  </p:notesMasterIdLst>
  <p:sldIdLst>
    <p:sldId id="555" r:id="rId2"/>
    <p:sldId id="256" r:id="rId3"/>
    <p:sldId id="258" r:id="rId4"/>
    <p:sldId id="262" r:id="rId5"/>
    <p:sldId id="280" r:id="rId6"/>
    <p:sldId id="257" r:id="rId7"/>
    <p:sldId id="259" r:id="rId8"/>
    <p:sldId id="263" r:id="rId9"/>
    <p:sldId id="264" r:id="rId10"/>
    <p:sldId id="265" r:id="rId11"/>
    <p:sldId id="266" r:id="rId12"/>
    <p:sldId id="267" r:id="rId13"/>
    <p:sldId id="268" r:id="rId14"/>
    <p:sldId id="260" r:id="rId15"/>
    <p:sldId id="269" r:id="rId16"/>
    <p:sldId id="281" r:id="rId17"/>
    <p:sldId id="270" r:id="rId18"/>
    <p:sldId id="305" r:id="rId19"/>
    <p:sldId id="300" r:id="rId20"/>
    <p:sldId id="301" r:id="rId21"/>
    <p:sldId id="302" r:id="rId22"/>
    <p:sldId id="303" r:id="rId23"/>
    <p:sldId id="304" r:id="rId24"/>
    <p:sldId id="306" r:id="rId25"/>
    <p:sldId id="285" r:id="rId26"/>
  </p:sldIdLst>
  <p:sldSz cx="12192000" cy="6858000"/>
  <p:notesSz cx="6858000" cy="9144000"/>
  <p:embeddedFontLst>
    <p:embeddedFont>
      <p:font typeface="等线" panose="02010600030101010101" pitchFamily="2" charset="-122"/>
      <p:regular r:id="rId28"/>
      <p:bold r:id="rId29"/>
    </p:embeddedFont>
    <p:embeddedFont>
      <p:font typeface="黑体" panose="02010609060101010101" pitchFamily="49" charset="-122"/>
      <p:regular r:id="rId30"/>
    </p:embeddedFont>
    <p:embeddedFont>
      <p:font typeface="iCiel Cadena" panose="02000503000000020004" pitchFamily="2" charset="77"/>
      <p:bold r:id="rId31"/>
    </p:embeddedFont>
  </p:embeddedFontLst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97DA9"/>
    <a:srgbClr val="FFD64F"/>
    <a:srgbClr val="FEFF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39" autoAdjust="0"/>
    <p:restoredTop sz="94660"/>
  </p:normalViewPr>
  <p:slideViewPr>
    <p:cSldViewPr snapToGrid="0" showGuides="1">
      <p:cViewPr varScale="1">
        <p:scale>
          <a:sx n="80" d="100"/>
          <a:sy n="80" d="100"/>
        </p:scale>
        <p:origin x="440" y="4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179F1D-E65B-4E95-A33B-CE13F0B5EEDB}" type="datetimeFigureOut">
              <a:rPr lang="zh-CN" altLang="en-US" smtClean="0"/>
              <a:t>2022/12/21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F43661-B6AF-4818-960E-E1703A3816E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48083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61123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43661-B6AF-4818-960E-E1703A3816EA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77954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43661-B6AF-4818-960E-E1703A3816EA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35959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43661-B6AF-4818-960E-E1703A3816EA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72284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43661-B6AF-4818-960E-E1703A3816EA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06380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43661-B6AF-4818-960E-E1703A3816EA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84485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43661-B6AF-4818-960E-E1703A3816EA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9420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43661-B6AF-4818-960E-E1703A3816EA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38798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43661-B6AF-4818-960E-E1703A3816EA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271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43661-B6AF-4818-960E-E1703A3816EA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94399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25CEC-2ABC-4E79-BB53-CF7F3C7D9C4B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77219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43661-B6AF-4818-960E-E1703A3816EA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36665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43661-B6AF-4818-960E-E1703A3816EA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66791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43661-B6AF-4818-960E-E1703A3816EA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11802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43661-B6AF-4818-960E-E1703A3816EA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03324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43661-B6AF-4818-960E-E1703A3816EA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84010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43661-B6AF-4818-960E-E1703A3816EA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19320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43661-B6AF-4818-960E-E1703A3816EA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54596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43661-B6AF-4818-960E-E1703A3816EA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40530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  <a:t>2022/12/21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48494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  <a:t>2022/12/21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6292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  <a:t>2022/12/21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60618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AB0F1C44-68C3-4481-8DBD-29A60B1E77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30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  <a:t>2022/12/21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28228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  <a:t>2022/12/21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1824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  <a:t>2022/12/21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7705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  <a:t>2022/12/21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6797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  <a:t>2022/12/21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5267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  <a:t>2022/12/21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458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  <a:t>2022/12/21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69761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  <a:t>2022/12/21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4648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836F4-26FF-4706-ABAC-CF8EFC532E1E}" type="datetimeFigureOut">
              <a:rPr lang="zh-CN" altLang="en-US" smtClean="0"/>
              <a:t>2022/12/21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7196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image" Target="../media/image14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34.xml"/><Relationship Id="rId7" Type="http://schemas.openxmlformats.org/officeDocument/2006/relationships/notesSlide" Target="../notesSlides/notesSlide14.xml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6.xml"/><Relationship Id="rId4" Type="http://schemas.openxmlformats.org/officeDocument/2006/relationships/tags" Target="../tags/tag3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41.xml"/><Relationship Id="rId7" Type="http://schemas.openxmlformats.org/officeDocument/2006/relationships/image" Target="../media/image2.jpeg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4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slide" Target="slide23.xml"/><Relationship Id="rId18" Type="http://schemas.openxmlformats.org/officeDocument/2006/relationships/image" Target="../media/image23.png"/><Relationship Id="rId3" Type="http://schemas.openxmlformats.org/officeDocument/2006/relationships/image" Target="../media/image17.jpg"/><Relationship Id="rId7" Type="http://schemas.openxmlformats.org/officeDocument/2006/relationships/slide" Target="slide22.xml"/><Relationship Id="rId12" Type="http://schemas.microsoft.com/office/2007/relationships/hdphoto" Target="../media/hdphoto3.wdp"/><Relationship Id="rId17" Type="http://schemas.openxmlformats.org/officeDocument/2006/relationships/slide" Target="slide12.xml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2.gif"/><Relationship Id="rId1" Type="http://schemas.openxmlformats.org/officeDocument/2006/relationships/tags" Target="../tags/tag43.xml"/><Relationship Id="rId6" Type="http://schemas.microsoft.com/office/2007/relationships/hdphoto" Target="../media/hdphoto1.wdp"/><Relationship Id="rId11" Type="http://schemas.openxmlformats.org/officeDocument/2006/relationships/image" Target="../media/image20.png"/><Relationship Id="rId5" Type="http://schemas.openxmlformats.org/officeDocument/2006/relationships/image" Target="../media/image18.png"/><Relationship Id="rId15" Type="http://schemas.microsoft.com/office/2007/relationships/hdphoto" Target="../media/hdphoto4.wdp"/><Relationship Id="rId10" Type="http://schemas.openxmlformats.org/officeDocument/2006/relationships/slide" Target="slide21.xml"/><Relationship Id="rId19" Type="http://schemas.openxmlformats.org/officeDocument/2006/relationships/image" Target="../media/image15.png"/><Relationship Id="rId4" Type="http://schemas.openxmlformats.org/officeDocument/2006/relationships/slide" Target="slide20.xml"/><Relationship Id="rId9" Type="http://schemas.microsoft.com/office/2007/relationships/hdphoto" Target="../media/hdphoto2.wdp"/><Relationship Id="rId1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4.xml"/><Relationship Id="rId7" Type="http://schemas.openxmlformats.org/officeDocument/2006/relationships/image" Target="../media/image2.jpe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slide" Target="slide19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audio" Target="../media/audio3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slide" Target="slide19.xml"/><Relationship Id="rId4" Type="http://schemas.openxmlformats.org/officeDocument/2006/relationships/audio" Target="../media/audio3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slide" Target="slide19.xml"/><Relationship Id="rId4" Type="http://schemas.openxmlformats.org/officeDocument/2006/relationships/audio" Target="../media/audio3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8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6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8.xml"/><Relationship Id="rId7" Type="http://schemas.openxmlformats.org/officeDocument/2006/relationships/image" Target="../media/image2.jpe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17.xml"/><Relationship Id="rId3" Type="http://schemas.openxmlformats.org/officeDocument/2006/relationships/tags" Target="../tags/tag12.xml"/><Relationship Id="rId7" Type="http://schemas.openxmlformats.org/officeDocument/2006/relationships/tags" Target="../tags/tag16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tags" Target="../tags/tag15.xml"/><Relationship Id="rId11" Type="http://schemas.openxmlformats.org/officeDocument/2006/relationships/image" Target="../media/image5.png"/><Relationship Id="rId5" Type="http://schemas.openxmlformats.org/officeDocument/2006/relationships/tags" Target="../tags/tag14.xml"/><Relationship Id="rId10" Type="http://schemas.openxmlformats.org/officeDocument/2006/relationships/notesSlide" Target="../notesSlides/notesSlide4.xml"/><Relationship Id="rId4" Type="http://schemas.openxmlformats.org/officeDocument/2006/relationships/tags" Target="../tags/tag13.xml"/><Relationship Id="rId9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20.xml"/><Relationship Id="rId7" Type="http://schemas.openxmlformats.org/officeDocument/2006/relationships/tags" Target="../tags/tag24.xml"/><Relationship Id="rId12" Type="http://schemas.openxmlformats.org/officeDocument/2006/relationships/image" Target="../media/image9.emf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tags" Target="../tags/tag23.xml"/><Relationship Id="rId11" Type="http://schemas.openxmlformats.org/officeDocument/2006/relationships/image" Target="../media/image8.png"/><Relationship Id="rId5" Type="http://schemas.openxmlformats.org/officeDocument/2006/relationships/tags" Target="../tags/tag22.xml"/><Relationship Id="rId10" Type="http://schemas.openxmlformats.org/officeDocument/2006/relationships/image" Target="../media/image7.jpeg"/><Relationship Id="rId4" Type="http://schemas.openxmlformats.org/officeDocument/2006/relationships/tags" Target="../tags/tag21.xml"/><Relationship Id="rId9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27.xml"/><Relationship Id="rId7" Type="http://schemas.openxmlformats.org/officeDocument/2006/relationships/image" Target="../media/image2.jpeg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2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" y="1251684"/>
            <a:ext cx="12191999" cy="1107973"/>
          </a:xfrm>
          <a:prstGeom prst="rect">
            <a:avLst/>
          </a:prstGeom>
          <a:noFill/>
        </p:spPr>
        <p:txBody>
          <a:bodyPr wrap="square" lIns="91419" tIns="45709" rIns="91419" bIns="45709">
            <a:spAutoFit/>
          </a:bodyPr>
          <a:lstStyle/>
          <a:p>
            <a:pPr algn="ctr" defTabSz="914217"/>
            <a:r>
              <a:rPr lang="vi-VN" sz="6600" dirty="0">
                <a:ln w="0">
                  <a:solidFill>
                    <a:srgbClr val="000000"/>
                  </a:solidFill>
                </a:ln>
                <a:solidFill>
                  <a:srgbClr val="00B0F0"/>
                </a:solidFill>
                <a:latin typeface="iCiel Cadena" panose="02000503000000020004" pitchFamily="2" charset="-93"/>
              </a:rPr>
              <a:t>LUYỆN TỪ VÀ CÂU 5</a:t>
            </a:r>
            <a:endParaRPr lang="en-US" sz="6600" dirty="0">
              <a:ln w="0">
                <a:solidFill>
                  <a:srgbClr val="000000"/>
                </a:solidFill>
              </a:ln>
              <a:solidFill>
                <a:srgbClr val="00B0F0"/>
              </a:solidFill>
              <a:latin typeface="iCiel Cadena" panose="02000503000000020004" pitchFamily="2" charset="-93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09657F8-DF21-4C0E-822F-FB850E62A483}"/>
              </a:ext>
            </a:extLst>
          </p:cNvPr>
          <p:cNvSpPr/>
          <p:nvPr/>
        </p:nvSpPr>
        <p:spPr>
          <a:xfrm>
            <a:off x="-2292626" y="0"/>
            <a:ext cx="2120348" cy="213997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46D3C9-CF22-4F37-89AA-896335703638}"/>
              </a:ext>
            </a:extLst>
          </p:cNvPr>
          <p:cNvSpPr txBox="1"/>
          <p:nvPr/>
        </p:nvSpPr>
        <p:spPr>
          <a:xfrm>
            <a:off x="0" y="426573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Năm học 2022 - 2023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EF9A2B-D49A-4987-8907-C7EEE6A5F4E5}"/>
              </a:ext>
            </a:extLst>
          </p:cNvPr>
          <p:cNvSpPr/>
          <p:nvPr/>
        </p:nvSpPr>
        <p:spPr>
          <a:xfrm>
            <a:off x="0" y="200349"/>
            <a:ext cx="12191999" cy="707864"/>
          </a:xfrm>
          <a:prstGeom prst="rect">
            <a:avLst/>
          </a:prstGeom>
          <a:noFill/>
        </p:spPr>
        <p:txBody>
          <a:bodyPr wrap="square" lIns="91419" tIns="45709" rIns="91419" bIns="45709">
            <a:spAutoFit/>
          </a:bodyPr>
          <a:lstStyle/>
          <a:p>
            <a:pPr algn="ctr" defTabSz="914217"/>
            <a:r>
              <a:rPr lang="en-US" sz="4000" dirty="0">
                <a:ln w="0">
                  <a:solidFill>
                    <a:srgbClr val="000000"/>
                  </a:solidFill>
                </a:ln>
                <a:solidFill>
                  <a:srgbClr val="00B050"/>
                </a:solidFill>
                <a:latin typeface="iCiel Cadena" panose="02000503000000020004" pitchFamily="2" charset="-93"/>
              </a:rPr>
              <a:t>TRƯỜNG TIỂU HỌC PHÚC LỢI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189D272-DD95-DE48-A968-A2DC937BDE82}"/>
              </a:ext>
            </a:extLst>
          </p:cNvPr>
          <p:cNvSpPr/>
          <p:nvPr/>
        </p:nvSpPr>
        <p:spPr>
          <a:xfrm>
            <a:off x="0" y="2929864"/>
            <a:ext cx="12191998" cy="1107973"/>
          </a:xfrm>
          <a:prstGeom prst="rect">
            <a:avLst/>
          </a:prstGeom>
          <a:noFill/>
        </p:spPr>
        <p:txBody>
          <a:bodyPr wrap="square" lIns="91419" tIns="45709" rIns="91419" bIns="45709">
            <a:spAutoFit/>
          </a:bodyPr>
          <a:lstStyle/>
          <a:p>
            <a:pPr algn="ctr" defTabSz="914217"/>
            <a:r>
              <a:rPr lang="vi-VN" sz="66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-93"/>
              </a:rPr>
              <a:t>ÔN TẬP VỀ CÂU</a:t>
            </a:r>
            <a:endParaRPr lang="en-US" sz="66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iCiel Cadena" panose="02000503000000020004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255657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5" name="图片 212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42912" y="4786842"/>
            <a:ext cx="3106737" cy="2071158"/>
          </a:xfrm>
          <a:prstGeom prst="rect">
            <a:avLst/>
          </a:prstGeom>
        </p:spPr>
      </p:pic>
      <p:graphicFrame>
        <p:nvGraphicFramePr>
          <p:cNvPr id="77" name="Group 3">
            <a:extLst>
              <a:ext uri="{FF2B5EF4-FFF2-40B4-BE49-F238E27FC236}">
                <a16:creationId xmlns:a16="http://schemas.microsoft.com/office/drawing/2014/main" id="{EC40EBEF-85BB-46B3-8DE9-23D67B9DEB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7439698"/>
              </p:ext>
            </p:extLst>
          </p:nvPr>
        </p:nvGraphicFramePr>
        <p:xfrm>
          <a:off x="2477729" y="462115"/>
          <a:ext cx="9373190" cy="5027532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18779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633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292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026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422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kiểu</a:t>
                      </a: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endParaRPr kumimoji="0" lang="vi-VN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2" marB="45712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2" marB="45712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2" marB="45712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2" marB="45712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9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2" marB="45712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2" marB="45712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16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2" marB="45712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2" marB="45712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534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2" marB="45712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2" marB="45712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2" marB="45712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2" marB="45712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134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2" marB="45712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2" marB="45712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16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2" marB="45712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2" marB="45712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993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2" marB="45712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2" marB="45712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1600" b="0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2" marB="45712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2" marB="45712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8" name="Text Box 36">
            <a:extLst>
              <a:ext uri="{FF2B5EF4-FFF2-40B4-BE49-F238E27FC236}">
                <a16:creationId xmlns:a16="http://schemas.microsoft.com/office/drawing/2014/main" id="{D597D423-4DDF-40E9-AC13-C213E6D29B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5899" y="462115"/>
            <a:ext cx="1981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tx2"/>
              </a:buClr>
            </a:pPr>
            <a:r>
              <a:rPr lang="en-US" altLang="en-US" sz="2000" b="1" dirty="0" err="1">
                <a:cs typeface="Times New Roman" panose="02020603050405020304" pitchFamily="18" charset="0"/>
              </a:rPr>
              <a:t>Chức</a:t>
            </a:r>
            <a:r>
              <a:rPr lang="en-US" altLang="en-US" sz="2000" b="1" dirty="0"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cs typeface="Times New Roman" panose="02020603050405020304" pitchFamily="18" charset="0"/>
              </a:rPr>
              <a:t>năng</a:t>
            </a:r>
            <a:endParaRPr lang="en-US" altLang="en-US" sz="2000" b="1" dirty="0">
              <a:cs typeface="Times New Roman" panose="02020603050405020304" pitchFamily="18" charset="0"/>
            </a:endParaRPr>
          </a:p>
        </p:txBody>
      </p:sp>
      <p:sp>
        <p:nvSpPr>
          <p:cNvPr id="79" name="Text Box 37">
            <a:extLst>
              <a:ext uri="{FF2B5EF4-FFF2-40B4-BE49-F238E27FC236}">
                <a16:creationId xmlns:a16="http://schemas.microsoft.com/office/drawing/2014/main" id="{4E9FC1A6-37A2-43E6-9ED2-6C5FEDAABE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3810" y="1498010"/>
            <a:ext cx="2671763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20000"/>
              </a:spcBef>
              <a:buClr>
                <a:schemeClr val="tx2"/>
              </a:buClr>
            </a:pPr>
            <a:r>
              <a:rPr lang="en-US" altLang="en-US" sz="20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Dùng</a:t>
            </a:r>
            <a:r>
              <a:rPr lang="en-US" altLang="en-US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để</a:t>
            </a:r>
            <a:r>
              <a:rPr lang="en-US" altLang="en-US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hỏi</a:t>
            </a:r>
            <a:r>
              <a:rPr lang="en-US" altLang="en-US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về</a:t>
            </a:r>
            <a:r>
              <a:rPr lang="en-US" altLang="en-US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điều</a:t>
            </a:r>
            <a:r>
              <a:rPr lang="en-US" altLang="en-US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chưa</a:t>
            </a:r>
            <a:r>
              <a:rPr lang="en-US" altLang="en-US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biết</a:t>
            </a:r>
            <a:endParaRPr lang="en-US" altLang="en-US" sz="20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80" name="Text Box 38">
            <a:extLst>
              <a:ext uri="{FF2B5EF4-FFF2-40B4-BE49-F238E27FC236}">
                <a16:creationId xmlns:a16="http://schemas.microsoft.com/office/drawing/2014/main" id="{8A60C905-818E-4EE8-ACE4-FC44690087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8573" y="2373459"/>
            <a:ext cx="26670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20000"/>
              </a:spcBef>
              <a:buClr>
                <a:schemeClr val="tx2"/>
              </a:buClr>
            </a:pPr>
            <a:r>
              <a:rPr lang="en-US" altLang="en-US" sz="2000" b="1" dirty="0" err="1">
                <a:solidFill>
                  <a:srgbClr val="0B19C8"/>
                </a:solidFill>
                <a:cs typeface="Times New Roman" panose="02020603050405020304" pitchFamily="18" charset="0"/>
              </a:rPr>
              <a:t>Dùng</a:t>
            </a:r>
            <a:r>
              <a:rPr lang="en-US" altLang="en-US" sz="2000" b="1" dirty="0">
                <a:solidFill>
                  <a:srgbClr val="0B19C8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B19C8"/>
                </a:solidFill>
                <a:cs typeface="Times New Roman" panose="02020603050405020304" pitchFamily="18" charset="0"/>
              </a:rPr>
              <a:t>để</a:t>
            </a:r>
            <a:r>
              <a:rPr lang="en-US" altLang="en-US" sz="2000" b="1" dirty="0">
                <a:solidFill>
                  <a:srgbClr val="0B19C8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B19C8"/>
                </a:solidFill>
                <a:cs typeface="Times New Roman" panose="02020603050405020304" pitchFamily="18" charset="0"/>
              </a:rPr>
              <a:t>kể</a:t>
            </a:r>
            <a:r>
              <a:rPr lang="en-US" altLang="en-US" sz="2000" b="1" dirty="0">
                <a:solidFill>
                  <a:srgbClr val="0B19C8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000" b="1" dirty="0" err="1">
                <a:solidFill>
                  <a:srgbClr val="0B19C8"/>
                </a:solidFill>
                <a:cs typeface="Times New Roman" panose="02020603050405020304" pitchFamily="18" charset="0"/>
              </a:rPr>
              <a:t>tả</a:t>
            </a:r>
            <a:r>
              <a:rPr lang="en-US" altLang="en-US" sz="2000" b="1" dirty="0">
                <a:solidFill>
                  <a:srgbClr val="0B19C8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000" b="1" dirty="0" err="1">
                <a:solidFill>
                  <a:srgbClr val="0B19C8"/>
                </a:solidFill>
                <a:cs typeface="Times New Roman" panose="02020603050405020304" pitchFamily="18" charset="0"/>
              </a:rPr>
              <a:t>giới</a:t>
            </a:r>
            <a:r>
              <a:rPr lang="en-US" altLang="en-US" sz="2000" b="1" dirty="0">
                <a:solidFill>
                  <a:srgbClr val="0B19C8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B19C8"/>
                </a:solidFill>
                <a:cs typeface="Times New Roman" panose="02020603050405020304" pitchFamily="18" charset="0"/>
              </a:rPr>
              <a:t>thiệu</a:t>
            </a:r>
            <a:r>
              <a:rPr lang="en-US" altLang="en-US" sz="2000" b="1" dirty="0">
                <a:solidFill>
                  <a:srgbClr val="0B19C8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B19C8"/>
                </a:solidFill>
                <a:cs typeface="Times New Roman" panose="02020603050405020304" pitchFamily="18" charset="0"/>
              </a:rPr>
              <a:t>hoặc</a:t>
            </a:r>
            <a:r>
              <a:rPr lang="en-US" altLang="en-US" sz="2000" b="1" dirty="0">
                <a:solidFill>
                  <a:srgbClr val="0B19C8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B19C8"/>
                </a:solidFill>
                <a:cs typeface="Times New Roman" panose="02020603050405020304" pitchFamily="18" charset="0"/>
              </a:rPr>
              <a:t>bày</a:t>
            </a:r>
            <a:r>
              <a:rPr lang="en-US" altLang="en-US" sz="2000" b="1" dirty="0">
                <a:solidFill>
                  <a:srgbClr val="0B19C8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B19C8"/>
                </a:solidFill>
                <a:cs typeface="Times New Roman" panose="02020603050405020304" pitchFamily="18" charset="0"/>
              </a:rPr>
              <a:t>tỏ</a:t>
            </a:r>
            <a:r>
              <a:rPr lang="en-US" altLang="en-US" sz="2000" b="1" dirty="0">
                <a:solidFill>
                  <a:srgbClr val="0B19C8"/>
                </a:solidFill>
                <a:cs typeface="Times New Roman" panose="02020603050405020304" pitchFamily="18" charset="0"/>
              </a:rPr>
              <a:t> ý </a:t>
            </a:r>
            <a:r>
              <a:rPr lang="en-US" altLang="en-US" sz="2000" b="1" dirty="0" err="1">
                <a:solidFill>
                  <a:srgbClr val="0B19C8"/>
                </a:solidFill>
                <a:cs typeface="Times New Roman" panose="02020603050405020304" pitchFamily="18" charset="0"/>
              </a:rPr>
              <a:t>kiến</a:t>
            </a:r>
            <a:r>
              <a:rPr lang="en-US" altLang="en-US" sz="2000" b="1" dirty="0">
                <a:solidFill>
                  <a:srgbClr val="0B19C8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000" b="1" dirty="0" err="1">
                <a:solidFill>
                  <a:srgbClr val="0B19C8"/>
                </a:solidFill>
                <a:cs typeface="Times New Roman" panose="02020603050405020304" pitchFamily="18" charset="0"/>
              </a:rPr>
              <a:t>tâm</a:t>
            </a:r>
            <a:r>
              <a:rPr lang="en-US" altLang="en-US" sz="2000" b="1" dirty="0">
                <a:solidFill>
                  <a:srgbClr val="0B19C8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B19C8"/>
                </a:solidFill>
                <a:cs typeface="Times New Roman" panose="02020603050405020304" pitchFamily="18" charset="0"/>
              </a:rPr>
              <a:t>tư</a:t>
            </a:r>
            <a:r>
              <a:rPr lang="en-US" altLang="en-US" sz="2000" b="1" dirty="0">
                <a:solidFill>
                  <a:srgbClr val="0B19C8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000" b="1" dirty="0" err="1">
                <a:solidFill>
                  <a:srgbClr val="0B19C8"/>
                </a:solidFill>
                <a:cs typeface="Times New Roman" panose="02020603050405020304" pitchFamily="18" charset="0"/>
              </a:rPr>
              <a:t>tình</a:t>
            </a:r>
            <a:r>
              <a:rPr lang="en-US" altLang="en-US" sz="2000" b="1" dirty="0">
                <a:solidFill>
                  <a:srgbClr val="0B19C8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B19C8"/>
                </a:solidFill>
                <a:cs typeface="Times New Roman" panose="02020603050405020304" pitchFamily="18" charset="0"/>
              </a:rPr>
              <a:t>cảm</a:t>
            </a:r>
            <a:r>
              <a:rPr lang="en-US" altLang="en-US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1" name="Text Box 39">
            <a:extLst>
              <a:ext uri="{FF2B5EF4-FFF2-40B4-BE49-F238E27FC236}">
                <a16:creationId xmlns:a16="http://schemas.microsoft.com/office/drawing/2014/main" id="{AF15CFB5-CC75-457E-B8FF-B72730A232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8573" y="4624540"/>
            <a:ext cx="26670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20000"/>
              </a:spcBef>
              <a:buClr>
                <a:schemeClr val="tx2"/>
              </a:buClr>
            </a:pPr>
            <a:r>
              <a:rPr lang="en-US" altLang="en-US" sz="2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Dùng</a:t>
            </a:r>
            <a:r>
              <a:rPr lang="en-US" altLang="en-US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để</a:t>
            </a:r>
            <a:r>
              <a:rPr lang="en-US" altLang="en-US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nêu</a:t>
            </a:r>
            <a:r>
              <a:rPr lang="en-US" altLang="en-US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yêu</a:t>
            </a:r>
            <a:r>
              <a:rPr lang="en-US" altLang="en-US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cầu</a:t>
            </a:r>
            <a:r>
              <a:rPr lang="en-US" altLang="en-US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đề</a:t>
            </a:r>
            <a:r>
              <a:rPr lang="en-US" altLang="en-US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nghị</a:t>
            </a:r>
            <a:r>
              <a:rPr lang="en-US" altLang="en-US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mong</a:t>
            </a:r>
            <a:r>
              <a:rPr lang="en-US" altLang="en-US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muốn</a:t>
            </a:r>
            <a:endParaRPr lang="en-US" altLang="en-US" sz="20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82" name="Text Box 40">
            <a:extLst>
              <a:ext uri="{FF2B5EF4-FFF2-40B4-BE49-F238E27FC236}">
                <a16:creationId xmlns:a16="http://schemas.microsoft.com/office/drawing/2014/main" id="{537348B7-4F8A-449E-A284-05278D0F5B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3810" y="3575376"/>
            <a:ext cx="2590800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20000"/>
              </a:spcBef>
              <a:buClr>
                <a:schemeClr val="tx2"/>
              </a:buClr>
            </a:pPr>
            <a:r>
              <a:rPr lang="en-US" altLang="en-US" sz="20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Dùng</a:t>
            </a:r>
            <a:r>
              <a:rPr lang="en-US" altLang="en-US" sz="20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để</a:t>
            </a:r>
            <a:r>
              <a:rPr lang="en-US" altLang="en-US" sz="20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bộc</a:t>
            </a:r>
            <a:r>
              <a:rPr lang="en-US" altLang="en-US" sz="20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lộ</a:t>
            </a:r>
            <a:r>
              <a:rPr lang="en-US" altLang="en-US" sz="20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cảm</a:t>
            </a:r>
            <a:r>
              <a:rPr lang="en-US" altLang="en-US" sz="20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xúc</a:t>
            </a:r>
            <a:endParaRPr lang="en-US" altLang="en-US" sz="2000" b="1" dirty="0">
              <a:solidFill>
                <a:srgbClr val="00B050"/>
              </a:solidFill>
              <a:cs typeface="Times New Roman" panose="02020603050405020304" pitchFamily="18" charset="0"/>
            </a:endParaRPr>
          </a:p>
        </p:txBody>
      </p:sp>
      <p:sp>
        <p:nvSpPr>
          <p:cNvPr id="83" name="Text Box 41">
            <a:extLst>
              <a:ext uri="{FF2B5EF4-FFF2-40B4-BE49-F238E27FC236}">
                <a16:creationId xmlns:a16="http://schemas.microsoft.com/office/drawing/2014/main" id="{5EC238B6-1EDC-4D8B-B3A1-285220113E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59785" y="487189"/>
            <a:ext cx="2057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tx2"/>
              </a:buClr>
            </a:pPr>
            <a:r>
              <a:rPr lang="en-US" altLang="en-US" sz="2000" b="1" dirty="0" err="1">
                <a:cs typeface="Times New Roman" panose="02020603050405020304" pitchFamily="18" charset="0"/>
              </a:rPr>
              <a:t>Dấu</a:t>
            </a:r>
            <a:r>
              <a:rPr lang="en-US" altLang="en-US" sz="2000" b="1" dirty="0"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cs typeface="Times New Roman" panose="02020603050405020304" pitchFamily="18" charset="0"/>
              </a:rPr>
              <a:t>câu</a:t>
            </a:r>
            <a:endParaRPr lang="en-US" altLang="en-US" sz="2000" b="1" dirty="0">
              <a:cs typeface="Times New Roman" panose="02020603050405020304" pitchFamily="18" charset="0"/>
            </a:endParaRPr>
          </a:p>
        </p:txBody>
      </p:sp>
      <p:sp>
        <p:nvSpPr>
          <p:cNvPr id="84" name="Text Box 42">
            <a:extLst>
              <a:ext uri="{FF2B5EF4-FFF2-40B4-BE49-F238E27FC236}">
                <a16:creationId xmlns:a16="http://schemas.microsoft.com/office/drawing/2014/main" id="{34933318-A072-42F3-83F8-3BDA9C94E7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76652" y="1511240"/>
            <a:ext cx="2057400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20000"/>
              </a:spcBef>
              <a:buClr>
                <a:schemeClr val="tx2"/>
              </a:buClr>
            </a:pPr>
            <a:r>
              <a:rPr lang="en-US" altLang="en-US" sz="20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Dấu</a:t>
            </a:r>
            <a:r>
              <a:rPr lang="en-US" altLang="en-US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chấm</a:t>
            </a:r>
            <a:r>
              <a:rPr lang="en-US" altLang="en-US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hỏi</a:t>
            </a:r>
            <a:endParaRPr lang="en-US" altLang="en-US" sz="20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85" name="Text Box 43">
            <a:extLst>
              <a:ext uri="{FF2B5EF4-FFF2-40B4-BE49-F238E27FC236}">
                <a16:creationId xmlns:a16="http://schemas.microsoft.com/office/drawing/2014/main" id="{50759BCB-CFBA-49FD-B22F-F6A0107B8A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66532" y="2395230"/>
            <a:ext cx="20843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000" b="1" dirty="0" err="1">
                <a:solidFill>
                  <a:srgbClr val="0000C7"/>
                </a:solidFill>
                <a:cs typeface="Times New Roman" panose="02020603050405020304" pitchFamily="18" charset="0"/>
              </a:rPr>
              <a:t>Dấu</a:t>
            </a:r>
            <a:r>
              <a:rPr lang="en-US" altLang="en-US" sz="2000" b="1" dirty="0">
                <a:solidFill>
                  <a:srgbClr val="0000C7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C7"/>
                </a:solidFill>
                <a:cs typeface="Times New Roman" panose="02020603050405020304" pitchFamily="18" charset="0"/>
              </a:rPr>
              <a:t>chấm</a:t>
            </a:r>
            <a:r>
              <a:rPr lang="en-US" altLang="en-US" sz="2000" b="1" dirty="0">
                <a:solidFill>
                  <a:srgbClr val="0000C7"/>
                </a:solidFill>
                <a:cs typeface="Times New Roman" panose="02020603050405020304" pitchFamily="18" charset="0"/>
              </a:rPr>
              <a:t> (</a:t>
            </a:r>
            <a:r>
              <a:rPr lang="en-US" altLang="en-US" sz="2000" b="1" dirty="0" err="1">
                <a:solidFill>
                  <a:srgbClr val="0000C7"/>
                </a:solidFill>
                <a:cs typeface="Times New Roman" panose="02020603050405020304" pitchFamily="18" charset="0"/>
              </a:rPr>
              <a:t>hoặc</a:t>
            </a:r>
            <a:r>
              <a:rPr lang="en-US" altLang="en-US" sz="2000" b="1" dirty="0">
                <a:solidFill>
                  <a:srgbClr val="0000C7"/>
                </a:solidFill>
                <a:cs typeface="Times New Roman" panose="02020603050405020304" pitchFamily="18" charset="0"/>
              </a:rPr>
              <a:t>)</a:t>
            </a:r>
          </a:p>
          <a:p>
            <a:r>
              <a:rPr lang="en-US" altLang="en-US" sz="2000" b="1" dirty="0" err="1">
                <a:solidFill>
                  <a:srgbClr val="0000C7"/>
                </a:solidFill>
                <a:cs typeface="Times New Roman" panose="02020603050405020304" pitchFamily="18" charset="0"/>
              </a:rPr>
              <a:t>Dấu</a:t>
            </a:r>
            <a:r>
              <a:rPr lang="en-US" altLang="en-US" sz="2000" b="1" dirty="0">
                <a:solidFill>
                  <a:srgbClr val="0000C7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C7"/>
                </a:solidFill>
                <a:cs typeface="Times New Roman" panose="02020603050405020304" pitchFamily="18" charset="0"/>
              </a:rPr>
              <a:t>hai</a:t>
            </a:r>
            <a:r>
              <a:rPr lang="en-US" altLang="en-US" sz="2000" b="1" dirty="0">
                <a:solidFill>
                  <a:srgbClr val="0000C7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C7"/>
                </a:solidFill>
                <a:cs typeface="Times New Roman" panose="02020603050405020304" pitchFamily="18" charset="0"/>
              </a:rPr>
              <a:t>chấm</a:t>
            </a:r>
            <a:endParaRPr lang="en-US" altLang="en-US" sz="2000" b="1" dirty="0">
              <a:solidFill>
                <a:srgbClr val="0000C7"/>
              </a:solidFill>
              <a:cs typeface="Times New Roman" panose="02020603050405020304" pitchFamily="18" charset="0"/>
            </a:endParaRPr>
          </a:p>
        </p:txBody>
      </p:sp>
      <p:sp>
        <p:nvSpPr>
          <p:cNvPr id="86" name="Text Box 44">
            <a:extLst>
              <a:ext uri="{FF2B5EF4-FFF2-40B4-BE49-F238E27FC236}">
                <a16:creationId xmlns:a16="http://schemas.microsoft.com/office/drawing/2014/main" id="{2376E79A-4B06-431F-95A8-B2CB02909D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5865" y="4627562"/>
            <a:ext cx="2008187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20000"/>
              </a:spcBef>
              <a:buClr>
                <a:schemeClr val="tx2"/>
              </a:buClr>
            </a:pPr>
            <a:r>
              <a:rPr lang="en-US" altLang="en-US" sz="2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Dấu</a:t>
            </a:r>
            <a:r>
              <a:rPr lang="en-US" altLang="en-US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chấm</a:t>
            </a:r>
            <a:r>
              <a:rPr lang="en-US" altLang="en-US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 than, </a:t>
            </a:r>
            <a:r>
              <a:rPr lang="en-US" altLang="en-US" sz="2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dấu</a:t>
            </a:r>
            <a:r>
              <a:rPr lang="en-US" altLang="en-US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chấm</a:t>
            </a:r>
            <a:endParaRPr lang="en-US" altLang="en-US" sz="20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88" name="Text Box 45">
            <a:extLst>
              <a:ext uri="{FF2B5EF4-FFF2-40B4-BE49-F238E27FC236}">
                <a16:creationId xmlns:a16="http://schemas.microsoft.com/office/drawing/2014/main" id="{6DFDF046-C370-4889-AA46-894D2E58CB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76652" y="3526306"/>
            <a:ext cx="2008188" cy="356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20000"/>
              </a:spcBef>
              <a:buClr>
                <a:schemeClr val="tx2"/>
              </a:buClr>
            </a:pPr>
            <a:r>
              <a:rPr lang="en-US" altLang="en-US" sz="20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Dấu</a:t>
            </a:r>
            <a:r>
              <a:rPr lang="en-US" altLang="en-US" sz="20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chấm</a:t>
            </a:r>
            <a:r>
              <a:rPr lang="en-US" altLang="en-US" sz="2000" b="1" dirty="0">
                <a:solidFill>
                  <a:srgbClr val="00B050"/>
                </a:solidFill>
                <a:cs typeface="Times New Roman" panose="02020603050405020304" pitchFamily="18" charset="0"/>
              </a:rPr>
              <a:t> than</a:t>
            </a:r>
          </a:p>
        </p:txBody>
      </p:sp>
      <p:sp>
        <p:nvSpPr>
          <p:cNvPr id="102" name="Text Box 46">
            <a:extLst>
              <a:ext uri="{FF2B5EF4-FFF2-40B4-BE49-F238E27FC236}">
                <a16:creationId xmlns:a16="http://schemas.microsoft.com/office/drawing/2014/main" id="{0C6982CB-7405-42A7-B105-1D3EA343F3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2587" y="462115"/>
            <a:ext cx="2438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tx2"/>
              </a:buClr>
            </a:pPr>
            <a:r>
              <a:rPr lang="en-US" altLang="en-US" sz="2000" b="1" dirty="0" err="1">
                <a:cs typeface="Times New Roman" panose="02020603050405020304" pitchFamily="18" charset="0"/>
              </a:rPr>
              <a:t>Các</a:t>
            </a:r>
            <a:r>
              <a:rPr lang="en-US" altLang="en-US" sz="2000" b="1" dirty="0"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cs typeface="Times New Roman" panose="02020603050405020304" pitchFamily="18" charset="0"/>
              </a:rPr>
              <a:t>từ</a:t>
            </a:r>
            <a:r>
              <a:rPr lang="en-US" altLang="en-US" sz="2000" b="1" dirty="0"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cs typeface="Times New Roman" panose="02020603050405020304" pitchFamily="18" charset="0"/>
              </a:rPr>
              <a:t>đặc</a:t>
            </a:r>
            <a:r>
              <a:rPr lang="en-US" altLang="en-US" sz="2000" b="1" dirty="0"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cs typeface="Times New Roman" panose="02020603050405020304" pitchFamily="18" charset="0"/>
              </a:rPr>
              <a:t>biệt</a:t>
            </a:r>
            <a:endParaRPr lang="en-US" altLang="en-US" sz="2000" b="1" dirty="0">
              <a:cs typeface="Times New Roman" panose="02020603050405020304" pitchFamily="18" charset="0"/>
            </a:endParaRPr>
          </a:p>
        </p:txBody>
      </p:sp>
      <p:sp>
        <p:nvSpPr>
          <p:cNvPr id="103" name="Text Box 47">
            <a:extLst>
              <a:ext uri="{FF2B5EF4-FFF2-40B4-BE49-F238E27FC236}">
                <a16:creationId xmlns:a16="http://schemas.microsoft.com/office/drawing/2014/main" id="{282E0FEF-D14D-4E7E-8F98-BC893EC96E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26148" y="1474710"/>
            <a:ext cx="2433637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20000"/>
              </a:spcBef>
              <a:buClr>
                <a:schemeClr val="tx2"/>
              </a:buClr>
            </a:pPr>
            <a:r>
              <a:rPr lang="en-US" altLang="en-US" sz="20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Ai, </a:t>
            </a:r>
            <a:r>
              <a:rPr lang="en-US" altLang="en-US" sz="20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gì</a:t>
            </a:r>
            <a:r>
              <a:rPr lang="en-US" altLang="en-US" sz="20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0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nào</a:t>
            </a:r>
            <a:r>
              <a:rPr lang="en-US" altLang="en-US" sz="20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0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sao</a:t>
            </a:r>
            <a:r>
              <a:rPr lang="en-US" altLang="en-US" sz="20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0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không</a:t>
            </a:r>
            <a:r>
              <a:rPr lang="en-US" altLang="en-US" sz="20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, …</a:t>
            </a:r>
          </a:p>
        </p:txBody>
      </p:sp>
      <p:sp>
        <p:nvSpPr>
          <p:cNvPr id="104" name="Text Box 48">
            <a:extLst>
              <a:ext uri="{FF2B5EF4-FFF2-40B4-BE49-F238E27FC236}">
                <a16:creationId xmlns:a16="http://schemas.microsoft.com/office/drawing/2014/main" id="{59432423-5137-46E4-BE1F-2DACF2C676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26148" y="4624540"/>
            <a:ext cx="2357438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20000"/>
              </a:spcBef>
              <a:buClr>
                <a:schemeClr val="tx2"/>
              </a:buClr>
            </a:pPr>
            <a:r>
              <a:rPr lang="en-US" altLang="en-US" sz="20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Hãy</a:t>
            </a:r>
            <a:r>
              <a:rPr lang="en-US" altLang="en-US" sz="20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0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đừng</a:t>
            </a:r>
            <a:r>
              <a:rPr lang="en-US" altLang="en-US" sz="20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0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chớ</a:t>
            </a:r>
            <a:r>
              <a:rPr lang="en-US" altLang="en-US" sz="20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0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nhờ</a:t>
            </a:r>
            <a:r>
              <a:rPr lang="en-US" altLang="en-US" sz="20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0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đề</a:t>
            </a:r>
            <a:r>
              <a:rPr lang="en-US" altLang="en-US" sz="20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nghị</a:t>
            </a:r>
            <a:r>
              <a:rPr lang="en-US" altLang="en-US" sz="20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, …</a:t>
            </a:r>
          </a:p>
        </p:txBody>
      </p:sp>
      <p:sp>
        <p:nvSpPr>
          <p:cNvPr id="105" name="Text Box 49">
            <a:extLst>
              <a:ext uri="{FF2B5EF4-FFF2-40B4-BE49-F238E27FC236}">
                <a16:creationId xmlns:a16="http://schemas.microsoft.com/office/drawing/2014/main" id="{DF835AB8-CD21-4728-8F63-69267C5589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26148" y="3484939"/>
            <a:ext cx="2357438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20000"/>
              </a:spcBef>
              <a:buClr>
                <a:schemeClr val="tx2"/>
              </a:buClr>
            </a:pPr>
            <a:r>
              <a:rPr lang="en-US" altLang="en-US" sz="20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ôi</a:t>
            </a:r>
            <a:r>
              <a:rPr lang="en-US" altLang="en-US" sz="2000" b="1" i="1" dirty="0">
                <a:solidFill>
                  <a:srgbClr val="00B050"/>
                </a:solidFill>
                <a:cs typeface="Times New Roman" panose="02020603050405020304" pitchFamily="18" charset="0"/>
              </a:rPr>
              <a:t>, a, </a:t>
            </a:r>
            <a:r>
              <a:rPr lang="en-US" altLang="en-US" sz="2000" b="1" i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trời</a:t>
            </a:r>
            <a:r>
              <a:rPr lang="en-US" altLang="en-US" sz="2000" b="1" i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ơi</a:t>
            </a:r>
            <a:r>
              <a:rPr lang="en-US" altLang="en-US" sz="2000" b="1" i="1" dirty="0">
                <a:solidFill>
                  <a:srgbClr val="00B050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000" b="1" i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ôi</a:t>
            </a:r>
            <a:r>
              <a:rPr lang="en-US" altLang="en-US" sz="2000" b="1" i="1" dirty="0">
                <a:solidFill>
                  <a:srgbClr val="00B050"/>
                </a:solidFill>
                <a:cs typeface="Times New Roman" panose="02020603050405020304" pitchFamily="18" charset="0"/>
              </a:rPr>
              <a:t> chao,…</a:t>
            </a:r>
          </a:p>
        </p:txBody>
      </p:sp>
      <p:sp>
        <p:nvSpPr>
          <p:cNvPr id="106" name="Text Box 51">
            <a:extLst>
              <a:ext uri="{FF2B5EF4-FFF2-40B4-BE49-F238E27FC236}">
                <a16:creationId xmlns:a16="http://schemas.microsoft.com/office/drawing/2014/main" id="{26757831-CF6D-4489-BAD0-409CACE093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6924" y="1522404"/>
            <a:ext cx="12954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20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Câu</a:t>
            </a:r>
            <a:r>
              <a:rPr lang="en-US" altLang="en-US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hỏi</a:t>
            </a:r>
            <a:endParaRPr lang="en-US" altLang="en-US" sz="20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07" name="Text Box 52">
            <a:extLst>
              <a:ext uri="{FF2B5EF4-FFF2-40B4-BE49-F238E27FC236}">
                <a16:creationId xmlns:a16="http://schemas.microsoft.com/office/drawing/2014/main" id="{DBE7D031-D239-4669-9768-72B98C70FA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0724" y="2484485"/>
            <a:ext cx="1371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2000" b="1" dirty="0" err="1">
                <a:solidFill>
                  <a:srgbClr val="0B19C8"/>
                </a:solidFill>
                <a:cs typeface="Times New Roman" panose="02020603050405020304" pitchFamily="18" charset="0"/>
              </a:rPr>
              <a:t>Câu</a:t>
            </a:r>
            <a:r>
              <a:rPr lang="en-US" altLang="en-US" sz="2000" b="1" dirty="0">
                <a:solidFill>
                  <a:srgbClr val="0B19C8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B19C8"/>
                </a:solidFill>
                <a:cs typeface="Times New Roman" panose="02020603050405020304" pitchFamily="18" charset="0"/>
              </a:rPr>
              <a:t>kể</a:t>
            </a:r>
            <a:endParaRPr lang="en-US" altLang="en-US" sz="2000" b="1" dirty="0">
              <a:solidFill>
                <a:srgbClr val="0B19C8"/>
              </a:solidFill>
              <a:cs typeface="Times New Roman" panose="02020603050405020304" pitchFamily="18" charset="0"/>
            </a:endParaRPr>
          </a:p>
        </p:txBody>
      </p:sp>
      <p:sp>
        <p:nvSpPr>
          <p:cNvPr id="108" name="Text Box 53">
            <a:extLst>
              <a:ext uri="{FF2B5EF4-FFF2-40B4-BE49-F238E27FC236}">
                <a16:creationId xmlns:a16="http://schemas.microsoft.com/office/drawing/2014/main" id="{F741A847-2607-48F5-B4E6-E524A39650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3978" y="3554213"/>
            <a:ext cx="1447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20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Câu</a:t>
            </a:r>
            <a:r>
              <a:rPr lang="en-US" altLang="en-US" sz="20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cảm</a:t>
            </a:r>
            <a:endParaRPr lang="en-US" altLang="en-US" sz="2000" b="1" dirty="0">
              <a:solidFill>
                <a:srgbClr val="00B050"/>
              </a:solidFill>
              <a:cs typeface="Times New Roman" panose="02020603050405020304" pitchFamily="18" charset="0"/>
            </a:endParaRPr>
          </a:p>
        </p:txBody>
      </p:sp>
      <p:sp>
        <p:nvSpPr>
          <p:cNvPr id="109" name="Text Box 54">
            <a:extLst>
              <a:ext uri="{FF2B5EF4-FFF2-40B4-BE49-F238E27FC236}">
                <a16:creationId xmlns:a16="http://schemas.microsoft.com/office/drawing/2014/main" id="{CB46B510-179A-41F7-9D14-EB65EF5811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6924" y="4683176"/>
            <a:ext cx="1752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000" b="1">
                <a:solidFill>
                  <a:srgbClr val="002060"/>
                </a:solidFill>
                <a:cs typeface="Times New Roman" panose="02020603050405020304" pitchFamily="18" charset="0"/>
              </a:rPr>
              <a:t>Câu khiến</a:t>
            </a:r>
          </a:p>
        </p:txBody>
      </p:sp>
      <p:sp>
        <p:nvSpPr>
          <p:cNvPr id="110" name="Speech Bubble: Oval 109">
            <a:extLst>
              <a:ext uri="{FF2B5EF4-FFF2-40B4-BE49-F238E27FC236}">
                <a16:creationId xmlns:a16="http://schemas.microsoft.com/office/drawing/2014/main" id="{118320F7-9689-456B-8346-B8AC5BB347BE}"/>
              </a:ext>
            </a:extLst>
          </p:cNvPr>
          <p:cNvSpPr/>
          <p:nvPr/>
        </p:nvSpPr>
        <p:spPr>
          <a:xfrm>
            <a:off x="15133" y="2484485"/>
            <a:ext cx="2847810" cy="2178102"/>
          </a:xfrm>
          <a:prstGeom prst="wedgeEllipseCallout">
            <a:avLst>
              <a:gd name="adj1" fmla="val -14187"/>
              <a:gd name="adj2" fmla="val 67781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44BE0A8B-AA25-4D76-A48D-37DFFC1203F7}"/>
              </a:ext>
            </a:extLst>
          </p:cNvPr>
          <p:cNvSpPr txBox="1"/>
          <p:nvPr/>
        </p:nvSpPr>
        <p:spPr>
          <a:xfrm>
            <a:off x="341081" y="2797840"/>
            <a:ext cx="247191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77171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  <p:bldP spid="80" grpId="0"/>
      <p:bldP spid="81" grpId="0"/>
      <p:bldP spid="82" grpId="0"/>
      <p:bldP spid="84" grpId="0"/>
      <p:bldP spid="85" grpId="0"/>
      <p:bldP spid="86" grpId="0"/>
      <p:bldP spid="88" grpId="0"/>
      <p:bldP spid="103" grpId="0"/>
      <p:bldP spid="104" grpId="0"/>
      <p:bldP spid="105" grpId="0"/>
      <p:bldP spid="106" grpId="0"/>
      <p:bldP spid="107" grpId="0"/>
      <p:bldP spid="108" grpId="0"/>
      <p:bldP spid="10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5" name="图片 212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50" y="4502094"/>
            <a:ext cx="3106737" cy="2071158"/>
          </a:xfrm>
          <a:prstGeom prst="rect">
            <a:avLst/>
          </a:prstGeom>
        </p:spPr>
      </p:pic>
      <p:sp>
        <p:nvSpPr>
          <p:cNvPr id="77" name="Speech Bubble: Oval 76">
            <a:extLst>
              <a:ext uri="{FF2B5EF4-FFF2-40B4-BE49-F238E27FC236}">
                <a16:creationId xmlns:a16="http://schemas.microsoft.com/office/drawing/2014/main" id="{A1C9DE49-499C-4463-B80B-85542E15A69B}"/>
              </a:ext>
            </a:extLst>
          </p:cNvPr>
          <p:cNvSpPr/>
          <p:nvPr/>
        </p:nvSpPr>
        <p:spPr>
          <a:xfrm>
            <a:off x="15133" y="2723535"/>
            <a:ext cx="2699803" cy="1939052"/>
          </a:xfrm>
          <a:prstGeom prst="wedgeEllipseCallout">
            <a:avLst>
              <a:gd name="adj1" fmla="val -14187"/>
              <a:gd name="adj2" fmla="val 67781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5A9BACB0-CA1D-4D57-8BC9-B1E12673A0F6}"/>
              </a:ext>
            </a:extLst>
          </p:cNvPr>
          <p:cNvSpPr txBox="1"/>
          <p:nvPr/>
        </p:nvSpPr>
        <p:spPr>
          <a:xfrm>
            <a:off x="129078" y="3228072"/>
            <a:ext cx="25858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graphicFrame>
        <p:nvGraphicFramePr>
          <p:cNvPr id="87" name="Group 47">
            <a:extLst>
              <a:ext uri="{FF2B5EF4-FFF2-40B4-BE49-F238E27FC236}">
                <a16:creationId xmlns:a16="http://schemas.microsoft.com/office/drawing/2014/main" id="{66110745-3E9F-48CD-92CA-26A69CB89A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3014139"/>
              </p:ext>
            </p:extLst>
          </p:nvPr>
        </p:nvGraphicFramePr>
        <p:xfrm>
          <a:off x="3066441" y="106363"/>
          <a:ext cx="9064625" cy="6889751"/>
        </p:xfrm>
        <a:graphic>
          <a:graphicData uri="http://schemas.openxmlformats.org/drawingml/2006/table">
            <a:tbl>
              <a:tblPr/>
              <a:tblGrid>
                <a:gridCol w="16463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512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670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289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Kiểu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Ví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4615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45720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4572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45720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4572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4572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572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572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572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572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 New Roman" panose="02020603050405020304" pitchFamily="18" charset="0"/>
                        <a:buChar char="-"/>
                        <a:tabLst>
                          <a:tab pos="457200" algn="l"/>
                        </a:tabLst>
                      </a:pPr>
                      <a:endParaRPr kumimoji="0" lang="vi-VN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8805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45720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4572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45720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4572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4572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572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572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572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572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 New Roman" panose="02020603050405020304" pitchFamily="18" charset="0"/>
                        <a:buNone/>
                        <a:tabLst>
                          <a:tab pos="457200" algn="l"/>
                        </a:tabLst>
                      </a:pPr>
                      <a:endParaRPr kumimoji="0" lang="vi-VN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433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khiến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45720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4572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45720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4572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4572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572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572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572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572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 New Roman" panose="02020603050405020304" pitchFamily="18" charset="0"/>
                        <a:buChar char="-"/>
                        <a:tabLst>
                          <a:tab pos="457200" algn="l"/>
                        </a:tabLst>
                      </a:pPr>
                      <a:endParaRPr kumimoji="0" lang="vi-VN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3831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45720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4572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45720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4572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4572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572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572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572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572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 New Roman" panose="02020603050405020304" pitchFamily="18" charset="0"/>
                        <a:buChar char="-"/>
                        <a:tabLst>
                          <a:tab pos="457200" algn="l"/>
                        </a:tabLst>
                      </a:pPr>
                      <a:endParaRPr kumimoji="0" lang="vi-VN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8" name="Rectangle 132">
            <a:extLst>
              <a:ext uri="{FF2B5EF4-FFF2-40B4-BE49-F238E27FC236}">
                <a16:creationId xmlns:a16="http://schemas.microsoft.com/office/drawing/2014/main" id="{06A0C611-B163-41D9-AB4F-37468AF44C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3329" y="533400"/>
            <a:ext cx="38100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500" b="1" dirty="0">
                <a:solidFill>
                  <a:srgbClr val="697DA9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dirty="0">
                <a:solidFill>
                  <a:srgbClr val="FF0000"/>
                </a:solidFill>
                <a:cs typeface="Times New Roman" panose="02020603050405020304" pitchFamily="18" charset="0"/>
              </a:rPr>
              <a:t>+ </a:t>
            </a:r>
            <a:r>
              <a:rPr lang="en-US" altLang="en-US" sz="15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Nhưng</a:t>
            </a:r>
            <a:r>
              <a:rPr lang="en-US" altLang="en-US" sz="15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vì</a:t>
            </a:r>
            <a:r>
              <a:rPr lang="en-US" altLang="en-US" sz="15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sao</a:t>
            </a:r>
            <a:r>
              <a:rPr lang="en-US" altLang="en-US" sz="15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cô</a:t>
            </a:r>
            <a:r>
              <a:rPr lang="en-US" altLang="en-US" sz="15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biết</a:t>
            </a:r>
            <a:r>
              <a:rPr lang="en-US" altLang="en-US" sz="15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cháu</a:t>
            </a:r>
            <a:r>
              <a:rPr lang="en-US" altLang="en-US" sz="15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đã</a:t>
            </a:r>
            <a:r>
              <a:rPr lang="en-US" altLang="en-US" sz="15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</a:p>
          <a:p>
            <a:pPr eaLnBrk="1" hangingPunct="1"/>
            <a:r>
              <a:rPr lang="en-US" altLang="en-US" sz="15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cóp</a:t>
            </a:r>
            <a:r>
              <a:rPr lang="en-US" altLang="en-US" sz="15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bài</a:t>
            </a:r>
            <a:r>
              <a:rPr lang="en-US" altLang="en-US" sz="15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của</a:t>
            </a:r>
            <a:r>
              <a:rPr lang="en-US" altLang="en-US" sz="15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bạn</a:t>
            </a:r>
            <a:r>
              <a:rPr lang="en-US" altLang="en-US" sz="15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 ạ?</a:t>
            </a:r>
            <a:endParaRPr lang="en-US" altLang="en-US" sz="15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15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+ </a:t>
            </a:r>
            <a:r>
              <a:rPr lang="en-US" altLang="en-US" sz="15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Nhưng</a:t>
            </a:r>
            <a:r>
              <a:rPr lang="en-US" altLang="en-US" sz="15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cũng</a:t>
            </a:r>
            <a:r>
              <a:rPr lang="en-US" altLang="en-US" sz="15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có</a:t>
            </a:r>
            <a:r>
              <a:rPr lang="en-US" altLang="en-US" sz="15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thể</a:t>
            </a:r>
            <a:r>
              <a:rPr lang="en-US" altLang="en-US" sz="15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là</a:t>
            </a:r>
            <a:r>
              <a:rPr lang="en-US" altLang="en-US" sz="15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bạn</a:t>
            </a:r>
            <a:endParaRPr lang="en-US" altLang="en-US" sz="1500" b="1" i="1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15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cháu</a:t>
            </a:r>
            <a:r>
              <a:rPr lang="en-US" altLang="en-US" sz="15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cóp</a:t>
            </a:r>
            <a:r>
              <a:rPr lang="en-US" altLang="en-US" sz="15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bài</a:t>
            </a:r>
            <a:r>
              <a:rPr lang="en-US" altLang="en-US" sz="15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của</a:t>
            </a:r>
            <a:r>
              <a:rPr lang="en-US" altLang="en-US" sz="15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cháu</a:t>
            </a:r>
            <a:r>
              <a:rPr lang="en-US" altLang="en-US" sz="15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9" name="Rectangle 133">
            <a:extLst>
              <a:ext uri="{FF2B5EF4-FFF2-40B4-BE49-F238E27FC236}">
                <a16:creationId xmlns:a16="http://schemas.microsoft.com/office/drawing/2014/main" id="{A7F8A2A7-F505-4897-BA3C-85812B10FF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67141" y="609600"/>
            <a:ext cx="3352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500" b="1" dirty="0">
                <a:solidFill>
                  <a:srgbClr val="FF0000"/>
                </a:solidFill>
                <a:cs typeface="Times New Roman" panose="02020603050405020304" pitchFamily="18" charset="0"/>
              </a:rPr>
              <a:t>  -</a:t>
            </a:r>
            <a:r>
              <a:rPr lang="en-US" altLang="en-US" sz="15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Câu</a:t>
            </a:r>
            <a:r>
              <a:rPr lang="en-US" altLang="en-US" sz="15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hỏi</a:t>
            </a:r>
            <a:r>
              <a:rPr lang="en-US" altLang="en-US" sz="15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dùng</a:t>
            </a:r>
            <a:r>
              <a:rPr lang="en-US" altLang="en-US" sz="15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để</a:t>
            </a:r>
            <a:r>
              <a:rPr lang="en-US" altLang="en-US" sz="15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hỏi</a:t>
            </a:r>
            <a:r>
              <a:rPr lang="en-US" altLang="en-US" sz="15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điều</a:t>
            </a:r>
            <a:r>
              <a:rPr lang="en-US" altLang="en-US" sz="15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chưa</a:t>
            </a:r>
            <a:r>
              <a:rPr lang="en-US" altLang="en-US" sz="15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biết</a:t>
            </a:r>
            <a:r>
              <a:rPr lang="en-US" altLang="en-US" sz="1500" b="1" dirty="0">
                <a:solidFill>
                  <a:srgbClr val="FF0000"/>
                </a:solidFill>
                <a:cs typeface="Times New Roman" panose="02020603050405020304" pitchFamily="18" charset="0"/>
              </a:rPr>
              <a:t>.</a:t>
            </a:r>
          </a:p>
          <a:p>
            <a:pPr eaLnBrk="1" hangingPunct="1"/>
            <a:r>
              <a:rPr lang="en-US" altLang="en-US" sz="1500" b="1" dirty="0">
                <a:solidFill>
                  <a:srgbClr val="FF0000"/>
                </a:solidFill>
                <a:cs typeface="Times New Roman" panose="02020603050405020304" pitchFamily="18" charset="0"/>
              </a:rPr>
              <a:t>- </a:t>
            </a:r>
            <a:r>
              <a:rPr lang="en-US" altLang="en-US" sz="15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Cuối</a:t>
            </a:r>
            <a:r>
              <a:rPr lang="en-US" altLang="en-US" sz="15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câu</a:t>
            </a:r>
            <a:r>
              <a:rPr lang="en-US" altLang="en-US" sz="15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có</a:t>
            </a:r>
            <a:r>
              <a:rPr lang="en-US" altLang="en-US" sz="15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dấu</a:t>
            </a:r>
            <a:r>
              <a:rPr lang="en-US" altLang="en-US" sz="15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chấm</a:t>
            </a:r>
            <a:r>
              <a:rPr lang="en-US" altLang="en-US" sz="15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hỏi</a:t>
            </a:r>
            <a:r>
              <a:rPr lang="en-US" altLang="en-US" sz="1500" b="1" dirty="0">
                <a:solidFill>
                  <a:srgbClr val="FF0000"/>
                </a:solidFill>
                <a:cs typeface="Times New Roman" panose="02020603050405020304" pitchFamily="18" charset="0"/>
              </a:rPr>
              <a:t> (?)</a:t>
            </a:r>
          </a:p>
        </p:txBody>
      </p:sp>
      <p:sp>
        <p:nvSpPr>
          <p:cNvPr id="90" name="Rectangle 137">
            <a:extLst>
              <a:ext uri="{FF2B5EF4-FFF2-40B4-BE49-F238E27FC236}">
                <a16:creationId xmlns:a16="http://schemas.microsoft.com/office/drawing/2014/main" id="{83409133-418C-4C87-BB38-8642D2AD03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5854" y="1854200"/>
            <a:ext cx="3927476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500" b="1" dirty="0">
                <a:solidFill>
                  <a:srgbClr val="002060"/>
                </a:solidFill>
                <a:cs typeface="Times New Roman" panose="02020603050405020304" pitchFamily="18" charset="0"/>
              </a:rPr>
              <a:t>+ </a:t>
            </a:r>
            <a:r>
              <a:rPr lang="en-US" altLang="en-US" sz="15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Cô</a:t>
            </a:r>
            <a:r>
              <a:rPr lang="en-US" altLang="en-US" sz="15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giáo</a:t>
            </a:r>
            <a:r>
              <a:rPr lang="en-US" altLang="en-US" sz="15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phàn</a:t>
            </a:r>
            <a:r>
              <a:rPr lang="en-US" altLang="en-US" sz="15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nàn</a:t>
            </a:r>
            <a:r>
              <a:rPr lang="en-US" altLang="en-US" sz="15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với</a:t>
            </a:r>
            <a:r>
              <a:rPr lang="en-US" altLang="en-US" sz="15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</a:p>
          <a:p>
            <a:pPr eaLnBrk="1" hangingPunct="1"/>
            <a:r>
              <a:rPr lang="en-US" altLang="en-US" sz="15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mẹ</a:t>
            </a:r>
            <a:r>
              <a:rPr lang="en-US" altLang="en-US" sz="15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của</a:t>
            </a:r>
            <a:r>
              <a:rPr lang="en-US" altLang="en-US" sz="15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một</a:t>
            </a:r>
            <a:r>
              <a:rPr lang="en-US" altLang="en-US" sz="15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học</a:t>
            </a:r>
            <a:r>
              <a:rPr lang="en-US" altLang="en-US" sz="15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sinh</a:t>
            </a:r>
            <a:r>
              <a:rPr lang="en-US" altLang="en-US" sz="15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:</a:t>
            </a:r>
            <a:endParaRPr lang="en-US" altLang="en-US" sz="15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15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+ </a:t>
            </a:r>
            <a:r>
              <a:rPr lang="en-US" altLang="en-US" sz="15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Cháu</a:t>
            </a:r>
            <a:r>
              <a:rPr lang="en-US" altLang="en-US" sz="15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nhà</a:t>
            </a:r>
            <a:r>
              <a:rPr lang="en-US" altLang="en-US" sz="15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chị</a:t>
            </a:r>
            <a:r>
              <a:rPr lang="en-US" altLang="en-US" sz="15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hôm</a:t>
            </a:r>
            <a:r>
              <a:rPr lang="en-US" altLang="en-US" sz="15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nay </a:t>
            </a:r>
          </a:p>
          <a:p>
            <a:pPr eaLnBrk="1" hangingPunct="1"/>
            <a:r>
              <a:rPr lang="en-US" altLang="en-US" sz="15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cóp</a:t>
            </a:r>
            <a:r>
              <a:rPr lang="en-US" altLang="en-US" sz="15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bài</a:t>
            </a:r>
            <a:r>
              <a:rPr lang="en-US" altLang="en-US" sz="15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kiểm</a:t>
            </a:r>
            <a:r>
              <a:rPr lang="en-US" altLang="en-US" sz="15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tra</a:t>
            </a:r>
            <a:r>
              <a:rPr lang="en-US" altLang="en-US" sz="15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của</a:t>
            </a:r>
            <a:r>
              <a:rPr lang="en-US" altLang="en-US" sz="15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bạn</a:t>
            </a:r>
            <a:r>
              <a:rPr lang="en-US" altLang="en-US" sz="15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.</a:t>
            </a:r>
            <a:endParaRPr lang="en-US" altLang="en-US" sz="15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15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+ </a:t>
            </a:r>
            <a:r>
              <a:rPr lang="en-US" altLang="en-US" sz="15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Thưa</a:t>
            </a:r>
            <a:r>
              <a:rPr lang="en-US" altLang="en-US" sz="15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chị</a:t>
            </a:r>
            <a:r>
              <a:rPr lang="en-US" altLang="en-US" sz="15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15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bài</a:t>
            </a:r>
            <a:r>
              <a:rPr lang="en-US" altLang="en-US" sz="15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của</a:t>
            </a:r>
            <a:r>
              <a:rPr lang="en-US" altLang="en-US" sz="15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cháu</a:t>
            </a:r>
            <a:r>
              <a:rPr lang="en-US" altLang="en-US" sz="15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và</a:t>
            </a:r>
            <a:endParaRPr lang="en-US" altLang="en-US" sz="1500" b="1" i="1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15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bạn</a:t>
            </a:r>
            <a:r>
              <a:rPr lang="en-US" altLang="en-US" sz="15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ngồi</a:t>
            </a:r>
            <a:r>
              <a:rPr lang="en-US" altLang="en-US" sz="15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cạnh</a:t>
            </a:r>
            <a:r>
              <a:rPr lang="en-US" altLang="en-US" sz="15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cháu</a:t>
            </a:r>
            <a:r>
              <a:rPr lang="en-US" altLang="en-US" sz="15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có</a:t>
            </a:r>
            <a:r>
              <a:rPr lang="en-US" altLang="en-US" sz="15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</a:p>
          <a:p>
            <a:pPr eaLnBrk="1" hangingPunct="1"/>
            <a:r>
              <a:rPr lang="en-US" altLang="en-US" sz="15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những</a:t>
            </a:r>
            <a:r>
              <a:rPr lang="en-US" altLang="en-US" sz="15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lỗi</a:t>
            </a:r>
            <a:r>
              <a:rPr lang="en-US" altLang="en-US" sz="15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giống</a:t>
            </a:r>
            <a:r>
              <a:rPr lang="en-US" altLang="en-US" sz="15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hệt</a:t>
            </a:r>
            <a:r>
              <a:rPr lang="en-US" altLang="en-US" sz="15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nhau</a:t>
            </a:r>
            <a:r>
              <a:rPr lang="en-US" altLang="en-US" sz="15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.</a:t>
            </a:r>
            <a:endParaRPr lang="en-US" altLang="en-US" sz="15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15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+ </a:t>
            </a:r>
            <a:r>
              <a:rPr lang="en-US" altLang="en-US" sz="15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Bà</a:t>
            </a:r>
            <a:r>
              <a:rPr lang="en-US" altLang="en-US" sz="15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mẹ</a:t>
            </a:r>
            <a:r>
              <a:rPr lang="en-US" altLang="en-US" sz="15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thắc</a:t>
            </a:r>
            <a:r>
              <a:rPr lang="en-US" altLang="en-US" sz="15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mắc</a:t>
            </a:r>
            <a:r>
              <a:rPr lang="en-US" altLang="en-US" sz="15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:</a:t>
            </a:r>
            <a:r>
              <a:rPr lang="en-US" altLang="en-US" sz="1500" b="1" dirty="0">
                <a:solidFill>
                  <a:srgbClr val="002060"/>
                </a:solidFill>
                <a:cs typeface="Times New Roman" panose="02020603050405020304" pitchFamily="18" charset="0"/>
              </a:rPr>
              <a:t>	</a:t>
            </a:r>
          </a:p>
          <a:p>
            <a:pPr eaLnBrk="1" hangingPunct="1"/>
            <a:r>
              <a:rPr lang="en-US" altLang="en-US" sz="15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+ </a:t>
            </a:r>
            <a:r>
              <a:rPr lang="en-US" altLang="en-US" sz="15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Bạn</a:t>
            </a:r>
            <a:r>
              <a:rPr lang="en-US" altLang="en-US" sz="15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cháu</a:t>
            </a:r>
            <a:r>
              <a:rPr lang="en-US" altLang="en-US" sz="15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trả</a:t>
            </a:r>
            <a:r>
              <a:rPr lang="en-US" altLang="en-US" sz="15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lời</a:t>
            </a:r>
            <a:r>
              <a:rPr lang="en-US" altLang="en-US" sz="15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:</a:t>
            </a:r>
            <a:endParaRPr lang="en-US" altLang="en-US" sz="15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15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+ </a:t>
            </a:r>
            <a:r>
              <a:rPr lang="en-US" altLang="en-US" sz="15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Em</a:t>
            </a:r>
            <a:r>
              <a:rPr lang="en-US" altLang="en-US" sz="15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không</a:t>
            </a:r>
            <a:r>
              <a:rPr lang="en-US" altLang="en-US" sz="15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biết</a:t>
            </a:r>
            <a:r>
              <a:rPr lang="en-US" altLang="en-US" sz="15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.</a:t>
            </a:r>
            <a:r>
              <a:rPr lang="en-US" altLang="en-US" sz="1500" b="1" dirty="0">
                <a:solidFill>
                  <a:srgbClr val="002060"/>
                </a:solidFill>
                <a:cs typeface="Times New Roman" panose="02020603050405020304" pitchFamily="18" charset="0"/>
              </a:rPr>
              <a:t>	</a:t>
            </a:r>
          </a:p>
          <a:p>
            <a:pPr eaLnBrk="1" hangingPunct="1"/>
            <a:r>
              <a:rPr lang="en-US" altLang="en-US" sz="15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+ </a:t>
            </a:r>
            <a:r>
              <a:rPr lang="en-US" altLang="en-US" sz="15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Còn</a:t>
            </a:r>
            <a:r>
              <a:rPr lang="en-US" altLang="en-US" sz="15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cháu</a:t>
            </a:r>
            <a:r>
              <a:rPr lang="en-US" altLang="en-US" sz="15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thì</a:t>
            </a:r>
            <a:r>
              <a:rPr lang="en-US" altLang="en-US" sz="15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viết</a:t>
            </a:r>
            <a:r>
              <a:rPr lang="en-US" altLang="en-US" sz="15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:</a:t>
            </a:r>
            <a:endParaRPr lang="en-US" altLang="en-US" sz="15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15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+ </a:t>
            </a:r>
            <a:r>
              <a:rPr lang="en-US" altLang="en-US" sz="15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Em</a:t>
            </a:r>
            <a:r>
              <a:rPr lang="en-US" altLang="en-US" sz="15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cũng</a:t>
            </a:r>
            <a:r>
              <a:rPr lang="en-US" altLang="en-US" sz="15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không</a:t>
            </a:r>
            <a:r>
              <a:rPr lang="en-US" altLang="en-US" sz="15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biết</a:t>
            </a:r>
            <a:r>
              <a:rPr lang="en-US" altLang="en-US" sz="15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1" name="Rectangle 139">
            <a:extLst>
              <a:ext uri="{FF2B5EF4-FFF2-40B4-BE49-F238E27FC236}">
                <a16:creationId xmlns:a16="http://schemas.microsoft.com/office/drawing/2014/main" id="{33A2C6CB-0539-4A8E-9459-9BFB8C5C17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1429" y="2514600"/>
            <a:ext cx="33528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500" b="1" dirty="0">
                <a:solidFill>
                  <a:srgbClr val="002060"/>
                </a:solidFill>
                <a:cs typeface="Times New Roman" panose="02020603050405020304" pitchFamily="18" charset="0"/>
              </a:rPr>
              <a:t>- </a:t>
            </a:r>
            <a:r>
              <a:rPr lang="en-US" altLang="en-US" sz="15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Câu</a:t>
            </a:r>
            <a:r>
              <a:rPr lang="en-US" altLang="en-US" sz="15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dùng</a:t>
            </a:r>
            <a:r>
              <a:rPr lang="en-US" altLang="en-US" sz="15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để</a:t>
            </a:r>
            <a:r>
              <a:rPr lang="en-US" altLang="en-US" sz="15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kể</a:t>
            </a:r>
            <a:r>
              <a:rPr lang="en-US" altLang="en-US" sz="15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sự</a:t>
            </a:r>
            <a:r>
              <a:rPr lang="en-US" altLang="en-US" sz="15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việc</a:t>
            </a:r>
            <a:endParaRPr lang="en-US" altLang="en-US" sz="15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1500" b="1" dirty="0">
                <a:solidFill>
                  <a:srgbClr val="002060"/>
                </a:solidFill>
                <a:cs typeface="Times New Roman" panose="02020603050405020304" pitchFamily="18" charset="0"/>
              </a:rPr>
              <a:t>- </a:t>
            </a:r>
            <a:r>
              <a:rPr lang="en-US" altLang="en-US" sz="15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Cuối</a:t>
            </a:r>
            <a:r>
              <a:rPr lang="en-US" altLang="en-US" sz="15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câu</a:t>
            </a:r>
            <a:r>
              <a:rPr lang="en-US" altLang="en-US" sz="15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có</a:t>
            </a:r>
            <a:r>
              <a:rPr lang="en-US" altLang="en-US" sz="15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dấu</a:t>
            </a:r>
            <a:r>
              <a:rPr lang="en-US" altLang="en-US" sz="15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chấm</a:t>
            </a:r>
            <a:r>
              <a:rPr lang="en-US" altLang="en-US" sz="15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hoặc</a:t>
            </a:r>
            <a:r>
              <a:rPr lang="en-US" altLang="en-US" sz="15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</a:p>
          <a:p>
            <a:pPr eaLnBrk="1" hangingPunct="1"/>
            <a:r>
              <a:rPr lang="en-US" altLang="en-US" sz="15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dấu</a:t>
            </a:r>
            <a:r>
              <a:rPr lang="en-US" altLang="en-US" sz="15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hai</a:t>
            </a:r>
            <a:r>
              <a:rPr lang="en-US" altLang="en-US" sz="15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chấm</a:t>
            </a:r>
            <a:r>
              <a:rPr lang="en-US" altLang="en-US" sz="1500" b="1" dirty="0">
                <a:solidFill>
                  <a:srgbClr val="002060"/>
                </a:solidFill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2" name="Rectangle 140">
            <a:extLst>
              <a:ext uri="{FF2B5EF4-FFF2-40B4-BE49-F238E27FC236}">
                <a16:creationId xmlns:a16="http://schemas.microsoft.com/office/drawing/2014/main" id="{B17026A7-DEDB-42E3-9D6C-920F86125A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22138" y="5327650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1500" b="1" dirty="0">
                <a:solidFill>
                  <a:schemeClr val="accent4">
                    <a:lumMod val="50000"/>
                  </a:schemeClr>
                </a:solidFill>
                <a:cs typeface="Times New Roman" panose="02020603050405020304" pitchFamily="18" charset="0"/>
              </a:rPr>
              <a:t>+ </a:t>
            </a:r>
            <a:r>
              <a:rPr lang="en-US" altLang="en-US" sz="1500" b="1" i="1" dirty="0" err="1">
                <a:solidFill>
                  <a:schemeClr val="accent4">
                    <a:lumMod val="50000"/>
                  </a:schemeClr>
                </a:solidFill>
                <a:cs typeface="Times New Roman" panose="02020603050405020304" pitchFamily="18" charset="0"/>
              </a:rPr>
              <a:t>Em</a:t>
            </a:r>
            <a:r>
              <a:rPr lang="en-US" altLang="en-US" sz="1500" b="1" i="1" dirty="0">
                <a:solidFill>
                  <a:schemeClr val="accent4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i="1" dirty="0" err="1">
                <a:solidFill>
                  <a:schemeClr val="accent4">
                    <a:lumMod val="50000"/>
                  </a:schemeClr>
                </a:solidFill>
                <a:cs typeface="Times New Roman" panose="02020603050405020304" pitchFamily="18" charset="0"/>
              </a:rPr>
              <a:t>hãy</a:t>
            </a:r>
            <a:r>
              <a:rPr lang="en-US" altLang="en-US" sz="1500" b="1" i="1" dirty="0">
                <a:solidFill>
                  <a:schemeClr val="accent4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i="1" dirty="0" err="1">
                <a:solidFill>
                  <a:schemeClr val="accent4">
                    <a:lumMod val="50000"/>
                  </a:schemeClr>
                </a:solidFill>
                <a:cs typeface="Times New Roman" panose="02020603050405020304" pitchFamily="18" charset="0"/>
              </a:rPr>
              <a:t>cho</a:t>
            </a:r>
            <a:r>
              <a:rPr lang="en-US" altLang="en-US" sz="1500" b="1" i="1" dirty="0">
                <a:solidFill>
                  <a:schemeClr val="accent4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i="1" dirty="0" err="1">
                <a:solidFill>
                  <a:schemeClr val="accent4">
                    <a:lumMod val="50000"/>
                  </a:schemeClr>
                </a:solidFill>
                <a:cs typeface="Times New Roman" panose="02020603050405020304" pitchFamily="18" charset="0"/>
              </a:rPr>
              <a:t>biết</a:t>
            </a:r>
            <a:r>
              <a:rPr lang="en-US" altLang="en-US" sz="1500" b="1" i="1" dirty="0">
                <a:solidFill>
                  <a:schemeClr val="accent4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i="1" dirty="0" err="1">
                <a:solidFill>
                  <a:schemeClr val="accent4">
                    <a:lumMod val="50000"/>
                  </a:schemeClr>
                </a:solidFill>
                <a:cs typeface="Times New Roman" panose="02020603050405020304" pitchFamily="18" charset="0"/>
              </a:rPr>
              <a:t>đại</a:t>
            </a:r>
            <a:r>
              <a:rPr lang="en-US" altLang="en-US" sz="1500" b="1" i="1" dirty="0">
                <a:solidFill>
                  <a:schemeClr val="accent4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i="1" dirty="0" err="1">
                <a:solidFill>
                  <a:schemeClr val="accent4">
                    <a:lumMod val="50000"/>
                  </a:schemeClr>
                </a:solidFill>
                <a:cs typeface="Times New Roman" panose="02020603050405020304" pitchFamily="18" charset="0"/>
              </a:rPr>
              <a:t>từ</a:t>
            </a:r>
            <a:r>
              <a:rPr lang="en-US" altLang="en-US" sz="1500" b="1" i="1" dirty="0">
                <a:solidFill>
                  <a:schemeClr val="accent4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i="1" dirty="0" err="1">
                <a:solidFill>
                  <a:schemeClr val="accent4">
                    <a:lumMod val="50000"/>
                  </a:schemeClr>
                </a:solidFill>
                <a:cs typeface="Times New Roman" panose="02020603050405020304" pitchFamily="18" charset="0"/>
              </a:rPr>
              <a:t>là</a:t>
            </a:r>
            <a:r>
              <a:rPr lang="en-US" altLang="en-US" sz="1500" b="1" i="1" dirty="0">
                <a:solidFill>
                  <a:schemeClr val="accent4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i="1" dirty="0" err="1">
                <a:solidFill>
                  <a:schemeClr val="accent4">
                    <a:lumMod val="50000"/>
                  </a:schemeClr>
                </a:solidFill>
                <a:cs typeface="Times New Roman" panose="02020603050405020304" pitchFamily="18" charset="0"/>
              </a:rPr>
              <a:t>gì</a:t>
            </a:r>
            <a:r>
              <a:rPr lang="en-US" altLang="en-US" sz="1500" b="1" i="1" dirty="0">
                <a:solidFill>
                  <a:schemeClr val="accent4">
                    <a:lumMod val="50000"/>
                  </a:schemeClr>
                </a:solidFill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3" name="Rectangle 141">
            <a:extLst>
              <a:ext uri="{FF2B5EF4-FFF2-40B4-BE49-F238E27FC236}">
                <a16:creationId xmlns:a16="http://schemas.microsoft.com/office/drawing/2014/main" id="{A71126BF-44EB-40C2-8749-EF4F0CB84A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5854" y="6192252"/>
            <a:ext cx="3276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500" b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+ </a:t>
            </a:r>
            <a:r>
              <a:rPr lang="en-US" altLang="en-US" sz="1500" b="1" i="1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Thế</a:t>
            </a:r>
            <a:r>
              <a:rPr lang="en-US" altLang="en-US" sz="1500" b="1" i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i="1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thì</a:t>
            </a:r>
            <a:r>
              <a:rPr lang="en-US" altLang="en-US" sz="1500" b="1" i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i="1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đáng</a:t>
            </a:r>
            <a:r>
              <a:rPr lang="en-US" altLang="en-US" sz="1500" b="1" i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i="1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buồn</a:t>
            </a:r>
            <a:r>
              <a:rPr lang="en-US" altLang="en-US" sz="1500" b="1" i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i="1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quá</a:t>
            </a:r>
            <a:r>
              <a:rPr lang="en-US" altLang="en-US" sz="1500" b="1" i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!</a:t>
            </a:r>
            <a:endParaRPr lang="en-US" altLang="en-US" sz="1500" b="1" dirty="0">
              <a:solidFill>
                <a:schemeClr val="accent6">
                  <a:lumMod val="50000"/>
                </a:schemeClr>
              </a:solidFill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1500" b="1" i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+ </a:t>
            </a:r>
            <a:r>
              <a:rPr lang="en-US" altLang="en-US" sz="1500" b="1" i="1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Không</a:t>
            </a:r>
            <a:r>
              <a:rPr lang="en-US" altLang="en-US" sz="1500" b="1" i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i="1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đâu</a:t>
            </a:r>
            <a:r>
              <a:rPr lang="en-US" altLang="en-US" sz="1500" b="1" i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!</a:t>
            </a:r>
            <a:endParaRPr lang="en-US" altLang="en-US" sz="1500" b="1" dirty="0">
              <a:solidFill>
                <a:schemeClr val="accent6">
                  <a:lumMod val="50000"/>
                </a:schemeClr>
              </a:solidFill>
              <a:cs typeface="Times New Roman" panose="02020603050405020304" pitchFamily="18" charset="0"/>
            </a:endParaRPr>
          </a:p>
          <a:p>
            <a:pPr eaLnBrk="1" hangingPunct="1"/>
            <a:endParaRPr lang="en-US" altLang="en-US" sz="1500" b="1" dirty="0">
              <a:solidFill>
                <a:schemeClr val="accent6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94" name="Rectangle 142">
            <a:extLst>
              <a:ext uri="{FF2B5EF4-FFF2-40B4-BE49-F238E27FC236}">
                <a16:creationId xmlns:a16="http://schemas.microsoft.com/office/drawing/2014/main" id="{5419BEE9-5202-4126-B965-FED2AD6C30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97304" y="5224410"/>
            <a:ext cx="3276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 sz="1500" b="1" dirty="0">
              <a:solidFill>
                <a:schemeClr val="accent4">
                  <a:lumMod val="50000"/>
                </a:schemeClr>
              </a:solidFill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1500" b="1" dirty="0">
                <a:solidFill>
                  <a:schemeClr val="accent4">
                    <a:lumMod val="50000"/>
                  </a:schemeClr>
                </a:solidFill>
                <a:cs typeface="Times New Roman" panose="02020603050405020304" pitchFamily="18" charset="0"/>
              </a:rPr>
              <a:t>- </a:t>
            </a:r>
            <a:r>
              <a:rPr lang="en-US" altLang="en-US" sz="1500" b="1" dirty="0" err="1">
                <a:solidFill>
                  <a:schemeClr val="accent4">
                    <a:lumMod val="50000"/>
                  </a:schemeClr>
                </a:solidFill>
                <a:cs typeface="Times New Roman" panose="02020603050405020304" pitchFamily="18" charset="0"/>
              </a:rPr>
              <a:t>Câu</a:t>
            </a:r>
            <a:r>
              <a:rPr lang="en-US" altLang="en-US" sz="1500" b="1" dirty="0">
                <a:solidFill>
                  <a:schemeClr val="accent4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chemeClr val="accent4">
                    <a:lumMod val="50000"/>
                  </a:schemeClr>
                </a:solidFill>
                <a:cs typeface="Times New Roman" panose="02020603050405020304" pitchFamily="18" charset="0"/>
              </a:rPr>
              <a:t>nêu</a:t>
            </a:r>
            <a:r>
              <a:rPr lang="en-US" altLang="en-US" sz="1500" b="1" dirty="0">
                <a:solidFill>
                  <a:schemeClr val="accent4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chemeClr val="accent4">
                    <a:lumMod val="50000"/>
                  </a:schemeClr>
                </a:solidFill>
                <a:cs typeface="Times New Roman" panose="02020603050405020304" pitchFamily="18" charset="0"/>
              </a:rPr>
              <a:t>yêu</a:t>
            </a:r>
            <a:r>
              <a:rPr lang="en-US" altLang="en-US" sz="1500" b="1" dirty="0">
                <a:solidFill>
                  <a:schemeClr val="accent4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chemeClr val="accent4">
                    <a:lumMod val="50000"/>
                  </a:schemeClr>
                </a:solidFill>
                <a:cs typeface="Times New Roman" panose="02020603050405020304" pitchFamily="18" charset="0"/>
              </a:rPr>
              <a:t>cầu</a:t>
            </a:r>
            <a:r>
              <a:rPr lang="en-US" altLang="en-US" sz="1500" b="1" dirty="0">
                <a:solidFill>
                  <a:schemeClr val="accent4">
                    <a:lumMod val="50000"/>
                  </a:schemeClr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1500" b="1" dirty="0" err="1">
                <a:solidFill>
                  <a:schemeClr val="accent4">
                    <a:lumMod val="50000"/>
                  </a:schemeClr>
                </a:solidFill>
                <a:cs typeface="Times New Roman" panose="02020603050405020304" pitchFamily="18" charset="0"/>
              </a:rPr>
              <a:t>đề</a:t>
            </a:r>
            <a:r>
              <a:rPr lang="en-US" altLang="en-US" sz="1500" b="1" dirty="0">
                <a:solidFill>
                  <a:schemeClr val="accent4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chemeClr val="accent4">
                    <a:lumMod val="50000"/>
                  </a:schemeClr>
                </a:solidFill>
                <a:cs typeface="Times New Roman" panose="02020603050405020304" pitchFamily="18" charset="0"/>
              </a:rPr>
              <a:t>nghị</a:t>
            </a:r>
            <a:r>
              <a:rPr lang="en-US" altLang="en-US" sz="1500" b="1" dirty="0">
                <a:solidFill>
                  <a:schemeClr val="accent4">
                    <a:lumMod val="50000"/>
                  </a:schemeClr>
                </a:solidFill>
                <a:cs typeface="Times New Roman" panose="02020603050405020304" pitchFamily="18" charset="0"/>
              </a:rPr>
              <a:t>.</a:t>
            </a:r>
          </a:p>
          <a:p>
            <a:pPr eaLnBrk="1" hangingPunct="1"/>
            <a:r>
              <a:rPr lang="en-US" altLang="en-US" sz="1500" b="1" dirty="0">
                <a:solidFill>
                  <a:schemeClr val="accent4">
                    <a:lumMod val="50000"/>
                  </a:schemeClr>
                </a:solidFill>
                <a:cs typeface="Times New Roman" panose="02020603050405020304" pitchFamily="18" charset="0"/>
              </a:rPr>
              <a:t>- </a:t>
            </a:r>
            <a:r>
              <a:rPr lang="en-US" altLang="en-US" sz="1500" b="1" dirty="0" err="1">
                <a:solidFill>
                  <a:schemeClr val="accent4">
                    <a:lumMod val="50000"/>
                  </a:schemeClr>
                </a:solidFill>
                <a:cs typeface="Times New Roman" panose="02020603050405020304" pitchFamily="18" charset="0"/>
              </a:rPr>
              <a:t>Trong</a:t>
            </a:r>
            <a:r>
              <a:rPr lang="en-US" altLang="en-US" sz="1500" b="1" dirty="0">
                <a:solidFill>
                  <a:schemeClr val="accent4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chemeClr val="accent4">
                    <a:lumMod val="50000"/>
                  </a:schemeClr>
                </a:solidFill>
                <a:cs typeface="Times New Roman" panose="02020603050405020304" pitchFamily="18" charset="0"/>
              </a:rPr>
              <a:t>câu</a:t>
            </a:r>
            <a:r>
              <a:rPr lang="en-US" altLang="en-US" sz="1500" b="1" dirty="0">
                <a:solidFill>
                  <a:schemeClr val="accent4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chemeClr val="accent4">
                    <a:lumMod val="50000"/>
                  </a:schemeClr>
                </a:solidFill>
                <a:cs typeface="Times New Roman" panose="02020603050405020304" pitchFamily="18" charset="0"/>
              </a:rPr>
              <a:t>có</a:t>
            </a:r>
            <a:r>
              <a:rPr lang="en-US" altLang="en-US" sz="1500" b="1" dirty="0">
                <a:solidFill>
                  <a:schemeClr val="accent4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chemeClr val="accent4">
                    <a:lumMod val="50000"/>
                  </a:schemeClr>
                </a:solidFill>
                <a:cs typeface="Times New Roman" panose="02020603050405020304" pitchFamily="18" charset="0"/>
              </a:rPr>
              <a:t>từ</a:t>
            </a:r>
            <a:r>
              <a:rPr lang="en-US" altLang="en-US" sz="1500" b="1" dirty="0">
                <a:solidFill>
                  <a:schemeClr val="accent4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i="1" dirty="0" err="1">
                <a:solidFill>
                  <a:schemeClr val="accent4">
                    <a:lumMod val="50000"/>
                  </a:schemeClr>
                </a:solidFill>
                <a:cs typeface="Times New Roman" panose="02020603050405020304" pitchFamily="18" charset="0"/>
              </a:rPr>
              <a:t>hãy</a:t>
            </a:r>
            <a:endParaRPr lang="en-US" altLang="en-US" sz="1500" b="1" dirty="0">
              <a:solidFill>
                <a:schemeClr val="accent4">
                  <a:lumMod val="50000"/>
                </a:schemeClr>
              </a:solidFill>
              <a:cs typeface="Times New Roman" panose="02020603050405020304" pitchFamily="18" charset="0"/>
            </a:endParaRPr>
          </a:p>
          <a:p>
            <a:pPr eaLnBrk="1" hangingPunct="1"/>
            <a:endParaRPr lang="en-US" altLang="en-US" sz="1500" b="1" dirty="0">
              <a:solidFill>
                <a:schemeClr val="accent4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95" name="Rectangle 143">
            <a:extLst>
              <a:ext uri="{FF2B5EF4-FFF2-40B4-BE49-F238E27FC236}">
                <a16:creationId xmlns:a16="http://schemas.microsoft.com/office/drawing/2014/main" id="{2BBF43F3-8C25-49B1-9F5E-80C933E2D4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02066" y="6096000"/>
            <a:ext cx="3429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 sz="1500" b="1" dirty="0">
              <a:solidFill>
                <a:schemeClr val="accent6">
                  <a:lumMod val="50000"/>
                </a:schemeClr>
              </a:solidFill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1500" b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- </a:t>
            </a:r>
            <a:r>
              <a:rPr lang="en-US" altLang="en-US" sz="1500" b="1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Câu</a:t>
            </a:r>
            <a:r>
              <a:rPr lang="en-US" altLang="en-US" sz="1500" b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bộc</a:t>
            </a:r>
            <a:r>
              <a:rPr lang="en-US" altLang="en-US" sz="1500" b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lộ</a:t>
            </a:r>
            <a:r>
              <a:rPr lang="en-US" altLang="en-US" sz="1500" b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cảm</a:t>
            </a:r>
            <a:r>
              <a:rPr lang="en-US" altLang="en-US" sz="1500" b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xúc</a:t>
            </a:r>
            <a:r>
              <a:rPr lang="en-US" altLang="en-US" sz="1500" b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.</a:t>
            </a:r>
          </a:p>
          <a:p>
            <a:pPr eaLnBrk="1" hangingPunct="1"/>
            <a:r>
              <a:rPr lang="en-US" altLang="en-US" sz="1500" b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- </a:t>
            </a:r>
            <a:r>
              <a:rPr lang="en-US" altLang="en-US" sz="1500" b="1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Trong</a:t>
            </a:r>
            <a:r>
              <a:rPr lang="en-US" altLang="en-US" sz="1500" b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câu</a:t>
            </a:r>
            <a:r>
              <a:rPr lang="en-US" altLang="en-US" sz="1500" b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có</a:t>
            </a:r>
            <a:r>
              <a:rPr lang="en-US" altLang="en-US" sz="1500" b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các</a:t>
            </a:r>
            <a:r>
              <a:rPr lang="en-US" altLang="en-US" sz="1500" b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từ</a:t>
            </a:r>
            <a:r>
              <a:rPr lang="en-US" altLang="en-US" sz="1500" b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i="1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quá</a:t>
            </a:r>
            <a:r>
              <a:rPr lang="en-US" altLang="en-US" sz="1500" b="1" i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1500" b="1" i="1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đâu</a:t>
            </a:r>
            <a:r>
              <a:rPr lang="en-US" altLang="en-US" sz="1500" b="1" i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.</a:t>
            </a:r>
            <a:endParaRPr lang="en-US" altLang="en-US" sz="1500" b="1" dirty="0">
              <a:solidFill>
                <a:schemeClr val="accent6">
                  <a:lumMod val="50000"/>
                </a:schemeClr>
              </a:solidFill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1500" b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- </a:t>
            </a:r>
            <a:r>
              <a:rPr lang="en-US" altLang="en-US" sz="1500" b="1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Cuối</a:t>
            </a:r>
            <a:r>
              <a:rPr lang="en-US" altLang="en-US" sz="1500" b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câu</a:t>
            </a:r>
            <a:r>
              <a:rPr lang="en-US" altLang="en-US" sz="1500" b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có</a:t>
            </a:r>
            <a:r>
              <a:rPr lang="en-US" altLang="en-US" sz="1500" b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dấu</a:t>
            </a:r>
            <a:r>
              <a:rPr lang="en-US" altLang="en-US" sz="1500" b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chấm</a:t>
            </a:r>
            <a:r>
              <a:rPr lang="en-US" altLang="en-US" sz="1500" b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than (!)</a:t>
            </a:r>
          </a:p>
          <a:p>
            <a:pPr eaLnBrk="1" hangingPunct="1"/>
            <a:endParaRPr lang="en-US" altLang="en-US" sz="1500" b="1" dirty="0">
              <a:solidFill>
                <a:schemeClr val="accent6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2199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/>
      <p:bldP spid="89" grpId="0"/>
      <p:bldP spid="90" grpId="0"/>
      <p:bldP spid="91" grpId="0"/>
      <p:bldP spid="92" grpId="0"/>
      <p:bldP spid="93" grpId="0"/>
      <p:bldP spid="94" grpId="0"/>
      <p:bldP spid="9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_库_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542" y="3028335"/>
            <a:ext cx="3497114" cy="3497114"/>
          </a:xfrm>
          <a:prstGeom prst="rect">
            <a:avLst/>
          </a:prstGeom>
        </p:spPr>
      </p:pic>
      <p:sp>
        <p:nvSpPr>
          <p:cNvPr id="72" name="PA_库_任意多边形 184">
            <a:extLst>
              <a:ext uri="{FF2B5EF4-FFF2-40B4-BE49-F238E27FC236}">
                <a16:creationId xmlns:a16="http://schemas.microsoft.com/office/drawing/2014/main" id="{B54CC163-4F40-4E35-BA71-049972B141F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3463512" y="1208872"/>
            <a:ext cx="6340891" cy="3371045"/>
          </a:xfrm>
          <a:custGeom>
            <a:avLst/>
            <a:gdLst>
              <a:gd name="connsiteX0" fmla="*/ 6111936 w 6416813"/>
              <a:gd name="connsiteY0" fmla="*/ 519638 h 3001581"/>
              <a:gd name="connsiteX1" fmla="*/ 3290358 w 6416813"/>
              <a:gd name="connsiteY1" fmla="*/ 23250 h 3001581"/>
              <a:gd name="connsiteX2" fmla="*/ 103021 w 6416813"/>
              <a:gd name="connsiteY2" fmla="*/ 1029090 h 3001581"/>
              <a:gd name="connsiteX3" fmla="*/ 769227 w 6416813"/>
              <a:gd name="connsiteY3" fmla="*/ 2531318 h 3001581"/>
              <a:gd name="connsiteX4" fmla="*/ 272838 w 6416813"/>
              <a:gd name="connsiteY4" fmla="*/ 3001581 h 3001581"/>
              <a:gd name="connsiteX5" fmla="*/ 1539936 w 6416813"/>
              <a:gd name="connsiteY5" fmla="*/ 2688072 h 3001581"/>
              <a:gd name="connsiteX6" fmla="*/ 5824553 w 6416813"/>
              <a:gd name="connsiteY6" fmla="*/ 2648884 h 3001581"/>
              <a:gd name="connsiteX7" fmla="*/ 6111936 w 6416813"/>
              <a:gd name="connsiteY7" fmla="*/ 519638 h 3001581"/>
              <a:gd name="connsiteX0" fmla="*/ 6111936 w 6416813"/>
              <a:gd name="connsiteY0" fmla="*/ 519638 h 3001581"/>
              <a:gd name="connsiteX1" fmla="*/ 3290358 w 6416813"/>
              <a:gd name="connsiteY1" fmla="*/ 23250 h 3001581"/>
              <a:gd name="connsiteX2" fmla="*/ 103021 w 6416813"/>
              <a:gd name="connsiteY2" fmla="*/ 1029090 h 3001581"/>
              <a:gd name="connsiteX3" fmla="*/ 769227 w 6416813"/>
              <a:gd name="connsiteY3" fmla="*/ 2531318 h 3001581"/>
              <a:gd name="connsiteX4" fmla="*/ 272838 w 6416813"/>
              <a:gd name="connsiteY4" fmla="*/ 3001581 h 3001581"/>
              <a:gd name="connsiteX5" fmla="*/ 1539936 w 6416813"/>
              <a:gd name="connsiteY5" fmla="*/ 2688072 h 3001581"/>
              <a:gd name="connsiteX6" fmla="*/ 5824553 w 6416813"/>
              <a:gd name="connsiteY6" fmla="*/ 2648884 h 3001581"/>
              <a:gd name="connsiteX7" fmla="*/ 6111936 w 6416813"/>
              <a:gd name="connsiteY7" fmla="*/ 519638 h 3001581"/>
              <a:gd name="connsiteX0" fmla="*/ 6111936 w 6416813"/>
              <a:gd name="connsiteY0" fmla="*/ 519638 h 3001581"/>
              <a:gd name="connsiteX1" fmla="*/ 3290358 w 6416813"/>
              <a:gd name="connsiteY1" fmla="*/ 23250 h 3001581"/>
              <a:gd name="connsiteX2" fmla="*/ 103021 w 6416813"/>
              <a:gd name="connsiteY2" fmla="*/ 1029090 h 3001581"/>
              <a:gd name="connsiteX3" fmla="*/ 769227 w 6416813"/>
              <a:gd name="connsiteY3" fmla="*/ 2531318 h 3001581"/>
              <a:gd name="connsiteX4" fmla="*/ 272838 w 6416813"/>
              <a:gd name="connsiteY4" fmla="*/ 3001581 h 3001581"/>
              <a:gd name="connsiteX5" fmla="*/ 1539936 w 6416813"/>
              <a:gd name="connsiteY5" fmla="*/ 2688072 h 3001581"/>
              <a:gd name="connsiteX6" fmla="*/ 5824553 w 6416813"/>
              <a:gd name="connsiteY6" fmla="*/ 2648884 h 3001581"/>
              <a:gd name="connsiteX7" fmla="*/ 6111936 w 6416813"/>
              <a:gd name="connsiteY7" fmla="*/ 519638 h 3001581"/>
              <a:gd name="connsiteX0" fmla="*/ 6072123 w 6377000"/>
              <a:gd name="connsiteY0" fmla="*/ 519638 h 3001581"/>
              <a:gd name="connsiteX1" fmla="*/ 3250545 w 6377000"/>
              <a:gd name="connsiteY1" fmla="*/ 23250 h 3001581"/>
              <a:gd name="connsiteX2" fmla="*/ 63208 w 6377000"/>
              <a:gd name="connsiteY2" fmla="*/ 1029090 h 3001581"/>
              <a:gd name="connsiteX3" fmla="*/ 729414 w 6377000"/>
              <a:gd name="connsiteY3" fmla="*/ 2531318 h 3001581"/>
              <a:gd name="connsiteX4" fmla="*/ 233025 w 6377000"/>
              <a:gd name="connsiteY4" fmla="*/ 3001581 h 3001581"/>
              <a:gd name="connsiteX5" fmla="*/ 1500123 w 6377000"/>
              <a:gd name="connsiteY5" fmla="*/ 2688072 h 3001581"/>
              <a:gd name="connsiteX6" fmla="*/ 5784740 w 6377000"/>
              <a:gd name="connsiteY6" fmla="*/ 2648884 h 3001581"/>
              <a:gd name="connsiteX7" fmla="*/ 6072123 w 6377000"/>
              <a:gd name="connsiteY7" fmla="*/ 519638 h 3001581"/>
              <a:gd name="connsiteX0" fmla="*/ 6202752 w 6463800"/>
              <a:gd name="connsiteY0" fmla="*/ 673348 h 2985474"/>
              <a:gd name="connsiteX1" fmla="*/ 3250545 w 6463800"/>
              <a:gd name="connsiteY1" fmla="*/ 7143 h 2985474"/>
              <a:gd name="connsiteX2" fmla="*/ 63208 w 6463800"/>
              <a:gd name="connsiteY2" fmla="*/ 1012983 h 2985474"/>
              <a:gd name="connsiteX3" fmla="*/ 729414 w 6463800"/>
              <a:gd name="connsiteY3" fmla="*/ 2515211 h 2985474"/>
              <a:gd name="connsiteX4" fmla="*/ 233025 w 6463800"/>
              <a:gd name="connsiteY4" fmla="*/ 2985474 h 2985474"/>
              <a:gd name="connsiteX5" fmla="*/ 1500123 w 6463800"/>
              <a:gd name="connsiteY5" fmla="*/ 2671965 h 2985474"/>
              <a:gd name="connsiteX6" fmla="*/ 5784740 w 6463800"/>
              <a:gd name="connsiteY6" fmla="*/ 2632777 h 2985474"/>
              <a:gd name="connsiteX7" fmla="*/ 6202752 w 6463800"/>
              <a:gd name="connsiteY7" fmla="*/ 673348 h 2985474"/>
              <a:gd name="connsiteX0" fmla="*/ 6202752 w 6463800"/>
              <a:gd name="connsiteY0" fmla="*/ 673348 h 3037725"/>
              <a:gd name="connsiteX1" fmla="*/ 3250545 w 6463800"/>
              <a:gd name="connsiteY1" fmla="*/ 7143 h 3037725"/>
              <a:gd name="connsiteX2" fmla="*/ 63208 w 6463800"/>
              <a:gd name="connsiteY2" fmla="*/ 1012983 h 3037725"/>
              <a:gd name="connsiteX3" fmla="*/ 729414 w 6463800"/>
              <a:gd name="connsiteY3" fmla="*/ 2515211 h 3037725"/>
              <a:gd name="connsiteX4" fmla="*/ 533471 w 6463800"/>
              <a:gd name="connsiteY4" fmla="*/ 3037725 h 3037725"/>
              <a:gd name="connsiteX5" fmla="*/ 1500123 w 6463800"/>
              <a:gd name="connsiteY5" fmla="*/ 2671965 h 3037725"/>
              <a:gd name="connsiteX6" fmla="*/ 5784740 w 6463800"/>
              <a:gd name="connsiteY6" fmla="*/ 2632777 h 3037725"/>
              <a:gd name="connsiteX7" fmla="*/ 6202752 w 6463800"/>
              <a:gd name="connsiteY7" fmla="*/ 673348 h 3037725"/>
              <a:gd name="connsiteX0" fmla="*/ 6202752 w 6399662"/>
              <a:gd name="connsiteY0" fmla="*/ 673568 h 3037945"/>
              <a:gd name="connsiteX1" fmla="*/ 3250545 w 6399662"/>
              <a:gd name="connsiteY1" fmla="*/ 7363 h 3037945"/>
              <a:gd name="connsiteX2" fmla="*/ 63208 w 6399662"/>
              <a:gd name="connsiteY2" fmla="*/ 1013203 h 3037945"/>
              <a:gd name="connsiteX3" fmla="*/ 729414 w 6399662"/>
              <a:gd name="connsiteY3" fmla="*/ 2515431 h 3037945"/>
              <a:gd name="connsiteX4" fmla="*/ 533471 w 6399662"/>
              <a:gd name="connsiteY4" fmla="*/ 3037945 h 3037945"/>
              <a:gd name="connsiteX5" fmla="*/ 1500123 w 6399662"/>
              <a:gd name="connsiteY5" fmla="*/ 2672185 h 3037945"/>
              <a:gd name="connsiteX6" fmla="*/ 5614923 w 6399662"/>
              <a:gd name="connsiteY6" fmla="*/ 2698311 h 3037945"/>
              <a:gd name="connsiteX7" fmla="*/ 6202752 w 6399662"/>
              <a:gd name="connsiteY7" fmla="*/ 673568 h 3037945"/>
              <a:gd name="connsiteX0" fmla="*/ 6202752 w 6427727"/>
              <a:gd name="connsiteY0" fmla="*/ 673568 h 3037945"/>
              <a:gd name="connsiteX1" fmla="*/ 3250545 w 6427727"/>
              <a:gd name="connsiteY1" fmla="*/ 7363 h 3037945"/>
              <a:gd name="connsiteX2" fmla="*/ 63208 w 6427727"/>
              <a:gd name="connsiteY2" fmla="*/ 1013203 h 3037945"/>
              <a:gd name="connsiteX3" fmla="*/ 729414 w 6427727"/>
              <a:gd name="connsiteY3" fmla="*/ 2515431 h 3037945"/>
              <a:gd name="connsiteX4" fmla="*/ 533471 w 6427727"/>
              <a:gd name="connsiteY4" fmla="*/ 3037945 h 3037945"/>
              <a:gd name="connsiteX5" fmla="*/ 1500123 w 6427727"/>
              <a:gd name="connsiteY5" fmla="*/ 2672185 h 3037945"/>
              <a:gd name="connsiteX6" fmla="*/ 5614923 w 6427727"/>
              <a:gd name="connsiteY6" fmla="*/ 2698311 h 3037945"/>
              <a:gd name="connsiteX7" fmla="*/ 6202752 w 6427727"/>
              <a:gd name="connsiteY7" fmla="*/ 673568 h 3037945"/>
              <a:gd name="connsiteX0" fmla="*/ 6202752 w 6427727"/>
              <a:gd name="connsiteY0" fmla="*/ 666268 h 3030645"/>
              <a:gd name="connsiteX1" fmla="*/ 3250545 w 6427727"/>
              <a:gd name="connsiteY1" fmla="*/ 63 h 3030645"/>
              <a:gd name="connsiteX2" fmla="*/ 63208 w 6427727"/>
              <a:gd name="connsiteY2" fmla="*/ 1005903 h 3030645"/>
              <a:gd name="connsiteX3" fmla="*/ 729414 w 6427727"/>
              <a:gd name="connsiteY3" fmla="*/ 2508131 h 3030645"/>
              <a:gd name="connsiteX4" fmla="*/ 533471 w 6427727"/>
              <a:gd name="connsiteY4" fmla="*/ 3030645 h 3030645"/>
              <a:gd name="connsiteX5" fmla="*/ 1500123 w 6427727"/>
              <a:gd name="connsiteY5" fmla="*/ 2664885 h 3030645"/>
              <a:gd name="connsiteX6" fmla="*/ 5614923 w 6427727"/>
              <a:gd name="connsiteY6" fmla="*/ 2691011 h 3030645"/>
              <a:gd name="connsiteX7" fmla="*/ 6202752 w 6427727"/>
              <a:gd name="connsiteY7" fmla="*/ 666268 h 3030645"/>
              <a:gd name="connsiteX0" fmla="*/ 6202752 w 6445028"/>
              <a:gd name="connsiteY0" fmla="*/ 666309 h 3030686"/>
              <a:gd name="connsiteX1" fmla="*/ 3250545 w 6445028"/>
              <a:gd name="connsiteY1" fmla="*/ 104 h 3030686"/>
              <a:gd name="connsiteX2" fmla="*/ 63208 w 6445028"/>
              <a:gd name="connsiteY2" fmla="*/ 1005944 h 3030686"/>
              <a:gd name="connsiteX3" fmla="*/ 729414 w 6445028"/>
              <a:gd name="connsiteY3" fmla="*/ 2508172 h 3030686"/>
              <a:gd name="connsiteX4" fmla="*/ 533471 w 6445028"/>
              <a:gd name="connsiteY4" fmla="*/ 3030686 h 3030686"/>
              <a:gd name="connsiteX5" fmla="*/ 1500123 w 6445028"/>
              <a:gd name="connsiteY5" fmla="*/ 2664926 h 3030686"/>
              <a:gd name="connsiteX6" fmla="*/ 5614923 w 6445028"/>
              <a:gd name="connsiteY6" fmla="*/ 2691052 h 3030686"/>
              <a:gd name="connsiteX7" fmla="*/ 6202752 w 6445028"/>
              <a:gd name="connsiteY7" fmla="*/ 666309 h 3030686"/>
              <a:gd name="connsiteX0" fmla="*/ 6202752 w 6445028"/>
              <a:gd name="connsiteY0" fmla="*/ 666309 h 2805650"/>
              <a:gd name="connsiteX1" fmla="*/ 3250545 w 6445028"/>
              <a:gd name="connsiteY1" fmla="*/ 104 h 2805650"/>
              <a:gd name="connsiteX2" fmla="*/ 63208 w 6445028"/>
              <a:gd name="connsiteY2" fmla="*/ 1005944 h 2805650"/>
              <a:gd name="connsiteX3" fmla="*/ 729414 w 6445028"/>
              <a:gd name="connsiteY3" fmla="*/ 2508172 h 2805650"/>
              <a:gd name="connsiteX4" fmla="*/ 23517 w 6445028"/>
              <a:gd name="connsiteY4" fmla="*/ 2731748 h 2805650"/>
              <a:gd name="connsiteX5" fmla="*/ 1500123 w 6445028"/>
              <a:gd name="connsiteY5" fmla="*/ 2664926 h 2805650"/>
              <a:gd name="connsiteX6" fmla="*/ 5614923 w 6445028"/>
              <a:gd name="connsiteY6" fmla="*/ 2691052 h 2805650"/>
              <a:gd name="connsiteX7" fmla="*/ 6202752 w 6445028"/>
              <a:gd name="connsiteY7" fmla="*/ 666309 h 2805650"/>
              <a:gd name="connsiteX0" fmla="*/ 6293740 w 6536016"/>
              <a:gd name="connsiteY0" fmla="*/ 666309 h 2805650"/>
              <a:gd name="connsiteX1" fmla="*/ 3341533 w 6536016"/>
              <a:gd name="connsiteY1" fmla="*/ 104 h 2805650"/>
              <a:gd name="connsiteX2" fmla="*/ 154196 w 6536016"/>
              <a:gd name="connsiteY2" fmla="*/ 1005944 h 2805650"/>
              <a:gd name="connsiteX3" fmla="*/ 521464 w 6536016"/>
              <a:gd name="connsiteY3" fmla="*/ 2121311 h 2805650"/>
              <a:gd name="connsiteX4" fmla="*/ 114505 w 6536016"/>
              <a:gd name="connsiteY4" fmla="*/ 2731748 h 2805650"/>
              <a:gd name="connsiteX5" fmla="*/ 1591111 w 6536016"/>
              <a:gd name="connsiteY5" fmla="*/ 2664926 h 2805650"/>
              <a:gd name="connsiteX6" fmla="*/ 5705911 w 6536016"/>
              <a:gd name="connsiteY6" fmla="*/ 2691052 h 2805650"/>
              <a:gd name="connsiteX7" fmla="*/ 6293740 w 6536016"/>
              <a:gd name="connsiteY7" fmla="*/ 666309 h 2805650"/>
              <a:gd name="connsiteX0" fmla="*/ 6293740 w 6524352"/>
              <a:gd name="connsiteY0" fmla="*/ 666309 h 2813024"/>
              <a:gd name="connsiteX1" fmla="*/ 3341533 w 6524352"/>
              <a:gd name="connsiteY1" fmla="*/ 104 h 2813024"/>
              <a:gd name="connsiteX2" fmla="*/ 154196 w 6524352"/>
              <a:gd name="connsiteY2" fmla="*/ 1005944 h 2813024"/>
              <a:gd name="connsiteX3" fmla="*/ 521464 w 6524352"/>
              <a:gd name="connsiteY3" fmla="*/ 2121311 h 2813024"/>
              <a:gd name="connsiteX4" fmla="*/ 114505 w 6524352"/>
              <a:gd name="connsiteY4" fmla="*/ 2731748 h 2813024"/>
              <a:gd name="connsiteX5" fmla="*/ 1169081 w 6524352"/>
              <a:gd name="connsiteY5" fmla="*/ 2541833 h 2813024"/>
              <a:gd name="connsiteX6" fmla="*/ 5705911 w 6524352"/>
              <a:gd name="connsiteY6" fmla="*/ 2691052 h 2813024"/>
              <a:gd name="connsiteX7" fmla="*/ 6293740 w 6524352"/>
              <a:gd name="connsiteY7" fmla="*/ 666309 h 2813024"/>
              <a:gd name="connsiteX0" fmla="*/ 6293740 w 6524352"/>
              <a:gd name="connsiteY0" fmla="*/ 666309 h 2813024"/>
              <a:gd name="connsiteX1" fmla="*/ 3341533 w 6524352"/>
              <a:gd name="connsiteY1" fmla="*/ 104 h 2813024"/>
              <a:gd name="connsiteX2" fmla="*/ 154196 w 6524352"/>
              <a:gd name="connsiteY2" fmla="*/ 1005944 h 2813024"/>
              <a:gd name="connsiteX3" fmla="*/ 521464 w 6524352"/>
              <a:gd name="connsiteY3" fmla="*/ 2121311 h 2813024"/>
              <a:gd name="connsiteX4" fmla="*/ 114505 w 6524352"/>
              <a:gd name="connsiteY4" fmla="*/ 2731748 h 2813024"/>
              <a:gd name="connsiteX5" fmla="*/ 1169081 w 6524352"/>
              <a:gd name="connsiteY5" fmla="*/ 2541833 h 2813024"/>
              <a:gd name="connsiteX6" fmla="*/ 5705911 w 6524352"/>
              <a:gd name="connsiteY6" fmla="*/ 2691052 h 2813024"/>
              <a:gd name="connsiteX7" fmla="*/ 6293740 w 6524352"/>
              <a:gd name="connsiteY7" fmla="*/ 666309 h 2813024"/>
              <a:gd name="connsiteX0" fmla="*/ 6179235 w 6409847"/>
              <a:gd name="connsiteY0" fmla="*/ 677805 h 2824520"/>
              <a:gd name="connsiteX1" fmla="*/ 3227028 w 6409847"/>
              <a:gd name="connsiteY1" fmla="*/ 11600 h 2824520"/>
              <a:gd name="connsiteX2" fmla="*/ 180368 w 6409847"/>
              <a:gd name="connsiteY2" fmla="*/ 401978 h 2824520"/>
              <a:gd name="connsiteX3" fmla="*/ 406959 w 6409847"/>
              <a:gd name="connsiteY3" fmla="*/ 2132807 h 2824520"/>
              <a:gd name="connsiteX4" fmla="*/ 0 w 6409847"/>
              <a:gd name="connsiteY4" fmla="*/ 2743244 h 2824520"/>
              <a:gd name="connsiteX5" fmla="*/ 1054576 w 6409847"/>
              <a:gd name="connsiteY5" fmla="*/ 2553329 h 2824520"/>
              <a:gd name="connsiteX6" fmla="*/ 5591406 w 6409847"/>
              <a:gd name="connsiteY6" fmla="*/ 2702548 h 2824520"/>
              <a:gd name="connsiteX7" fmla="*/ 6179235 w 6409847"/>
              <a:gd name="connsiteY7" fmla="*/ 677805 h 2824520"/>
              <a:gd name="connsiteX0" fmla="*/ 6283237 w 6513849"/>
              <a:gd name="connsiteY0" fmla="*/ 707296 h 2854011"/>
              <a:gd name="connsiteX1" fmla="*/ 3331030 w 6513849"/>
              <a:gd name="connsiteY1" fmla="*/ 41091 h 2854011"/>
              <a:gd name="connsiteX2" fmla="*/ 284370 w 6513849"/>
              <a:gd name="connsiteY2" fmla="*/ 431469 h 2854011"/>
              <a:gd name="connsiteX3" fmla="*/ 510961 w 6513849"/>
              <a:gd name="connsiteY3" fmla="*/ 2162298 h 2854011"/>
              <a:gd name="connsiteX4" fmla="*/ 104002 w 6513849"/>
              <a:gd name="connsiteY4" fmla="*/ 2772735 h 2854011"/>
              <a:gd name="connsiteX5" fmla="*/ 1158578 w 6513849"/>
              <a:gd name="connsiteY5" fmla="*/ 2582820 h 2854011"/>
              <a:gd name="connsiteX6" fmla="*/ 5695408 w 6513849"/>
              <a:gd name="connsiteY6" fmla="*/ 2732039 h 2854011"/>
              <a:gd name="connsiteX7" fmla="*/ 6283237 w 6513849"/>
              <a:gd name="connsiteY7" fmla="*/ 707296 h 2854011"/>
              <a:gd name="connsiteX0" fmla="*/ 6283237 w 6513849"/>
              <a:gd name="connsiteY0" fmla="*/ 707296 h 2854011"/>
              <a:gd name="connsiteX1" fmla="*/ 3331030 w 6513849"/>
              <a:gd name="connsiteY1" fmla="*/ 41091 h 2854011"/>
              <a:gd name="connsiteX2" fmla="*/ 284370 w 6513849"/>
              <a:gd name="connsiteY2" fmla="*/ 431469 h 2854011"/>
              <a:gd name="connsiteX3" fmla="*/ 510961 w 6513849"/>
              <a:gd name="connsiteY3" fmla="*/ 2162298 h 2854011"/>
              <a:gd name="connsiteX4" fmla="*/ 104002 w 6513849"/>
              <a:gd name="connsiteY4" fmla="*/ 2772735 h 2854011"/>
              <a:gd name="connsiteX5" fmla="*/ 1158578 w 6513849"/>
              <a:gd name="connsiteY5" fmla="*/ 2582820 h 2854011"/>
              <a:gd name="connsiteX6" fmla="*/ 5695408 w 6513849"/>
              <a:gd name="connsiteY6" fmla="*/ 2732039 h 2854011"/>
              <a:gd name="connsiteX7" fmla="*/ 6283237 w 6513849"/>
              <a:gd name="connsiteY7" fmla="*/ 707296 h 2854011"/>
              <a:gd name="connsiteX0" fmla="*/ 6283237 w 6513849"/>
              <a:gd name="connsiteY0" fmla="*/ 707296 h 2854011"/>
              <a:gd name="connsiteX1" fmla="*/ 3331030 w 6513849"/>
              <a:gd name="connsiteY1" fmla="*/ 41091 h 2854011"/>
              <a:gd name="connsiteX2" fmla="*/ 284370 w 6513849"/>
              <a:gd name="connsiteY2" fmla="*/ 431469 h 2854011"/>
              <a:gd name="connsiteX3" fmla="*/ 510961 w 6513849"/>
              <a:gd name="connsiteY3" fmla="*/ 2162298 h 2854011"/>
              <a:gd name="connsiteX4" fmla="*/ 104002 w 6513849"/>
              <a:gd name="connsiteY4" fmla="*/ 2772735 h 2854011"/>
              <a:gd name="connsiteX5" fmla="*/ 1158578 w 6513849"/>
              <a:gd name="connsiteY5" fmla="*/ 2582820 h 2854011"/>
              <a:gd name="connsiteX6" fmla="*/ 5695408 w 6513849"/>
              <a:gd name="connsiteY6" fmla="*/ 2732039 h 2854011"/>
              <a:gd name="connsiteX7" fmla="*/ 6283237 w 6513849"/>
              <a:gd name="connsiteY7" fmla="*/ 707296 h 2854011"/>
              <a:gd name="connsiteX0" fmla="*/ 6283237 w 6513849"/>
              <a:gd name="connsiteY0" fmla="*/ 707296 h 2891114"/>
              <a:gd name="connsiteX1" fmla="*/ 3331030 w 6513849"/>
              <a:gd name="connsiteY1" fmla="*/ 41091 h 2891114"/>
              <a:gd name="connsiteX2" fmla="*/ 284370 w 6513849"/>
              <a:gd name="connsiteY2" fmla="*/ 431469 h 2891114"/>
              <a:gd name="connsiteX3" fmla="*/ 510961 w 6513849"/>
              <a:gd name="connsiteY3" fmla="*/ 2162298 h 2891114"/>
              <a:gd name="connsiteX4" fmla="*/ 104002 w 6513849"/>
              <a:gd name="connsiteY4" fmla="*/ 2772735 h 2891114"/>
              <a:gd name="connsiteX5" fmla="*/ 1158578 w 6513849"/>
              <a:gd name="connsiteY5" fmla="*/ 2582820 h 2891114"/>
              <a:gd name="connsiteX6" fmla="*/ 5695408 w 6513849"/>
              <a:gd name="connsiteY6" fmla="*/ 2732039 h 2891114"/>
              <a:gd name="connsiteX7" fmla="*/ 6283237 w 6513849"/>
              <a:gd name="connsiteY7" fmla="*/ 707296 h 2891114"/>
              <a:gd name="connsiteX0" fmla="*/ 6179235 w 6409847"/>
              <a:gd name="connsiteY0" fmla="*/ 707296 h 2891114"/>
              <a:gd name="connsiteX1" fmla="*/ 3227028 w 6409847"/>
              <a:gd name="connsiteY1" fmla="*/ 41091 h 2891114"/>
              <a:gd name="connsiteX2" fmla="*/ 444137 w 6409847"/>
              <a:gd name="connsiteY2" fmla="*/ 431469 h 2891114"/>
              <a:gd name="connsiteX3" fmla="*/ 406959 w 6409847"/>
              <a:gd name="connsiteY3" fmla="*/ 2162298 h 2891114"/>
              <a:gd name="connsiteX4" fmla="*/ 0 w 6409847"/>
              <a:gd name="connsiteY4" fmla="*/ 2772735 h 2891114"/>
              <a:gd name="connsiteX5" fmla="*/ 1054576 w 6409847"/>
              <a:gd name="connsiteY5" fmla="*/ 2582820 h 2891114"/>
              <a:gd name="connsiteX6" fmla="*/ 5591406 w 6409847"/>
              <a:gd name="connsiteY6" fmla="*/ 2732039 h 2891114"/>
              <a:gd name="connsiteX7" fmla="*/ 6179235 w 6409847"/>
              <a:gd name="connsiteY7" fmla="*/ 707296 h 2891114"/>
              <a:gd name="connsiteX0" fmla="*/ 6179235 w 6409847"/>
              <a:gd name="connsiteY0" fmla="*/ 691737 h 2875555"/>
              <a:gd name="connsiteX1" fmla="*/ 3227028 w 6409847"/>
              <a:gd name="connsiteY1" fmla="*/ 25532 h 2875555"/>
              <a:gd name="connsiteX2" fmla="*/ 444137 w 6409847"/>
              <a:gd name="connsiteY2" fmla="*/ 415910 h 2875555"/>
              <a:gd name="connsiteX3" fmla="*/ 406959 w 6409847"/>
              <a:gd name="connsiteY3" fmla="*/ 2146739 h 2875555"/>
              <a:gd name="connsiteX4" fmla="*/ 0 w 6409847"/>
              <a:gd name="connsiteY4" fmla="*/ 2757176 h 2875555"/>
              <a:gd name="connsiteX5" fmla="*/ 1054576 w 6409847"/>
              <a:gd name="connsiteY5" fmla="*/ 2567261 h 2875555"/>
              <a:gd name="connsiteX6" fmla="*/ 5591406 w 6409847"/>
              <a:gd name="connsiteY6" fmla="*/ 2716480 h 2875555"/>
              <a:gd name="connsiteX7" fmla="*/ 6179235 w 6409847"/>
              <a:gd name="connsiteY7" fmla="*/ 691737 h 2875555"/>
              <a:gd name="connsiteX0" fmla="*/ 6179235 w 6392473"/>
              <a:gd name="connsiteY0" fmla="*/ 719790 h 2903608"/>
              <a:gd name="connsiteX1" fmla="*/ 3227028 w 6392473"/>
              <a:gd name="connsiteY1" fmla="*/ 831 h 2903608"/>
              <a:gd name="connsiteX2" fmla="*/ 444137 w 6392473"/>
              <a:gd name="connsiteY2" fmla="*/ 443963 h 2903608"/>
              <a:gd name="connsiteX3" fmla="*/ 406959 w 6392473"/>
              <a:gd name="connsiteY3" fmla="*/ 2174792 h 2903608"/>
              <a:gd name="connsiteX4" fmla="*/ 0 w 6392473"/>
              <a:gd name="connsiteY4" fmla="*/ 2785229 h 2903608"/>
              <a:gd name="connsiteX5" fmla="*/ 1054576 w 6392473"/>
              <a:gd name="connsiteY5" fmla="*/ 2595314 h 2903608"/>
              <a:gd name="connsiteX6" fmla="*/ 5591406 w 6392473"/>
              <a:gd name="connsiteY6" fmla="*/ 2744533 h 2903608"/>
              <a:gd name="connsiteX7" fmla="*/ 6179235 w 6392473"/>
              <a:gd name="connsiteY7" fmla="*/ 719790 h 2903608"/>
              <a:gd name="connsiteX0" fmla="*/ 6179235 w 6392473"/>
              <a:gd name="connsiteY0" fmla="*/ 721488 h 2905306"/>
              <a:gd name="connsiteX1" fmla="*/ 3227028 w 6392473"/>
              <a:gd name="connsiteY1" fmla="*/ 2529 h 2905306"/>
              <a:gd name="connsiteX2" fmla="*/ 444137 w 6392473"/>
              <a:gd name="connsiteY2" fmla="*/ 445661 h 2905306"/>
              <a:gd name="connsiteX3" fmla="*/ 406959 w 6392473"/>
              <a:gd name="connsiteY3" fmla="*/ 2176490 h 2905306"/>
              <a:gd name="connsiteX4" fmla="*/ 0 w 6392473"/>
              <a:gd name="connsiteY4" fmla="*/ 2786927 h 2905306"/>
              <a:gd name="connsiteX5" fmla="*/ 1054576 w 6392473"/>
              <a:gd name="connsiteY5" fmla="*/ 2597012 h 2905306"/>
              <a:gd name="connsiteX6" fmla="*/ 5591406 w 6392473"/>
              <a:gd name="connsiteY6" fmla="*/ 2746231 h 2905306"/>
              <a:gd name="connsiteX7" fmla="*/ 6179235 w 6392473"/>
              <a:gd name="connsiteY7" fmla="*/ 721488 h 2905306"/>
              <a:gd name="connsiteX0" fmla="*/ 6167660 w 6380898"/>
              <a:gd name="connsiteY0" fmla="*/ 721488 h 2905306"/>
              <a:gd name="connsiteX1" fmla="*/ 3215453 w 6380898"/>
              <a:gd name="connsiteY1" fmla="*/ 2529 h 2905306"/>
              <a:gd name="connsiteX2" fmla="*/ 432562 w 6380898"/>
              <a:gd name="connsiteY2" fmla="*/ 445661 h 2905306"/>
              <a:gd name="connsiteX3" fmla="*/ 395384 w 6380898"/>
              <a:gd name="connsiteY3" fmla="*/ 2176490 h 2905306"/>
              <a:gd name="connsiteX4" fmla="*/ 0 w 6380898"/>
              <a:gd name="connsiteY4" fmla="*/ 2416537 h 2905306"/>
              <a:gd name="connsiteX5" fmla="*/ 1043001 w 6380898"/>
              <a:gd name="connsiteY5" fmla="*/ 2597012 h 2905306"/>
              <a:gd name="connsiteX6" fmla="*/ 5579831 w 6380898"/>
              <a:gd name="connsiteY6" fmla="*/ 2746231 h 2905306"/>
              <a:gd name="connsiteX7" fmla="*/ 6167660 w 6380898"/>
              <a:gd name="connsiteY7" fmla="*/ 721488 h 2905306"/>
              <a:gd name="connsiteX0" fmla="*/ 6167660 w 6380898"/>
              <a:gd name="connsiteY0" fmla="*/ 719649 h 2903467"/>
              <a:gd name="connsiteX1" fmla="*/ 3215453 w 6380898"/>
              <a:gd name="connsiteY1" fmla="*/ 690 h 2903467"/>
              <a:gd name="connsiteX2" fmla="*/ 432562 w 6380898"/>
              <a:gd name="connsiteY2" fmla="*/ 443822 h 2903467"/>
              <a:gd name="connsiteX3" fmla="*/ 418534 w 6380898"/>
              <a:gd name="connsiteY3" fmla="*/ 2035755 h 2903467"/>
              <a:gd name="connsiteX4" fmla="*/ 0 w 6380898"/>
              <a:gd name="connsiteY4" fmla="*/ 2414698 h 2903467"/>
              <a:gd name="connsiteX5" fmla="*/ 1043001 w 6380898"/>
              <a:gd name="connsiteY5" fmla="*/ 2595173 h 2903467"/>
              <a:gd name="connsiteX6" fmla="*/ 5579831 w 6380898"/>
              <a:gd name="connsiteY6" fmla="*/ 2744392 h 2903467"/>
              <a:gd name="connsiteX7" fmla="*/ 6167660 w 6380898"/>
              <a:gd name="connsiteY7" fmla="*/ 719649 h 2903467"/>
              <a:gd name="connsiteX0" fmla="*/ 6167660 w 6380898"/>
              <a:gd name="connsiteY0" fmla="*/ 719649 h 2903467"/>
              <a:gd name="connsiteX1" fmla="*/ 3215453 w 6380898"/>
              <a:gd name="connsiteY1" fmla="*/ 690 h 2903467"/>
              <a:gd name="connsiteX2" fmla="*/ 432562 w 6380898"/>
              <a:gd name="connsiteY2" fmla="*/ 443822 h 2903467"/>
              <a:gd name="connsiteX3" fmla="*/ 418534 w 6380898"/>
              <a:gd name="connsiteY3" fmla="*/ 2035755 h 2903467"/>
              <a:gd name="connsiteX4" fmla="*/ 0 w 6380898"/>
              <a:gd name="connsiteY4" fmla="*/ 2414698 h 2903467"/>
              <a:gd name="connsiteX5" fmla="*/ 1043001 w 6380898"/>
              <a:gd name="connsiteY5" fmla="*/ 2595173 h 2903467"/>
              <a:gd name="connsiteX6" fmla="*/ 5579831 w 6380898"/>
              <a:gd name="connsiteY6" fmla="*/ 2744392 h 2903467"/>
              <a:gd name="connsiteX7" fmla="*/ 6167660 w 6380898"/>
              <a:gd name="connsiteY7" fmla="*/ 719649 h 2903467"/>
              <a:gd name="connsiteX0" fmla="*/ 6167660 w 6383718"/>
              <a:gd name="connsiteY0" fmla="*/ 719649 h 2869136"/>
              <a:gd name="connsiteX1" fmla="*/ 3215453 w 6383718"/>
              <a:gd name="connsiteY1" fmla="*/ 690 h 2869136"/>
              <a:gd name="connsiteX2" fmla="*/ 432562 w 6383718"/>
              <a:gd name="connsiteY2" fmla="*/ 443822 h 2869136"/>
              <a:gd name="connsiteX3" fmla="*/ 418534 w 6383718"/>
              <a:gd name="connsiteY3" fmla="*/ 2035755 h 2869136"/>
              <a:gd name="connsiteX4" fmla="*/ 0 w 6383718"/>
              <a:gd name="connsiteY4" fmla="*/ 2414698 h 2869136"/>
              <a:gd name="connsiteX5" fmla="*/ 973553 w 6383718"/>
              <a:gd name="connsiteY5" fmla="*/ 2491000 h 2869136"/>
              <a:gd name="connsiteX6" fmla="*/ 5579831 w 6383718"/>
              <a:gd name="connsiteY6" fmla="*/ 2744392 h 2869136"/>
              <a:gd name="connsiteX7" fmla="*/ 6167660 w 6383718"/>
              <a:gd name="connsiteY7" fmla="*/ 719649 h 2869136"/>
              <a:gd name="connsiteX0" fmla="*/ 6167660 w 6383718"/>
              <a:gd name="connsiteY0" fmla="*/ 719649 h 3254840"/>
              <a:gd name="connsiteX1" fmla="*/ 3215453 w 6383718"/>
              <a:gd name="connsiteY1" fmla="*/ 690 h 3254840"/>
              <a:gd name="connsiteX2" fmla="*/ 432562 w 6383718"/>
              <a:gd name="connsiteY2" fmla="*/ 443822 h 3254840"/>
              <a:gd name="connsiteX3" fmla="*/ 418534 w 6383718"/>
              <a:gd name="connsiteY3" fmla="*/ 2035755 h 3254840"/>
              <a:gd name="connsiteX4" fmla="*/ 0 w 6383718"/>
              <a:gd name="connsiteY4" fmla="*/ 2414698 h 3254840"/>
              <a:gd name="connsiteX5" fmla="*/ 973553 w 6383718"/>
              <a:gd name="connsiteY5" fmla="*/ 2491000 h 3254840"/>
              <a:gd name="connsiteX6" fmla="*/ 5579831 w 6383718"/>
              <a:gd name="connsiteY6" fmla="*/ 2744392 h 3254840"/>
              <a:gd name="connsiteX7" fmla="*/ 6167660 w 6383718"/>
              <a:gd name="connsiteY7" fmla="*/ 719649 h 3254840"/>
              <a:gd name="connsiteX0" fmla="*/ 6167660 w 6383718"/>
              <a:gd name="connsiteY0" fmla="*/ 719649 h 3254840"/>
              <a:gd name="connsiteX1" fmla="*/ 3215453 w 6383718"/>
              <a:gd name="connsiteY1" fmla="*/ 690 h 3254840"/>
              <a:gd name="connsiteX2" fmla="*/ 432562 w 6383718"/>
              <a:gd name="connsiteY2" fmla="*/ 443822 h 3254840"/>
              <a:gd name="connsiteX3" fmla="*/ 418534 w 6383718"/>
              <a:gd name="connsiteY3" fmla="*/ 2035755 h 3254840"/>
              <a:gd name="connsiteX4" fmla="*/ 0 w 6383718"/>
              <a:gd name="connsiteY4" fmla="*/ 2414698 h 3254840"/>
              <a:gd name="connsiteX5" fmla="*/ 973553 w 6383718"/>
              <a:gd name="connsiteY5" fmla="*/ 2491000 h 3254840"/>
              <a:gd name="connsiteX6" fmla="*/ 5579831 w 6383718"/>
              <a:gd name="connsiteY6" fmla="*/ 2744392 h 3254840"/>
              <a:gd name="connsiteX7" fmla="*/ 6167660 w 6383718"/>
              <a:gd name="connsiteY7" fmla="*/ 719649 h 3254840"/>
              <a:gd name="connsiteX0" fmla="*/ 6167660 w 6383718"/>
              <a:gd name="connsiteY0" fmla="*/ 719649 h 3254840"/>
              <a:gd name="connsiteX1" fmla="*/ 3215453 w 6383718"/>
              <a:gd name="connsiteY1" fmla="*/ 690 h 3254840"/>
              <a:gd name="connsiteX2" fmla="*/ 432562 w 6383718"/>
              <a:gd name="connsiteY2" fmla="*/ 443822 h 3254840"/>
              <a:gd name="connsiteX3" fmla="*/ 418534 w 6383718"/>
              <a:gd name="connsiteY3" fmla="*/ 2035755 h 3254840"/>
              <a:gd name="connsiteX4" fmla="*/ 0 w 6383718"/>
              <a:gd name="connsiteY4" fmla="*/ 2414698 h 3254840"/>
              <a:gd name="connsiteX5" fmla="*/ 973553 w 6383718"/>
              <a:gd name="connsiteY5" fmla="*/ 2491000 h 3254840"/>
              <a:gd name="connsiteX6" fmla="*/ 5579831 w 6383718"/>
              <a:gd name="connsiteY6" fmla="*/ 2744392 h 3254840"/>
              <a:gd name="connsiteX7" fmla="*/ 6167660 w 6383718"/>
              <a:gd name="connsiteY7" fmla="*/ 719649 h 3254840"/>
              <a:gd name="connsiteX0" fmla="*/ 6167660 w 6383718"/>
              <a:gd name="connsiteY0" fmla="*/ 719611 h 3254802"/>
              <a:gd name="connsiteX1" fmla="*/ 3215453 w 6383718"/>
              <a:gd name="connsiteY1" fmla="*/ 652 h 3254802"/>
              <a:gd name="connsiteX2" fmla="*/ 432562 w 6383718"/>
              <a:gd name="connsiteY2" fmla="*/ 443784 h 3254802"/>
              <a:gd name="connsiteX3" fmla="*/ 406960 w 6383718"/>
              <a:gd name="connsiteY3" fmla="*/ 1989418 h 3254802"/>
              <a:gd name="connsiteX4" fmla="*/ 0 w 6383718"/>
              <a:gd name="connsiteY4" fmla="*/ 2414660 h 3254802"/>
              <a:gd name="connsiteX5" fmla="*/ 973553 w 6383718"/>
              <a:gd name="connsiteY5" fmla="*/ 2490962 h 3254802"/>
              <a:gd name="connsiteX6" fmla="*/ 5579831 w 6383718"/>
              <a:gd name="connsiteY6" fmla="*/ 2744354 h 3254802"/>
              <a:gd name="connsiteX7" fmla="*/ 6167660 w 6383718"/>
              <a:gd name="connsiteY7" fmla="*/ 719611 h 3254802"/>
              <a:gd name="connsiteX0" fmla="*/ 6167660 w 6383718"/>
              <a:gd name="connsiteY0" fmla="*/ 719611 h 3254802"/>
              <a:gd name="connsiteX1" fmla="*/ 3215453 w 6383718"/>
              <a:gd name="connsiteY1" fmla="*/ 652 h 3254802"/>
              <a:gd name="connsiteX2" fmla="*/ 432562 w 6383718"/>
              <a:gd name="connsiteY2" fmla="*/ 443784 h 3254802"/>
              <a:gd name="connsiteX3" fmla="*/ 406960 w 6383718"/>
              <a:gd name="connsiteY3" fmla="*/ 1989418 h 3254802"/>
              <a:gd name="connsiteX4" fmla="*/ 0 w 6383718"/>
              <a:gd name="connsiteY4" fmla="*/ 2414660 h 3254802"/>
              <a:gd name="connsiteX5" fmla="*/ 973553 w 6383718"/>
              <a:gd name="connsiteY5" fmla="*/ 2490962 h 3254802"/>
              <a:gd name="connsiteX6" fmla="*/ 5579831 w 6383718"/>
              <a:gd name="connsiteY6" fmla="*/ 2744354 h 3254802"/>
              <a:gd name="connsiteX7" fmla="*/ 6167660 w 6383718"/>
              <a:gd name="connsiteY7" fmla="*/ 719611 h 3254802"/>
              <a:gd name="connsiteX0" fmla="*/ 6167660 w 6414938"/>
              <a:gd name="connsiteY0" fmla="*/ 719611 h 3413186"/>
              <a:gd name="connsiteX1" fmla="*/ 3215453 w 6414938"/>
              <a:gd name="connsiteY1" fmla="*/ 652 h 3413186"/>
              <a:gd name="connsiteX2" fmla="*/ 432562 w 6414938"/>
              <a:gd name="connsiteY2" fmla="*/ 443784 h 3413186"/>
              <a:gd name="connsiteX3" fmla="*/ 406960 w 6414938"/>
              <a:gd name="connsiteY3" fmla="*/ 1989418 h 3413186"/>
              <a:gd name="connsiteX4" fmla="*/ 0 w 6414938"/>
              <a:gd name="connsiteY4" fmla="*/ 2414660 h 3413186"/>
              <a:gd name="connsiteX5" fmla="*/ 973553 w 6414938"/>
              <a:gd name="connsiteY5" fmla="*/ 2490962 h 3413186"/>
              <a:gd name="connsiteX6" fmla="*/ 5660854 w 6414938"/>
              <a:gd name="connsiteY6" fmla="*/ 3091595 h 3413186"/>
              <a:gd name="connsiteX7" fmla="*/ 6167660 w 6414938"/>
              <a:gd name="connsiteY7" fmla="*/ 719611 h 3413186"/>
              <a:gd name="connsiteX0" fmla="*/ 6167660 w 6414938"/>
              <a:gd name="connsiteY0" fmla="*/ 726786 h 3420361"/>
              <a:gd name="connsiteX1" fmla="*/ 3215453 w 6414938"/>
              <a:gd name="connsiteY1" fmla="*/ 7827 h 3420361"/>
              <a:gd name="connsiteX2" fmla="*/ 710354 w 6414938"/>
              <a:gd name="connsiteY2" fmla="*/ 450959 h 3420361"/>
              <a:gd name="connsiteX3" fmla="*/ 406960 w 6414938"/>
              <a:gd name="connsiteY3" fmla="*/ 1996593 h 3420361"/>
              <a:gd name="connsiteX4" fmla="*/ 0 w 6414938"/>
              <a:gd name="connsiteY4" fmla="*/ 2421835 h 3420361"/>
              <a:gd name="connsiteX5" fmla="*/ 973553 w 6414938"/>
              <a:gd name="connsiteY5" fmla="*/ 2498137 h 3420361"/>
              <a:gd name="connsiteX6" fmla="*/ 5660854 w 6414938"/>
              <a:gd name="connsiteY6" fmla="*/ 3098770 h 3420361"/>
              <a:gd name="connsiteX7" fmla="*/ 6167660 w 6414938"/>
              <a:gd name="connsiteY7" fmla="*/ 726786 h 3420361"/>
              <a:gd name="connsiteX0" fmla="*/ 6167660 w 6409050"/>
              <a:gd name="connsiteY0" fmla="*/ 715578 h 3409153"/>
              <a:gd name="connsiteX1" fmla="*/ 3296476 w 6409050"/>
              <a:gd name="connsiteY1" fmla="*/ 8193 h 3409153"/>
              <a:gd name="connsiteX2" fmla="*/ 710354 w 6409050"/>
              <a:gd name="connsiteY2" fmla="*/ 439751 h 3409153"/>
              <a:gd name="connsiteX3" fmla="*/ 406960 w 6409050"/>
              <a:gd name="connsiteY3" fmla="*/ 1985385 h 3409153"/>
              <a:gd name="connsiteX4" fmla="*/ 0 w 6409050"/>
              <a:gd name="connsiteY4" fmla="*/ 2410627 h 3409153"/>
              <a:gd name="connsiteX5" fmla="*/ 973553 w 6409050"/>
              <a:gd name="connsiteY5" fmla="*/ 2486929 h 3409153"/>
              <a:gd name="connsiteX6" fmla="*/ 5660854 w 6409050"/>
              <a:gd name="connsiteY6" fmla="*/ 3087562 h 3409153"/>
              <a:gd name="connsiteX7" fmla="*/ 6167660 w 6409050"/>
              <a:gd name="connsiteY7" fmla="*/ 715578 h 3409153"/>
              <a:gd name="connsiteX0" fmla="*/ 6167660 w 6409050"/>
              <a:gd name="connsiteY0" fmla="*/ 715578 h 3409153"/>
              <a:gd name="connsiteX1" fmla="*/ 3296476 w 6409050"/>
              <a:gd name="connsiteY1" fmla="*/ 8193 h 3409153"/>
              <a:gd name="connsiteX2" fmla="*/ 710354 w 6409050"/>
              <a:gd name="connsiteY2" fmla="*/ 439751 h 3409153"/>
              <a:gd name="connsiteX3" fmla="*/ 406960 w 6409050"/>
              <a:gd name="connsiteY3" fmla="*/ 1985385 h 3409153"/>
              <a:gd name="connsiteX4" fmla="*/ 0 w 6409050"/>
              <a:gd name="connsiteY4" fmla="*/ 2410627 h 3409153"/>
              <a:gd name="connsiteX5" fmla="*/ 973553 w 6409050"/>
              <a:gd name="connsiteY5" fmla="*/ 2486929 h 3409153"/>
              <a:gd name="connsiteX6" fmla="*/ 5660854 w 6409050"/>
              <a:gd name="connsiteY6" fmla="*/ 3087562 h 3409153"/>
              <a:gd name="connsiteX7" fmla="*/ 6167660 w 6409050"/>
              <a:gd name="connsiteY7" fmla="*/ 715578 h 3409153"/>
              <a:gd name="connsiteX0" fmla="*/ 6167660 w 6409050"/>
              <a:gd name="connsiteY0" fmla="*/ 709094 h 3402669"/>
              <a:gd name="connsiteX1" fmla="*/ 3296476 w 6409050"/>
              <a:gd name="connsiteY1" fmla="*/ 1709 h 3402669"/>
              <a:gd name="connsiteX2" fmla="*/ 710354 w 6409050"/>
              <a:gd name="connsiteY2" fmla="*/ 433267 h 3402669"/>
              <a:gd name="connsiteX3" fmla="*/ 406960 w 6409050"/>
              <a:gd name="connsiteY3" fmla="*/ 1978901 h 3402669"/>
              <a:gd name="connsiteX4" fmla="*/ 0 w 6409050"/>
              <a:gd name="connsiteY4" fmla="*/ 2404143 h 3402669"/>
              <a:gd name="connsiteX5" fmla="*/ 973553 w 6409050"/>
              <a:gd name="connsiteY5" fmla="*/ 2480445 h 3402669"/>
              <a:gd name="connsiteX6" fmla="*/ 5660854 w 6409050"/>
              <a:gd name="connsiteY6" fmla="*/ 3081078 h 3402669"/>
              <a:gd name="connsiteX7" fmla="*/ 6167660 w 6409050"/>
              <a:gd name="connsiteY7" fmla="*/ 709094 h 3402669"/>
              <a:gd name="connsiteX0" fmla="*/ 6167660 w 6409050"/>
              <a:gd name="connsiteY0" fmla="*/ 707386 h 3400961"/>
              <a:gd name="connsiteX1" fmla="*/ 3296476 w 6409050"/>
              <a:gd name="connsiteY1" fmla="*/ 1 h 3400961"/>
              <a:gd name="connsiteX2" fmla="*/ 710354 w 6409050"/>
              <a:gd name="connsiteY2" fmla="*/ 431559 h 3400961"/>
              <a:gd name="connsiteX3" fmla="*/ 406960 w 6409050"/>
              <a:gd name="connsiteY3" fmla="*/ 1977193 h 3400961"/>
              <a:gd name="connsiteX4" fmla="*/ 0 w 6409050"/>
              <a:gd name="connsiteY4" fmla="*/ 2402435 h 3400961"/>
              <a:gd name="connsiteX5" fmla="*/ 973553 w 6409050"/>
              <a:gd name="connsiteY5" fmla="*/ 2478737 h 3400961"/>
              <a:gd name="connsiteX6" fmla="*/ 5660854 w 6409050"/>
              <a:gd name="connsiteY6" fmla="*/ 3079370 h 3400961"/>
              <a:gd name="connsiteX7" fmla="*/ 6167660 w 6409050"/>
              <a:gd name="connsiteY7" fmla="*/ 707386 h 3400961"/>
              <a:gd name="connsiteX0" fmla="*/ 6167660 w 6409050"/>
              <a:gd name="connsiteY0" fmla="*/ 707386 h 3400961"/>
              <a:gd name="connsiteX1" fmla="*/ 3296476 w 6409050"/>
              <a:gd name="connsiteY1" fmla="*/ 1 h 3400961"/>
              <a:gd name="connsiteX2" fmla="*/ 710354 w 6409050"/>
              <a:gd name="connsiteY2" fmla="*/ 431559 h 3400961"/>
              <a:gd name="connsiteX3" fmla="*/ 557431 w 6409050"/>
              <a:gd name="connsiteY3" fmla="*/ 1930894 h 3400961"/>
              <a:gd name="connsiteX4" fmla="*/ 0 w 6409050"/>
              <a:gd name="connsiteY4" fmla="*/ 2402435 h 3400961"/>
              <a:gd name="connsiteX5" fmla="*/ 973553 w 6409050"/>
              <a:gd name="connsiteY5" fmla="*/ 2478737 h 3400961"/>
              <a:gd name="connsiteX6" fmla="*/ 5660854 w 6409050"/>
              <a:gd name="connsiteY6" fmla="*/ 3079370 h 3400961"/>
              <a:gd name="connsiteX7" fmla="*/ 6167660 w 6409050"/>
              <a:gd name="connsiteY7" fmla="*/ 707386 h 3400961"/>
              <a:gd name="connsiteX0" fmla="*/ 6167660 w 6409050"/>
              <a:gd name="connsiteY0" fmla="*/ 707386 h 3400961"/>
              <a:gd name="connsiteX1" fmla="*/ 3296476 w 6409050"/>
              <a:gd name="connsiteY1" fmla="*/ 1 h 3400961"/>
              <a:gd name="connsiteX2" fmla="*/ 710354 w 6409050"/>
              <a:gd name="connsiteY2" fmla="*/ 431559 h 3400961"/>
              <a:gd name="connsiteX3" fmla="*/ 557431 w 6409050"/>
              <a:gd name="connsiteY3" fmla="*/ 1930894 h 3400961"/>
              <a:gd name="connsiteX4" fmla="*/ 0 w 6409050"/>
              <a:gd name="connsiteY4" fmla="*/ 2402435 h 3400961"/>
              <a:gd name="connsiteX5" fmla="*/ 973553 w 6409050"/>
              <a:gd name="connsiteY5" fmla="*/ 2478737 h 3400961"/>
              <a:gd name="connsiteX6" fmla="*/ 5660854 w 6409050"/>
              <a:gd name="connsiteY6" fmla="*/ 3079370 h 3400961"/>
              <a:gd name="connsiteX7" fmla="*/ 6167660 w 6409050"/>
              <a:gd name="connsiteY7" fmla="*/ 707386 h 3400961"/>
              <a:gd name="connsiteX0" fmla="*/ 6167660 w 6409050"/>
              <a:gd name="connsiteY0" fmla="*/ 719911 h 3413486"/>
              <a:gd name="connsiteX1" fmla="*/ 3296476 w 6409050"/>
              <a:gd name="connsiteY1" fmla="*/ 12526 h 3413486"/>
              <a:gd name="connsiteX2" fmla="*/ 837676 w 6409050"/>
              <a:gd name="connsiteY2" fmla="*/ 397786 h 3413486"/>
              <a:gd name="connsiteX3" fmla="*/ 557431 w 6409050"/>
              <a:gd name="connsiteY3" fmla="*/ 1943419 h 3413486"/>
              <a:gd name="connsiteX4" fmla="*/ 0 w 6409050"/>
              <a:gd name="connsiteY4" fmla="*/ 2414960 h 3413486"/>
              <a:gd name="connsiteX5" fmla="*/ 973553 w 6409050"/>
              <a:gd name="connsiteY5" fmla="*/ 2491262 h 3413486"/>
              <a:gd name="connsiteX6" fmla="*/ 5660854 w 6409050"/>
              <a:gd name="connsiteY6" fmla="*/ 3091895 h 3413486"/>
              <a:gd name="connsiteX7" fmla="*/ 6167660 w 6409050"/>
              <a:gd name="connsiteY7" fmla="*/ 719911 h 3413486"/>
              <a:gd name="connsiteX0" fmla="*/ 6167660 w 6416077"/>
              <a:gd name="connsiteY0" fmla="*/ 719911 h 3407339"/>
              <a:gd name="connsiteX1" fmla="*/ 3296476 w 6416077"/>
              <a:gd name="connsiteY1" fmla="*/ 12526 h 3407339"/>
              <a:gd name="connsiteX2" fmla="*/ 837676 w 6416077"/>
              <a:gd name="connsiteY2" fmla="*/ 397786 h 3407339"/>
              <a:gd name="connsiteX3" fmla="*/ 557431 w 6416077"/>
              <a:gd name="connsiteY3" fmla="*/ 1943419 h 3407339"/>
              <a:gd name="connsiteX4" fmla="*/ 0 w 6416077"/>
              <a:gd name="connsiteY4" fmla="*/ 2414960 h 3407339"/>
              <a:gd name="connsiteX5" fmla="*/ 823082 w 6416077"/>
              <a:gd name="connsiteY5" fmla="*/ 2479687 h 3407339"/>
              <a:gd name="connsiteX6" fmla="*/ 5660854 w 6416077"/>
              <a:gd name="connsiteY6" fmla="*/ 3091895 h 3407339"/>
              <a:gd name="connsiteX7" fmla="*/ 6167660 w 6416077"/>
              <a:gd name="connsiteY7" fmla="*/ 719911 h 3407339"/>
              <a:gd name="connsiteX0" fmla="*/ 6167660 w 6418824"/>
              <a:gd name="connsiteY0" fmla="*/ 719911 h 3395212"/>
              <a:gd name="connsiteX1" fmla="*/ 3296476 w 6418824"/>
              <a:gd name="connsiteY1" fmla="*/ 12526 h 3395212"/>
              <a:gd name="connsiteX2" fmla="*/ 837676 w 6418824"/>
              <a:gd name="connsiteY2" fmla="*/ 397786 h 3395212"/>
              <a:gd name="connsiteX3" fmla="*/ 557431 w 6418824"/>
              <a:gd name="connsiteY3" fmla="*/ 1943419 h 3395212"/>
              <a:gd name="connsiteX4" fmla="*/ 0 w 6418824"/>
              <a:gd name="connsiteY4" fmla="*/ 2414960 h 3395212"/>
              <a:gd name="connsiteX5" fmla="*/ 765208 w 6418824"/>
              <a:gd name="connsiteY5" fmla="*/ 2456538 h 3395212"/>
              <a:gd name="connsiteX6" fmla="*/ 5660854 w 6418824"/>
              <a:gd name="connsiteY6" fmla="*/ 3091895 h 3395212"/>
              <a:gd name="connsiteX7" fmla="*/ 6167660 w 6418824"/>
              <a:gd name="connsiteY7" fmla="*/ 719911 h 3395212"/>
              <a:gd name="connsiteX0" fmla="*/ 6167660 w 6418824"/>
              <a:gd name="connsiteY0" fmla="*/ 719911 h 3395212"/>
              <a:gd name="connsiteX1" fmla="*/ 3296476 w 6418824"/>
              <a:gd name="connsiteY1" fmla="*/ 12526 h 3395212"/>
              <a:gd name="connsiteX2" fmla="*/ 837676 w 6418824"/>
              <a:gd name="connsiteY2" fmla="*/ 397786 h 3395212"/>
              <a:gd name="connsiteX3" fmla="*/ 557431 w 6418824"/>
              <a:gd name="connsiteY3" fmla="*/ 1943419 h 3395212"/>
              <a:gd name="connsiteX4" fmla="*/ 0 w 6418824"/>
              <a:gd name="connsiteY4" fmla="*/ 2414960 h 3395212"/>
              <a:gd name="connsiteX5" fmla="*/ 765208 w 6418824"/>
              <a:gd name="connsiteY5" fmla="*/ 2456538 h 3395212"/>
              <a:gd name="connsiteX6" fmla="*/ 5660854 w 6418824"/>
              <a:gd name="connsiteY6" fmla="*/ 3091895 h 3395212"/>
              <a:gd name="connsiteX7" fmla="*/ 6167660 w 6418824"/>
              <a:gd name="connsiteY7" fmla="*/ 719911 h 3395212"/>
              <a:gd name="connsiteX0" fmla="*/ 6132936 w 6384100"/>
              <a:gd name="connsiteY0" fmla="*/ 719911 h 3395212"/>
              <a:gd name="connsiteX1" fmla="*/ 3261752 w 6384100"/>
              <a:gd name="connsiteY1" fmla="*/ 12526 h 3395212"/>
              <a:gd name="connsiteX2" fmla="*/ 802952 w 6384100"/>
              <a:gd name="connsiteY2" fmla="*/ 397786 h 3395212"/>
              <a:gd name="connsiteX3" fmla="*/ 522707 w 6384100"/>
              <a:gd name="connsiteY3" fmla="*/ 1943419 h 3395212"/>
              <a:gd name="connsiteX4" fmla="*/ 0 w 6384100"/>
              <a:gd name="connsiteY4" fmla="*/ 2171892 h 3395212"/>
              <a:gd name="connsiteX5" fmla="*/ 730484 w 6384100"/>
              <a:gd name="connsiteY5" fmla="*/ 2456538 h 3395212"/>
              <a:gd name="connsiteX6" fmla="*/ 5626130 w 6384100"/>
              <a:gd name="connsiteY6" fmla="*/ 3091895 h 3395212"/>
              <a:gd name="connsiteX7" fmla="*/ 6132936 w 6384100"/>
              <a:gd name="connsiteY7" fmla="*/ 719911 h 3395212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40891"/>
              <a:gd name="connsiteY0" fmla="*/ 695744 h 3371045"/>
              <a:gd name="connsiteX1" fmla="*/ 3863635 w 6340891"/>
              <a:gd name="connsiteY1" fmla="*/ 11508 h 3371045"/>
              <a:gd name="connsiteX2" fmla="*/ 802952 w 6340891"/>
              <a:gd name="connsiteY2" fmla="*/ 373619 h 3371045"/>
              <a:gd name="connsiteX3" fmla="*/ 487982 w 6340891"/>
              <a:gd name="connsiteY3" fmla="*/ 1687758 h 3371045"/>
              <a:gd name="connsiteX4" fmla="*/ 0 w 6340891"/>
              <a:gd name="connsiteY4" fmla="*/ 2147725 h 3371045"/>
              <a:gd name="connsiteX5" fmla="*/ 730484 w 6340891"/>
              <a:gd name="connsiteY5" fmla="*/ 2432371 h 3371045"/>
              <a:gd name="connsiteX6" fmla="*/ 5626130 w 6340891"/>
              <a:gd name="connsiteY6" fmla="*/ 3067728 h 3371045"/>
              <a:gd name="connsiteX7" fmla="*/ 6132936 w 6340891"/>
              <a:gd name="connsiteY7" fmla="*/ 695744 h 3371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40891" h="3371045">
                <a:moveTo>
                  <a:pt x="6132936" y="695744"/>
                </a:moveTo>
                <a:cubicBezTo>
                  <a:pt x="5839187" y="186374"/>
                  <a:pt x="4751966" y="65196"/>
                  <a:pt x="3863635" y="11508"/>
                </a:cubicBezTo>
                <a:cubicBezTo>
                  <a:pt x="2975304" y="-42180"/>
                  <a:pt x="1365561" y="94244"/>
                  <a:pt x="802952" y="373619"/>
                </a:cubicBezTo>
                <a:cubicBezTo>
                  <a:pt x="240343" y="652994"/>
                  <a:pt x="500714" y="1320151"/>
                  <a:pt x="487982" y="1687758"/>
                </a:cubicBezTo>
                <a:cubicBezTo>
                  <a:pt x="352329" y="1891237"/>
                  <a:pt x="309273" y="1874798"/>
                  <a:pt x="0" y="2147725"/>
                </a:cubicBezTo>
                <a:cubicBezTo>
                  <a:pt x="405021" y="2298033"/>
                  <a:pt x="580106" y="2367762"/>
                  <a:pt x="730484" y="2432371"/>
                </a:cubicBezTo>
                <a:cubicBezTo>
                  <a:pt x="954478" y="3792721"/>
                  <a:pt x="4725721" y="3357166"/>
                  <a:pt x="5626130" y="3067728"/>
                </a:cubicBezTo>
                <a:cubicBezTo>
                  <a:pt x="6526539" y="2778290"/>
                  <a:pt x="6426685" y="1205114"/>
                  <a:pt x="6132936" y="695744"/>
                </a:cubicBezTo>
                <a:close/>
              </a:path>
            </a:pathLst>
          </a:custGeom>
          <a:solidFill>
            <a:schemeClr val="bg1"/>
          </a:solidFill>
          <a:ln w="25400" cap="rnd">
            <a:solidFill>
              <a:srgbClr val="697DA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3" name="PA_库_文本框 183">
            <a:extLst>
              <a:ext uri="{FF2B5EF4-FFF2-40B4-BE49-F238E27FC236}">
                <a16:creationId xmlns:a16="http://schemas.microsoft.com/office/drawing/2014/main" id="{4B2815A3-9A35-494F-80A7-E697B27E8BB7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4405693" y="1607649"/>
            <a:ext cx="5398709" cy="2485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6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Các</a:t>
            </a:r>
            <a:r>
              <a:rPr lang="en-US" altLang="zh-CN" sz="36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bạn</a:t>
            </a:r>
            <a:r>
              <a:rPr lang="en-US" altLang="zh-CN" sz="36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thật</a:t>
            </a:r>
            <a:r>
              <a:rPr lang="en-US" altLang="zh-CN" sz="36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là</a:t>
            </a:r>
            <a:r>
              <a:rPr lang="en-US" altLang="zh-CN" sz="36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giỏi</a:t>
            </a:r>
            <a:r>
              <a:rPr lang="en-US" altLang="zh-CN" sz="36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. </a:t>
            </a:r>
            <a:r>
              <a:rPr lang="en-US" altLang="zh-CN" sz="36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Chúng</a:t>
            </a:r>
            <a:r>
              <a:rPr lang="en-US" altLang="zh-CN" sz="36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ta </a:t>
            </a:r>
            <a:r>
              <a:rPr lang="en-US" altLang="zh-CN" sz="36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cùng</a:t>
            </a:r>
            <a:r>
              <a:rPr lang="en-US" altLang="zh-CN" sz="36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tiếp</a:t>
            </a:r>
            <a:r>
              <a:rPr lang="en-US" altLang="zh-CN" sz="36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tục</a:t>
            </a:r>
            <a:r>
              <a:rPr lang="en-US" altLang="zh-CN" sz="36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làm</a:t>
            </a:r>
            <a:r>
              <a:rPr lang="en-US" altLang="zh-CN" sz="36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bài</a:t>
            </a:r>
            <a:r>
              <a:rPr lang="en-US" altLang="zh-CN" sz="36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tập</a:t>
            </a:r>
            <a:r>
              <a:rPr lang="en-US" altLang="zh-CN" sz="36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số</a:t>
            </a:r>
            <a:r>
              <a:rPr lang="en-US" altLang="zh-CN" sz="36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2 </a:t>
            </a:r>
            <a:r>
              <a:rPr lang="en-US" altLang="zh-CN" sz="36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nào</a:t>
            </a:r>
            <a:r>
              <a:rPr lang="en-US" altLang="zh-CN" sz="36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478752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73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4" name="组合 2123"/>
          <p:cNvGrpSpPr/>
          <p:nvPr/>
        </p:nvGrpSpPr>
        <p:grpSpPr>
          <a:xfrm>
            <a:off x="-106261" y="-473916"/>
            <a:ext cx="11843979" cy="6377829"/>
            <a:chOff x="-7938" y="-109538"/>
            <a:chExt cx="11843979" cy="6377829"/>
          </a:xfrm>
        </p:grpSpPr>
        <p:pic>
          <p:nvPicPr>
            <p:cNvPr id="2123" name="图片 2122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05769" y="864432"/>
              <a:ext cx="10101948" cy="952336"/>
            </a:xfrm>
            <a:prstGeom prst="rect">
              <a:avLst/>
            </a:prstGeom>
          </p:spPr>
        </p:pic>
        <p:pic>
          <p:nvPicPr>
            <p:cNvPr id="148" name="图片 147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27309" y="838200"/>
              <a:ext cx="10101948" cy="2867526"/>
            </a:xfrm>
            <a:prstGeom prst="rect">
              <a:avLst/>
            </a:prstGeom>
          </p:spPr>
        </p:pic>
        <p:sp>
          <p:nvSpPr>
            <p:cNvPr id="2066" name="Oval 103"/>
            <p:cNvSpPr>
              <a:spLocks noChangeArrowheads="1"/>
            </p:cNvSpPr>
            <p:nvPr/>
          </p:nvSpPr>
          <p:spPr bwMode="auto">
            <a:xfrm>
              <a:off x="7938" y="796925"/>
              <a:ext cx="1317625" cy="13239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67" name="Oval 104"/>
            <p:cNvSpPr>
              <a:spLocks noChangeArrowheads="1"/>
            </p:cNvSpPr>
            <p:nvPr/>
          </p:nvSpPr>
          <p:spPr bwMode="auto">
            <a:xfrm>
              <a:off x="82550" y="871538"/>
              <a:ext cx="1319213" cy="1316038"/>
            </a:xfrm>
            <a:prstGeom prst="ellipse">
              <a:avLst/>
            </a:prstGeom>
            <a:solidFill>
              <a:srgbClr val="CBE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68" name="Freeform 105"/>
            <p:cNvSpPr>
              <a:spLocks/>
            </p:cNvSpPr>
            <p:nvPr/>
          </p:nvSpPr>
          <p:spPr bwMode="auto">
            <a:xfrm>
              <a:off x="-7938" y="738188"/>
              <a:ext cx="1343025" cy="1441450"/>
            </a:xfrm>
            <a:custGeom>
              <a:avLst/>
              <a:gdLst>
                <a:gd name="T0" fmla="*/ 159 w 161"/>
                <a:gd name="T1" fmla="*/ 86 h 172"/>
                <a:gd name="T2" fmla="*/ 66 w 161"/>
                <a:gd name="T3" fmla="*/ 163 h 172"/>
                <a:gd name="T4" fmla="*/ 3 w 161"/>
                <a:gd name="T5" fmla="*/ 86 h 172"/>
                <a:gd name="T6" fmla="*/ 96 w 161"/>
                <a:gd name="T7" fmla="*/ 9 h 172"/>
                <a:gd name="T8" fmla="*/ 159 w 161"/>
                <a:gd name="T9" fmla="*/ 86 h 172"/>
                <a:gd name="T10" fmla="*/ 160 w 161"/>
                <a:gd name="T11" fmla="*/ 86 h 172"/>
                <a:gd name="T12" fmla="*/ 66 w 161"/>
                <a:gd name="T13" fmla="*/ 8 h 172"/>
                <a:gd name="T14" fmla="*/ 2 w 161"/>
                <a:gd name="T15" fmla="*/ 86 h 172"/>
                <a:gd name="T16" fmla="*/ 97 w 161"/>
                <a:gd name="T17" fmla="*/ 163 h 172"/>
                <a:gd name="T18" fmla="*/ 160 w 161"/>
                <a:gd name="T19" fmla="*/ 86 h 172"/>
                <a:gd name="T20" fmla="*/ 159 w 161"/>
                <a:gd name="T21" fmla="*/ 86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1" h="172">
                  <a:moveTo>
                    <a:pt x="159" y="86"/>
                  </a:moveTo>
                  <a:cubicBezTo>
                    <a:pt x="158" y="135"/>
                    <a:pt x="117" y="172"/>
                    <a:pt x="66" y="163"/>
                  </a:cubicBezTo>
                  <a:cubicBezTo>
                    <a:pt x="29" y="157"/>
                    <a:pt x="4" y="122"/>
                    <a:pt x="3" y="86"/>
                  </a:cubicBezTo>
                  <a:cubicBezTo>
                    <a:pt x="1" y="37"/>
                    <a:pt x="49" y="1"/>
                    <a:pt x="96" y="9"/>
                  </a:cubicBezTo>
                  <a:cubicBezTo>
                    <a:pt x="134" y="15"/>
                    <a:pt x="158" y="50"/>
                    <a:pt x="159" y="86"/>
                  </a:cubicBezTo>
                  <a:cubicBezTo>
                    <a:pt x="159" y="86"/>
                    <a:pt x="161" y="86"/>
                    <a:pt x="160" y="86"/>
                  </a:cubicBezTo>
                  <a:cubicBezTo>
                    <a:pt x="159" y="35"/>
                    <a:pt x="115" y="0"/>
                    <a:pt x="66" y="8"/>
                  </a:cubicBezTo>
                  <a:cubicBezTo>
                    <a:pt x="28" y="15"/>
                    <a:pt x="3" y="49"/>
                    <a:pt x="2" y="86"/>
                  </a:cubicBezTo>
                  <a:cubicBezTo>
                    <a:pt x="0" y="137"/>
                    <a:pt x="50" y="171"/>
                    <a:pt x="97" y="163"/>
                  </a:cubicBezTo>
                  <a:cubicBezTo>
                    <a:pt x="134" y="157"/>
                    <a:pt x="159" y="122"/>
                    <a:pt x="160" y="86"/>
                  </a:cubicBezTo>
                  <a:cubicBezTo>
                    <a:pt x="160" y="86"/>
                    <a:pt x="159" y="86"/>
                    <a:pt x="159" y="86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69" name="Freeform 106"/>
            <p:cNvSpPr>
              <a:spLocks/>
            </p:cNvSpPr>
            <p:nvPr/>
          </p:nvSpPr>
          <p:spPr bwMode="auto">
            <a:xfrm>
              <a:off x="125413" y="981075"/>
              <a:ext cx="441325" cy="787400"/>
            </a:xfrm>
            <a:custGeom>
              <a:avLst/>
              <a:gdLst>
                <a:gd name="T0" fmla="*/ 2 w 53"/>
                <a:gd name="T1" fmla="*/ 74 h 94"/>
                <a:gd name="T2" fmla="*/ 1 w 53"/>
                <a:gd name="T3" fmla="*/ 55 h 94"/>
                <a:gd name="T4" fmla="*/ 14 w 53"/>
                <a:gd name="T5" fmla="*/ 20 h 94"/>
                <a:gd name="T6" fmla="*/ 33 w 53"/>
                <a:gd name="T7" fmla="*/ 5 h 94"/>
                <a:gd name="T8" fmla="*/ 51 w 53"/>
                <a:gd name="T9" fmla="*/ 5 h 94"/>
                <a:gd name="T10" fmla="*/ 44 w 53"/>
                <a:gd name="T11" fmla="*/ 18 h 94"/>
                <a:gd name="T12" fmla="*/ 34 w 53"/>
                <a:gd name="T13" fmla="*/ 25 h 94"/>
                <a:gd name="T14" fmla="*/ 19 w 53"/>
                <a:gd name="T15" fmla="*/ 49 h 94"/>
                <a:gd name="T16" fmla="*/ 20 w 53"/>
                <a:gd name="T17" fmla="*/ 74 h 94"/>
                <a:gd name="T18" fmla="*/ 20 w 53"/>
                <a:gd name="T19" fmla="*/ 92 h 94"/>
                <a:gd name="T20" fmla="*/ 6 w 53"/>
                <a:gd name="T21" fmla="*/ 84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1" y="67"/>
                    <a:pt x="0" y="60"/>
                    <a:pt x="1" y="55"/>
                  </a:cubicBezTo>
                  <a:cubicBezTo>
                    <a:pt x="2" y="43"/>
                    <a:pt x="6" y="28"/>
                    <a:pt x="14" y="20"/>
                  </a:cubicBezTo>
                  <a:cubicBezTo>
                    <a:pt x="20" y="14"/>
                    <a:pt x="26" y="9"/>
                    <a:pt x="33" y="5"/>
                  </a:cubicBezTo>
                  <a:cubicBezTo>
                    <a:pt x="38" y="3"/>
                    <a:pt x="47" y="0"/>
                    <a:pt x="51" y="5"/>
                  </a:cubicBezTo>
                  <a:cubicBezTo>
                    <a:pt x="53" y="9"/>
                    <a:pt x="46" y="16"/>
                    <a:pt x="44" y="18"/>
                  </a:cubicBezTo>
                  <a:cubicBezTo>
                    <a:pt x="41" y="21"/>
                    <a:pt x="37" y="23"/>
                    <a:pt x="34" y="25"/>
                  </a:cubicBezTo>
                  <a:cubicBezTo>
                    <a:pt x="26" y="31"/>
                    <a:pt x="21" y="39"/>
                    <a:pt x="19" y="49"/>
                  </a:cubicBezTo>
                  <a:cubicBezTo>
                    <a:pt x="17" y="57"/>
                    <a:pt x="18" y="66"/>
                    <a:pt x="20" y="74"/>
                  </a:cubicBezTo>
                  <a:cubicBezTo>
                    <a:pt x="21" y="77"/>
                    <a:pt x="25" y="90"/>
                    <a:pt x="20" y="92"/>
                  </a:cubicBezTo>
                  <a:cubicBezTo>
                    <a:pt x="15" y="94"/>
                    <a:pt x="8" y="87"/>
                    <a:pt x="6" y="84"/>
                  </a:cubicBezTo>
                  <a:cubicBezTo>
                    <a:pt x="5" y="81"/>
                    <a:pt x="3" y="77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70" name="Freeform 107"/>
            <p:cNvSpPr>
              <a:spLocks/>
            </p:cNvSpPr>
            <p:nvPr/>
          </p:nvSpPr>
          <p:spPr bwMode="auto">
            <a:xfrm>
              <a:off x="166688" y="1022350"/>
              <a:ext cx="441325" cy="788988"/>
            </a:xfrm>
            <a:custGeom>
              <a:avLst/>
              <a:gdLst>
                <a:gd name="T0" fmla="*/ 2 w 53"/>
                <a:gd name="T1" fmla="*/ 74 h 94"/>
                <a:gd name="T2" fmla="*/ 0 w 53"/>
                <a:gd name="T3" fmla="*/ 55 h 94"/>
                <a:gd name="T4" fmla="*/ 14 w 53"/>
                <a:gd name="T5" fmla="*/ 20 h 94"/>
                <a:gd name="T6" fmla="*/ 32 w 53"/>
                <a:gd name="T7" fmla="*/ 6 h 94"/>
                <a:gd name="T8" fmla="*/ 50 w 53"/>
                <a:gd name="T9" fmla="*/ 6 h 94"/>
                <a:gd name="T10" fmla="*/ 43 w 53"/>
                <a:gd name="T11" fmla="*/ 18 h 94"/>
                <a:gd name="T12" fmla="*/ 34 w 53"/>
                <a:gd name="T13" fmla="*/ 26 h 94"/>
                <a:gd name="T14" fmla="*/ 18 w 53"/>
                <a:gd name="T15" fmla="*/ 49 h 94"/>
                <a:gd name="T16" fmla="*/ 19 w 53"/>
                <a:gd name="T17" fmla="*/ 74 h 94"/>
                <a:gd name="T18" fmla="*/ 19 w 53"/>
                <a:gd name="T19" fmla="*/ 93 h 94"/>
                <a:gd name="T20" fmla="*/ 6 w 53"/>
                <a:gd name="T21" fmla="*/ 85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0" y="68"/>
                    <a:pt x="0" y="61"/>
                    <a:pt x="0" y="55"/>
                  </a:cubicBezTo>
                  <a:cubicBezTo>
                    <a:pt x="1" y="43"/>
                    <a:pt x="6" y="29"/>
                    <a:pt x="14" y="20"/>
                  </a:cubicBezTo>
                  <a:cubicBezTo>
                    <a:pt x="19" y="15"/>
                    <a:pt x="25" y="9"/>
                    <a:pt x="32" y="6"/>
                  </a:cubicBezTo>
                  <a:cubicBezTo>
                    <a:pt x="37" y="4"/>
                    <a:pt x="47" y="0"/>
                    <a:pt x="50" y="6"/>
                  </a:cubicBezTo>
                  <a:cubicBezTo>
                    <a:pt x="53" y="9"/>
                    <a:pt x="45" y="17"/>
                    <a:pt x="43" y="18"/>
                  </a:cubicBezTo>
                  <a:cubicBezTo>
                    <a:pt x="40" y="21"/>
                    <a:pt x="37" y="23"/>
                    <a:pt x="34" y="26"/>
                  </a:cubicBezTo>
                  <a:cubicBezTo>
                    <a:pt x="26" y="32"/>
                    <a:pt x="21" y="40"/>
                    <a:pt x="18" y="49"/>
                  </a:cubicBezTo>
                  <a:cubicBezTo>
                    <a:pt x="16" y="58"/>
                    <a:pt x="17" y="66"/>
                    <a:pt x="19" y="74"/>
                  </a:cubicBezTo>
                  <a:cubicBezTo>
                    <a:pt x="20" y="78"/>
                    <a:pt x="24" y="91"/>
                    <a:pt x="19" y="93"/>
                  </a:cubicBezTo>
                  <a:cubicBezTo>
                    <a:pt x="14" y="94"/>
                    <a:pt x="8" y="88"/>
                    <a:pt x="6" y="85"/>
                  </a:cubicBezTo>
                  <a:cubicBezTo>
                    <a:pt x="4" y="82"/>
                    <a:pt x="3" y="78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71" name="Freeform 108"/>
            <p:cNvSpPr>
              <a:spLocks/>
            </p:cNvSpPr>
            <p:nvPr/>
          </p:nvSpPr>
          <p:spPr bwMode="auto">
            <a:xfrm>
              <a:off x="92075" y="938213"/>
              <a:ext cx="508000" cy="863600"/>
            </a:xfrm>
            <a:custGeom>
              <a:avLst/>
              <a:gdLst>
                <a:gd name="T0" fmla="*/ 7 w 61"/>
                <a:gd name="T1" fmla="*/ 79 h 103"/>
                <a:gd name="T2" fmla="*/ 13 w 61"/>
                <a:gd name="T3" fmla="*/ 32 h 103"/>
                <a:gd name="T4" fmla="*/ 54 w 61"/>
                <a:gd name="T5" fmla="*/ 11 h 103"/>
                <a:gd name="T6" fmla="*/ 37 w 61"/>
                <a:gd name="T7" fmla="*/ 30 h 103"/>
                <a:gd name="T8" fmla="*/ 22 w 61"/>
                <a:gd name="T9" fmla="*/ 73 h 103"/>
                <a:gd name="T10" fmla="*/ 26 w 61"/>
                <a:gd name="T11" fmla="*/ 90 h 103"/>
                <a:gd name="T12" fmla="*/ 13 w 61"/>
                <a:gd name="T13" fmla="*/ 92 h 103"/>
                <a:gd name="T14" fmla="*/ 7 w 61"/>
                <a:gd name="T15" fmla="*/ 79 h 103"/>
                <a:gd name="T16" fmla="*/ 6 w 61"/>
                <a:gd name="T17" fmla="*/ 79 h 103"/>
                <a:gd name="T18" fmla="*/ 26 w 61"/>
                <a:gd name="T19" fmla="*/ 96 h 103"/>
                <a:gd name="T20" fmla="*/ 22 w 61"/>
                <a:gd name="T21" fmla="*/ 66 h 103"/>
                <a:gd name="T22" fmla="*/ 50 w 61"/>
                <a:gd name="T23" fmla="*/ 21 h 103"/>
                <a:gd name="T24" fmla="*/ 40 w 61"/>
                <a:gd name="T25" fmla="*/ 9 h 103"/>
                <a:gd name="T26" fmla="*/ 6 w 61"/>
                <a:gd name="T27" fmla="*/ 79 h 103"/>
                <a:gd name="T28" fmla="*/ 7 w 61"/>
                <a:gd name="T29" fmla="*/ 7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1" h="103">
                  <a:moveTo>
                    <a:pt x="7" y="79"/>
                  </a:moveTo>
                  <a:cubicBezTo>
                    <a:pt x="4" y="62"/>
                    <a:pt x="6" y="47"/>
                    <a:pt x="13" y="32"/>
                  </a:cubicBezTo>
                  <a:cubicBezTo>
                    <a:pt x="18" y="23"/>
                    <a:pt x="42" y="0"/>
                    <a:pt x="54" y="11"/>
                  </a:cubicBezTo>
                  <a:cubicBezTo>
                    <a:pt x="60" y="15"/>
                    <a:pt x="40" y="29"/>
                    <a:pt x="37" y="30"/>
                  </a:cubicBezTo>
                  <a:cubicBezTo>
                    <a:pt x="24" y="41"/>
                    <a:pt x="20" y="57"/>
                    <a:pt x="22" y="73"/>
                  </a:cubicBezTo>
                  <a:cubicBezTo>
                    <a:pt x="23" y="79"/>
                    <a:pt x="25" y="84"/>
                    <a:pt x="26" y="90"/>
                  </a:cubicBezTo>
                  <a:cubicBezTo>
                    <a:pt x="26" y="98"/>
                    <a:pt x="17" y="95"/>
                    <a:pt x="13" y="92"/>
                  </a:cubicBezTo>
                  <a:cubicBezTo>
                    <a:pt x="10" y="89"/>
                    <a:pt x="8" y="83"/>
                    <a:pt x="7" y="79"/>
                  </a:cubicBezTo>
                  <a:cubicBezTo>
                    <a:pt x="7" y="78"/>
                    <a:pt x="6" y="79"/>
                    <a:pt x="6" y="79"/>
                  </a:cubicBezTo>
                  <a:cubicBezTo>
                    <a:pt x="8" y="86"/>
                    <a:pt x="16" y="103"/>
                    <a:pt x="26" y="96"/>
                  </a:cubicBezTo>
                  <a:cubicBezTo>
                    <a:pt x="30" y="92"/>
                    <a:pt x="23" y="70"/>
                    <a:pt x="22" y="66"/>
                  </a:cubicBezTo>
                  <a:cubicBezTo>
                    <a:pt x="19" y="44"/>
                    <a:pt x="37" y="34"/>
                    <a:pt x="50" y="21"/>
                  </a:cubicBezTo>
                  <a:cubicBezTo>
                    <a:pt x="61" y="10"/>
                    <a:pt x="50" y="4"/>
                    <a:pt x="40" y="9"/>
                  </a:cubicBezTo>
                  <a:cubicBezTo>
                    <a:pt x="12" y="21"/>
                    <a:pt x="0" y="50"/>
                    <a:pt x="6" y="79"/>
                  </a:cubicBezTo>
                  <a:cubicBezTo>
                    <a:pt x="6" y="79"/>
                    <a:pt x="7" y="79"/>
                    <a:pt x="7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72" name="Oval 109"/>
            <p:cNvSpPr>
              <a:spLocks noChangeArrowheads="1"/>
            </p:cNvSpPr>
            <p:nvPr/>
          </p:nvSpPr>
          <p:spPr bwMode="auto">
            <a:xfrm>
              <a:off x="684213" y="922338"/>
              <a:ext cx="149225" cy="1508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73" name="Oval 110"/>
            <p:cNvSpPr>
              <a:spLocks noChangeArrowheads="1"/>
            </p:cNvSpPr>
            <p:nvPr/>
          </p:nvSpPr>
          <p:spPr bwMode="auto">
            <a:xfrm>
              <a:off x="708025" y="963613"/>
              <a:ext cx="142875" cy="142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74" name="Freeform 111"/>
            <p:cNvSpPr>
              <a:spLocks/>
            </p:cNvSpPr>
            <p:nvPr/>
          </p:nvSpPr>
          <p:spPr bwMode="auto">
            <a:xfrm>
              <a:off x="674688" y="896938"/>
              <a:ext cx="168275" cy="201613"/>
            </a:xfrm>
            <a:custGeom>
              <a:avLst/>
              <a:gdLst>
                <a:gd name="T0" fmla="*/ 18 w 20"/>
                <a:gd name="T1" fmla="*/ 12 h 24"/>
                <a:gd name="T2" fmla="*/ 9 w 20"/>
                <a:gd name="T3" fmla="*/ 21 h 24"/>
                <a:gd name="T4" fmla="*/ 2 w 20"/>
                <a:gd name="T5" fmla="*/ 12 h 24"/>
                <a:gd name="T6" fmla="*/ 12 w 20"/>
                <a:gd name="T7" fmla="*/ 4 h 24"/>
                <a:gd name="T8" fmla="*/ 18 w 20"/>
                <a:gd name="T9" fmla="*/ 12 h 24"/>
                <a:gd name="T10" fmla="*/ 20 w 20"/>
                <a:gd name="T11" fmla="*/ 12 h 24"/>
                <a:gd name="T12" fmla="*/ 1 w 20"/>
                <a:gd name="T13" fmla="*/ 12 h 24"/>
                <a:gd name="T14" fmla="*/ 20 w 20"/>
                <a:gd name="T15" fmla="*/ 12 h 24"/>
                <a:gd name="T16" fmla="*/ 18 w 20"/>
                <a:gd name="T17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24">
                  <a:moveTo>
                    <a:pt x="18" y="12"/>
                  </a:moveTo>
                  <a:cubicBezTo>
                    <a:pt x="18" y="17"/>
                    <a:pt x="14" y="22"/>
                    <a:pt x="9" y="21"/>
                  </a:cubicBezTo>
                  <a:cubicBezTo>
                    <a:pt x="5" y="20"/>
                    <a:pt x="2" y="16"/>
                    <a:pt x="2" y="12"/>
                  </a:cubicBezTo>
                  <a:cubicBezTo>
                    <a:pt x="2" y="7"/>
                    <a:pt x="7" y="3"/>
                    <a:pt x="12" y="4"/>
                  </a:cubicBezTo>
                  <a:cubicBezTo>
                    <a:pt x="16" y="5"/>
                    <a:pt x="18" y="8"/>
                    <a:pt x="18" y="12"/>
                  </a:cubicBezTo>
                  <a:cubicBezTo>
                    <a:pt x="18" y="12"/>
                    <a:pt x="20" y="12"/>
                    <a:pt x="20" y="12"/>
                  </a:cubicBezTo>
                  <a:cubicBezTo>
                    <a:pt x="19" y="0"/>
                    <a:pt x="1" y="1"/>
                    <a:pt x="1" y="12"/>
                  </a:cubicBezTo>
                  <a:cubicBezTo>
                    <a:pt x="0" y="24"/>
                    <a:pt x="19" y="23"/>
                    <a:pt x="20" y="12"/>
                  </a:cubicBezTo>
                  <a:cubicBezTo>
                    <a:pt x="20" y="12"/>
                    <a:pt x="18" y="12"/>
                    <a:pt x="18" y="1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75" name="Oval 112"/>
            <p:cNvSpPr>
              <a:spLocks noChangeArrowheads="1"/>
            </p:cNvSpPr>
            <p:nvPr/>
          </p:nvSpPr>
          <p:spPr bwMode="auto">
            <a:xfrm>
              <a:off x="1201738" y="2430463"/>
              <a:ext cx="1008063" cy="10144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76" name="Oval 113"/>
            <p:cNvSpPr>
              <a:spLocks noChangeArrowheads="1"/>
            </p:cNvSpPr>
            <p:nvPr/>
          </p:nvSpPr>
          <p:spPr bwMode="auto">
            <a:xfrm>
              <a:off x="1258888" y="2489200"/>
              <a:ext cx="1001713" cy="1006475"/>
            </a:xfrm>
            <a:prstGeom prst="ellipse">
              <a:avLst/>
            </a:prstGeom>
            <a:solidFill>
              <a:srgbClr val="A8CA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77" name="Freeform 114"/>
            <p:cNvSpPr>
              <a:spLocks/>
            </p:cNvSpPr>
            <p:nvPr/>
          </p:nvSpPr>
          <p:spPr bwMode="auto">
            <a:xfrm>
              <a:off x="1184275" y="2271713"/>
              <a:ext cx="1025525" cy="1223963"/>
            </a:xfrm>
            <a:custGeom>
              <a:avLst/>
              <a:gdLst>
                <a:gd name="T0" fmla="*/ 122 w 123"/>
                <a:gd name="T1" fmla="*/ 79 h 146"/>
                <a:gd name="T2" fmla="*/ 52 w 123"/>
                <a:gd name="T3" fmla="*/ 138 h 146"/>
                <a:gd name="T4" fmla="*/ 3 w 123"/>
                <a:gd name="T5" fmla="*/ 79 h 146"/>
                <a:gd name="T6" fmla="*/ 73 w 123"/>
                <a:gd name="T7" fmla="*/ 20 h 146"/>
                <a:gd name="T8" fmla="*/ 122 w 123"/>
                <a:gd name="T9" fmla="*/ 79 h 146"/>
                <a:gd name="T10" fmla="*/ 123 w 123"/>
                <a:gd name="T11" fmla="*/ 79 h 146"/>
                <a:gd name="T12" fmla="*/ 2 w 123"/>
                <a:gd name="T13" fmla="*/ 79 h 146"/>
                <a:gd name="T14" fmla="*/ 73 w 123"/>
                <a:gd name="T15" fmla="*/ 139 h 146"/>
                <a:gd name="T16" fmla="*/ 123 w 123"/>
                <a:gd name="T17" fmla="*/ 79 h 146"/>
                <a:gd name="T18" fmla="*/ 122 w 123"/>
                <a:gd name="T19" fmla="*/ 79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3" h="146">
                  <a:moveTo>
                    <a:pt x="122" y="79"/>
                  </a:moveTo>
                  <a:cubicBezTo>
                    <a:pt x="120" y="116"/>
                    <a:pt x="91" y="144"/>
                    <a:pt x="52" y="138"/>
                  </a:cubicBezTo>
                  <a:cubicBezTo>
                    <a:pt x="23" y="134"/>
                    <a:pt x="4" y="107"/>
                    <a:pt x="3" y="79"/>
                  </a:cubicBezTo>
                  <a:cubicBezTo>
                    <a:pt x="1" y="42"/>
                    <a:pt x="37" y="15"/>
                    <a:pt x="73" y="20"/>
                  </a:cubicBezTo>
                  <a:cubicBezTo>
                    <a:pt x="102" y="24"/>
                    <a:pt x="121" y="52"/>
                    <a:pt x="122" y="79"/>
                  </a:cubicBezTo>
                  <a:cubicBezTo>
                    <a:pt x="122" y="79"/>
                    <a:pt x="123" y="79"/>
                    <a:pt x="123" y="79"/>
                  </a:cubicBezTo>
                  <a:cubicBezTo>
                    <a:pt x="120" y="0"/>
                    <a:pt x="5" y="1"/>
                    <a:pt x="2" y="79"/>
                  </a:cubicBezTo>
                  <a:cubicBezTo>
                    <a:pt x="0" y="116"/>
                    <a:pt x="38" y="146"/>
                    <a:pt x="73" y="139"/>
                  </a:cubicBezTo>
                  <a:cubicBezTo>
                    <a:pt x="102" y="132"/>
                    <a:pt x="122" y="109"/>
                    <a:pt x="123" y="79"/>
                  </a:cubicBezTo>
                  <a:cubicBezTo>
                    <a:pt x="123" y="79"/>
                    <a:pt x="122" y="79"/>
                    <a:pt x="122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78" name="Freeform 115"/>
            <p:cNvSpPr>
              <a:spLocks/>
            </p:cNvSpPr>
            <p:nvPr/>
          </p:nvSpPr>
          <p:spPr bwMode="auto">
            <a:xfrm>
              <a:off x="1292225" y="2565400"/>
              <a:ext cx="334963" cy="603250"/>
            </a:xfrm>
            <a:custGeom>
              <a:avLst/>
              <a:gdLst>
                <a:gd name="T0" fmla="*/ 1 w 40"/>
                <a:gd name="T1" fmla="*/ 57 h 72"/>
                <a:gd name="T2" fmla="*/ 0 w 40"/>
                <a:gd name="T3" fmla="*/ 42 h 72"/>
                <a:gd name="T4" fmla="*/ 11 w 40"/>
                <a:gd name="T5" fmla="*/ 16 h 72"/>
                <a:gd name="T6" fmla="*/ 25 w 40"/>
                <a:gd name="T7" fmla="*/ 5 h 72"/>
                <a:gd name="T8" fmla="*/ 38 w 40"/>
                <a:gd name="T9" fmla="*/ 5 h 72"/>
                <a:gd name="T10" fmla="*/ 33 w 40"/>
                <a:gd name="T11" fmla="*/ 14 h 72"/>
                <a:gd name="T12" fmla="*/ 26 w 40"/>
                <a:gd name="T13" fmla="*/ 20 h 72"/>
                <a:gd name="T14" fmla="*/ 14 w 40"/>
                <a:gd name="T15" fmla="*/ 38 h 72"/>
                <a:gd name="T16" fmla="*/ 15 w 40"/>
                <a:gd name="T17" fmla="*/ 57 h 72"/>
                <a:gd name="T18" fmla="*/ 15 w 40"/>
                <a:gd name="T19" fmla="*/ 71 h 72"/>
                <a:gd name="T20" fmla="*/ 5 w 40"/>
                <a:gd name="T21" fmla="*/ 65 h 72"/>
                <a:gd name="T22" fmla="*/ 1 w 40"/>
                <a:gd name="T23" fmla="*/ 57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" h="72">
                  <a:moveTo>
                    <a:pt x="1" y="57"/>
                  </a:moveTo>
                  <a:cubicBezTo>
                    <a:pt x="0" y="52"/>
                    <a:pt x="0" y="47"/>
                    <a:pt x="0" y="42"/>
                  </a:cubicBezTo>
                  <a:cubicBezTo>
                    <a:pt x="1" y="34"/>
                    <a:pt x="4" y="23"/>
                    <a:pt x="11" y="16"/>
                  </a:cubicBezTo>
                  <a:cubicBezTo>
                    <a:pt x="15" y="12"/>
                    <a:pt x="19" y="8"/>
                    <a:pt x="25" y="5"/>
                  </a:cubicBezTo>
                  <a:cubicBezTo>
                    <a:pt x="28" y="3"/>
                    <a:pt x="35" y="0"/>
                    <a:pt x="38" y="5"/>
                  </a:cubicBezTo>
                  <a:cubicBezTo>
                    <a:pt x="40" y="8"/>
                    <a:pt x="35" y="13"/>
                    <a:pt x="33" y="14"/>
                  </a:cubicBezTo>
                  <a:cubicBezTo>
                    <a:pt x="31" y="16"/>
                    <a:pt x="28" y="18"/>
                    <a:pt x="26" y="20"/>
                  </a:cubicBezTo>
                  <a:cubicBezTo>
                    <a:pt x="20" y="25"/>
                    <a:pt x="16" y="31"/>
                    <a:pt x="14" y="38"/>
                  </a:cubicBezTo>
                  <a:cubicBezTo>
                    <a:pt x="12" y="44"/>
                    <a:pt x="13" y="51"/>
                    <a:pt x="15" y="57"/>
                  </a:cubicBezTo>
                  <a:cubicBezTo>
                    <a:pt x="16" y="60"/>
                    <a:pt x="18" y="70"/>
                    <a:pt x="15" y="71"/>
                  </a:cubicBezTo>
                  <a:cubicBezTo>
                    <a:pt x="11" y="72"/>
                    <a:pt x="6" y="68"/>
                    <a:pt x="5" y="65"/>
                  </a:cubicBezTo>
                  <a:cubicBezTo>
                    <a:pt x="3" y="63"/>
                    <a:pt x="2" y="60"/>
                    <a:pt x="1" y="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79" name="Freeform 116"/>
            <p:cNvSpPr>
              <a:spLocks/>
            </p:cNvSpPr>
            <p:nvPr/>
          </p:nvSpPr>
          <p:spPr bwMode="auto">
            <a:xfrm>
              <a:off x="1317625" y="2606675"/>
              <a:ext cx="342900" cy="603250"/>
            </a:xfrm>
            <a:custGeom>
              <a:avLst/>
              <a:gdLst>
                <a:gd name="T0" fmla="*/ 2 w 41"/>
                <a:gd name="T1" fmla="*/ 56 h 72"/>
                <a:gd name="T2" fmla="*/ 1 w 41"/>
                <a:gd name="T3" fmla="*/ 42 h 72"/>
                <a:gd name="T4" fmla="*/ 11 w 41"/>
                <a:gd name="T5" fmla="*/ 15 h 72"/>
                <a:gd name="T6" fmla="*/ 25 w 41"/>
                <a:gd name="T7" fmla="*/ 4 h 72"/>
                <a:gd name="T8" fmla="*/ 39 w 41"/>
                <a:gd name="T9" fmla="*/ 4 h 72"/>
                <a:gd name="T10" fmla="*/ 34 w 41"/>
                <a:gd name="T11" fmla="*/ 14 h 72"/>
                <a:gd name="T12" fmla="*/ 26 w 41"/>
                <a:gd name="T13" fmla="*/ 19 h 72"/>
                <a:gd name="T14" fmla="*/ 14 w 41"/>
                <a:gd name="T15" fmla="*/ 37 h 72"/>
                <a:gd name="T16" fmla="*/ 15 w 41"/>
                <a:gd name="T17" fmla="*/ 57 h 72"/>
                <a:gd name="T18" fmla="*/ 15 w 41"/>
                <a:gd name="T19" fmla="*/ 70 h 72"/>
                <a:gd name="T20" fmla="*/ 5 w 41"/>
                <a:gd name="T21" fmla="*/ 64 h 72"/>
                <a:gd name="T22" fmla="*/ 2 w 41"/>
                <a:gd name="T23" fmla="*/ 5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1" h="72">
                  <a:moveTo>
                    <a:pt x="2" y="56"/>
                  </a:moveTo>
                  <a:cubicBezTo>
                    <a:pt x="1" y="51"/>
                    <a:pt x="0" y="46"/>
                    <a:pt x="1" y="42"/>
                  </a:cubicBezTo>
                  <a:cubicBezTo>
                    <a:pt x="1" y="33"/>
                    <a:pt x="5" y="22"/>
                    <a:pt x="11" y="15"/>
                  </a:cubicBezTo>
                  <a:cubicBezTo>
                    <a:pt x="15" y="11"/>
                    <a:pt x="20" y="7"/>
                    <a:pt x="25" y="4"/>
                  </a:cubicBezTo>
                  <a:cubicBezTo>
                    <a:pt x="29" y="2"/>
                    <a:pt x="36" y="0"/>
                    <a:pt x="39" y="4"/>
                  </a:cubicBezTo>
                  <a:cubicBezTo>
                    <a:pt x="41" y="7"/>
                    <a:pt x="35" y="12"/>
                    <a:pt x="34" y="14"/>
                  </a:cubicBezTo>
                  <a:cubicBezTo>
                    <a:pt x="31" y="16"/>
                    <a:pt x="29" y="17"/>
                    <a:pt x="26" y="19"/>
                  </a:cubicBezTo>
                  <a:cubicBezTo>
                    <a:pt x="20" y="24"/>
                    <a:pt x="16" y="30"/>
                    <a:pt x="14" y="37"/>
                  </a:cubicBezTo>
                  <a:cubicBezTo>
                    <a:pt x="13" y="44"/>
                    <a:pt x="13" y="50"/>
                    <a:pt x="15" y="57"/>
                  </a:cubicBezTo>
                  <a:cubicBezTo>
                    <a:pt x="16" y="59"/>
                    <a:pt x="19" y="69"/>
                    <a:pt x="15" y="70"/>
                  </a:cubicBezTo>
                  <a:cubicBezTo>
                    <a:pt x="11" y="72"/>
                    <a:pt x="7" y="67"/>
                    <a:pt x="5" y="64"/>
                  </a:cubicBezTo>
                  <a:cubicBezTo>
                    <a:pt x="4" y="62"/>
                    <a:pt x="3" y="59"/>
                    <a:pt x="2" y="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80" name="Freeform 117"/>
            <p:cNvSpPr>
              <a:spLocks/>
            </p:cNvSpPr>
            <p:nvPr/>
          </p:nvSpPr>
          <p:spPr bwMode="auto">
            <a:xfrm>
              <a:off x="1258888" y="2540000"/>
              <a:ext cx="401638" cy="661988"/>
            </a:xfrm>
            <a:custGeom>
              <a:avLst/>
              <a:gdLst>
                <a:gd name="T0" fmla="*/ 6 w 48"/>
                <a:gd name="T1" fmla="*/ 60 h 79"/>
                <a:gd name="T2" fmla="*/ 11 w 48"/>
                <a:gd name="T3" fmla="*/ 25 h 79"/>
                <a:gd name="T4" fmla="*/ 42 w 48"/>
                <a:gd name="T5" fmla="*/ 8 h 79"/>
                <a:gd name="T6" fmla="*/ 29 w 48"/>
                <a:gd name="T7" fmla="*/ 23 h 79"/>
                <a:gd name="T8" fmla="*/ 17 w 48"/>
                <a:gd name="T9" fmla="*/ 56 h 79"/>
                <a:gd name="T10" fmla="*/ 20 w 48"/>
                <a:gd name="T11" fmla="*/ 69 h 79"/>
                <a:gd name="T12" fmla="*/ 11 w 48"/>
                <a:gd name="T13" fmla="*/ 70 h 79"/>
                <a:gd name="T14" fmla="*/ 6 w 48"/>
                <a:gd name="T15" fmla="*/ 60 h 79"/>
                <a:gd name="T16" fmla="*/ 5 w 48"/>
                <a:gd name="T17" fmla="*/ 60 h 79"/>
                <a:gd name="T18" fmla="*/ 20 w 48"/>
                <a:gd name="T19" fmla="*/ 73 h 79"/>
                <a:gd name="T20" fmla="*/ 18 w 48"/>
                <a:gd name="T21" fmla="*/ 51 h 79"/>
                <a:gd name="T22" fmla="*/ 39 w 48"/>
                <a:gd name="T23" fmla="*/ 16 h 79"/>
                <a:gd name="T24" fmla="*/ 31 w 48"/>
                <a:gd name="T25" fmla="*/ 7 h 79"/>
                <a:gd name="T26" fmla="*/ 5 w 48"/>
                <a:gd name="T27" fmla="*/ 60 h 79"/>
                <a:gd name="T28" fmla="*/ 6 w 48"/>
                <a:gd name="T29" fmla="*/ 6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" h="79">
                  <a:moveTo>
                    <a:pt x="6" y="60"/>
                  </a:moveTo>
                  <a:cubicBezTo>
                    <a:pt x="3" y="48"/>
                    <a:pt x="5" y="36"/>
                    <a:pt x="11" y="25"/>
                  </a:cubicBezTo>
                  <a:cubicBezTo>
                    <a:pt x="15" y="17"/>
                    <a:pt x="32" y="0"/>
                    <a:pt x="42" y="8"/>
                  </a:cubicBezTo>
                  <a:cubicBezTo>
                    <a:pt x="46" y="12"/>
                    <a:pt x="31" y="22"/>
                    <a:pt x="29" y="23"/>
                  </a:cubicBezTo>
                  <a:cubicBezTo>
                    <a:pt x="19" y="31"/>
                    <a:pt x="16" y="43"/>
                    <a:pt x="17" y="56"/>
                  </a:cubicBezTo>
                  <a:cubicBezTo>
                    <a:pt x="18" y="60"/>
                    <a:pt x="19" y="65"/>
                    <a:pt x="20" y="69"/>
                  </a:cubicBezTo>
                  <a:cubicBezTo>
                    <a:pt x="21" y="75"/>
                    <a:pt x="13" y="73"/>
                    <a:pt x="11" y="70"/>
                  </a:cubicBezTo>
                  <a:cubicBezTo>
                    <a:pt x="8" y="68"/>
                    <a:pt x="7" y="63"/>
                    <a:pt x="6" y="60"/>
                  </a:cubicBezTo>
                  <a:cubicBezTo>
                    <a:pt x="6" y="60"/>
                    <a:pt x="5" y="60"/>
                    <a:pt x="5" y="60"/>
                  </a:cubicBezTo>
                  <a:cubicBezTo>
                    <a:pt x="7" y="66"/>
                    <a:pt x="13" y="79"/>
                    <a:pt x="20" y="73"/>
                  </a:cubicBezTo>
                  <a:cubicBezTo>
                    <a:pt x="24" y="70"/>
                    <a:pt x="18" y="54"/>
                    <a:pt x="18" y="51"/>
                  </a:cubicBezTo>
                  <a:cubicBezTo>
                    <a:pt x="16" y="34"/>
                    <a:pt x="29" y="26"/>
                    <a:pt x="39" y="16"/>
                  </a:cubicBezTo>
                  <a:cubicBezTo>
                    <a:pt x="48" y="8"/>
                    <a:pt x="39" y="3"/>
                    <a:pt x="31" y="7"/>
                  </a:cubicBezTo>
                  <a:cubicBezTo>
                    <a:pt x="10" y="16"/>
                    <a:pt x="0" y="38"/>
                    <a:pt x="5" y="60"/>
                  </a:cubicBezTo>
                  <a:cubicBezTo>
                    <a:pt x="5" y="60"/>
                    <a:pt x="6" y="60"/>
                    <a:pt x="6" y="60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84" name="Oval 121"/>
            <p:cNvSpPr>
              <a:spLocks noChangeArrowheads="1"/>
            </p:cNvSpPr>
            <p:nvPr/>
          </p:nvSpPr>
          <p:spPr bwMode="auto">
            <a:xfrm>
              <a:off x="1535113" y="0"/>
              <a:ext cx="700088" cy="7032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85" name="Oval 122"/>
            <p:cNvSpPr>
              <a:spLocks noChangeArrowheads="1"/>
            </p:cNvSpPr>
            <p:nvPr/>
          </p:nvSpPr>
          <p:spPr bwMode="auto">
            <a:xfrm>
              <a:off x="1576388" y="41275"/>
              <a:ext cx="700088" cy="7048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86" name="Freeform 123"/>
            <p:cNvSpPr>
              <a:spLocks/>
            </p:cNvSpPr>
            <p:nvPr/>
          </p:nvSpPr>
          <p:spPr bwMode="auto">
            <a:xfrm>
              <a:off x="1509713" y="-109538"/>
              <a:ext cx="733425" cy="922338"/>
            </a:xfrm>
            <a:custGeom>
              <a:avLst/>
              <a:gdLst>
                <a:gd name="T0" fmla="*/ 86 w 88"/>
                <a:gd name="T1" fmla="*/ 55 h 110"/>
                <a:gd name="T2" fmla="*/ 37 w 88"/>
                <a:gd name="T3" fmla="*/ 96 h 110"/>
                <a:gd name="T4" fmla="*/ 4 w 88"/>
                <a:gd name="T5" fmla="*/ 55 h 110"/>
                <a:gd name="T6" fmla="*/ 54 w 88"/>
                <a:gd name="T7" fmla="*/ 14 h 110"/>
                <a:gd name="T8" fmla="*/ 86 w 88"/>
                <a:gd name="T9" fmla="*/ 55 h 110"/>
                <a:gd name="T10" fmla="*/ 88 w 88"/>
                <a:gd name="T11" fmla="*/ 55 h 110"/>
                <a:gd name="T12" fmla="*/ 3 w 88"/>
                <a:gd name="T13" fmla="*/ 55 h 110"/>
                <a:gd name="T14" fmla="*/ 88 w 88"/>
                <a:gd name="T15" fmla="*/ 55 h 110"/>
                <a:gd name="T16" fmla="*/ 86 w 88"/>
                <a:gd name="T17" fmla="*/ 5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8" h="110">
                  <a:moveTo>
                    <a:pt x="86" y="55"/>
                  </a:moveTo>
                  <a:cubicBezTo>
                    <a:pt x="85" y="81"/>
                    <a:pt x="65" y="100"/>
                    <a:pt x="37" y="96"/>
                  </a:cubicBezTo>
                  <a:cubicBezTo>
                    <a:pt x="17" y="93"/>
                    <a:pt x="5" y="73"/>
                    <a:pt x="4" y="55"/>
                  </a:cubicBezTo>
                  <a:cubicBezTo>
                    <a:pt x="2" y="28"/>
                    <a:pt x="29" y="10"/>
                    <a:pt x="54" y="14"/>
                  </a:cubicBezTo>
                  <a:cubicBezTo>
                    <a:pt x="73" y="17"/>
                    <a:pt x="85" y="36"/>
                    <a:pt x="86" y="55"/>
                  </a:cubicBezTo>
                  <a:cubicBezTo>
                    <a:pt x="86" y="55"/>
                    <a:pt x="88" y="55"/>
                    <a:pt x="88" y="55"/>
                  </a:cubicBezTo>
                  <a:cubicBezTo>
                    <a:pt x="85" y="0"/>
                    <a:pt x="5" y="1"/>
                    <a:pt x="3" y="55"/>
                  </a:cubicBezTo>
                  <a:cubicBezTo>
                    <a:pt x="0" y="110"/>
                    <a:pt x="85" y="109"/>
                    <a:pt x="88" y="55"/>
                  </a:cubicBezTo>
                  <a:cubicBezTo>
                    <a:pt x="88" y="55"/>
                    <a:pt x="86" y="55"/>
                    <a:pt x="86" y="55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87" name="Freeform 124"/>
            <p:cNvSpPr>
              <a:spLocks/>
            </p:cNvSpPr>
            <p:nvPr/>
          </p:nvSpPr>
          <p:spPr bwMode="auto">
            <a:xfrm>
              <a:off x="1601788" y="92075"/>
              <a:ext cx="233363" cy="427038"/>
            </a:xfrm>
            <a:custGeom>
              <a:avLst/>
              <a:gdLst>
                <a:gd name="T0" fmla="*/ 1 w 28"/>
                <a:gd name="T1" fmla="*/ 40 h 51"/>
                <a:gd name="T2" fmla="*/ 0 w 28"/>
                <a:gd name="T3" fmla="*/ 30 h 51"/>
                <a:gd name="T4" fmla="*/ 7 w 28"/>
                <a:gd name="T5" fmla="*/ 11 h 51"/>
                <a:gd name="T6" fmla="*/ 17 w 28"/>
                <a:gd name="T7" fmla="*/ 4 h 51"/>
                <a:gd name="T8" fmla="*/ 26 w 28"/>
                <a:gd name="T9" fmla="*/ 4 h 51"/>
                <a:gd name="T10" fmla="*/ 23 w 28"/>
                <a:gd name="T11" fmla="*/ 10 h 51"/>
                <a:gd name="T12" fmla="*/ 17 w 28"/>
                <a:gd name="T13" fmla="*/ 14 h 51"/>
                <a:gd name="T14" fmla="*/ 9 w 28"/>
                <a:gd name="T15" fmla="*/ 27 h 51"/>
                <a:gd name="T16" fmla="*/ 10 w 28"/>
                <a:gd name="T17" fmla="*/ 40 h 51"/>
                <a:gd name="T18" fmla="*/ 10 w 28"/>
                <a:gd name="T19" fmla="*/ 50 h 51"/>
                <a:gd name="T20" fmla="*/ 3 w 28"/>
                <a:gd name="T21" fmla="*/ 45 h 51"/>
                <a:gd name="T22" fmla="*/ 1 w 28"/>
                <a:gd name="T23" fmla="*/ 4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51">
                  <a:moveTo>
                    <a:pt x="1" y="40"/>
                  </a:moveTo>
                  <a:cubicBezTo>
                    <a:pt x="0" y="36"/>
                    <a:pt x="0" y="33"/>
                    <a:pt x="0" y="30"/>
                  </a:cubicBezTo>
                  <a:cubicBezTo>
                    <a:pt x="0" y="23"/>
                    <a:pt x="3" y="16"/>
                    <a:pt x="7" y="11"/>
                  </a:cubicBezTo>
                  <a:cubicBezTo>
                    <a:pt x="10" y="8"/>
                    <a:pt x="13" y="5"/>
                    <a:pt x="17" y="4"/>
                  </a:cubicBezTo>
                  <a:cubicBezTo>
                    <a:pt x="19" y="2"/>
                    <a:pt x="24" y="0"/>
                    <a:pt x="26" y="4"/>
                  </a:cubicBezTo>
                  <a:cubicBezTo>
                    <a:pt x="28" y="5"/>
                    <a:pt x="24" y="9"/>
                    <a:pt x="23" y="10"/>
                  </a:cubicBezTo>
                  <a:cubicBezTo>
                    <a:pt x="21" y="12"/>
                    <a:pt x="19" y="13"/>
                    <a:pt x="17" y="14"/>
                  </a:cubicBezTo>
                  <a:cubicBezTo>
                    <a:pt x="13" y="17"/>
                    <a:pt x="11" y="22"/>
                    <a:pt x="9" y="27"/>
                  </a:cubicBezTo>
                  <a:cubicBezTo>
                    <a:pt x="8" y="31"/>
                    <a:pt x="9" y="36"/>
                    <a:pt x="10" y="40"/>
                  </a:cubicBezTo>
                  <a:cubicBezTo>
                    <a:pt x="11" y="42"/>
                    <a:pt x="13" y="49"/>
                    <a:pt x="10" y="50"/>
                  </a:cubicBezTo>
                  <a:cubicBezTo>
                    <a:pt x="7" y="51"/>
                    <a:pt x="4" y="47"/>
                    <a:pt x="3" y="45"/>
                  </a:cubicBezTo>
                  <a:cubicBezTo>
                    <a:pt x="2" y="44"/>
                    <a:pt x="1" y="42"/>
                    <a:pt x="1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12" name="Freeform 125"/>
            <p:cNvSpPr>
              <a:spLocks/>
            </p:cNvSpPr>
            <p:nvPr/>
          </p:nvSpPr>
          <p:spPr bwMode="auto">
            <a:xfrm>
              <a:off x="1617663" y="117475"/>
              <a:ext cx="233363" cy="427038"/>
            </a:xfrm>
            <a:custGeom>
              <a:avLst/>
              <a:gdLst>
                <a:gd name="T0" fmla="*/ 1 w 28"/>
                <a:gd name="T1" fmla="*/ 40 h 51"/>
                <a:gd name="T2" fmla="*/ 0 w 28"/>
                <a:gd name="T3" fmla="*/ 30 h 51"/>
                <a:gd name="T4" fmla="*/ 7 w 28"/>
                <a:gd name="T5" fmla="*/ 11 h 51"/>
                <a:gd name="T6" fmla="*/ 17 w 28"/>
                <a:gd name="T7" fmla="*/ 4 h 51"/>
                <a:gd name="T8" fmla="*/ 27 w 28"/>
                <a:gd name="T9" fmla="*/ 3 h 51"/>
                <a:gd name="T10" fmla="*/ 23 w 28"/>
                <a:gd name="T11" fmla="*/ 10 h 51"/>
                <a:gd name="T12" fmla="*/ 18 w 28"/>
                <a:gd name="T13" fmla="*/ 14 h 51"/>
                <a:gd name="T14" fmla="*/ 10 w 28"/>
                <a:gd name="T15" fmla="*/ 27 h 51"/>
                <a:gd name="T16" fmla="*/ 10 w 28"/>
                <a:gd name="T17" fmla="*/ 40 h 51"/>
                <a:gd name="T18" fmla="*/ 10 w 28"/>
                <a:gd name="T19" fmla="*/ 50 h 51"/>
                <a:gd name="T20" fmla="*/ 3 w 28"/>
                <a:gd name="T21" fmla="*/ 45 h 51"/>
                <a:gd name="T22" fmla="*/ 1 w 28"/>
                <a:gd name="T23" fmla="*/ 4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51">
                  <a:moveTo>
                    <a:pt x="1" y="40"/>
                  </a:moveTo>
                  <a:cubicBezTo>
                    <a:pt x="0" y="36"/>
                    <a:pt x="0" y="33"/>
                    <a:pt x="0" y="30"/>
                  </a:cubicBezTo>
                  <a:cubicBezTo>
                    <a:pt x="1" y="23"/>
                    <a:pt x="3" y="16"/>
                    <a:pt x="7" y="11"/>
                  </a:cubicBezTo>
                  <a:cubicBezTo>
                    <a:pt x="10" y="8"/>
                    <a:pt x="13" y="5"/>
                    <a:pt x="17" y="4"/>
                  </a:cubicBezTo>
                  <a:cubicBezTo>
                    <a:pt x="20" y="2"/>
                    <a:pt x="25" y="0"/>
                    <a:pt x="27" y="3"/>
                  </a:cubicBezTo>
                  <a:cubicBezTo>
                    <a:pt x="28" y="5"/>
                    <a:pt x="24" y="9"/>
                    <a:pt x="23" y="10"/>
                  </a:cubicBezTo>
                  <a:cubicBezTo>
                    <a:pt x="22" y="12"/>
                    <a:pt x="20" y="13"/>
                    <a:pt x="18" y="14"/>
                  </a:cubicBezTo>
                  <a:cubicBezTo>
                    <a:pt x="14" y="17"/>
                    <a:pt x="11" y="22"/>
                    <a:pt x="10" y="27"/>
                  </a:cubicBezTo>
                  <a:cubicBezTo>
                    <a:pt x="9" y="31"/>
                    <a:pt x="9" y="36"/>
                    <a:pt x="10" y="40"/>
                  </a:cubicBezTo>
                  <a:cubicBezTo>
                    <a:pt x="11" y="42"/>
                    <a:pt x="13" y="49"/>
                    <a:pt x="10" y="50"/>
                  </a:cubicBezTo>
                  <a:cubicBezTo>
                    <a:pt x="8" y="51"/>
                    <a:pt x="4" y="47"/>
                    <a:pt x="3" y="45"/>
                  </a:cubicBezTo>
                  <a:cubicBezTo>
                    <a:pt x="2" y="44"/>
                    <a:pt x="2" y="42"/>
                    <a:pt x="1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13" name="Freeform 126"/>
            <p:cNvSpPr>
              <a:spLocks/>
            </p:cNvSpPr>
            <p:nvPr/>
          </p:nvSpPr>
          <p:spPr bwMode="auto">
            <a:xfrm>
              <a:off x="1576388" y="74613"/>
              <a:ext cx="284163" cy="461963"/>
            </a:xfrm>
            <a:custGeom>
              <a:avLst/>
              <a:gdLst>
                <a:gd name="T0" fmla="*/ 4 w 34"/>
                <a:gd name="T1" fmla="*/ 42 h 55"/>
                <a:gd name="T2" fmla="*/ 8 w 34"/>
                <a:gd name="T3" fmla="*/ 17 h 55"/>
                <a:gd name="T4" fmla="*/ 29 w 34"/>
                <a:gd name="T5" fmla="*/ 6 h 55"/>
                <a:gd name="T6" fmla="*/ 20 w 34"/>
                <a:gd name="T7" fmla="*/ 16 h 55"/>
                <a:gd name="T8" fmla="*/ 12 w 34"/>
                <a:gd name="T9" fmla="*/ 39 h 55"/>
                <a:gd name="T10" fmla="*/ 14 w 34"/>
                <a:gd name="T11" fmla="*/ 48 h 55"/>
                <a:gd name="T12" fmla="*/ 8 w 34"/>
                <a:gd name="T13" fmla="*/ 49 h 55"/>
                <a:gd name="T14" fmla="*/ 4 w 34"/>
                <a:gd name="T15" fmla="*/ 42 h 55"/>
                <a:gd name="T16" fmla="*/ 3 w 34"/>
                <a:gd name="T17" fmla="*/ 42 h 55"/>
                <a:gd name="T18" fmla="*/ 14 w 34"/>
                <a:gd name="T19" fmla="*/ 51 h 55"/>
                <a:gd name="T20" fmla="*/ 12 w 34"/>
                <a:gd name="T21" fmla="*/ 35 h 55"/>
                <a:gd name="T22" fmla="*/ 27 w 34"/>
                <a:gd name="T23" fmla="*/ 11 h 55"/>
                <a:gd name="T24" fmla="*/ 21 w 34"/>
                <a:gd name="T25" fmla="*/ 5 h 55"/>
                <a:gd name="T26" fmla="*/ 3 w 34"/>
                <a:gd name="T27" fmla="*/ 42 h 55"/>
                <a:gd name="T28" fmla="*/ 4 w 34"/>
                <a:gd name="T29" fmla="*/ 4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" h="55">
                  <a:moveTo>
                    <a:pt x="4" y="42"/>
                  </a:moveTo>
                  <a:cubicBezTo>
                    <a:pt x="3" y="33"/>
                    <a:pt x="4" y="25"/>
                    <a:pt x="8" y="17"/>
                  </a:cubicBezTo>
                  <a:cubicBezTo>
                    <a:pt x="10" y="12"/>
                    <a:pt x="22" y="0"/>
                    <a:pt x="29" y="6"/>
                  </a:cubicBezTo>
                  <a:cubicBezTo>
                    <a:pt x="32" y="8"/>
                    <a:pt x="21" y="15"/>
                    <a:pt x="20" y="16"/>
                  </a:cubicBezTo>
                  <a:cubicBezTo>
                    <a:pt x="13" y="22"/>
                    <a:pt x="11" y="30"/>
                    <a:pt x="12" y="39"/>
                  </a:cubicBezTo>
                  <a:cubicBezTo>
                    <a:pt x="12" y="42"/>
                    <a:pt x="13" y="45"/>
                    <a:pt x="14" y="48"/>
                  </a:cubicBezTo>
                  <a:cubicBezTo>
                    <a:pt x="14" y="52"/>
                    <a:pt x="9" y="50"/>
                    <a:pt x="8" y="49"/>
                  </a:cubicBezTo>
                  <a:cubicBezTo>
                    <a:pt x="6" y="47"/>
                    <a:pt x="5" y="44"/>
                    <a:pt x="4" y="42"/>
                  </a:cubicBezTo>
                  <a:cubicBezTo>
                    <a:pt x="4" y="42"/>
                    <a:pt x="3" y="42"/>
                    <a:pt x="3" y="42"/>
                  </a:cubicBezTo>
                  <a:cubicBezTo>
                    <a:pt x="4" y="46"/>
                    <a:pt x="9" y="55"/>
                    <a:pt x="14" y="51"/>
                  </a:cubicBezTo>
                  <a:cubicBezTo>
                    <a:pt x="17" y="49"/>
                    <a:pt x="13" y="37"/>
                    <a:pt x="12" y="35"/>
                  </a:cubicBezTo>
                  <a:cubicBezTo>
                    <a:pt x="11" y="24"/>
                    <a:pt x="20" y="18"/>
                    <a:pt x="27" y="11"/>
                  </a:cubicBezTo>
                  <a:cubicBezTo>
                    <a:pt x="34" y="5"/>
                    <a:pt x="27" y="2"/>
                    <a:pt x="21" y="5"/>
                  </a:cubicBezTo>
                  <a:cubicBezTo>
                    <a:pt x="6" y="11"/>
                    <a:pt x="0" y="27"/>
                    <a:pt x="3" y="42"/>
                  </a:cubicBezTo>
                  <a:cubicBezTo>
                    <a:pt x="3" y="42"/>
                    <a:pt x="4" y="42"/>
                    <a:pt x="4" y="4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118" name="组合 2117"/>
            <p:cNvGrpSpPr/>
            <p:nvPr/>
          </p:nvGrpSpPr>
          <p:grpSpPr>
            <a:xfrm>
              <a:off x="1884363" y="50800"/>
              <a:ext cx="9677400" cy="1189038"/>
              <a:chOff x="1884363" y="50800"/>
              <a:chExt cx="9677400" cy="1189038"/>
            </a:xfrm>
          </p:grpSpPr>
          <p:sp>
            <p:nvSpPr>
              <p:cNvPr id="54" name="Freeform 75"/>
              <p:cNvSpPr>
                <a:spLocks/>
              </p:cNvSpPr>
              <p:nvPr/>
            </p:nvSpPr>
            <p:spPr bwMode="auto">
              <a:xfrm>
                <a:off x="22018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5" name="Freeform 76"/>
              <p:cNvSpPr>
                <a:spLocks/>
              </p:cNvSpPr>
              <p:nvPr/>
            </p:nvSpPr>
            <p:spPr bwMode="auto">
              <a:xfrm>
                <a:off x="254476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1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1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6" name="Freeform 77"/>
              <p:cNvSpPr>
                <a:spLocks/>
              </p:cNvSpPr>
              <p:nvPr/>
            </p:nvSpPr>
            <p:spPr bwMode="auto">
              <a:xfrm>
                <a:off x="289401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7" name="Freeform 78"/>
              <p:cNvSpPr>
                <a:spLocks/>
              </p:cNvSpPr>
              <p:nvPr/>
            </p:nvSpPr>
            <p:spPr bwMode="auto">
              <a:xfrm>
                <a:off x="32448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8" name="Freeform 79"/>
              <p:cNvSpPr>
                <a:spLocks/>
              </p:cNvSpPr>
              <p:nvPr/>
            </p:nvSpPr>
            <p:spPr bwMode="auto">
              <a:xfrm>
                <a:off x="359568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9" name="Freeform 80"/>
              <p:cNvSpPr>
                <a:spLocks/>
              </p:cNvSpPr>
              <p:nvPr/>
            </p:nvSpPr>
            <p:spPr bwMode="auto">
              <a:xfrm>
                <a:off x="394493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0" name="Freeform 81"/>
              <p:cNvSpPr>
                <a:spLocks/>
              </p:cNvSpPr>
              <p:nvPr/>
            </p:nvSpPr>
            <p:spPr bwMode="auto">
              <a:xfrm>
                <a:off x="42957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" name="Freeform 82"/>
              <p:cNvSpPr>
                <a:spLocks/>
              </p:cNvSpPr>
              <p:nvPr/>
            </p:nvSpPr>
            <p:spPr bwMode="auto">
              <a:xfrm>
                <a:off x="463867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2" name="Freeform 83"/>
              <p:cNvSpPr>
                <a:spLocks/>
              </p:cNvSpPr>
              <p:nvPr/>
            </p:nvSpPr>
            <p:spPr bwMode="auto">
              <a:xfrm>
                <a:off x="498792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3" name="Freeform 84"/>
              <p:cNvSpPr>
                <a:spLocks/>
              </p:cNvSpPr>
              <p:nvPr/>
            </p:nvSpPr>
            <p:spPr bwMode="auto">
              <a:xfrm>
                <a:off x="53387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48" name="Freeform 85"/>
              <p:cNvSpPr>
                <a:spLocks/>
              </p:cNvSpPr>
              <p:nvPr/>
            </p:nvSpPr>
            <p:spPr bwMode="auto">
              <a:xfrm>
                <a:off x="568960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49" name="Freeform 86"/>
              <p:cNvSpPr>
                <a:spLocks/>
              </p:cNvSpPr>
              <p:nvPr/>
            </p:nvSpPr>
            <p:spPr bwMode="auto">
              <a:xfrm>
                <a:off x="60388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7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50" name="Freeform 87"/>
              <p:cNvSpPr>
                <a:spLocks/>
              </p:cNvSpPr>
              <p:nvPr/>
            </p:nvSpPr>
            <p:spPr bwMode="auto">
              <a:xfrm>
                <a:off x="6389688" y="971550"/>
                <a:ext cx="292100" cy="268288"/>
              </a:xfrm>
              <a:custGeom>
                <a:avLst/>
                <a:gdLst>
                  <a:gd name="T0" fmla="*/ 18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8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8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8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51" name="Freeform 88"/>
              <p:cNvSpPr>
                <a:spLocks/>
              </p:cNvSpPr>
              <p:nvPr/>
            </p:nvSpPr>
            <p:spPr bwMode="auto">
              <a:xfrm>
                <a:off x="6732588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52" name="Freeform 89"/>
              <p:cNvSpPr>
                <a:spLocks/>
              </p:cNvSpPr>
              <p:nvPr/>
            </p:nvSpPr>
            <p:spPr bwMode="auto">
              <a:xfrm>
                <a:off x="7081838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0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53" name="Freeform 90"/>
              <p:cNvSpPr>
                <a:spLocks/>
              </p:cNvSpPr>
              <p:nvPr/>
            </p:nvSpPr>
            <p:spPr bwMode="auto">
              <a:xfrm>
                <a:off x="74326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54" name="Freeform 91"/>
              <p:cNvSpPr>
                <a:spLocks/>
              </p:cNvSpPr>
              <p:nvPr/>
            </p:nvSpPr>
            <p:spPr bwMode="auto">
              <a:xfrm>
                <a:off x="778351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9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55" name="Freeform 92"/>
              <p:cNvSpPr>
                <a:spLocks/>
              </p:cNvSpPr>
              <p:nvPr/>
            </p:nvSpPr>
            <p:spPr bwMode="auto">
              <a:xfrm>
                <a:off x="81327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7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56" name="Freeform 93"/>
              <p:cNvSpPr>
                <a:spLocks/>
              </p:cNvSpPr>
              <p:nvPr/>
            </p:nvSpPr>
            <p:spPr bwMode="auto">
              <a:xfrm>
                <a:off x="8483600" y="971550"/>
                <a:ext cx="292100" cy="268288"/>
              </a:xfrm>
              <a:custGeom>
                <a:avLst/>
                <a:gdLst>
                  <a:gd name="T0" fmla="*/ 18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8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8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8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57" name="Freeform 94"/>
              <p:cNvSpPr>
                <a:spLocks/>
              </p:cNvSpPr>
              <p:nvPr/>
            </p:nvSpPr>
            <p:spPr bwMode="auto">
              <a:xfrm>
                <a:off x="8826500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58" name="Freeform 95"/>
              <p:cNvSpPr>
                <a:spLocks/>
              </p:cNvSpPr>
              <p:nvPr/>
            </p:nvSpPr>
            <p:spPr bwMode="auto">
              <a:xfrm>
                <a:off x="91757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59" name="Freeform 96"/>
              <p:cNvSpPr>
                <a:spLocks/>
              </p:cNvSpPr>
              <p:nvPr/>
            </p:nvSpPr>
            <p:spPr bwMode="auto">
              <a:xfrm>
                <a:off x="952658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60" name="Freeform 97"/>
              <p:cNvSpPr>
                <a:spLocks/>
              </p:cNvSpPr>
              <p:nvPr/>
            </p:nvSpPr>
            <p:spPr bwMode="auto">
              <a:xfrm>
                <a:off x="987742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61" name="Freeform 98"/>
              <p:cNvSpPr>
                <a:spLocks/>
              </p:cNvSpPr>
              <p:nvPr/>
            </p:nvSpPr>
            <p:spPr bwMode="auto">
              <a:xfrm>
                <a:off x="102266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62" name="Freeform 99"/>
              <p:cNvSpPr>
                <a:spLocks/>
              </p:cNvSpPr>
              <p:nvPr/>
            </p:nvSpPr>
            <p:spPr bwMode="auto">
              <a:xfrm>
                <a:off x="1056957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63" name="Freeform 100"/>
              <p:cNvSpPr>
                <a:spLocks/>
              </p:cNvSpPr>
              <p:nvPr/>
            </p:nvSpPr>
            <p:spPr bwMode="auto">
              <a:xfrm>
                <a:off x="1092041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64" name="Freeform 101"/>
              <p:cNvSpPr>
                <a:spLocks/>
              </p:cNvSpPr>
              <p:nvPr/>
            </p:nvSpPr>
            <p:spPr bwMode="auto">
              <a:xfrm>
                <a:off x="112696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14" name="Oval 127"/>
              <p:cNvSpPr>
                <a:spLocks noChangeArrowheads="1"/>
              </p:cNvSpPr>
              <p:nvPr/>
            </p:nvSpPr>
            <p:spPr bwMode="auto">
              <a:xfrm>
                <a:off x="1893888" y="66675"/>
                <a:ext cx="82550" cy="8413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15" name="Oval 128"/>
              <p:cNvSpPr>
                <a:spLocks noChangeArrowheads="1"/>
              </p:cNvSpPr>
              <p:nvPr/>
            </p:nvSpPr>
            <p:spPr bwMode="auto">
              <a:xfrm>
                <a:off x="1909763" y="84138"/>
                <a:ext cx="74613" cy="8413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16" name="Freeform 129"/>
              <p:cNvSpPr>
                <a:spLocks/>
              </p:cNvSpPr>
              <p:nvPr/>
            </p:nvSpPr>
            <p:spPr bwMode="auto">
              <a:xfrm>
                <a:off x="1884363" y="50800"/>
                <a:ext cx="92075" cy="117475"/>
              </a:xfrm>
              <a:custGeom>
                <a:avLst/>
                <a:gdLst>
                  <a:gd name="T0" fmla="*/ 10 w 11"/>
                  <a:gd name="T1" fmla="*/ 7 h 14"/>
                  <a:gd name="T2" fmla="*/ 5 w 11"/>
                  <a:gd name="T3" fmla="*/ 11 h 14"/>
                  <a:gd name="T4" fmla="*/ 2 w 11"/>
                  <a:gd name="T5" fmla="*/ 7 h 14"/>
                  <a:gd name="T6" fmla="*/ 6 w 11"/>
                  <a:gd name="T7" fmla="*/ 2 h 14"/>
                  <a:gd name="T8" fmla="*/ 10 w 11"/>
                  <a:gd name="T9" fmla="*/ 7 h 14"/>
                  <a:gd name="T10" fmla="*/ 11 w 11"/>
                  <a:gd name="T11" fmla="*/ 7 h 14"/>
                  <a:gd name="T12" fmla="*/ 1 w 11"/>
                  <a:gd name="T13" fmla="*/ 7 h 14"/>
                  <a:gd name="T14" fmla="*/ 11 w 11"/>
                  <a:gd name="T15" fmla="*/ 7 h 14"/>
                  <a:gd name="T16" fmla="*/ 10 w 11"/>
                  <a:gd name="T17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14">
                    <a:moveTo>
                      <a:pt x="10" y="7"/>
                    </a:moveTo>
                    <a:cubicBezTo>
                      <a:pt x="10" y="9"/>
                      <a:pt x="8" y="12"/>
                      <a:pt x="5" y="11"/>
                    </a:cubicBezTo>
                    <a:cubicBezTo>
                      <a:pt x="3" y="11"/>
                      <a:pt x="2" y="9"/>
                      <a:pt x="2" y="7"/>
                    </a:cubicBezTo>
                    <a:cubicBezTo>
                      <a:pt x="2" y="4"/>
                      <a:pt x="4" y="2"/>
                      <a:pt x="6" y="2"/>
                    </a:cubicBezTo>
                    <a:cubicBezTo>
                      <a:pt x="9" y="3"/>
                      <a:pt x="10" y="5"/>
                      <a:pt x="10" y="7"/>
                    </a:cubicBezTo>
                    <a:cubicBezTo>
                      <a:pt x="10" y="7"/>
                      <a:pt x="11" y="7"/>
                      <a:pt x="11" y="7"/>
                    </a:cubicBezTo>
                    <a:cubicBezTo>
                      <a:pt x="11" y="0"/>
                      <a:pt x="1" y="1"/>
                      <a:pt x="1" y="7"/>
                    </a:cubicBezTo>
                    <a:cubicBezTo>
                      <a:pt x="0" y="14"/>
                      <a:pt x="11" y="13"/>
                      <a:pt x="11" y="7"/>
                    </a:cubicBezTo>
                    <a:cubicBezTo>
                      <a:pt x="11" y="7"/>
                      <a:pt x="10" y="7"/>
                      <a:pt x="10" y="7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2122" name="图片 2121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34093" y="3705726"/>
              <a:ext cx="10101948" cy="2562565"/>
            </a:xfrm>
            <a:prstGeom prst="rect">
              <a:avLst/>
            </a:prstGeom>
          </p:spPr>
        </p:pic>
      </p:grpSp>
      <p:pic>
        <p:nvPicPr>
          <p:cNvPr id="2125" name="图片 212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96" y="4598423"/>
            <a:ext cx="3106737" cy="2071158"/>
          </a:xfrm>
          <a:prstGeom prst="rect">
            <a:avLst/>
          </a:prstGeom>
        </p:spPr>
      </p:pic>
      <p:sp>
        <p:nvSpPr>
          <p:cNvPr id="85" name="Rectangle 3">
            <a:extLst>
              <a:ext uri="{FF2B5EF4-FFF2-40B4-BE49-F238E27FC236}">
                <a16:creationId xmlns:a16="http://schemas.microsoft.com/office/drawing/2014/main" id="{28C620E4-3160-474B-A60F-D847A754EC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8149" y="875460"/>
            <a:ext cx="9657018" cy="838200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/>
          <a:p>
            <a:pPr marL="342900" indent="-342900" eaLnBrk="1" hangingPunct="1">
              <a:buFont typeface="Wingdings" pitchFamily="2" charset="2"/>
              <a:buChar char="v"/>
              <a:defRPr/>
            </a:pP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mẩu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defRPr/>
            </a:pP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86" name="Rectangle 4">
            <a:extLst>
              <a:ext uri="{FF2B5EF4-FFF2-40B4-BE49-F238E27FC236}">
                <a16:creationId xmlns:a16="http://schemas.microsoft.com/office/drawing/2014/main" id="{DC951924-A46B-449E-A5CE-8032090741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2319" y="1631895"/>
            <a:ext cx="9439882" cy="324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r>
              <a:rPr lang="en-US" altLang="en-US" sz="2800" i="1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                                 </a:t>
            </a:r>
            <a:r>
              <a:rPr lang="en-US" altLang="en-US" sz="2800" i="1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Quyết</a:t>
            </a:r>
            <a:r>
              <a:rPr lang="en-US" altLang="en-US" sz="2800" i="1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định</a:t>
            </a:r>
            <a:r>
              <a:rPr lang="en-US" altLang="en-US" sz="2800" i="1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độc</a:t>
            </a:r>
            <a:r>
              <a:rPr lang="en-US" altLang="en-US" sz="2800" i="1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đáo</a:t>
            </a:r>
            <a:endParaRPr lang="en-US" altLang="en-US" sz="2800" i="1" dirty="0">
              <a:solidFill>
                <a:schemeClr val="accent1">
                  <a:lumMod val="50000"/>
                </a:schemeClr>
              </a:solidFill>
              <a:cs typeface="Times New Roman" panose="02020603050405020304" pitchFamily="18" charset="0"/>
            </a:endParaRPr>
          </a:p>
          <a:p>
            <a:pPr algn="just" eaLnBrk="1" hangingPunct="1"/>
            <a:r>
              <a:rPr lang="en-US" altLang="en-US" sz="24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    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Cách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đây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không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lâu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lãnh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đạo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Hội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đồng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thành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phố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Nót-tinh-ghêm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ở </a:t>
            </a:r>
            <a:br>
              <a:rPr lang="en-US" altLang="en-US" sz="22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</a:b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nước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Anh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đã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quyết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định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phạt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tiền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các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công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chức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nói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hoặc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viết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tiếng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Anh </a:t>
            </a:r>
            <a:br>
              <a:rPr lang="en-US" altLang="en-US" sz="22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</a:b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không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đúng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chuẩn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. Theo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quyết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định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này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mỗi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lần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mắc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lỗi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công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chức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bị</a:t>
            </a:r>
            <a:br>
              <a:rPr lang="en-US" altLang="en-US" sz="22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</a:b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phạt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1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bảng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. 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Ông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chủ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tịch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Hội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đồng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thành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phố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tuyên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bố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sẽ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không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kí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bất</a:t>
            </a:r>
            <a:br>
              <a:rPr lang="en-US" altLang="en-US" sz="22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</a:b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cứ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văn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bản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nào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có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lỗi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ngữ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pháp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và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chính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tả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.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Đây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là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một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biện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pháp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mạnh</a:t>
            </a:r>
            <a:br>
              <a:rPr lang="en-US" altLang="en-US" sz="22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</a:b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nhằm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giữ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gìn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sự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trong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sáng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của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tiếng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Anh.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07F7672D-C1AC-44B2-BD81-7BC7FE9656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5549" y="4684084"/>
            <a:ext cx="3810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600" i="1" dirty="0">
                <a:solidFill>
                  <a:schemeClr val="accent4">
                    <a:lumMod val="50000"/>
                  </a:schemeClr>
                </a:solidFill>
                <a:cs typeface="Times New Roman" panose="02020603050405020304" pitchFamily="18" charset="0"/>
              </a:rPr>
              <a:t>Theo </a:t>
            </a:r>
            <a:r>
              <a:rPr lang="en-US" altLang="en-US" sz="1600" i="1" dirty="0" err="1">
                <a:solidFill>
                  <a:schemeClr val="accent4">
                    <a:lumMod val="50000"/>
                  </a:schemeClr>
                </a:solidFill>
                <a:cs typeface="Times New Roman" panose="02020603050405020304" pitchFamily="18" charset="0"/>
              </a:rPr>
              <a:t>báo</a:t>
            </a:r>
            <a:r>
              <a:rPr lang="en-US" altLang="en-US" sz="1600" i="1" dirty="0">
                <a:solidFill>
                  <a:schemeClr val="accent4">
                    <a:lumMod val="50000"/>
                  </a:schemeClr>
                </a:solidFill>
                <a:cs typeface="Times New Roman" panose="02020603050405020304" pitchFamily="18" charset="0"/>
              </a:rPr>
              <a:t> CÔNG AN NHÂN DÂN</a:t>
            </a:r>
          </a:p>
        </p:txBody>
      </p:sp>
    </p:spTree>
    <p:extLst>
      <p:ext uri="{BB962C8B-B14F-4D97-AF65-F5344CB8AC3E}">
        <p14:creationId xmlns:p14="http://schemas.microsoft.com/office/powerpoint/2010/main" val="325570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/>
      <p:bldP spid="8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_库_椭圆 3"/>
          <p:cNvSpPr/>
          <p:nvPr>
            <p:custDataLst>
              <p:tags r:id="rId1"/>
            </p:custDataLst>
          </p:nvPr>
        </p:nvSpPr>
        <p:spPr>
          <a:xfrm>
            <a:off x="7267073" y="1429058"/>
            <a:ext cx="4158916" cy="41589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PA_库_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043572" y="1429058"/>
            <a:ext cx="4359442" cy="4359442"/>
          </a:xfrm>
          <a:prstGeom prst="rect">
            <a:avLst/>
          </a:prstGeom>
        </p:spPr>
      </p:pic>
      <p:sp>
        <p:nvSpPr>
          <p:cNvPr id="8" name="PA_库_任意多边形 7"/>
          <p:cNvSpPr/>
          <p:nvPr>
            <p:custDataLst>
              <p:tags r:id="rId3"/>
            </p:custDataLst>
          </p:nvPr>
        </p:nvSpPr>
        <p:spPr>
          <a:xfrm>
            <a:off x="2081550" y="3215746"/>
            <a:ext cx="5105400" cy="385831"/>
          </a:xfrm>
          <a:custGeom>
            <a:avLst/>
            <a:gdLst>
              <a:gd name="connsiteX0" fmla="*/ 0 w 3886200"/>
              <a:gd name="connsiteY0" fmla="*/ 169262 h 169262"/>
              <a:gd name="connsiteX1" fmla="*/ 1106905 w 3886200"/>
              <a:gd name="connsiteY1" fmla="*/ 133168 h 169262"/>
              <a:gd name="connsiteX2" fmla="*/ 2731168 w 3886200"/>
              <a:gd name="connsiteY2" fmla="*/ 145199 h 169262"/>
              <a:gd name="connsiteX3" fmla="*/ 3693695 w 3886200"/>
              <a:gd name="connsiteY3" fmla="*/ 820 h 169262"/>
              <a:gd name="connsiteX4" fmla="*/ 3886200 w 3886200"/>
              <a:gd name="connsiteY4" fmla="*/ 97073 h 169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6200" h="169262">
                <a:moveTo>
                  <a:pt x="0" y="169262"/>
                </a:moveTo>
                <a:cubicBezTo>
                  <a:pt x="325855" y="153220"/>
                  <a:pt x="1106905" y="133168"/>
                  <a:pt x="1106905" y="133168"/>
                </a:cubicBezTo>
                <a:cubicBezTo>
                  <a:pt x="1562100" y="129157"/>
                  <a:pt x="2300036" y="167257"/>
                  <a:pt x="2731168" y="145199"/>
                </a:cubicBezTo>
                <a:cubicBezTo>
                  <a:pt x="3162300" y="123141"/>
                  <a:pt x="3501190" y="8841"/>
                  <a:pt x="3693695" y="820"/>
                </a:cubicBezTo>
                <a:cubicBezTo>
                  <a:pt x="3886200" y="-7201"/>
                  <a:pt x="3886200" y="44936"/>
                  <a:pt x="3886200" y="97073"/>
                </a:cubicBez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PA_库_任意多边形 184">
            <a:extLst>
              <a:ext uri="{FF2B5EF4-FFF2-40B4-BE49-F238E27FC236}">
                <a16:creationId xmlns:a16="http://schemas.microsoft.com/office/drawing/2014/main" id="{6D4685A4-9D4E-4701-B863-CAB1848C57D1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 flipH="1">
            <a:off x="1392116" y="771835"/>
            <a:ext cx="6340891" cy="3371045"/>
          </a:xfrm>
          <a:custGeom>
            <a:avLst/>
            <a:gdLst>
              <a:gd name="connsiteX0" fmla="*/ 6111936 w 6416813"/>
              <a:gd name="connsiteY0" fmla="*/ 519638 h 3001581"/>
              <a:gd name="connsiteX1" fmla="*/ 3290358 w 6416813"/>
              <a:gd name="connsiteY1" fmla="*/ 23250 h 3001581"/>
              <a:gd name="connsiteX2" fmla="*/ 103021 w 6416813"/>
              <a:gd name="connsiteY2" fmla="*/ 1029090 h 3001581"/>
              <a:gd name="connsiteX3" fmla="*/ 769227 w 6416813"/>
              <a:gd name="connsiteY3" fmla="*/ 2531318 h 3001581"/>
              <a:gd name="connsiteX4" fmla="*/ 272838 w 6416813"/>
              <a:gd name="connsiteY4" fmla="*/ 3001581 h 3001581"/>
              <a:gd name="connsiteX5" fmla="*/ 1539936 w 6416813"/>
              <a:gd name="connsiteY5" fmla="*/ 2688072 h 3001581"/>
              <a:gd name="connsiteX6" fmla="*/ 5824553 w 6416813"/>
              <a:gd name="connsiteY6" fmla="*/ 2648884 h 3001581"/>
              <a:gd name="connsiteX7" fmla="*/ 6111936 w 6416813"/>
              <a:gd name="connsiteY7" fmla="*/ 519638 h 3001581"/>
              <a:gd name="connsiteX0" fmla="*/ 6111936 w 6416813"/>
              <a:gd name="connsiteY0" fmla="*/ 519638 h 3001581"/>
              <a:gd name="connsiteX1" fmla="*/ 3290358 w 6416813"/>
              <a:gd name="connsiteY1" fmla="*/ 23250 h 3001581"/>
              <a:gd name="connsiteX2" fmla="*/ 103021 w 6416813"/>
              <a:gd name="connsiteY2" fmla="*/ 1029090 h 3001581"/>
              <a:gd name="connsiteX3" fmla="*/ 769227 w 6416813"/>
              <a:gd name="connsiteY3" fmla="*/ 2531318 h 3001581"/>
              <a:gd name="connsiteX4" fmla="*/ 272838 w 6416813"/>
              <a:gd name="connsiteY4" fmla="*/ 3001581 h 3001581"/>
              <a:gd name="connsiteX5" fmla="*/ 1539936 w 6416813"/>
              <a:gd name="connsiteY5" fmla="*/ 2688072 h 3001581"/>
              <a:gd name="connsiteX6" fmla="*/ 5824553 w 6416813"/>
              <a:gd name="connsiteY6" fmla="*/ 2648884 h 3001581"/>
              <a:gd name="connsiteX7" fmla="*/ 6111936 w 6416813"/>
              <a:gd name="connsiteY7" fmla="*/ 519638 h 3001581"/>
              <a:gd name="connsiteX0" fmla="*/ 6111936 w 6416813"/>
              <a:gd name="connsiteY0" fmla="*/ 519638 h 3001581"/>
              <a:gd name="connsiteX1" fmla="*/ 3290358 w 6416813"/>
              <a:gd name="connsiteY1" fmla="*/ 23250 h 3001581"/>
              <a:gd name="connsiteX2" fmla="*/ 103021 w 6416813"/>
              <a:gd name="connsiteY2" fmla="*/ 1029090 h 3001581"/>
              <a:gd name="connsiteX3" fmla="*/ 769227 w 6416813"/>
              <a:gd name="connsiteY3" fmla="*/ 2531318 h 3001581"/>
              <a:gd name="connsiteX4" fmla="*/ 272838 w 6416813"/>
              <a:gd name="connsiteY4" fmla="*/ 3001581 h 3001581"/>
              <a:gd name="connsiteX5" fmla="*/ 1539936 w 6416813"/>
              <a:gd name="connsiteY5" fmla="*/ 2688072 h 3001581"/>
              <a:gd name="connsiteX6" fmla="*/ 5824553 w 6416813"/>
              <a:gd name="connsiteY6" fmla="*/ 2648884 h 3001581"/>
              <a:gd name="connsiteX7" fmla="*/ 6111936 w 6416813"/>
              <a:gd name="connsiteY7" fmla="*/ 519638 h 3001581"/>
              <a:gd name="connsiteX0" fmla="*/ 6072123 w 6377000"/>
              <a:gd name="connsiteY0" fmla="*/ 519638 h 3001581"/>
              <a:gd name="connsiteX1" fmla="*/ 3250545 w 6377000"/>
              <a:gd name="connsiteY1" fmla="*/ 23250 h 3001581"/>
              <a:gd name="connsiteX2" fmla="*/ 63208 w 6377000"/>
              <a:gd name="connsiteY2" fmla="*/ 1029090 h 3001581"/>
              <a:gd name="connsiteX3" fmla="*/ 729414 w 6377000"/>
              <a:gd name="connsiteY3" fmla="*/ 2531318 h 3001581"/>
              <a:gd name="connsiteX4" fmla="*/ 233025 w 6377000"/>
              <a:gd name="connsiteY4" fmla="*/ 3001581 h 3001581"/>
              <a:gd name="connsiteX5" fmla="*/ 1500123 w 6377000"/>
              <a:gd name="connsiteY5" fmla="*/ 2688072 h 3001581"/>
              <a:gd name="connsiteX6" fmla="*/ 5784740 w 6377000"/>
              <a:gd name="connsiteY6" fmla="*/ 2648884 h 3001581"/>
              <a:gd name="connsiteX7" fmla="*/ 6072123 w 6377000"/>
              <a:gd name="connsiteY7" fmla="*/ 519638 h 3001581"/>
              <a:gd name="connsiteX0" fmla="*/ 6202752 w 6463800"/>
              <a:gd name="connsiteY0" fmla="*/ 673348 h 2985474"/>
              <a:gd name="connsiteX1" fmla="*/ 3250545 w 6463800"/>
              <a:gd name="connsiteY1" fmla="*/ 7143 h 2985474"/>
              <a:gd name="connsiteX2" fmla="*/ 63208 w 6463800"/>
              <a:gd name="connsiteY2" fmla="*/ 1012983 h 2985474"/>
              <a:gd name="connsiteX3" fmla="*/ 729414 w 6463800"/>
              <a:gd name="connsiteY3" fmla="*/ 2515211 h 2985474"/>
              <a:gd name="connsiteX4" fmla="*/ 233025 w 6463800"/>
              <a:gd name="connsiteY4" fmla="*/ 2985474 h 2985474"/>
              <a:gd name="connsiteX5" fmla="*/ 1500123 w 6463800"/>
              <a:gd name="connsiteY5" fmla="*/ 2671965 h 2985474"/>
              <a:gd name="connsiteX6" fmla="*/ 5784740 w 6463800"/>
              <a:gd name="connsiteY6" fmla="*/ 2632777 h 2985474"/>
              <a:gd name="connsiteX7" fmla="*/ 6202752 w 6463800"/>
              <a:gd name="connsiteY7" fmla="*/ 673348 h 2985474"/>
              <a:gd name="connsiteX0" fmla="*/ 6202752 w 6463800"/>
              <a:gd name="connsiteY0" fmla="*/ 673348 h 3037725"/>
              <a:gd name="connsiteX1" fmla="*/ 3250545 w 6463800"/>
              <a:gd name="connsiteY1" fmla="*/ 7143 h 3037725"/>
              <a:gd name="connsiteX2" fmla="*/ 63208 w 6463800"/>
              <a:gd name="connsiteY2" fmla="*/ 1012983 h 3037725"/>
              <a:gd name="connsiteX3" fmla="*/ 729414 w 6463800"/>
              <a:gd name="connsiteY3" fmla="*/ 2515211 h 3037725"/>
              <a:gd name="connsiteX4" fmla="*/ 533471 w 6463800"/>
              <a:gd name="connsiteY4" fmla="*/ 3037725 h 3037725"/>
              <a:gd name="connsiteX5" fmla="*/ 1500123 w 6463800"/>
              <a:gd name="connsiteY5" fmla="*/ 2671965 h 3037725"/>
              <a:gd name="connsiteX6" fmla="*/ 5784740 w 6463800"/>
              <a:gd name="connsiteY6" fmla="*/ 2632777 h 3037725"/>
              <a:gd name="connsiteX7" fmla="*/ 6202752 w 6463800"/>
              <a:gd name="connsiteY7" fmla="*/ 673348 h 3037725"/>
              <a:gd name="connsiteX0" fmla="*/ 6202752 w 6399662"/>
              <a:gd name="connsiteY0" fmla="*/ 673568 h 3037945"/>
              <a:gd name="connsiteX1" fmla="*/ 3250545 w 6399662"/>
              <a:gd name="connsiteY1" fmla="*/ 7363 h 3037945"/>
              <a:gd name="connsiteX2" fmla="*/ 63208 w 6399662"/>
              <a:gd name="connsiteY2" fmla="*/ 1013203 h 3037945"/>
              <a:gd name="connsiteX3" fmla="*/ 729414 w 6399662"/>
              <a:gd name="connsiteY3" fmla="*/ 2515431 h 3037945"/>
              <a:gd name="connsiteX4" fmla="*/ 533471 w 6399662"/>
              <a:gd name="connsiteY4" fmla="*/ 3037945 h 3037945"/>
              <a:gd name="connsiteX5" fmla="*/ 1500123 w 6399662"/>
              <a:gd name="connsiteY5" fmla="*/ 2672185 h 3037945"/>
              <a:gd name="connsiteX6" fmla="*/ 5614923 w 6399662"/>
              <a:gd name="connsiteY6" fmla="*/ 2698311 h 3037945"/>
              <a:gd name="connsiteX7" fmla="*/ 6202752 w 6399662"/>
              <a:gd name="connsiteY7" fmla="*/ 673568 h 3037945"/>
              <a:gd name="connsiteX0" fmla="*/ 6202752 w 6427727"/>
              <a:gd name="connsiteY0" fmla="*/ 673568 h 3037945"/>
              <a:gd name="connsiteX1" fmla="*/ 3250545 w 6427727"/>
              <a:gd name="connsiteY1" fmla="*/ 7363 h 3037945"/>
              <a:gd name="connsiteX2" fmla="*/ 63208 w 6427727"/>
              <a:gd name="connsiteY2" fmla="*/ 1013203 h 3037945"/>
              <a:gd name="connsiteX3" fmla="*/ 729414 w 6427727"/>
              <a:gd name="connsiteY3" fmla="*/ 2515431 h 3037945"/>
              <a:gd name="connsiteX4" fmla="*/ 533471 w 6427727"/>
              <a:gd name="connsiteY4" fmla="*/ 3037945 h 3037945"/>
              <a:gd name="connsiteX5" fmla="*/ 1500123 w 6427727"/>
              <a:gd name="connsiteY5" fmla="*/ 2672185 h 3037945"/>
              <a:gd name="connsiteX6" fmla="*/ 5614923 w 6427727"/>
              <a:gd name="connsiteY6" fmla="*/ 2698311 h 3037945"/>
              <a:gd name="connsiteX7" fmla="*/ 6202752 w 6427727"/>
              <a:gd name="connsiteY7" fmla="*/ 673568 h 3037945"/>
              <a:gd name="connsiteX0" fmla="*/ 6202752 w 6427727"/>
              <a:gd name="connsiteY0" fmla="*/ 666268 h 3030645"/>
              <a:gd name="connsiteX1" fmla="*/ 3250545 w 6427727"/>
              <a:gd name="connsiteY1" fmla="*/ 63 h 3030645"/>
              <a:gd name="connsiteX2" fmla="*/ 63208 w 6427727"/>
              <a:gd name="connsiteY2" fmla="*/ 1005903 h 3030645"/>
              <a:gd name="connsiteX3" fmla="*/ 729414 w 6427727"/>
              <a:gd name="connsiteY3" fmla="*/ 2508131 h 3030645"/>
              <a:gd name="connsiteX4" fmla="*/ 533471 w 6427727"/>
              <a:gd name="connsiteY4" fmla="*/ 3030645 h 3030645"/>
              <a:gd name="connsiteX5" fmla="*/ 1500123 w 6427727"/>
              <a:gd name="connsiteY5" fmla="*/ 2664885 h 3030645"/>
              <a:gd name="connsiteX6" fmla="*/ 5614923 w 6427727"/>
              <a:gd name="connsiteY6" fmla="*/ 2691011 h 3030645"/>
              <a:gd name="connsiteX7" fmla="*/ 6202752 w 6427727"/>
              <a:gd name="connsiteY7" fmla="*/ 666268 h 3030645"/>
              <a:gd name="connsiteX0" fmla="*/ 6202752 w 6445028"/>
              <a:gd name="connsiteY0" fmla="*/ 666309 h 3030686"/>
              <a:gd name="connsiteX1" fmla="*/ 3250545 w 6445028"/>
              <a:gd name="connsiteY1" fmla="*/ 104 h 3030686"/>
              <a:gd name="connsiteX2" fmla="*/ 63208 w 6445028"/>
              <a:gd name="connsiteY2" fmla="*/ 1005944 h 3030686"/>
              <a:gd name="connsiteX3" fmla="*/ 729414 w 6445028"/>
              <a:gd name="connsiteY3" fmla="*/ 2508172 h 3030686"/>
              <a:gd name="connsiteX4" fmla="*/ 533471 w 6445028"/>
              <a:gd name="connsiteY4" fmla="*/ 3030686 h 3030686"/>
              <a:gd name="connsiteX5" fmla="*/ 1500123 w 6445028"/>
              <a:gd name="connsiteY5" fmla="*/ 2664926 h 3030686"/>
              <a:gd name="connsiteX6" fmla="*/ 5614923 w 6445028"/>
              <a:gd name="connsiteY6" fmla="*/ 2691052 h 3030686"/>
              <a:gd name="connsiteX7" fmla="*/ 6202752 w 6445028"/>
              <a:gd name="connsiteY7" fmla="*/ 666309 h 3030686"/>
              <a:gd name="connsiteX0" fmla="*/ 6202752 w 6445028"/>
              <a:gd name="connsiteY0" fmla="*/ 666309 h 2805650"/>
              <a:gd name="connsiteX1" fmla="*/ 3250545 w 6445028"/>
              <a:gd name="connsiteY1" fmla="*/ 104 h 2805650"/>
              <a:gd name="connsiteX2" fmla="*/ 63208 w 6445028"/>
              <a:gd name="connsiteY2" fmla="*/ 1005944 h 2805650"/>
              <a:gd name="connsiteX3" fmla="*/ 729414 w 6445028"/>
              <a:gd name="connsiteY3" fmla="*/ 2508172 h 2805650"/>
              <a:gd name="connsiteX4" fmla="*/ 23517 w 6445028"/>
              <a:gd name="connsiteY4" fmla="*/ 2731748 h 2805650"/>
              <a:gd name="connsiteX5" fmla="*/ 1500123 w 6445028"/>
              <a:gd name="connsiteY5" fmla="*/ 2664926 h 2805650"/>
              <a:gd name="connsiteX6" fmla="*/ 5614923 w 6445028"/>
              <a:gd name="connsiteY6" fmla="*/ 2691052 h 2805650"/>
              <a:gd name="connsiteX7" fmla="*/ 6202752 w 6445028"/>
              <a:gd name="connsiteY7" fmla="*/ 666309 h 2805650"/>
              <a:gd name="connsiteX0" fmla="*/ 6293740 w 6536016"/>
              <a:gd name="connsiteY0" fmla="*/ 666309 h 2805650"/>
              <a:gd name="connsiteX1" fmla="*/ 3341533 w 6536016"/>
              <a:gd name="connsiteY1" fmla="*/ 104 h 2805650"/>
              <a:gd name="connsiteX2" fmla="*/ 154196 w 6536016"/>
              <a:gd name="connsiteY2" fmla="*/ 1005944 h 2805650"/>
              <a:gd name="connsiteX3" fmla="*/ 521464 w 6536016"/>
              <a:gd name="connsiteY3" fmla="*/ 2121311 h 2805650"/>
              <a:gd name="connsiteX4" fmla="*/ 114505 w 6536016"/>
              <a:gd name="connsiteY4" fmla="*/ 2731748 h 2805650"/>
              <a:gd name="connsiteX5" fmla="*/ 1591111 w 6536016"/>
              <a:gd name="connsiteY5" fmla="*/ 2664926 h 2805650"/>
              <a:gd name="connsiteX6" fmla="*/ 5705911 w 6536016"/>
              <a:gd name="connsiteY6" fmla="*/ 2691052 h 2805650"/>
              <a:gd name="connsiteX7" fmla="*/ 6293740 w 6536016"/>
              <a:gd name="connsiteY7" fmla="*/ 666309 h 2805650"/>
              <a:gd name="connsiteX0" fmla="*/ 6293740 w 6524352"/>
              <a:gd name="connsiteY0" fmla="*/ 666309 h 2813024"/>
              <a:gd name="connsiteX1" fmla="*/ 3341533 w 6524352"/>
              <a:gd name="connsiteY1" fmla="*/ 104 h 2813024"/>
              <a:gd name="connsiteX2" fmla="*/ 154196 w 6524352"/>
              <a:gd name="connsiteY2" fmla="*/ 1005944 h 2813024"/>
              <a:gd name="connsiteX3" fmla="*/ 521464 w 6524352"/>
              <a:gd name="connsiteY3" fmla="*/ 2121311 h 2813024"/>
              <a:gd name="connsiteX4" fmla="*/ 114505 w 6524352"/>
              <a:gd name="connsiteY4" fmla="*/ 2731748 h 2813024"/>
              <a:gd name="connsiteX5" fmla="*/ 1169081 w 6524352"/>
              <a:gd name="connsiteY5" fmla="*/ 2541833 h 2813024"/>
              <a:gd name="connsiteX6" fmla="*/ 5705911 w 6524352"/>
              <a:gd name="connsiteY6" fmla="*/ 2691052 h 2813024"/>
              <a:gd name="connsiteX7" fmla="*/ 6293740 w 6524352"/>
              <a:gd name="connsiteY7" fmla="*/ 666309 h 2813024"/>
              <a:gd name="connsiteX0" fmla="*/ 6293740 w 6524352"/>
              <a:gd name="connsiteY0" fmla="*/ 666309 h 2813024"/>
              <a:gd name="connsiteX1" fmla="*/ 3341533 w 6524352"/>
              <a:gd name="connsiteY1" fmla="*/ 104 h 2813024"/>
              <a:gd name="connsiteX2" fmla="*/ 154196 w 6524352"/>
              <a:gd name="connsiteY2" fmla="*/ 1005944 h 2813024"/>
              <a:gd name="connsiteX3" fmla="*/ 521464 w 6524352"/>
              <a:gd name="connsiteY3" fmla="*/ 2121311 h 2813024"/>
              <a:gd name="connsiteX4" fmla="*/ 114505 w 6524352"/>
              <a:gd name="connsiteY4" fmla="*/ 2731748 h 2813024"/>
              <a:gd name="connsiteX5" fmla="*/ 1169081 w 6524352"/>
              <a:gd name="connsiteY5" fmla="*/ 2541833 h 2813024"/>
              <a:gd name="connsiteX6" fmla="*/ 5705911 w 6524352"/>
              <a:gd name="connsiteY6" fmla="*/ 2691052 h 2813024"/>
              <a:gd name="connsiteX7" fmla="*/ 6293740 w 6524352"/>
              <a:gd name="connsiteY7" fmla="*/ 666309 h 2813024"/>
              <a:gd name="connsiteX0" fmla="*/ 6179235 w 6409847"/>
              <a:gd name="connsiteY0" fmla="*/ 677805 h 2824520"/>
              <a:gd name="connsiteX1" fmla="*/ 3227028 w 6409847"/>
              <a:gd name="connsiteY1" fmla="*/ 11600 h 2824520"/>
              <a:gd name="connsiteX2" fmla="*/ 180368 w 6409847"/>
              <a:gd name="connsiteY2" fmla="*/ 401978 h 2824520"/>
              <a:gd name="connsiteX3" fmla="*/ 406959 w 6409847"/>
              <a:gd name="connsiteY3" fmla="*/ 2132807 h 2824520"/>
              <a:gd name="connsiteX4" fmla="*/ 0 w 6409847"/>
              <a:gd name="connsiteY4" fmla="*/ 2743244 h 2824520"/>
              <a:gd name="connsiteX5" fmla="*/ 1054576 w 6409847"/>
              <a:gd name="connsiteY5" fmla="*/ 2553329 h 2824520"/>
              <a:gd name="connsiteX6" fmla="*/ 5591406 w 6409847"/>
              <a:gd name="connsiteY6" fmla="*/ 2702548 h 2824520"/>
              <a:gd name="connsiteX7" fmla="*/ 6179235 w 6409847"/>
              <a:gd name="connsiteY7" fmla="*/ 677805 h 2824520"/>
              <a:gd name="connsiteX0" fmla="*/ 6283237 w 6513849"/>
              <a:gd name="connsiteY0" fmla="*/ 707296 h 2854011"/>
              <a:gd name="connsiteX1" fmla="*/ 3331030 w 6513849"/>
              <a:gd name="connsiteY1" fmla="*/ 41091 h 2854011"/>
              <a:gd name="connsiteX2" fmla="*/ 284370 w 6513849"/>
              <a:gd name="connsiteY2" fmla="*/ 431469 h 2854011"/>
              <a:gd name="connsiteX3" fmla="*/ 510961 w 6513849"/>
              <a:gd name="connsiteY3" fmla="*/ 2162298 h 2854011"/>
              <a:gd name="connsiteX4" fmla="*/ 104002 w 6513849"/>
              <a:gd name="connsiteY4" fmla="*/ 2772735 h 2854011"/>
              <a:gd name="connsiteX5" fmla="*/ 1158578 w 6513849"/>
              <a:gd name="connsiteY5" fmla="*/ 2582820 h 2854011"/>
              <a:gd name="connsiteX6" fmla="*/ 5695408 w 6513849"/>
              <a:gd name="connsiteY6" fmla="*/ 2732039 h 2854011"/>
              <a:gd name="connsiteX7" fmla="*/ 6283237 w 6513849"/>
              <a:gd name="connsiteY7" fmla="*/ 707296 h 2854011"/>
              <a:gd name="connsiteX0" fmla="*/ 6283237 w 6513849"/>
              <a:gd name="connsiteY0" fmla="*/ 707296 h 2854011"/>
              <a:gd name="connsiteX1" fmla="*/ 3331030 w 6513849"/>
              <a:gd name="connsiteY1" fmla="*/ 41091 h 2854011"/>
              <a:gd name="connsiteX2" fmla="*/ 284370 w 6513849"/>
              <a:gd name="connsiteY2" fmla="*/ 431469 h 2854011"/>
              <a:gd name="connsiteX3" fmla="*/ 510961 w 6513849"/>
              <a:gd name="connsiteY3" fmla="*/ 2162298 h 2854011"/>
              <a:gd name="connsiteX4" fmla="*/ 104002 w 6513849"/>
              <a:gd name="connsiteY4" fmla="*/ 2772735 h 2854011"/>
              <a:gd name="connsiteX5" fmla="*/ 1158578 w 6513849"/>
              <a:gd name="connsiteY5" fmla="*/ 2582820 h 2854011"/>
              <a:gd name="connsiteX6" fmla="*/ 5695408 w 6513849"/>
              <a:gd name="connsiteY6" fmla="*/ 2732039 h 2854011"/>
              <a:gd name="connsiteX7" fmla="*/ 6283237 w 6513849"/>
              <a:gd name="connsiteY7" fmla="*/ 707296 h 2854011"/>
              <a:gd name="connsiteX0" fmla="*/ 6283237 w 6513849"/>
              <a:gd name="connsiteY0" fmla="*/ 707296 h 2854011"/>
              <a:gd name="connsiteX1" fmla="*/ 3331030 w 6513849"/>
              <a:gd name="connsiteY1" fmla="*/ 41091 h 2854011"/>
              <a:gd name="connsiteX2" fmla="*/ 284370 w 6513849"/>
              <a:gd name="connsiteY2" fmla="*/ 431469 h 2854011"/>
              <a:gd name="connsiteX3" fmla="*/ 510961 w 6513849"/>
              <a:gd name="connsiteY3" fmla="*/ 2162298 h 2854011"/>
              <a:gd name="connsiteX4" fmla="*/ 104002 w 6513849"/>
              <a:gd name="connsiteY4" fmla="*/ 2772735 h 2854011"/>
              <a:gd name="connsiteX5" fmla="*/ 1158578 w 6513849"/>
              <a:gd name="connsiteY5" fmla="*/ 2582820 h 2854011"/>
              <a:gd name="connsiteX6" fmla="*/ 5695408 w 6513849"/>
              <a:gd name="connsiteY6" fmla="*/ 2732039 h 2854011"/>
              <a:gd name="connsiteX7" fmla="*/ 6283237 w 6513849"/>
              <a:gd name="connsiteY7" fmla="*/ 707296 h 2854011"/>
              <a:gd name="connsiteX0" fmla="*/ 6283237 w 6513849"/>
              <a:gd name="connsiteY0" fmla="*/ 707296 h 2891114"/>
              <a:gd name="connsiteX1" fmla="*/ 3331030 w 6513849"/>
              <a:gd name="connsiteY1" fmla="*/ 41091 h 2891114"/>
              <a:gd name="connsiteX2" fmla="*/ 284370 w 6513849"/>
              <a:gd name="connsiteY2" fmla="*/ 431469 h 2891114"/>
              <a:gd name="connsiteX3" fmla="*/ 510961 w 6513849"/>
              <a:gd name="connsiteY3" fmla="*/ 2162298 h 2891114"/>
              <a:gd name="connsiteX4" fmla="*/ 104002 w 6513849"/>
              <a:gd name="connsiteY4" fmla="*/ 2772735 h 2891114"/>
              <a:gd name="connsiteX5" fmla="*/ 1158578 w 6513849"/>
              <a:gd name="connsiteY5" fmla="*/ 2582820 h 2891114"/>
              <a:gd name="connsiteX6" fmla="*/ 5695408 w 6513849"/>
              <a:gd name="connsiteY6" fmla="*/ 2732039 h 2891114"/>
              <a:gd name="connsiteX7" fmla="*/ 6283237 w 6513849"/>
              <a:gd name="connsiteY7" fmla="*/ 707296 h 2891114"/>
              <a:gd name="connsiteX0" fmla="*/ 6179235 w 6409847"/>
              <a:gd name="connsiteY0" fmla="*/ 707296 h 2891114"/>
              <a:gd name="connsiteX1" fmla="*/ 3227028 w 6409847"/>
              <a:gd name="connsiteY1" fmla="*/ 41091 h 2891114"/>
              <a:gd name="connsiteX2" fmla="*/ 444137 w 6409847"/>
              <a:gd name="connsiteY2" fmla="*/ 431469 h 2891114"/>
              <a:gd name="connsiteX3" fmla="*/ 406959 w 6409847"/>
              <a:gd name="connsiteY3" fmla="*/ 2162298 h 2891114"/>
              <a:gd name="connsiteX4" fmla="*/ 0 w 6409847"/>
              <a:gd name="connsiteY4" fmla="*/ 2772735 h 2891114"/>
              <a:gd name="connsiteX5" fmla="*/ 1054576 w 6409847"/>
              <a:gd name="connsiteY5" fmla="*/ 2582820 h 2891114"/>
              <a:gd name="connsiteX6" fmla="*/ 5591406 w 6409847"/>
              <a:gd name="connsiteY6" fmla="*/ 2732039 h 2891114"/>
              <a:gd name="connsiteX7" fmla="*/ 6179235 w 6409847"/>
              <a:gd name="connsiteY7" fmla="*/ 707296 h 2891114"/>
              <a:gd name="connsiteX0" fmla="*/ 6179235 w 6409847"/>
              <a:gd name="connsiteY0" fmla="*/ 691737 h 2875555"/>
              <a:gd name="connsiteX1" fmla="*/ 3227028 w 6409847"/>
              <a:gd name="connsiteY1" fmla="*/ 25532 h 2875555"/>
              <a:gd name="connsiteX2" fmla="*/ 444137 w 6409847"/>
              <a:gd name="connsiteY2" fmla="*/ 415910 h 2875555"/>
              <a:gd name="connsiteX3" fmla="*/ 406959 w 6409847"/>
              <a:gd name="connsiteY3" fmla="*/ 2146739 h 2875555"/>
              <a:gd name="connsiteX4" fmla="*/ 0 w 6409847"/>
              <a:gd name="connsiteY4" fmla="*/ 2757176 h 2875555"/>
              <a:gd name="connsiteX5" fmla="*/ 1054576 w 6409847"/>
              <a:gd name="connsiteY5" fmla="*/ 2567261 h 2875555"/>
              <a:gd name="connsiteX6" fmla="*/ 5591406 w 6409847"/>
              <a:gd name="connsiteY6" fmla="*/ 2716480 h 2875555"/>
              <a:gd name="connsiteX7" fmla="*/ 6179235 w 6409847"/>
              <a:gd name="connsiteY7" fmla="*/ 691737 h 2875555"/>
              <a:gd name="connsiteX0" fmla="*/ 6179235 w 6392473"/>
              <a:gd name="connsiteY0" fmla="*/ 719790 h 2903608"/>
              <a:gd name="connsiteX1" fmla="*/ 3227028 w 6392473"/>
              <a:gd name="connsiteY1" fmla="*/ 831 h 2903608"/>
              <a:gd name="connsiteX2" fmla="*/ 444137 w 6392473"/>
              <a:gd name="connsiteY2" fmla="*/ 443963 h 2903608"/>
              <a:gd name="connsiteX3" fmla="*/ 406959 w 6392473"/>
              <a:gd name="connsiteY3" fmla="*/ 2174792 h 2903608"/>
              <a:gd name="connsiteX4" fmla="*/ 0 w 6392473"/>
              <a:gd name="connsiteY4" fmla="*/ 2785229 h 2903608"/>
              <a:gd name="connsiteX5" fmla="*/ 1054576 w 6392473"/>
              <a:gd name="connsiteY5" fmla="*/ 2595314 h 2903608"/>
              <a:gd name="connsiteX6" fmla="*/ 5591406 w 6392473"/>
              <a:gd name="connsiteY6" fmla="*/ 2744533 h 2903608"/>
              <a:gd name="connsiteX7" fmla="*/ 6179235 w 6392473"/>
              <a:gd name="connsiteY7" fmla="*/ 719790 h 2903608"/>
              <a:gd name="connsiteX0" fmla="*/ 6179235 w 6392473"/>
              <a:gd name="connsiteY0" fmla="*/ 721488 h 2905306"/>
              <a:gd name="connsiteX1" fmla="*/ 3227028 w 6392473"/>
              <a:gd name="connsiteY1" fmla="*/ 2529 h 2905306"/>
              <a:gd name="connsiteX2" fmla="*/ 444137 w 6392473"/>
              <a:gd name="connsiteY2" fmla="*/ 445661 h 2905306"/>
              <a:gd name="connsiteX3" fmla="*/ 406959 w 6392473"/>
              <a:gd name="connsiteY3" fmla="*/ 2176490 h 2905306"/>
              <a:gd name="connsiteX4" fmla="*/ 0 w 6392473"/>
              <a:gd name="connsiteY4" fmla="*/ 2786927 h 2905306"/>
              <a:gd name="connsiteX5" fmla="*/ 1054576 w 6392473"/>
              <a:gd name="connsiteY5" fmla="*/ 2597012 h 2905306"/>
              <a:gd name="connsiteX6" fmla="*/ 5591406 w 6392473"/>
              <a:gd name="connsiteY6" fmla="*/ 2746231 h 2905306"/>
              <a:gd name="connsiteX7" fmla="*/ 6179235 w 6392473"/>
              <a:gd name="connsiteY7" fmla="*/ 721488 h 2905306"/>
              <a:gd name="connsiteX0" fmla="*/ 6167660 w 6380898"/>
              <a:gd name="connsiteY0" fmla="*/ 721488 h 2905306"/>
              <a:gd name="connsiteX1" fmla="*/ 3215453 w 6380898"/>
              <a:gd name="connsiteY1" fmla="*/ 2529 h 2905306"/>
              <a:gd name="connsiteX2" fmla="*/ 432562 w 6380898"/>
              <a:gd name="connsiteY2" fmla="*/ 445661 h 2905306"/>
              <a:gd name="connsiteX3" fmla="*/ 395384 w 6380898"/>
              <a:gd name="connsiteY3" fmla="*/ 2176490 h 2905306"/>
              <a:gd name="connsiteX4" fmla="*/ 0 w 6380898"/>
              <a:gd name="connsiteY4" fmla="*/ 2416537 h 2905306"/>
              <a:gd name="connsiteX5" fmla="*/ 1043001 w 6380898"/>
              <a:gd name="connsiteY5" fmla="*/ 2597012 h 2905306"/>
              <a:gd name="connsiteX6" fmla="*/ 5579831 w 6380898"/>
              <a:gd name="connsiteY6" fmla="*/ 2746231 h 2905306"/>
              <a:gd name="connsiteX7" fmla="*/ 6167660 w 6380898"/>
              <a:gd name="connsiteY7" fmla="*/ 721488 h 2905306"/>
              <a:gd name="connsiteX0" fmla="*/ 6167660 w 6380898"/>
              <a:gd name="connsiteY0" fmla="*/ 719649 h 2903467"/>
              <a:gd name="connsiteX1" fmla="*/ 3215453 w 6380898"/>
              <a:gd name="connsiteY1" fmla="*/ 690 h 2903467"/>
              <a:gd name="connsiteX2" fmla="*/ 432562 w 6380898"/>
              <a:gd name="connsiteY2" fmla="*/ 443822 h 2903467"/>
              <a:gd name="connsiteX3" fmla="*/ 418534 w 6380898"/>
              <a:gd name="connsiteY3" fmla="*/ 2035755 h 2903467"/>
              <a:gd name="connsiteX4" fmla="*/ 0 w 6380898"/>
              <a:gd name="connsiteY4" fmla="*/ 2414698 h 2903467"/>
              <a:gd name="connsiteX5" fmla="*/ 1043001 w 6380898"/>
              <a:gd name="connsiteY5" fmla="*/ 2595173 h 2903467"/>
              <a:gd name="connsiteX6" fmla="*/ 5579831 w 6380898"/>
              <a:gd name="connsiteY6" fmla="*/ 2744392 h 2903467"/>
              <a:gd name="connsiteX7" fmla="*/ 6167660 w 6380898"/>
              <a:gd name="connsiteY7" fmla="*/ 719649 h 2903467"/>
              <a:gd name="connsiteX0" fmla="*/ 6167660 w 6380898"/>
              <a:gd name="connsiteY0" fmla="*/ 719649 h 2903467"/>
              <a:gd name="connsiteX1" fmla="*/ 3215453 w 6380898"/>
              <a:gd name="connsiteY1" fmla="*/ 690 h 2903467"/>
              <a:gd name="connsiteX2" fmla="*/ 432562 w 6380898"/>
              <a:gd name="connsiteY2" fmla="*/ 443822 h 2903467"/>
              <a:gd name="connsiteX3" fmla="*/ 418534 w 6380898"/>
              <a:gd name="connsiteY3" fmla="*/ 2035755 h 2903467"/>
              <a:gd name="connsiteX4" fmla="*/ 0 w 6380898"/>
              <a:gd name="connsiteY4" fmla="*/ 2414698 h 2903467"/>
              <a:gd name="connsiteX5" fmla="*/ 1043001 w 6380898"/>
              <a:gd name="connsiteY5" fmla="*/ 2595173 h 2903467"/>
              <a:gd name="connsiteX6" fmla="*/ 5579831 w 6380898"/>
              <a:gd name="connsiteY6" fmla="*/ 2744392 h 2903467"/>
              <a:gd name="connsiteX7" fmla="*/ 6167660 w 6380898"/>
              <a:gd name="connsiteY7" fmla="*/ 719649 h 2903467"/>
              <a:gd name="connsiteX0" fmla="*/ 6167660 w 6383718"/>
              <a:gd name="connsiteY0" fmla="*/ 719649 h 2869136"/>
              <a:gd name="connsiteX1" fmla="*/ 3215453 w 6383718"/>
              <a:gd name="connsiteY1" fmla="*/ 690 h 2869136"/>
              <a:gd name="connsiteX2" fmla="*/ 432562 w 6383718"/>
              <a:gd name="connsiteY2" fmla="*/ 443822 h 2869136"/>
              <a:gd name="connsiteX3" fmla="*/ 418534 w 6383718"/>
              <a:gd name="connsiteY3" fmla="*/ 2035755 h 2869136"/>
              <a:gd name="connsiteX4" fmla="*/ 0 w 6383718"/>
              <a:gd name="connsiteY4" fmla="*/ 2414698 h 2869136"/>
              <a:gd name="connsiteX5" fmla="*/ 973553 w 6383718"/>
              <a:gd name="connsiteY5" fmla="*/ 2491000 h 2869136"/>
              <a:gd name="connsiteX6" fmla="*/ 5579831 w 6383718"/>
              <a:gd name="connsiteY6" fmla="*/ 2744392 h 2869136"/>
              <a:gd name="connsiteX7" fmla="*/ 6167660 w 6383718"/>
              <a:gd name="connsiteY7" fmla="*/ 719649 h 2869136"/>
              <a:gd name="connsiteX0" fmla="*/ 6167660 w 6383718"/>
              <a:gd name="connsiteY0" fmla="*/ 719649 h 3254840"/>
              <a:gd name="connsiteX1" fmla="*/ 3215453 w 6383718"/>
              <a:gd name="connsiteY1" fmla="*/ 690 h 3254840"/>
              <a:gd name="connsiteX2" fmla="*/ 432562 w 6383718"/>
              <a:gd name="connsiteY2" fmla="*/ 443822 h 3254840"/>
              <a:gd name="connsiteX3" fmla="*/ 418534 w 6383718"/>
              <a:gd name="connsiteY3" fmla="*/ 2035755 h 3254840"/>
              <a:gd name="connsiteX4" fmla="*/ 0 w 6383718"/>
              <a:gd name="connsiteY4" fmla="*/ 2414698 h 3254840"/>
              <a:gd name="connsiteX5" fmla="*/ 973553 w 6383718"/>
              <a:gd name="connsiteY5" fmla="*/ 2491000 h 3254840"/>
              <a:gd name="connsiteX6" fmla="*/ 5579831 w 6383718"/>
              <a:gd name="connsiteY6" fmla="*/ 2744392 h 3254840"/>
              <a:gd name="connsiteX7" fmla="*/ 6167660 w 6383718"/>
              <a:gd name="connsiteY7" fmla="*/ 719649 h 3254840"/>
              <a:gd name="connsiteX0" fmla="*/ 6167660 w 6383718"/>
              <a:gd name="connsiteY0" fmla="*/ 719649 h 3254840"/>
              <a:gd name="connsiteX1" fmla="*/ 3215453 w 6383718"/>
              <a:gd name="connsiteY1" fmla="*/ 690 h 3254840"/>
              <a:gd name="connsiteX2" fmla="*/ 432562 w 6383718"/>
              <a:gd name="connsiteY2" fmla="*/ 443822 h 3254840"/>
              <a:gd name="connsiteX3" fmla="*/ 418534 w 6383718"/>
              <a:gd name="connsiteY3" fmla="*/ 2035755 h 3254840"/>
              <a:gd name="connsiteX4" fmla="*/ 0 w 6383718"/>
              <a:gd name="connsiteY4" fmla="*/ 2414698 h 3254840"/>
              <a:gd name="connsiteX5" fmla="*/ 973553 w 6383718"/>
              <a:gd name="connsiteY5" fmla="*/ 2491000 h 3254840"/>
              <a:gd name="connsiteX6" fmla="*/ 5579831 w 6383718"/>
              <a:gd name="connsiteY6" fmla="*/ 2744392 h 3254840"/>
              <a:gd name="connsiteX7" fmla="*/ 6167660 w 6383718"/>
              <a:gd name="connsiteY7" fmla="*/ 719649 h 3254840"/>
              <a:gd name="connsiteX0" fmla="*/ 6167660 w 6383718"/>
              <a:gd name="connsiteY0" fmla="*/ 719649 h 3254840"/>
              <a:gd name="connsiteX1" fmla="*/ 3215453 w 6383718"/>
              <a:gd name="connsiteY1" fmla="*/ 690 h 3254840"/>
              <a:gd name="connsiteX2" fmla="*/ 432562 w 6383718"/>
              <a:gd name="connsiteY2" fmla="*/ 443822 h 3254840"/>
              <a:gd name="connsiteX3" fmla="*/ 418534 w 6383718"/>
              <a:gd name="connsiteY3" fmla="*/ 2035755 h 3254840"/>
              <a:gd name="connsiteX4" fmla="*/ 0 w 6383718"/>
              <a:gd name="connsiteY4" fmla="*/ 2414698 h 3254840"/>
              <a:gd name="connsiteX5" fmla="*/ 973553 w 6383718"/>
              <a:gd name="connsiteY5" fmla="*/ 2491000 h 3254840"/>
              <a:gd name="connsiteX6" fmla="*/ 5579831 w 6383718"/>
              <a:gd name="connsiteY6" fmla="*/ 2744392 h 3254840"/>
              <a:gd name="connsiteX7" fmla="*/ 6167660 w 6383718"/>
              <a:gd name="connsiteY7" fmla="*/ 719649 h 3254840"/>
              <a:gd name="connsiteX0" fmla="*/ 6167660 w 6383718"/>
              <a:gd name="connsiteY0" fmla="*/ 719611 h 3254802"/>
              <a:gd name="connsiteX1" fmla="*/ 3215453 w 6383718"/>
              <a:gd name="connsiteY1" fmla="*/ 652 h 3254802"/>
              <a:gd name="connsiteX2" fmla="*/ 432562 w 6383718"/>
              <a:gd name="connsiteY2" fmla="*/ 443784 h 3254802"/>
              <a:gd name="connsiteX3" fmla="*/ 406960 w 6383718"/>
              <a:gd name="connsiteY3" fmla="*/ 1989418 h 3254802"/>
              <a:gd name="connsiteX4" fmla="*/ 0 w 6383718"/>
              <a:gd name="connsiteY4" fmla="*/ 2414660 h 3254802"/>
              <a:gd name="connsiteX5" fmla="*/ 973553 w 6383718"/>
              <a:gd name="connsiteY5" fmla="*/ 2490962 h 3254802"/>
              <a:gd name="connsiteX6" fmla="*/ 5579831 w 6383718"/>
              <a:gd name="connsiteY6" fmla="*/ 2744354 h 3254802"/>
              <a:gd name="connsiteX7" fmla="*/ 6167660 w 6383718"/>
              <a:gd name="connsiteY7" fmla="*/ 719611 h 3254802"/>
              <a:gd name="connsiteX0" fmla="*/ 6167660 w 6383718"/>
              <a:gd name="connsiteY0" fmla="*/ 719611 h 3254802"/>
              <a:gd name="connsiteX1" fmla="*/ 3215453 w 6383718"/>
              <a:gd name="connsiteY1" fmla="*/ 652 h 3254802"/>
              <a:gd name="connsiteX2" fmla="*/ 432562 w 6383718"/>
              <a:gd name="connsiteY2" fmla="*/ 443784 h 3254802"/>
              <a:gd name="connsiteX3" fmla="*/ 406960 w 6383718"/>
              <a:gd name="connsiteY3" fmla="*/ 1989418 h 3254802"/>
              <a:gd name="connsiteX4" fmla="*/ 0 w 6383718"/>
              <a:gd name="connsiteY4" fmla="*/ 2414660 h 3254802"/>
              <a:gd name="connsiteX5" fmla="*/ 973553 w 6383718"/>
              <a:gd name="connsiteY5" fmla="*/ 2490962 h 3254802"/>
              <a:gd name="connsiteX6" fmla="*/ 5579831 w 6383718"/>
              <a:gd name="connsiteY6" fmla="*/ 2744354 h 3254802"/>
              <a:gd name="connsiteX7" fmla="*/ 6167660 w 6383718"/>
              <a:gd name="connsiteY7" fmla="*/ 719611 h 3254802"/>
              <a:gd name="connsiteX0" fmla="*/ 6167660 w 6414938"/>
              <a:gd name="connsiteY0" fmla="*/ 719611 h 3413186"/>
              <a:gd name="connsiteX1" fmla="*/ 3215453 w 6414938"/>
              <a:gd name="connsiteY1" fmla="*/ 652 h 3413186"/>
              <a:gd name="connsiteX2" fmla="*/ 432562 w 6414938"/>
              <a:gd name="connsiteY2" fmla="*/ 443784 h 3413186"/>
              <a:gd name="connsiteX3" fmla="*/ 406960 w 6414938"/>
              <a:gd name="connsiteY3" fmla="*/ 1989418 h 3413186"/>
              <a:gd name="connsiteX4" fmla="*/ 0 w 6414938"/>
              <a:gd name="connsiteY4" fmla="*/ 2414660 h 3413186"/>
              <a:gd name="connsiteX5" fmla="*/ 973553 w 6414938"/>
              <a:gd name="connsiteY5" fmla="*/ 2490962 h 3413186"/>
              <a:gd name="connsiteX6" fmla="*/ 5660854 w 6414938"/>
              <a:gd name="connsiteY6" fmla="*/ 3091595 h 3413186"/>
              <a:gd name="connsiteX7" fmla="*/ 6167660 w 6414938"/>
              <a:gd name="connsiteY7" fmla="*/ 719611 h 3413186"/>
              <a:gd name="connsiteX0" fmla="*/ 6167660 w 6414938"/>
              <a:gd name="connsiteY0" fmla="*/ 726786 h 3420361"/>
              <a:gd name="connsiteX1" fmla="*/ 3215453 w 6414938"/>
              <a:gd name="connsiteY1" fmla="*/ 7827 h 3420361"/>
              <a:gd name="connsiteX2" fmla="*/ 710354 w 6414938"/>
              <a:gd name="connsiteY2" fmla="*/ 450959 h 3420361"/>
              <a:gd name="connsiteX3" fmla="*/ 406960 w 6414938"/>
              <a:gd name="connsiteY3" fmla="*/ 1996593 h 3420361"/>
              <a:gd name="connsiteX4" fmla="*/ 0 w 6414938"/>
              <a:gd name="connsiteY4" fmla="*/ 2421835 h 3420361"/>
              <a:gd name="connsiteX5" fmla="*/ 973553 w 6414938"/>
              <a:gd name="connsiteY5" fmla="*/ 2498137 h 3420361"/>
              <a:gd name="connsiteX6" fmla="*/ 5660854 w 6414938"/>
              <a:gd name="connsiteY6" fmla="*/ 3098770 h 3420361"/>
              <a:gd name="connsiteX7" fmla="*/ 6167660 w 6414938"/>
              <a:gd name="connsiteY7" fmla="*/ 726786 h 3420361"/>
              <a:gd name="connsiteX0" fmla="*/ 6167660 w 6409050"/>
              <a:gd name="connsiteY0" fmla="*/ 715578 h 3409153"/>
              <a:gd name="connsiteX1" fmla="*/ 3296476 w 6409050"/>
              <a:gd name="connsiteY1" fmla="*/ 8193 h 3409153"/>
              <a:gd name="connsiteX2" fmla="*/ 710354 w 6409050"/>
              <a:gd name="connsiteY2" fmla="*/ 439751 h 3409153"/>
              <a:gd name="connsiteX3" fmla="*/ 406960 w 6409050"/>
              <a:gd name="connsiteY3" fmla="*/ 1985385 h 3409153"/>
              <a:gd name="connsiteX4" fmla="*/ 0 w 6409050"/>
              <a:gd name="connsiteY4" fmla="*/ 2410627 h 3409153"/>
              <a:gd name="connsiteX5" fmla="*/ 973553 w 6409050"/>
              <a:gd name="connsiteY5" fmla="*/ 2486929 h 3409153"/>
              <a:gd name="connsiteX6" fmla="*/ 5660854 w 6409050"/>
              <a:gd name="connsiteY6" fmla="*/ 3087562 h 3409153"/>
              <a:gd name="connsiteX7" fmla="*/ 6167660 w 6409050"/>
              <a:gd name="connsiteY7" fmla="*/ 715578 h 3409153"/>
              <a:gd name="connsiteX0" fmla="*/ 6167660 w 6409050"/>
              <a:gd name="connsiteY0" fmla="*/ 715578 h 3409153"/>
              <a:gd name="connsiteX1" fmla="*/ 3296476 w 6409050"/>
              <a:gd name="connsiteY1" fmla="*/ 8193 h 3409153"/>
              <a:gd name="connsiteX2" fmla="*/ 710354 w 6409050"/>
              <a:gd name="connsiteY2" fmla="*/ 439751 h 3409153"/>
              <a:gd name="connsiteX3" fmla="*/ 406960 w 6409050"/>
              <a:gd name="connsiteY3" fmla="*/ 1985385 h 3409153"/>
              <a:gd name="connsiteX4" fmla="*/ 0 w 6409050"/>
              <a:gd name="connsiteY4" fmla="*/ 2410627 h 3409153"/>
              <a:gd name="connsiteX5" fmla="*/ 973553 w 6409050"/>
              <a:gd name="connsiteY5" fmla="*/ 2486929 h 3409153"/>
              <a:gd name="connsiteX6" fmla="*/ 5660854 w 6409050"/>
              <a:gd name="connsiteY6" fmla="*/ 3087562 h 3409153"/>
              <a:gd name="connsiteX7" fmla="*/ 6167660 w 6409050"/>
              <a:gd name="connsiteY7" fmla="*/ 715578 h 3409153"/>
              <a:gd name="connsiteX0" fmla="*/ 6167660 w 6409050"/>
              <a:gd name="connsiteY0" fmla="*/ 709094 h 3402669"/>
              <a:gd name="connsiteX1" fmla="*/ 3296476 w 6409050"/>
              <a:gd name="connsiteY1" fmla="*/ 1709 h 3402669"/>
              <a:gd name="connsiteX2" fmla="*/ 710354 w 6409050"/>
              <a:gd name="connsiteY2" fmla="*/ 433267 h 3402669"/>
              <a:gd name="connsiteX3" fmla="*/ 406960 w 6409050"/>
              <a:gd name="connsiteY3" fmla="*/ 1978901 h 3402669"/>
              <a:gd name="connsiteX4" fmla="*/ 0 w 6409050"/>
              <a:gd name="connsiteY4" fmla="*/ 2404143 h 3402669"/>
              <a:gd name="connsiteX5" fmla="*/ 973553 w 6409050"/>
              <a:gd name="connsiteY5" fmla="*/ 2480445 h 3402669"/>
              <a:gd name="connsiteX6" fmla="*/ 5660854 w 6409050"/>
              <a:gd name="connsiteY6" fmla="*/ 3081078 h 3402669"/>
              <a:gd name="connsiteX7" fmla="*/ 6167660 w 6409050"/>
              <a:gd name="connsiteY7" fmla="*/ 709094 h 3402669"/>
              <a:gd name="connsiteX0" fmla="*/ 6167660 w 6409050"/>
              <a:gd name="connsiteY0" fmla="*/ 707386 h 3400961"/>
              <a:gd name="connsiteX1" fmla="*/ 3296476 w 6409050"/>
              <a:gd name="connsiteY1" fmla="*/ 1 h 3400961"/>
              <a:gd name="connsiteX2" fmla="*/ 710354 w 6409050"/>
              <a:gd name="connsiteY2" fmla="*/ 431559 h 3400961"/>
              <a:gd name="connsiteX3" fmla="*/ 406960 w 6409050"/>
              <a:gd name="connsiteY3" fmla="*/ 1977193 h 3400961"/>
              <a:gd name="connsiteX4" fmla="*/ 0 w 6409050"/>
              <a:gd name="connsiteY4" fmla="*/ 2402435 h 3400961"/>
              <a:gd name="connsiteX5" fmla="*/ 973553 w 6409050"/>
              <a:gd name="connsiteY5" fmla="*/ 2478737 h 3400961"/>
              <a:gd name="connsiteX6" fmla="*/ 5660854 w 6409050"/>
              <a:gd name="connsiteY6" fmla="*/ 3079370 h 3400961"/>
              <a:gd name="connsiteX7" fmla="*/ 6167660 w 6409050"/>
              <a:gd name="connsiteY7" fmla="*/ 707386 h 3400961"/>
              <a:gd name="connsiteX0" fmla="*/ 6167660 w 6409050"/>
              <a:gd name="connsiteY0" fmla="*/ 707386 h 3400961"/>
              <a:gd name="connsiteX1" fmla="*/ 3296476 w 6409050"/>
              <a:gd name="connsiteY1" fmla="*/ 1 h 3400961"/>
              <a:gd name="connsiteX2" fmla="*/ 710354 w 6409050"/>
              <a:gd name="connsiteY2" fmla="*/ 431559 h 3400961"/>
              <a:gd name="connsiteX3" fmla="*/ 557431 w 6409050"/>
              <a:gd name="connsiteY3" fmla="*/ 1930894 h 3400961"/>
              <a:gd name="connsiteX4" fmla="*/ 0 w 6409050"/>
              <a:gd name="connsiteY4" fmla="*/ 2402435 h 3400961"/>
              <a:gd name="connsiteX5" fmla="*/ 973553 w 6409050"/>
              <a:gd name="connsiteY5" fmla="*/ 2478737 h 3400961"/>
              <a:gd name="connsiteX6" fmla="*/ 5660854 w 6409050"/>
              <a:gd name="connsiteY6" fmla="*/ 3079370 h 3400961"/>
              <a:gd name="connsiteX7" fmla="*/ 6167660 w 6409050"/>
              <a:gd name="connsiteY7" fmla="*/ 707386 h 3400961"/>
              <a:gd name="connsiteX0" fmla="*/ 6167660 w 6409050"/>
              <a:gd name="connsiteY0" fmla="*/ 707386 h 3400961"/>
              <a:gd name="connsiteX1" fmla="*/ 3296476 w 6409050"/>
              <a:gd name="connsiteY1" fmla="*/ 1 h 3400961"/>
              <a:gd name="connsiteX2" fmla="*/ 710354 w 6409050"/>
              <a:gd name="connsiteY2" fmla="*/ 431559 h 3400961"/>
              <a:gd name="connsiteX3" fmla="*/ 557431 w 6409050"/>
              <a:gd name="connsiteY3" fmla="*/ 1930894 h 3400961"/>
              <a:gd name="connsiteX4" fmla="*/ 0 w 6409050"/>
              <a:gd name="connsiteY4" fmla="*/ 2402435 h 3400961"/>
              <a:gd name="connsiteX5" fmla="*/ 973553 w 6409050"/>
              <a:gd name="connsiteY5" fmla="*/ 2478737 h 3400961"/>
              <a:gd name="connsiteX6" fmla="*/ 5660854 w 6409050"/>
              <a:gd name="connsiteY6" fmla="*/ 3079370 h 3400961"/>
              <a:gd name="connsiteX7" fmla="*/ 6167660 w 6409050"/>
              <a:gd name="connsiteY7" fmla="*/ 707386 h 3400961"/>
              <a:gd name="connsiteX0" fmla="*/ 6167660 w 6409050"/>
              <a:gd name="connsiteY0" fmla="*/ 719911 h 3413486"/>
              <a:gd name="connsiteX1" fmla="*/ 3296476 w 6409050"/>
              <a:gd name="connsiteY1" fmla="*/ 12526 h 3413486"/>
              <a:gd name="connsiteX2" fmla="*/ 837676 w 6409050"/>
              <a:gd name="connsiteY2" fmla="*/ 397786 h 3413486"/>
              <a:gd name="connsiteX3" fmla="*/ 557431 w 6409050"/>
              <a:gd name="connsiteY3" fmla="*/ 1943419 h 3413486"/>
              <a:gd name="connsiteX4" fmla="*/ 0 w 6409050"/>
              <a:gd name="connsiteY4" fmla="*/ 2414960 h 3413486"/>
              <a:gd name="connsiteX5" fmla="*/ 973553 w 6409050"/>
              <a:gd name="connsiteY5" fmla="*/ 2491262 h 3413486"/>
              <a:gd name="connsiteX6" fmla="*/ 5660854 w 6409050"/>
              <a:gd name="connsiteY6" fmla="*/ 3091895 h 3413486"/>
              <a:gd name="connsiteX7" fmla="*/ 6167660 w 6409050"/>
              <a:gd name="connsiteY7" fmla="*/ 719911 h 3413486"/>
              <a:gd name="connsiteX0" fmla="*/ 6167660 w 6416077"/>
              <a:gd name="connsiteY0" fmla="*/ 719911 h 3407339"/>
              <a:gd name="connsiteX1" fmla="*/ 3296476 w 6416077"/>
              <a:gd name="connsiteY1" fmla="*/ 12526 h 3407339"/>
              <a:gd name="connsiteX2" fmla="*/ 837676 w 6416077"/>
              <a:gd name="connsiteY2" fmla="*/ 397786 h 3407339"/>
              <a:gd name="connsiteX3" fmla="*/ 557431 w 6416077"/>
              <a:gd name="connsiteY3" fmla="*/ 1943419 h 3407339"/>
              <a:gd name="connsiteX4" fmla="*/ 0 w 6416077"/>
              <a:gd name="connsiteY4" fmla="*/ 2414960 h 3407339"/>
              <a:gd name="connsiteX5" fmla="*/ 823082 w 6416077"/>
              <a:gd name="connsiteY5" fmla="*/ 2479687 h 3407339"/>
              <a:gd name="connsiteX6" fmla="*/ 5660854 w 6416077"/>
              <a:gd name="connsiteY6" fmla="*/ 3091895 h 3407339"/>
              <a:gd name="connsiteX7" fmla="*/ 6167660 w 6416077"/>
              <a:gd name="connsiteY7" fmla="*/ 719911 h 3407339"/>
              <a:gd name="connsiteX0" fmla="*/ 6167660 w 6418824"/>
              <a:gd name="connsiteY0" fmla="*/ 719911 h 3395212"/>
              <a:gd name="connsiteX1" fmla="*/ 3296476 w 6418824"/>
              <a:gd name="connsiteY1" fmla="*/ 12526 h 3395212"/>
              <a:gd name="connsiteX2" fmla="*/ 837676 w 6418824"/>
              <a:gd name="connsiteY2" fmla="*/ 397786 h 3395212"/>
              <a:gd name="connsiteX3" fmla="*/ 557431 w 6418824"/>
              <a:gd name="connsiteY3" fmla="*/ 1943419 h 3395212"/>
              <a:gd name="connsiteX4" fmla="*/ 0 w 6418824"/>
              <a:gd name="connsiteY4" fmla="*/ 2414960 h 3395212"/>
              <a:gd name="connsiteX5" fmla="*/ 765208 w 6418824"/>
              <a:gd name="connsiteY5" fmla="*/ 2456538 h 3395212"/>
              <a:gd name="connsiteX6" fmla="*/ 5660854 w 6418824"/>
              <a:gd name="connsiteY6" fmla="*/ 3091895 h 3395212"/>
              <a:gd name="connsiteX7" fmla="*/ 6167660 w 6418824"/>
              <a:gd name="connsiteY7" fmla="*/ 719911 h 3395212"/>
              <a:gd name="connsiteX0" fmla="*/ 6167660 w 6418824"/>
              <a:gd name="connsiteY0" fmla="*/ 719911 h 3395212"/>
              <a:gd name="connsiteX1" fmla="*/ 3296476 w 6418824"/>
              <a:gd name="connsiteY1" fmla="*/ 12526 h 3395212"/>
              <a:gd name="connsiteX2" fmla="*/ 837676 w 6418824"/>
              <a:gd name="connsiteY2" fmla="*/ 397786 h 3395212"/>
              <a:gd name="connsiteX3" fmla="*/ 557431 w 6418824"/>
              <a:gd name="connsiteY3" fmla="*/ 1943419 h 3395212"/>
              <a:gd name="connsiteX4" fmla="*/ 0 w 6418824"/>
              <a:gd name="connsiteY4" fmla="*/ 2414960 h 3395212"/>
              <a:gd name="connsiteX5" fmla="*/ 765208 w 6418824"/>
              <a:gd name="connsiteY5" fmla="*/ 2456538 h 3395212"/>
              <a:gd name="connsiteX6" fmla="*/ 5660854 w 6418824"/>
              <a:gd name="connsiteY6" fmla="*/ 3091895 h 3395212"/>
              <a:gd name="connsiteX7" fmla="*/ 6167660 w 6418824"/>
              <a:gd name="connsiteY7" fmla="*/ 719911 h 3395212"/>
              <a:gd name="connsiteX0" fmla="*/ 6132936 w 6384100"/>
              <a:gd name="connsiteY0" fmla="*/ 719911 h 3395212"/>
              <a:gd name="connsiteX1" fmla="*/ 3261752 w 6384100"/>
              <a:gd name="connsiteY1" fmla="*/ 12526 h 3395212"/>
              <a:gd name="connsiteX2" fmla="*/ 802952 w 6384100"/>
              <a:gd name="connsiteY2" fmla="*/ 397786 h 3395212"/>
              <a:gd name="connsiteX3" fmla="*/ 522707 w 6384100"/>
              <a:gd name="connsiteY3" fmla="*/ 1943419 h 3395212"/>
              <a:gd name="connsiteX4" fmla="*/ 0 w 6384100"/>
              <a:gd name="connsiteY4" fmla="*/ 2171892 h 3395212"/>
              <a:gd name="connsiteX5" fmla="*/ 730484 w 6384100"/>
              <a:gd name="connsiteY5" fmla="*/ 2456538 h 3395212"/>
              <a:gd name="connsiteX6" fmla="*/ 5626130 w 6384100"/>
              <a:gd name="connsiteY6" fmla="*/ 3091895 h 3395212"/>
              <a:gd name="connsiteX7" fmla="*/ 6132936 w 6384100"/>
              <a:gd name="connsiteY7" fmla="*/ 719911 h 3395212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40891"/>
              <a:gd name="connsiteY0" fmla="*/ 695744 h 3371045"/>
              <a:gd name="connsiteX1" fmla="*/ 3863635 w 6340891"/>
              <a:gd name="connsiteY1" fmla="*/ 11508 h 3371045"/>
              <a:gd name="connsiteX2" fmla="*/ 802952 w 6340891"/>
              <a:gd name="connsiteY2" fmla="*/ 373619 h 3371045"/>
              <a:gd name="connsiteX3" fmla="*/ 487982 w 6340891"/>
              <a:gd name="connsiteY3" fmla="*/ 1687758 h 3371045"/>
              <a:gd name="connsiteX4" fmla="*/ 0 w 6340891"/>
              <a:gd name="connsiteY4" fmla="*/ 2147725 h 3371045"/>
              <a:gd name="connsiteX5" fmla="*/ 730484 w 6340891"/>
              <a:gd name="connsiteY5" fmla="*/ 2432371 h 3371045"/>
              <a:gd name="connsiteX6" fmla="*/ 5626130 w 6340891"/>
              <a:gd name="connsiteY6" fmla="*/ 3067728 h 3371045"/>
              <a:gd name="connsiteX7" fmla="*/ 6132936 w 6340891"/>
              <a:gd name="connsiteY7" fmla="*/ 695744 h 3371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40891" h="3371045">
                <a:moveTo>
                  <a:pt x="6132936" y="695744"/>
                </a:moveTo>
                <a:cubicBezTo>
                  <a:pt x="5839187" y="186374"/>
                  <a:pt x="4751966" y="65196"/>
                  <a:pt x="3863635" y="11508"/>
                </a:cubicBezTo>
                <a:cubicBezTo>
                  <a:pt x="2975304" y="-42180"/>
                  <a:pt x="1365561" y="94244"/>
                  <a:pt x="802952" y="373619"/>
                </a:cubicBezTo>
                <a:cubicBezTo>
                  <a:pt x="240343" y="652994"/>
                  <a:pt x="500714" y="1320151"/>
                  <a:pt x="487982" y="1687758"/>
                </a:cubicBezTo>
                <a:cubicBezTo>
                  <a:pt x="352329" y="1891237"/>
                  <a:pt x="309273" y="1874798"/>
                  <a:pt x="0" y="2147725"/>
                </a:cubicBezTo>
                <a:cubicBezTo>
                  <a:pt x="405021" y="2298033"/>
                  <a:pt x="580106" y="2367762"/>
                  <a:pt x="730484" y="2432371"/>
                </a:cubicBezTo>
                <a:cubicBezTo>
                  <a:pt x="954478" y="3792721"/>
                  <a:pt x="4725721" y="3357166"/>
                  <a:pt x="5626130" y="3067728"/>
                </a:cubicBezTo>
                <a:cubicBezTo>
                  <a:pt x="6526539" y="2778290"/>
                  <a:pt x="6426685" y="1205114"/>
                  <a:pt x="6132936" y="695744"/>
                </a:cubicBezTo>
                <a:close/>
              </a:path>
            </a:pathLst>
          </a:custGeom>
          <a:solidFill>
            <a:schemeClr val="bg1"/>
          </a:solidFill>
          <a:ln w="25400" cap="rnd">
            <a:solidFill>
              <a:srgbClr val="697DA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PA_库_文本框 183">
            <a:extLst>
              <a:ext uri="{FF2B5EF4-FFF2-40B4-BE49-F238E27FC236}">
                <a16:creationId xmlns:a16="http://schemas.microsoft.com/office/drawing/2014/main" id="{61C5C5F1-3035-48B0-84CA-265B2FFEE274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 flipH="1">
            <a:off x="1893647" y="1429058"/>
            <a:ext cx="5109864" cy="2219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Ôi</a:t>
            </a:r>
            <a:r>
              <a:rPr lang="en-US" altLang="zh-CN" sz="32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bài</a:t>
            </a:r>
            <a:r>
              <a:rPr lang="en-US" altLang="zh-CN" sz="32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tập</a:t>
            </a:r>
            <a:r>
              <a:rPr lang="en-US" altLang="zh-CN" sz="32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này</a:t>
            </a:r>
            <a:r>
              <a:rPr lang="en-US" altLang="zh-CN" sz="32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có</a:t>
            </a:r>
            <a:r>
              <a:rPr lang="en-US" altLang="zh-CN" sz="32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vẻ</a:t>
            </a:r>
            <a:r>
              <a:rPr lang="en-US" altLang="zh-CN" sz="32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hơi</a:t>
            </a:r>
            <a:r>
              <a:rPr lang="en-US" altLang="zh-CN" sz="32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phức</a:t>
            </a:r>
            <a:r>
              <a:rPr lang="en-US" altLang="zh-CN" sz="32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tạp</a:t>
            </a:r>
            <a:r>
              <a:rPr lang="en-US" altLang="zh-CN" sz="32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với</a:t>
            </a:r>
            <a:r>
              <a:rPr lang="en-US" altLang="zh-CN" sz="32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Lucy </a:t>
            </a:r>
            <a:r>
              <a:rPr lang="en-US" altLang="zh-CN" sz="32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rồi</a:t>
            </a:r>
            <a:r>
              <a:rPr lang="en-US" altLang="zh-CN" sz="32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. </a:t>
            </a:r>
            <a:r>
              <a:rPr lang="en-US" altLang="zh-CN" sz="32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Phải</a:t>
            </a:r>
            <a:r>
              <a:rPr lang="en-US" altLang="zh-CN" sz="32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làm</a:t>
            </a:r>
            <a:r>
              <a:rPr lang="en-US" altLang="zh-CN" sz="32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sao</a:t>
            </a:r>
            <a:r>
              <a:rPr lang="en-US" altLang="zh-CN" sz="32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bây</a:t>
            </a:r>
            <a:r>
              <a:rPr lang="en-US" altLang="zh-CN" sz="32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giờ</a:t>
            </a:r>
            <a:r>
              <a:rPr lang="en-US" altLang="zh-CN" sz="32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1602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28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9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0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utoUpdateAnimBg="0"/>
      <p:bldP spid="9" grpId="0" animBg="1"/>
      <p:bldP spid="10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组合 91"/>
          <p:cNvGrpSpPr/>
          <p:nvPr/>
        </p:nvGrpSpPr>
        <p:grpSpPr>
          <a:xfrm>
            <a:off x="7733007" y="6035584"/>
            <a:ext cx="3425497" cy="117458"/>
            <a:chOff x="1717000" y="5597856"/>
            <a:chExt cx="4320000" cy="156725"/>
          </a:xfrm>
        </p:grpSpPr>
        <p:sp>
          <p:nvSpPr>
            <p:cNvPr id="93" name="任意多边形 92"/>
            <p:cNvSpPr/>
            <p:nvPr/>
          </p:nvSpPr>
          <p:spPr>
            <a:xfrm>
              <a:off x="1717000" y="5597856"/>
              <a:ext cx="4320000" cy="33630"/>
            </a:xfrm>
            <a:custGeom>
              <a:avLst/>
              <a:gdLst>
                <a:gd name="connsiteX0" fmla="*/ 0 w 6074229"/>
                <a:gd name="connsiteY0" fmla="*/ 0 h 39188"/>
                <a:gd name="connsiteX1" fmla="*/ 1685109 w 6074229"/>
                <a:gd name="connsiteY1" fmla="*/ 13063 h 39188"/>
                <a:gd name="connsiteX2" fmla="*/ 3775166 w 6074229"/>
                <a:gd name="connsiteY2" fmla="*/ 39188 h 39188"/>
                <a:gd name="connsiteX3" fmla="*/ 5133703 w 6074229"/>
                <a:gd name="connsiteY3" fmla="*/ 26125 h 39188"/>
                <a:gd name="connsiteX4" fmla="*/ 6074229 w 6074229"/>
                <a:gd name="connsiteY4" fmla="*/ 13063 h 39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74229" h="39188">
                  <a:moveTo>
                    <a:pt x="0" y="0"/>
                  </a:moveTo>
                  <a:lnTo>
                    <a:pt x="1685109" y="13063"/>
                  </a:lnTo>
                  <a:lnTo>
                    <a:pt x="3775166" y="39188"/>
                  </a:lnTo>
                  <a:lnTo>
                    <a:pt x="5133703" y="26125"/>
                  </a:lnTo>
                  <a:lnTo>
                    <a:pt x="6074229" y="13063"/>
                  </a:lnTo>
                </a:path>
              </a:pathLst>
            </a:custGeom>
            <a:noFill/>
            <a:ln w="25400" cap="rnd">
              <a:solidFill>
                <a:schemeClr val="accent1">
                  <a:lumMod val="50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4" name="任意多边形 93"/>
            <p:cNvSpPr/>
            <p:nvPr/>
          </p:nvSpPr>
          <p:spPr>
            <a:xfrm>
              <a:off x="1930198" y="5615641"/>
              <a:ext cx="210987" cy="129682"/>
            </a:xfrm>
            <a:custGeom>
              <a:avLst/>
              <a:gdLst>
                <a:gd name="connsiteX0" fmla="*/ 210987 w 210987"/>
                <a:gd name="connsiteY0" fmla="*/ 0 h 151115"/>
                <a:gd name="connsiteX1" fmla="*/ 15044 w 210987"/>
                <a:gd name="connsiteY1" fmla="*/ 143692 h 151115"/>
                <a:gd name="connsiteX2" fmla="*/ 28107 w 210987"/>
                <a:gd name="connsiteY2" fmla="*/ 117566 h 151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0987" h="151115">
                  <a:moveTo>
                    <a:pt x="210987" y="0"/>
                  </a:moveTo>
                  <a:cubicBezTo>
                    <a:pt x="128255" y="62049"/>
                    <a:pt x="45524" y="124098"/>
                    <a:pt x="15044" y="143692"/>
                  </a:cubicBezTo>
                  <a:cubicBezTo>
                    <a:pt x="-15436" y="163286"/>
                    <a:pt x="6335" y="140426"/>
                    <a:pt x="28107" y="117566"/>
                  </a:cubicBezTo>
                </a:path>
              </a:pathLst>
            </a:custGeom>
            <a:noFill/>
            <a:ln w="19050" cap="rnd">
              <a:solidFill>
                <a:schemeClr val="accent1">
                  <a:lumMod val="50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5" name="任意多边形 94"/>
            <p:cNvSpPr/>
            <p:nvPr/>
          </p:nvSpPr>
          <p:spPr>
            <a:xfrm>
              <a:off x="2224383" y="5620119"/>
              <a:ext cx="197130" cy="123884"/>
            </a:xfrm>
            <a:custGeom>
              <a:avLst/>
              <a:gdLst>
                <a:gd name="connsiteX0" fmla="*/ 210987 w 210987"/>
                <a:gd name="connsiteY0" fmla="*/ 0 h 151115"/>
                <a:gd name="connsiteX1" fmla="*/ 15044 w 210987"/>
                <a:gd name="connsiteY1" fmla="*/ 143692 h 151115"/>
                <a:gd name="connsiteX2" fmla="*/ 28107 w 210987"/>
                <a:gd name="connsiteY2" fmla="*/ 117566 h 151115"/>
                <a:gd name="connsiteX0" fmla="*/ 197130 w 197130"/>
                <a:gd name="connsiteY0" fmla="*/ 0 h 144359"/>
                <a:gd name="connsiteX1" fmla="*/ 1187 w 197130"/>
                <a:gd name="connsiteY1" fmla="*/ 143692 h 144359"/>
                <a:gd name="connsiteX2" fmla="*/ 115850 w 197130"/>
                <a:gd name="connsiteY2" fmla="*/ 51825 h 144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130" h="144359">
                  <a:moveTo>
                    <a:pt x="197130" y="0"/>
                  </a:moveTo>
                  <a:cubicBezTo>
                    <a:pt x="114398" y="62049"/>
                    <a:pt x="14734" y="135055"/>
                    <a:pt x="1187" y="143692"/>
                  </a:cubicBezTo>
                  <a:cubicBezTo>
                    <a:pt x="-12360" y="152329"/>
                    <a:pt x="94078" y="74685"/>
                    <a:pt x="115850" y="51825"/>
                  </a:cubicBezTo>
                </a:path>
              </a:pathLst>
            </a:custGeom>
            <a:noFill/>
            <a:ln w="19050" cap="rnd">
              <a:solidFill>
                <a:schemeClr val="accent1">
                  <a:lumMod val="50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6" name="任意多边形 95"/>
            <p:cNvSpPr/>
            <p:nvPr/>
          </p:nvSpPr>
          <p:spPr>
            <a:xfrm>
              <a:off x="2509506" y="5604211"/>
              <a:ext cx="161365" cy="128221"/>
            </a:xfrm>
            <a:custGeom>
              <a:avLst/>
              <a:gdLst>
                <a:gd name="connsiteX0" fmla="*/ 161365 w 161365"/>
                <a:gd name="connsiteY0" fmla="*/ 0 h 149412"/>
                <a:gd name="connsiteX1" fmla="*/ 0 w 161365"/>
                <a:gd name="connsiteY1" fmla="*/ 149412 h 149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1365" h="149412">
                  <a:moveTo>
                    <a:pt x="161365" y="0"/>
                  </a:moveTo>
                  <a:lnTo>
                    <a:pt x="0" y="149412"/>
                  </a:lnTo>
                </a:path>
              </a:pathLst>
            </a:custGeom>
            <a:noFill/>
            <a:ln w="19050" cap="rnd">
              <a:solidFill>
                <a:schemeClr val="accent1">
                  <a:lumMod val="50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7" name="任意多边形 96"/>
            <p:cNvSpPr/>
            <p:nvPr/>
          </p:nvSpPr>
          <p:spPr>
            <a:xfrm>
              <a:off x="2742619" y="5616648"/>
              <a:ext cx="210987" cy="129682"/>
            </a:xfrm>
            <a:custGeom>
              <a:avLst/>
              <a:gdLst>
                <a:gd name="connsiteX0" fmla="*/ 210987 w 210987"/>
                <a:gd name="connsiteY0" fmla="*/ 0 h 151115"/>
                <a:gd name="connsiteX1" fmla="*/ 15044 w 210987"/>
                <a:gd name="connsiteY1" fmla="*/ 143692 h 151115"/>
                <a:gd name="connsiteX2" fmla="*/ 28107 w 210987"/>
                <a:gd name="connsiteY2" fmla="*/ 117566 h 151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0987" h="151115">
                  <a:moveTo>
                    <a:pt x="210987" y="0"/>
                  </a:moveTo>
                  <a:cubicBezTo>
                    <a:pt x="128255" y="62049"/>
                    <a:pt x="45524" y="124098"/>
                    <a:pt x="15044" y="143692"/>
                  </a:cubicBezTo>
                  <a:cubicBezTo>
                    <a:pt x="-15436" y="163286"/>
                    <a:pt x="6335" y="140426"/>
                    <a:pt x="28107" y="117566"/>
                  </a:cubicBezTo>
                </a:path>
              </a:pathLst>
            </a:custGeom>
            <a:noFill/>
            <a:ln w="19050" cap="rnd">
              <a:solidFill>
                <a:schemeClr val="accent1">
                  <a:lumMod val="50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8" name="组合 97"/>
            <p:cNvGrpSpPr/>
            <p:nvPr/>
          </p:nvGrpSpPr>
          <p:grpSpPr>
            <a:xfrm>
              <a:off x="3036804" y="5605218"/>
              <a:ext cx="1311708" cy="148199"/>
              <a:chOff x="3036804" y="5605218"/>
              <a:chExt cx="1311708" cy="148199"/>
            </a:xfrm>
          </p:grpSpPr>
          <p:sp>
            <p:nvSpPr>
              <p:cNvPr id="105" name="任意多边形 104"/>
              <p:cNvSpPr/>
              <p:nvPr/>
            </p:nvSpPr>
            <p:spPr>
              <a:xfrm>
                <a:off x="3036804" y="5621127"/>
                <a:ext cx="197130" cy="123884"/>
              </a:xfrm>
              <a:custGeom>
                <a:avLst/>
                <a:gdLst>
                  <a:gd name="connsiteX0" fmla="*/ 210987 w 210987"/>
                  <a:gd name="connsiteY0" fmla="*/ 0 h 151115"/>
                  <a:gd name="connsiteX1" fmla="*/ 15044 w 210987"/>
                  <a:gd name="connsiteY1" fmla="*/ 143692 h 151115"/>
                  <a:gd name="connsiteX2" fmla="*/ 28107 w 210987"/>
                  <a:gd name="connsiteY2" fmla="*/ 117566 h 151115"/>
                  <a:gd name="connsiteX0" fmla="*/ 197130 w 197130"/>
                  <a:gd name="connsiteY0" fmla="*/ 0 h 144359"/>
                  <a:gd name="connsiteX1" fmla="*/ 1187 w 197130"/>
                  <a:gd name="connsiteY1" fmla="*/ 143692 h 144359"/>
                  <a:gd name="connsiteX2" fmla="*/ 115850 w 197130"/>
                  <a:gd name="connsiteY2" fmla="*/ 51825 h 144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7130" h="144359">
                    <a:moveTo>
                      <a:pt x="197130" y="0"/>
                    </a:moveTo>
                    <a:cubicBezTo>
                      <a:pt x="114398" y="62049"/>
                      <a:pt x="14734" y="135055"/>
                      <a:pt x="1187" y="143692"/>
                    </a:cubicBezTo>
                    <a:cubicBezTo>
                      <a:pt x="-12360" y="152329"/>
                      <a:pt x="94078" y="74685"/>
                      <a:pt x="115850" y="51825"/>
                    </a:cubicBezTo>
                  </a:path>
                </a:pathLst>
              </a:custGeom>
              <a:noFill/>
              <a:ln w="19050" cap="rnd">
                <a:solidFill>
                  <a:schemeClr val="accent1">
                    <a:lumMod val="50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6" name="任意多边形 105"/>
              <p:cNvSpPr/>
              <p:nvPr/>
            </p:nvSpPr>
            <p:spPr>
              <a:xfrm>
                <a:off x="3321927" y="5605218"/>
                <a:ext cx="161365" cy="128221"/>
              </a:xfrm>
              <a:custGeom>
                <a:avLst/>
                <a:gdLst>
                  <a:gd name="connsiteX0" fmla="*/ 161365 w 161365"/>
                  <a:gd name="connsiteY0" fmla="*/ 0 h 149412"/>
                  <a:gd name="connsiteX1" fmla="*/ 0 w 161365"/>
                  <a:gd name="connsiteY1" fmla="*/ 149412 h 149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1365" h="149412">
                    <a:moveTo>
                      <a:pt x="161365" y="0"/>
                    </a:moveTo>
                    <a:lnTo>
                      <a:pt x="0" y="149412"/>
                    </a:lnTo>
                  </a:path>
                </a:pathLst>
              </a:custGeom>
              <a:noFill/>
              <a:ln w="19050" cap="rnd">
                <a:solidFill>
                  <a:schemeClr val="accent1">
                    <a:lumMod val="50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7" name="任意多边形 106"/>
              <p:cNvSpPr/>
              <p:nvPr/>
            </p:nvSpPr>
            <p:spPr>
              <a:xfrm>
                <a:off x="3607839" y="5623735"/>
                <a:ext cx="210987" cy="129682"/>
              </a:xfrm>
              <a:custGeom>
                <a:avLst/>
                <a:gdLst>
                  <a:gd name="connsiteX0" fmla="*/ 210987 w 210987"/>
                  <a:gd name="connsiteY0" fmla="*/ 0 h 151115"/>
                  <a:gd name="connsiteX1" fmla="*/ 15044 w 210987"/>
                  <a:gd name="connsiteY1" fmla="*/ 143692 h 151115"/>
                  <a:gd name="connsiteX2" fmla="*/ 28107 w 210987"/>
                  <a:gd name="connsiteY2" fmla="*/ 117566 h 151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0987" h="151115">
                    <a:moveTo>
                      <a:pt x="210987" y="0"/>
                    </a:moveTo>
                    <a:cubicBezTo>
                      <a:pt x="128255" y="62049"/>
                      <a:pt x="45524" y="124098"/>
                      <a:pt x="15044" y="143692"/>
                    </a:cubicBezTo>
                    <a:cubicBezTo>
                      <a:pt x="-15436" y="163286"/>
                      <a:pt x="6335" y="140426"/>
                      <a:pt x="28107" y="117566"/>
                    </a:cubicBezTo>
                  </a:path>
                </a:pathLst>
              </a:custGeom>
              <a:noFill/>
              <a:ln w="19050" cap="rnd">
                <a:solidFill>
                  <a:schemeClr val="accent1">
                    <a:lumMod val="50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8" name="任意多边形 107"/>
              <p:cNvSpPr/>
              <p:nvPr/>
            </p:nvSpPr>
            <p:spPr>
              <a:xfrm>
                <a:off x="3902024" y="5628214"/>
                <a:ext cx="197130" cy="123884"/>
              </a:xfrm>
              <a:custGeom>
                <a:avLst/>
                <a:gdLst>
                  <a:gd name="connsiteX0" fmla="*/ 210987 w 210987"/>
                  <a:gd name="connsiteY0" fmla="*/ 0 h 151115"/>
                  <a:gd name="connsiteX1" fmla="*/ 15044 w 210987"/>
                  <a:gd name="connsiteY1" fmla="*/ 143692 h 151115"/>
                  <a:gd name="connsiteX2" fmla="*/ 28107 w 210987"/>
                  <a:gd name="connsiteY2" fmla="*/ 117566 h 151115"/>
                  <a:gd name="connsiteX0" fmla="*/ 197130 w 197130"/>
                  <a:gd name="connsiteY0" fmla="*/ 0 h 144359"/>
                  <a:gd name="connsiteX1" fmla="*/ 1187 w 197130"/>
                  <a:gd name="connsiteY1" fmla="*/ 143692 h 144359"/>
                  <a:gd name="connsiteX2" fmla="*/ 115850 w 197130"/>
                  <a:gd name="connsiteY2" fmla="*/ 51825 h 144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7130" h="144359">
                    <a:moveTo>
                      <a:pt x="197130" y="0"/>
                    </a:moveTo>
                    <a:cubicBezTo>
                      <a:pt x="114398" y="62049"/>
                      <a:pt x="14734" y="135055"/>
                      <a:pt x="1187" y="143692"/>
                    </a:cubicBezTo>
                    <a:cubicBezTo>
                      <a:pt x="-12360" y="152329"/>
                      <a:pt x="94078" y="74685"/>
                      <a:pt x="115850" y="51825"/>
                    </a:cubicBezTo>
                  </a:path>
                </a:pathLst>
              </a:custGeom>
              <a:noFill/>
              <a:ln w="19050" cap="rnd">
                <a:solidFill>
                  <a:schemeClr val="accent1">
                    <a:lumMod val="50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9" name="任意多边形 108"/>
              <p:cNvSpPr/>
              <p:nvPr/>
            </p:nvSpPr>
            <p:spPr>
              <a:xfrm>
                <a:off x="4187147" y="5612305"/>
                <a:ext cx="161365" cy="128221"/>
              </a:xfrm>
              <a:custGeom>
                <a:avLst/>
                <a:gdLst>
                  <a:gd name="connsiteX0" fmla="*/ 161365 w 161365"/>
                  <a:gd name="connsiteY0" fmla="*/ 0 h 149412"/>
                  <a:gd name="connsiteX1" fmla="*/ 0 w 161365"/>
                  <a:gd name="connsiteY1" fmla="*/ 149412 h 149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1365" h="149412">
                    <a:moveTo>
                      <a:pt x="161365" y="0"/>
                    </a:moveTo>
                    <a:lnTo>
                      <a:pt x="0" y="149412"/>
                    </a:lnTo>
                  </a:path>
                </a:pathLst>
              </a:custGeom>
              <a:noFill/>
              <a:ln w="19050" cap="rnd">
                <a:solidFill>
                  <a:schemeClr val="accent1">
                    <a:lumMod val="50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9" name="组合 98"/>
            <p:cNvGrpSpPr/>
            <p:nvPr/>
          </p:nvGrpSpPr>
          <p:grpSpPr>
            <a:xfrm>
              <a:off x="4461628" y="5606382"/>
              <a:ext cx="1311708" cy="148199"/>
              <a:chOff x="3036804" y="5605218"/>
              <a:chExt cx="1311708" cy="148199"/>
            </a:xfrm>
          </p:grpSpPr>
          <p:sp>
            <p:nvSpPr>
              <p:cNvPr id="100" name="任意多边形 99"/>
              <p:cNvSpPr/>
              <p:nvPr/>
            </p:nvSpPr>
            <p:spPr>
              <a:xfrm>
                <a:off x="3036804" y="5621127"/>
                <a:ext cx="197130" cy="123884"/>
              </a:xfrm>
              <a:custGeom>
                <a:avLst/>
                <a:gdLst>
                  <a:gd name="connsiteX0" fmla="*/ 210987 w 210987"/>
                  <a:gd name="connsiteY0" fmla="*/ 0 h 151115"/>
                  <a:gd name="connsiteX1" fmla="*/ 15044 w 210987"/>
                  <a:gd name="connsiteY1" fmla="*/ 143692 h 151115"/>
                  <a:gd name="connsiteX2" fmla="*/ 28107 w 210987"/>
                  <a:gd name="connsiteY2" fmla="*/ 117566 h 151115"/>
                  <a:gd name="connsiteX0" fmla="*/ 197130 w 197130"/>
                  <a:gd name="connsiteY0" fmla="*/ 0 h 144359"/>
                  <a:gd name="connsiteX1" fmla="*/ 1187 w 197130"/>
                  <a:gd name="connsiteY1" fmla="*/ 143692 h 144359"/>
                  <a:gd name="connsiteX2" fmla="*/ 115850 w 197130"/>
                  <a:gd name="connsiteY2" fmla="*/ 51825 h 144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7130" h="144359">
                    <a:moveTo>
                      <a:pt x="197130" y="0"/>
                    </a:moveTo>
                    <a:cubicBezTo>
                      <a:pt x="114398" y="62049"/>
                      <a:pt x="14734" y="135055"/>
                      <a:pt x="1187" y="143692"/>
                    </a:cubicBezTo>
                    <a:cubicBezTo>
                      <a:pt x="-12360" y="152329"/>
                      <a:pt x="94078" y="74685"/>
                      <a:pt x="115850" y="51825"/>
                    </a:cubicBezTo>
                  </a:path>
                </a:pathLst>
              </a:custGeom>
              <a:noFill/>
              <a:ln w="19050" cap="rnd">
                <a:solidFill>
                  <a:schemeClr val="accent1">
                    <a:lumMod val="50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1" name="任意多边形 100"/>
              <p:cNvSpPr/>
              <p:nvPr/>
            </p:nvSpPr>
            <p:spPr>
              <a:xfrm>
                <a:off x="3321927" y="5605218"/>
                <a:ext cx="161365" cy="128221"/>
              </a:xfrm>
              <a:custGeom>
                <a:avLst/>
                <a:gdLst>
                  <a:gd name="connsiteX0" fmla="*/ 161365 w 161365"/>
                  <a:gd name="connsiteY0" fmla="*/ 0 h 149412"/>
                  <a:gd name="connsiteX1" fmla="*/ 0 w 161365"/>
                  <a:gd name="connsiteY1" fmla="*/ 149412 h 149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1365" h="149412">
                    <a:moveTo>
                      <a:pt x="161365" y="0"/>
                    </a:moveTo>
                    <a:lnTo>
                      <a:pt x="0" y="149412"/>
                    </a:lnTo>
                  </a:path>
                </a:pathLst>
              </a:custGeom>
              <a:noFill/>
              <a:ln w="19050" cap="rnd">
                <a:solidFill>
                  <a:schemeClr val="accent1">
                    <a:lumMod val="50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2" name="任意多边形 101"/>
              <p:cNvSpPr/>
              <p:nvPr/>
            </p:nvSpPr>
            <p:spPr>
              <a:xfrm>
                <a:off x="3607839" y="5623735"/>
                <a:ext cx="210987" cy="129682"/>
              </a:xfrm>
              <a:custGeom>
                <a:avLst/>
                <a:gdLst>
                  <a:gd name="connsiteX0" fmla="*/ 210987 w 210987"/>
                  <a:gd name="connsiteY0" fmla="*/ 0 h 151115"/>
                  <a:gd name="connsiteX1" fmla="*/ 15044 w 210987"/>
                  <a:gd name="connsiteY1" fmla="*/ 143692 h 151115"/>
                  <a:gd name="connsiteX2" fmla="*/ 28107 w 210987"/>
                  <a:gd name="connsiteY2" fmla="*/ 117566 h 151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0987" h="151115">
                    <a:moveTo>
                      <a:pt x="210987" y="0"/>
                    </a:moveTo>
                    <a:cubicBezTo>
                      <a:pt x="128255" y="62049"/>
                      <a:pt x="45524" y="124098"/>
                      <a:pt x="15044" y="143692"/>
                    </a:cubicBezTo>
                    <a:cubicBezTo>
                      <a:pt x="-15436" y="163286"/>
                      <a:pt x="6335" y="140426"/>
                      <a:pt x="28107" y="117566"/>
                    </a:cubicBezTo>
                  </a:path>
                </a:pathLst>
              </a:custGeom>
              <a:noFill/>
              <a:ln w="19050" cap="rnd">
                <a:solidFill>
                  <a:schemeClr val="accent1">
                    <a:lumMod val="50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3" name="任意多边形 102"/>
              <p:cNvSpPr/>
              <p:nvPr/>
            </p:nvSpPr>
            <p:spPr>
              <a:xfrm>
                <a:off x="3902024" y="5628214"/>
                <a:ext cx="197130" cy="123884"/>
              </a:xfrm>
              <a:custGeom>
                <a:avLst/>
                <a:gdLst>
                  <a:gd name="connsiteX0" fmla="*/ 210987 w 210987"/>
                  <a:gd name="connsiteY0" fmla="*/ 0 h 151115"/>
                  <a:gd name="connsiteX1" fmla="*/ 15044 w 210987"/>
                  <a:gd name="connsiteY1" fmla="*/ 143692 h 151115"/>
                  <a:gd name="connsiteX2" fmla="*/ 28107 w 210987"/>
                  <a:gd name="connsiteY2" fmla="*/ 117566 h 151115"/>
                  <a:gd name="connsiteX0" fmla="*/ 197130 w 197130"/>
                  <a:gd name="connsiteY0" fmla="*/ 0 h 144359"/>
                  <a:gd name="connsiteX1" fmla="*/ 1187 w 197130"/>
                  <a:gd name="connsiteY1" fmla="*/ 143692 h 144359"/>
                  <a:gd name="connsiteX2" fmla="*/ 115850 w 197130"/>
                  <a:gd name="connsiteY2" fmla="*/ 51825 h 144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7130" h="144359">
                    <a:moveTo>
                      <a:pt x="197130" y="0"/>
                    </a:moveTo>
                    <a:cubicBezTo>
                      <a:pt x="114398" y="62049"/>
                      <a:pt x="14734" y="135055"/>
                      <a:pt x="1187" y="143692"/>
                    </a:cubicBezTo>
                    <a:cubicBezTo>
                      <a:pt x="-12360" y="152329"/>
                      <a:pt x="94078" y="74685"/>
                      <a:pt x="115850" y="51825"/>
                    </a:cubicBezTo>
                  </a:path>
                </a:pathLst>
              </a:custGeom>
              <a:noFill/>
              <a:ln w="19050" cap="rnd">
                <a:solidFill>
                  <a:schemeClr val="accent1">
                    <a:lumMod val="50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4" name="任意多边形 103"/>
              <p:cNvSpPr/>
              <p:nvPr/>
            </p:nvSpPr>
            <p:spPr>
              <a:xfrm>
                <a:off x="4187147" y="5612305"/>
                <a:ext cx="161365" cy="128221"/>
              </a:xfrm>
              <a:custGeom>
                <a:avLst/>
                <a:gdLst>
                  <a:gd name="connsiteX0" fmla="*/ 161365 w 161365"/>
                  <a:gd name="connsiteY0" fmla="*/ 0 h 149412"/>
                  <a:gd name="connsiteX1" fmla="*/ 0 w 161365"/>
                  <a:gd name="connsiteY1" fmla="*/ 149412 h 149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1365" h="149412">
                    <a:moveTo>
                      <a:pt x="161365" y="0"/>
                    </a:moveTo>
                    <a:lnTo>
                      <a:pt x="0" y="149412"/>
                    </a:lnTo>
                  </a:path>
                </a:pathLst>
              </a:custGeom>
              <a:noFill/>
              <a:ln w="19050" cap="rnd">
                <a:solidFill>
                  <a:schemeClr val="accent1">
                    <a:lumMod val="50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8680" y="1755982"/>
            <a:ext cx="4414593" cy="4414593"/>
          </a:xfrm>
          <a:prstGeom prst="rect">
            <a:avLst/>
          </a:prstGeom>
        </p:spPr>
      </p:pic>
      <p:sp>
        <p:nvSpPr>
          <p:cNvPr id="145" name="PA_库_任意多边形 184">
            <a:extLst>
              <a:ext uri="{FF2B5EF4-FFF2-40B4-BE49-F238E27FC236}">
                <a16:creationId xmlns:a16="http://schemas.microsoft.com/office/drawing/2014/main" id="{329E61FB-3D03-41CB-A706-7144B55F337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flipH="1">
            <a:off x="1323290" y="1059114"/>
            <a:ext cx="6340891" cy="3371045"/>
          </a:xfrm>
          <a:custGeom>
            <a:avLst/>
            <a:gdLst>
              <a:gd name="connsiteX0" fmla="*/ 6111936 w 6416813"/>
              <a:gd name="connsiteY0" fmla="*/ 519638 h 3001581"/>
              <a:gd name="connsiteX1" fmla="*/ 3290358 w 6416813"/>
              <a:gd name="connsiteY1" fmla="*/ 23250 h 3001581"/>
              <a:gd name="connsiteX2" fmla="*/ 103021 w 6416813"/>
              <a:gd name="connsiteY2" fmla="*/ 1029090 h 3001581"/>
              <a:gd name="connsiteX3" fmla="*/ 769227 w 6416813"/>
              <a:gd name="connsiteY3" fmla="*/ 2531318 h 3001581"/>
              <a:gd name="connsiteX4" fmla="*/ 272838 w 6416813"/>
              <a:gd name="connsiteY4" fmla="*/ 3001581 h 3001581"/>
              <a:gd name="connsiteX5" fmla="*/ 1539936 w 6416813"/>
              <a:gd name="connsiteY5" fmla="*/ 2688072 h 3001581"/>
              <a:gd name="connsiteX6" fmla="*/ 5824553 w 6416813"/>
              <a:gd name="connsiteY6" fmla="*/ 2648884 h 3001581"/>
              <a:gd name="connsiteX7" fmla="*/ 6111936 w 6416813"/>
              <a:gd name="connsiteY7" fmla="*/ 519638 h 3001581"/>
              <a:gd name="connsiteX0" fmla="*/ 6111936 w 6416813"/>
              <a:gd name="connsiteY0" fmla="*/ 519638 h 3001581"/>
              <a:gd name="connsiteX1" fmla="*/ 3290358 w 6416813"/>
              <a:gd name="connsiteY1" fmla="*/ 23250 h 3001581"/>
              <a:gd name="connsiteX2" fmla="*/ 103021 w 6416813"/>
              <a:gd name="connsiteY2" fmla="*/ 1029090 h 3001581"/>
              <a:gd name="connsiteX3" fmla="*/ 769227 w 6416813"/>
              <a:gd name="connsiteY3" fmla="*/ 2531318 h 3001581"/>
              <a:gd name="connsiteX4" fmla="*/ 272838 w 6416813"/>
              <a:gd name="connsiteY4" fmla="*/ 3001581 h 3001581"/>
              <a:gd name="connsiteX5" fmla="*/ 1539936 w 6416813"/>
              <a:gd name="connsiteY5" fmla="*/ 2688072 h 3001581"/>
              <a:gd name="connsiteX6" fmla="*/ 5824553 w 6416813"/>
              <a:gd name="connsiteY6" fmla="*/ 2648884 h 3001581"/>
              <a:gd name="connsiteX7" fmla="*/ 6111936 w 6416813"/>
              <a:gd name="connsiteY7" fmla="*/ 519638 h 3001581"/>
              <a:gd name="connsiteX0" fmla="*/ 6111936 w 6416813"/>
              <a:gd name="connsiteY0" fmla="*/ 519638 h 3001581"/>
              <a:gd name="connsiteX1" fmla="*/ 3290358 w 6416813"/>
              <a:gd name="connsiteY1" fmla="*/ 23250 h 3001581"/>
              <a:gd name="connsiteX2" fmla="*/ 103021 w 6416813"/>
              <a:gd name="connsiteY2" fmla="*/ 1029090 h 3001581"/>
              <a:gd name="connsiteX3" fmla="*/ 769227 w 6416813"/>
              <a:gd name="connsiteY3" fmla="*/ 2531318 h 3001581"/>
              <a:gd name="connsiteX4" fmla="*/ 272838 w 6416813"/>
              <a:gd name="connsiteY4" fmla="*/ 3001581 h 3001581"/>
              <a:gd name="connsiteX5" fmla="*/ 1539936 w 6416813"/>
              <a:gd name="connsiteY5" fmla="*/ 2688072 h 3001581"/>
              <a:gd name="connsiteX6" fmla="*/ 5824553 w 6416813"/>
              <a:gd name="connsiteY6" fmla="*/ 2648884 h 3001581"/>
              <a:gd name="connsiteX7" fmla="*/ 6111936 w 6416813"/>
              <a:gd name="connsiteY7" fmla="*/ 519638 h 3001581"/>
              <a:gd name="connsiteX0" fmla="*/ 6072123 w 6377000"/>
              <a:gd name="connsiteY0" fmla="*/ 519638 h 3001581"/>
              <a:gd name="connsiteX1" fmla="*/ 3250545 w 6377000"/>
              <a:gd name="connsiteY1" fmla="*/ 23250 h 3001581"/>
              <a:gd name="connsiteX2" fmla="*/ 63208 w 6377000"/>
              <a:gd name="connsiteY2" fmla="*/ 1029090 h 3001581"/>
              <a:gd name="connsiteX3" fmla="*/ 729414 w 6377000"/>
              <a:gd name="connsiteY3" fmla="*/ 2531318 h 3001581"/>
              <a:gd name="connsiteX4" fmla="*/ 233025 w 6377000"/>
              <a:gd name="connsiteY4" fmla="*/ 3001581 h 3001581"/>
              <a:gd name="connsiteX5" fmla="*/ 1500123 w 6377000"/>
              <a:gd name="connsiteY5" fmla="*/ 2688072 h 3001581"/>
              <a:gd name="connsiteX6" fmla="*/ 5784740 w 6377000"/>
              <a:gd name="connsiteY6" fmla="*/ 2648884 h 3001581"/>
              <a:gd name="connsiteX7" fmla="*/ 6072123 w 6377000"/>
              <a:gd name="connsiteY7" fmla="*/ 519638 h 3001581"/>
              <a:gd name="connsiteX0" fmla="*/ 6202752 w 6463800"/>
              <a:gd name="connsiteY0" fmla="*/ 673348 h 2985474"/>
              <a:gd name="connsiteX1" fmla="*/ 3250545 w 6463800"/>
              <a:gd name="connsiteY1" fmla="*/ 7143 h 2985474"/>
              <a:gd name="connsiteX2" fmla="*/ 63208 w 6463800"/>
              <a:gd name="connsiteY2" fmla="*/ 1012983 h 2985474"/>
              <a:gd name="connsiteX3" fmla="*/ 729414 w 6463800"/>
              <a:gd name="connsiteY3" fmla="*/ 2515211 h 2985474"/>
              <a:gd name="connsiteX4" fmla="*/ 233025 w 6463800"/>
              <a:gd name="connsiteY4" fmla="*/ 2985474 h 2985474"/>
              <a:gd name="connsiteX5" fmla="*/ 1500123 w 6463800"/>
              <a:gd name="connsiteY5" fmla="*/ 2671965 h 2985474"/>
              <a:gd name="connsiteX6" fmla="*/ 5784740 w 6463800"/>
              <a:gd name="connsiteY6" fmla="*/ 2632777 h 2985474"/>
              <a:gd name="connsiteX7" fmla="*/ 6202752 w 6463800"/>
              <a:gd name="connsiteY7" fmla="*/ 673348 h 2985474"/>
              <a:gd name="connsiteX0" fmla="*/ 6202752 w 6463800"/>
              <a:gd name="connsiteY0" fmla="*/ 673348 h 3037725"/>
              <a:gd name="connsiteX1" fmla="*/ 3250545 w 6463800"/>
              <a:gd name="connsiteY1" fmla="*/ 7143 h 3037725"/>
              <a:gd name="connsiteX2" fmla="*/ 63208 w 6463800"/>
              <a:gd name="connsiteY2" fmla="*/ 1012983 h 3037725"/>
              <a:gd name="connsiteX3" fmla="*/ 729414 w 6463800"/>
              <a:gd name="connsiteY3" fmla="*/ 2515211 h 3037725"/>
              <a:gd name="connsiteX4" fmla="*/ 533471 w 6463800"/>
              <a:gd name="connsiteY4" fmla="*/ 3037725 h 3037725"/>
              <a:gd name="connsiteX5" fmla="*/ 1500123 w 6463800"/>
              <a:gd name="connsiteY5" fmla="*/ 2671965 h 3037725"/>
              <a:gd name="connsiteX6" fmla="*/ 5784740 w 6463800"/>
              <a:gd name="connsiteY6" fmla="*/ 2632777 h 3037725"/>
              <a:gd name="connsiteX7" fmla="*/ 6202752 w 6463800"/>
              <a:gd name="connsiteY7" fmla="*/ 673348 h 3037725"/>
              <a:gd name="connsiteX0" fmla="*/ 6202752 w 6399662"/>
              <a:gd name="connsiteY0" fmla="*/ 673568 h 3037945"/>
              <a:gd name="connsiteX1" fmla="*/ 3250545 w 6399662"/>
              <a:gd name="connsiteY1" fmla="*/ 7363 h 3037945"/>
              <a:gd name="connsiteX2" fmla="*/ 63208 w 6399662"/>
              <a:gd name="connsiteY2" fmla="*/ 1013203 h 3037945"/>
              <a:gd name="connsiteX3" fmla="*/ 729414 w 6399662"/>
              <a:gd name="connsiteY3" fmla="*/ 2515431 h 3037945"/>
              <a:gd name="connsiteX4" fmla="*/ 533471 w 6399662"/>
              <a:gd name="connsiteY4" fmla="*/ 3037945 h 3037945"/>
              <a:gd name="connsiteX5" fmla="*/ 1500123 w 6399662"/>
              <a:gd name="connsiteY5" fmla="*/ 2672185 h 3037945"/>
              <a:gd name="connsiteX6" fmla="*/ 5614923 w 6399662"/>
              <a:gd name="connsiteY6" fmla="*/ 2698311 h 3037945"/>
              <a:gd name="connsiteX7" fmla="*/ 6202752 w 6399662"/>
              <a:gd name="connsiteY7" fmla="*/ 673568 h 3037945"/>
              <a:gd name="connsiteX0" fmla="*/ 6202752 w 6427727"/>
              <a:gd name="connsiteY0" fmla="*/ 673568 h 3037945"/>
              <a:gd name="connsiteX1" fmla="*/ 3250545 w 6427727"/>
              <a:gd name="connsiteY1" fmla="*/ 7363 h 3037945"/>
              <a:gd name="connsiteX2" fmla="*/ 63208 w 6427727"/>
              <a:gd name="connsiteY2" fmla="*/ 1013203 h 3037945"/>
              <a:gd name="connsiteX3" fmla="*/ 729414 w 6427727"/>
              <a:gd name="connsiteY3" fmla="*/ 2515431 h 3037945"/>
              <a:gd name="connsiteX4" fmla="*/ 533471 w 6427727"/>
              <a:gd name="connsiteY4" fmla="*/ 3037945 h 3037945"/>
              <a:gd name="connsiteX5" fmla="*/ 1500123 w 6427727"/>
              <a:gd name="connsiteY5" fmla="*/ 2672185 h 3037945"/>
              <a:gd name="connsiteX6" fmla="*/ 5614923 w 6427727"/>
              <a:gd name="connsiteY6" fmla="*/ 2698311 h 3037945"/>
              <a:gd name="connsiteX7" fmla="*/ 6202752 w 6427727"/>
              <a:gd name="connsiteY7" fmla="*/ 673568 h 3037945"/>
              <a:gd name="connsiteX0" fmla="*/ 6202752 w 6427727"/>
              <a:gd name="connsiteY0" fmla="*/ 666268 h 3030645"/>
              <a:gd name="connsiteX1" fmla="*/ 3250545 w 6427727"/>
              <a:gd name="connsiteY1" fmla="*/ 63 h 3030645"/>
              <a:gd name="connsiteX2" fmla="*/ 63208 w 6427727"/>
              <a:gd name="connsiteY2" fmla="*/ 1005903 h 3030645"/>
              <a:gd name="connsiteX3" fmla="*/ 729414 w 6427727"/>
              <a:gd name="connsiteY3" fmla="*/ 2508131 h 3030645"/>
              <a:gd name="connsiteX4" fmla="*/ 533471 w 6427727"/>
              <a:gd name="connsiteY4" fmla="*/ 3030645 h 3030645"/>
              <a:gd name="connsiteX5" fmla="*/ 1500123 w 6427727"/>
              <a:gd name="connsiteY5" fmla="*/ 2664885 h 3030645"/>
              <a:gd name="connsiteX6" fmla="*/ 5614923 w 6427727"/>
              <a:gd name="connsiteY6" fmla="*/ 2691011 h 3030645"/>
              <a:gd name="connsiteX7" fmla="*/ 6202752 w 6427727"/>
              <a:gd name="connsiteY7" fmla="*/ 666268 h 3030645"/>
              <a:gd name="connsiteX0" fmla="*/ 6202752 w 6445028"/>
              <a:gd name="connsiteY0" fmla="*/ 666309 h 3030686"/>
              <a:gd name="connsiteX1" fmla="*/ 3250545 w 6445028"/>
              <a:gd name="connsiteY1" fmla="*/ 104 h 3030686"/>
              <a:gd name="connsiteX2" fmla="*/ 63208 w 6445028"/>
              <a:gd name="connsiteY2" fmla="*/ 1005944 h 3030686"/>
              <a:gd name="connsiteX3" fmla="*/ 729414 w 6445028"/>
              <a:gd name="connsiteY3" fmla="*/ 2508172 h 3030686"/>
              <a:gd name="connsiteX4" fmla="*/ 533471 w 6445028"/>
              <a:gd name="connsiteY4" fmla="*/ 3030686 h 3030686"/>
              <a:gd name="connsiteX5" fmla="*/ 1500123 w 6445028"/>
              <a:gd name="connsiteY5" fmla="*/ 2664926 h 3030686"/>
              <a:gd name="connsiteX6" fmla="*/ 5614923 w 6445028"/>
              <a:gd name="connsiteY6" fmla="*/ 2691052 h 3030686"/>
              <a:gd name="connsiteX7" fmla="*/ 6202752 w 6445028"/>
              <a:gd name="connsiteY7" fmla="*/ 666309 h 3030686"/>
              <a:gd name="connsiteX0" fmla="*/ 6202752 w 6445028"/>
              <a:gd name="connsiteY0" fmla="*/ 666309 h 2805650"/>
              <a:gd name="connsiteX1" fmla="*/ 3250545 w 6445028"/>
              <a:gd name="connsiteY1" fmla="*/ 104 h 2805650"/>
              <a:gd name="connsiteX2" fmla="*/ 63208 w 6445028"/>
              <a:gd name="connsiteY2" fmla="*/ 1005944 h 2805650"/>
              <a:gd name="connsiteX3" fmla="*/ 729414 w 6445028"/>
              <a:gd name="connsiteY3" fmla="*/ 2508172 h 2805650"/>
              <a:gd name="connsiteX4" fmla="*/ 23517 w 6445028"/>
              <a:gd name="connsiteY4" fmla="*/ 2731748 h 2805650"/>
              <a:gd name="connsiteX5" fmla="*/ 1500123 w 6445028"/>
              <a:gd name="connsiteY5" fmla="*/ 2664926 h 2805650"/>
              <a:gd name="connsiteX6" fmla="*/ 5614923 w 6445028"/>
              <a:gd name="connsiteY6" fmla="*/ 2691052 h 2805650"/>
              <a:gd name="connsiteX7" fmla="*/ 6202752 w 6445028"/>
              <a:gd name="connsiteY7" fmla="*/ 666309 h 2805650"/>
              <a:gd name="connsiteX0" fmla="*/ 6293740 w 6536016"/>
              <a:gd name="connsiteY0" fmla="*/ 666309 h 2805650"/>
              <a:gd name="connsiteX1" fmla="*/ 3341533 w 6536016"/>
              <a:gd name="connsiteY1" fmla="*/ 104 h 2805650"/>
              <a:gd name="connsiteX2" fmla="*/ 154196 w 6536016"/>
              <a:gd name="connsiteY2" fmla="*/ 1005944 h 2805650"/>
              <a:gd name="connsiteX3" fmla="*/ 521464 w 6536016"/>
              <a:gd name="connsiteY3" fmla="*/ 2121311 h 2805650"/>
              <a:gd name="connsiteX4" fmla="*/ 114505 w 6536016"/>
              <a:gd name="connsiteY4" fmla="*/ 2731748 h 2805650"/>
              <a:gd name="connsiteX5" fmla="*/ 1591111 w 6536016"/>
              <a:gd name="connsiteY5" fmla="*/ 2664926 h 2805650"/>
              <a:gd name="connsiteX6" fmla="*/ 5705911 w 6536016"/>
              <a:gd name="connsiteY6" fmla="*/ 2691052 h 2805650"/>
              <a:gd name="connsiteX7" fmla="*/ 6293740 w 6536016"/>
              <a:gd name="connsiteY7" fmla="*/ 666309 h 2805650"/>
              <a:gd name="connsiteX0" fmla="*/ 6293740 w 6524352"/>
              <a:gd name="connsiteY0" fmla="*/ 666309 h 2813024"/>
              <a:gd name="connsiteX1" fmla="*/ 3341533 w 6524352"/>
              <a:gd name="connsiteY1" fmla="*/ 104 h 2813024"/>
              <a:gd name="connsiteX2" fmla="*/ 154196 w 6524352"/>
              <a:gd name="connsiteY2" fmla="*/ 1005944 h 2813024"/>
              <a:gd name="connsiteX3" fmla="*/ 521464 w 6524352"/>
              <a:gd name="connsiteY3" fmla="*/ 2121311 h 2813024"/>
              <a:gd name="connsiteX4" fmla="*/ 114505 w 6524352"/>
              <a:gd name="connsiteY4" fmla="*/ 2731748 h 2813024"/>
              <a:gd name="connsiteX5" fmla="*/ 1169081 w 6524352"/>
              <a:gd name="connsiteY5" fmla="*/ 2541833 h 2813024"/>
              <a:gd name="connsiteX6" fmla="*/ 5705911 w 6524352"/>
              <a:gd name="connsiteY6" fmla="*/ 2691052 h 2813024"/>
              <a:gd name="connsiteX7" fmla="*/ 6293740 w 6524352"/>
              <a:gd name="connsiteY7" fmla="*/ 666309 h 2813024"/>
              <a:gd name="connsiteX0" fmla="*/ 6293740 w 6524352"/>
              <a:gd name="connsiteY0" fmla="*/ 666309 h 2813024"/>
              <a:gd name="connsiteX1" fmla="*/ 3341533 w 6524352"/>
              <a:gd name="connsiteY1" fmla="*/ 104 h 2813024"/>
              <a:gd name="connsiteX2" fmla="*/ 154196 w 6524352"/>
              <a:gd name="connsiteY2" fmla="*/ 1005944 h 2813024"/>
              <a:gd name="connsiteX3" fmla="*/ 521464 w 6524352"/>
              <a:gd name="connsiteY3" fmla="*/ 2121311 h 2813024"/>
              <a:gd name="connsiteX4" fmla="*/ 114505 w 6524352"/>
              <a:gd name="connsiteY4" fmla="*/ 2731748 h 2813024"/>
              <a:gd name="connsiteX5" fmla="*/ 1169081 w 6524352"/>
              <a:gd name="connsiteY5" fmla="*/ 2541833 h 2813024"/>
              <a:gd name="connsiteX6" fmla="*/ 5705911 w 6524352"/>
              <a:gd name="connsiteY6" fmla="*/ 2691052 h 2813024"/>
              <a:gd name="connsiteX7" fmla="*/ 6293740 w 6524352"/>
              <a:gd name="connsiteY7" fmla="*/ 666309 h 2813024"/>
              <a:gd name="connsiteX0" fmla="*/ 6179235 w 6409847"/>
              <a:gd name="connsiteY0" fmla="*/ 677805 h 2824520"/>
              <a:gd name="connsiteX1" fmla="*/ 3227028 w 6409847"/>
              <a:gd name="connsiteY1" fmla="*/ 11600 h 2824520"/>
              <a:gd name="connsiteX2" fmla="*/ 180368 w 6409847"/>
              <a:gd name="connsiteY2" fmla="*/ 401978 h 2824520"/>
              <a:gd name="connsiteX3" fmla="*/ 406959 w 6409847"/>
              <a:gd name="connsiteY3" fmla="*/ 2132807 h 2824520"/>
              <a:gd name="connsiteX4" fmla="*/ 0 w 6409847"/>
              <a:gd name="connsiteY4" fmla="*/ 2743244 h 2824520"/>
              <a:gd name="connsiteX5" fmla="*/ 1054576 w 6409847"/>
              <a:gd name="connsiteY5" fmla="*/ 2553329 h 2824520"/>
              <a:gd name="connsiteX6" fmla="*/ 5591406 w 6409847"/>
              <a:gd name="connsiteY6" fmla="*/ 2702548 h 2824520"/>
              <a:gd name="connsiteX7" fmla="*/ 6179235 w 6409847"/>
              <a:gd name="connsiteY7" fmla="*/ 677805 h 2824520"/>
              <a:gd name="connsiteX0" fmla="*/ 6283237 w 6513849"/>
              <a:gd name="connsiteY0" fmla="*/ 707296 h 2854011"/>
              <a:gd name="connsiteX1" fmla="*/ 3331030 w 6513849"/>
              <a:gd name="connsiteY1" fmla="*/ 41091 h 2854011"/>
              <a:gd name="connsiteX2" fmla="*/ 284370 w 6513849"/>
              <a:gd name="connsiteY2" fmla="*/ 431469 h 2854011"/>
              <a:gd name="connsiteX3" fmla="*/ 510961 w 6513849"/>
              <a:gd name="connsiteY3" fmla="*/ 2162298 h 2854011"/>
              <a:gd name="connsiteX4" fmla="*/ 104002 w 6513849"/>
              <a:gd name="connsiteY4" fmla="*/ 2772735 h 2854011"/>
              <a:gd name="connsiteX5" fmla="*/ 1158578 w 6513849"/>
              <a:gd name="connsiteY5" fmla="*/ 2582820 h 2854011"/>
              <a:gd name="connsiteX6" fmla="*/ 5695408 w 6513849"/>
              <a:gd name="connsiteY6" fmla="*/ 2732039 h 2854011"/>
              <a:gd name="connsiteX7" fmla="*/ 6283237 w 6513849"/>
              <a:gd name="connsiteY7" fmla="*/ 707296 h 2854011"/>
              <a:gd name="connsiteX0" fmla="*/ 6283237 w 6513849"/>
              <a:gd name="connsiteY0" fmla="*/ 707296 h 2854011"/>
              <a:gd name="connsiteX1" fmla="*/ 3331030 w 6513849"/>
              <a:gd name="connsiteY1" fmla="*/ 41091 h 2854011"/>
              <a:gd name="connsiteX2" fmla="*/ 284370 w 6513849"/>
              <a:gd name="connsiteY2" fmla="*/ 431469 h 2854011"/>
              <a:gd name="connsiteX3" fmla="*/ 510961 w 6513849"/>
              <a:gd name="connsiteY3" fmla="*/ 2162298 h 2854011"/>
              <a:gd name="connsiteX4" fmla="*/ 104002 w 6513849"/>
              <a:gd name="connsiteY4" fmla="*/ 2772735 h 2854011"/>
              <a:gd name="connsiteX5" fmla="*/ 1158578 w 6513849"/>
              <a:gd name="connsiteY5" fmla="*/ 2582820 h 2854011"/>
              <a:gd name="connsiteX6" fmla="*/ 5695408 w 6513849"/>
              <a:gd name="connsiteY6" fmla="*/ 2732039 h 2854011"/>
              <a:gd name="connsiteX7" fmla="*/ 6283237 w 6513849"/>
              <a:gd name="connsiteY7" fmla="*/ 707296 h 2854011"/>
              <a:gd name="connsiteX0" fmla="*/ 6283237 w 6513849"/>
              <a:gd name="connsiteY0" fmla="*/ 707296 h 2854011"/>
              <a:gd name="connsiteX1" fmla="*/ 3331030 w 6513849"/>
              <a:gd name="connsiteY1" fmla="*/ 41091 h 2854011"/>
              <a:gd name="connsiteX2" fmla="*/ 284370 w 6513849"/>
              <a:gd name="connsiteY2" fmla="*/ 431469 h 2854011"/>
              <a:gd name="connsiteX3" fmla="*/ 510961 w 6513849"/>
              <a:gd name="connsiteY3" fmla="*/ 2162298 h 2854011"/>
              <a:gd name="connsiteX4" fmla="*/ 104002 w 6513849"/>
              <a:gd name="connsiteY4" fmla="*/ 2772735 h 2854011"/>
              <a:gd name="connsiteX5" fmla="*/ 1158578 w 6513849"/>
              <a:gd name="connsiteY5" fmla="*/ 2582820 h 2854011"/>
              <a:gd name="connsiteX6" fmla="*/ 5695408 w 6513849"/>
              <a:gd name="connsiteY6" fmla="*/ 2732039 h 2854011"/>
              <a:gd name="connsiteX7" fmla="*/ 6283237 w 6513849"/>
              <a:gd name="connsiteY7" fmla="*/ 707296 h 2854011"/>
              <a:gd name="connsiteX0" fmla="*/ 6283237 w 6513849"/>
              <a:gd name="connsiteY0" fmla="*/ 707296 h 2891114"/>
              <a:gd name="connsiteX1" fmla="*/ 3331030 w 6513849"/>
              <a:gd name="connsiteY1" fmla="*/ 41091 h 2891114"/>
              <a:gd name="connsiteX2" fmla="*/ 284370 w 6513849"/>
              <a:gd name="connsiteY2" fmla="*/ 431469 h 2891114"/>
              <a:gd name="connsiteX3" fmla="*/ 510961 w 6513849"/>
              <a:gd name="connsiteY3" fmla="*/ 2162298 h 2891114"/>
              <a:gd name="connsiteX4" fmla="*/ 104002 w 6513849"/>
              <a:gd name="connsiteY4" fmla="*/ 2772735 h 2891114"/>
              <a:gd name="connsiteX5" fmla="*/ 1158578 w 6513849"/>
              <a:gd name="connsiteY5" fmla="*/ 2582820 h 2891114"/>
              <a:gd name="connsiteX6" fmla="*/ 5695408 w 6513849"/>
              <a:gd name="connsiteY6" fmla="*/ 2732039 h 2891114"/>
              <a:gd name="connsiteX7" fmla="*/ 6283237 w 6513849"/>
              <a:gd name="connsiteY7" fmla="*/ 707296 h 2891114"/>
              <a:gd name="connsiteX0" fmla="*/ 6179235 w 6409847"/>
              <a:gd name="connsiteY0" fmla="*/ 707296 h 2891114"/>
              <a:gd name="connsiteX1" fmla="*/ 3227028 w 6409847"/>
              <a:gd name="connsiteY1" fmla="*/ 41091 h 2891114"/>
              <a:gd name="connsiteX2" fmla="*/ 444137 w 6409847"/>
              <a:gd name="connsiteY2" fmla="*/ 431469 h 2891114"/>
              <a:gd name="connsiteX3" fmla="*/ 406959 w 6409847"/>
              <a:gd name="connsiteY3" fmla="*/ 2162298 h 2891114"/>
              <a:gd name="connsiteX4" fmla="*/ 0 w 6409847"/>
              <a:gd name="connsiteY4" fmla="*/ 2772735 h 2891114"/>
              <a:gd name="connsiteX5" fmla="*/ 1054576 w 6409847"/>
              <a:gd name="connsiteY5" fmla="*/ 2582820 h 2891114"/>
              <a:gd name="connsiteX6" fmla="*/ 5591406 w 6409847"/>
              <a:gd name="connsiteY6" fmla="*/ 2732039 h 2891114"/>
              <a:gd name="connsiteX7" fmla="*/ 6179235 w 6409847"/>
              <a:gd name="connsiteY7" fmla="*/ 707296 h 2891114"/>
              <a:gd name="connsiteX0" fmla="*/ 6179235 w 6409847"/>
              <a:gd name="connsiteY0" fmla="*/ 691737 h 2875555"/>
              <a:gd name="connsiteX1" fmla="*/ 3227028 w 6409847"/>
              <a:gd name="connsiteY1" fmla="*/ 25532 h 2875555"/>
              <a:gd name="connsiteX2" fmla="*/ 444137 w 6409847"/>
              <a:gd name="connsiteY2" fmla="*/ 415910 h 2875555"/>
              <a:gd name="connsiteX3" fmla="*/ 406959 w 6409847"/>
              <a:gd name="connsiteY3" fmla="*/ 2146739 h 2875555"/>
              <a:gd name="connsiteX4" fmla="*/ 0 w 6409847"/>
              <a:gd name="connsiteY4" fmla="*/ 2757176 h 2875555"/>
              <a:gd name="connsiteX5" fmla="*/ 1054576 w 6409847"/>
              <a:gd name="connsiteY5" fmla="*/ 2567261 h 2875555"/>
              <a:gd name="connsiteX6" fmla="*/ 5591406 w 6409847"/>
              <a:gd name="connsiteY6" fmla="*/ 2716480 h 2875555"/>
              <a:gd name="connsiteX7" fmla="*/ 6179235 w 6409847"/>
              <a:gd name="connsiteY7" fmla="*/ 691737 h 2875555"/>
              <a:gd name="connsiteX0" fmla="*/ 6179235 w 6392473"/>
              <a:gd name="connsiteY0" fmla="*/ 719790 h 2903608"/>
              <a:gd name="connsiteX1" fmla="*/ 3227028 w 6392473"/>
              <a:gd name="connsiteY1" fmla="*/ 831 h 2903608"/>
              <a:gd name="connsiteX2" fmla="*/ 444137 w 6392473"/>
              <a:gd name="connsiteY2" fmla="*/ 443963 h 2903608"/>
              <a:gd name="connsiteX3" fmla="*/ 406959 w 6392473"/>
              <a:gd name="connsiteY3" fmla="*/ 2174792 h 2903608"/>
              <a:gd name="connsiteX4" fmla="*/ 0 w 6392473"/>
              <a:gd name="connsiteY4" fmla="*/ 2785229 h 2903608"/>
              <a:gd name="connsiteX5" fmla="*/ 1054576 w 6392473"/>
              <a:gd name="connsiteY5" fmla="*/ 2595314 h 2903608"/>
              <a:gd name="connsiteX6" fmla="*/ 5591406 w 6392473"/>
              <a:gd name="connsiteY6" fmla="*/ 2744533 h 2903608"/>
              <a:gd name="connsiteX7" fmla="*/ 6179235 w 6392473"/>
              <a:gd name="connsiteY7" fmla="*/ 719790 h 2903608"/>
              <a:gd name="connsiteX0" fmla="*/ 6179235 w 6392473"/>
              <a:gd name="connsiteY0" fmla="*/ 721488 h 2905306"/>
              <a:gd name="connsiteX1" fmla="*/ 3227028 w 6392473"/>
              <a:gd name="connsiteY1" fmla="*/ 2529 h 2905306"/>
              <a:gd name="connsiteX2" fmla="*/ 444137 w 6392473"/>
              <a:gd name="connsiteY2" fmla="*/ 445661 h 2905306"/>
              <a:gd name="connsiteX3" fmla="*/ 406959 w 6392473"/>
              <a:gd name="connsiteY3" fmla="*/ 2176490 h 2905306"/>
              <a:gd name="connsiteX4" fmla="*/ 0 w 6392473"/>
              <a:gd name="connsiteY4" fmla="*/ 2786927 h 2905306"/>
              <a:gd name="connsiteX5" fmla="*/ 1054576 w 6392473"/>
              <a:gd name="connsiteY5" fmla="*/ 2597012 h 2905306"/>
              <a:gd name="connsiteX6" fmla="*/ 5591406 w 6392473"/>
              <a:gd name="connsiteY6" fmla="*/ 2746231 h 2905306"/>
              <a:gd name="connsiteX7" fmla="*/ 6179235 w 6392473"/>
              <a:gd name="connsiteY7" fmla="*/ 721488 h 2905306"/>
              <a:gd name="connsiteX0" fmla="*/ 6167660 w 6380898"/>
              <a:gd name="connsiteY0" fmla="*/ 721488 h 2905306"/>
              <a:gd name="connsiteX1" fmla="*/ 3215453 w 6380898"/>
              <a:gd name="connsiteY1" fmla="*/ 2529 h 2905306"/>
              <a:gd name="connsiteX2" fmla="*/ 432562 w 6380898"/>
              <a:gd name="connsiteY2" fmla="*/ 445661 h 2905306"/>
              <a:gd name="connsiteX3" fmla="*/ 395384 w 6380898"/>
              <a:gd name="connsiteY3" fmla="*/ 2176490 h 2905306"/>
              <a:gd name="connsiteX4" fmla="*/ 0 w 6380898"/>
              <a:gd name="connsiteY4" fmla="*/ 2416537 h 2905306"/>
              <a:gd name="connsiteX5" fmla="*/ 1043001 w 6380898"/>
              <a:gd name="connsiteY5" fmla="*/ 2597012 h 2905306"/>
              <a:gd name="connsiteX6" fmla="*/ 5579831 w 6380898"/>
              <a:gd name="connsiteY6" fmla="*/ 2746231 h 2905306"/>
              <a:gd name="connsiteX7" fmla="*/ 6167660 w 6380898"/>
              <a:gd name="connsiteY7" fmla="*/ 721488 h 2905306"/>
              <a:gd name="connsiteX0" fmla="*/ 6167660 w 6380898"/>
              <a:gd name="connsiteY0" fmla="*/ 719649 h 2903467"/>
              <a:gd name="connsiteX1" fmla="*/ 3215453 w 6380898"/>
              <a:gd name="connsiteY1" fmla="*/ 690 h 2903467"/>
              <a:gd name="connsiteX2" fmla="*/ 432562 w 6380898"/>
              <a:gd name="connsiteY2" fmla="*/ 443822 h 2903467"/>
              <a:gd name="connsiteX3" fmla="*/ 418534 w 6380898"/>
              <a:gd name="connsiteY3" fmla="*/ 2035755 h 2903467"/>
              <a:gd name="connsiteX4" fmla="*/ 0 w 6380898"/>
              <a:gd name="connsiteY4" fmla="*/ 2414698 h 2903467"/>
              <a:gd name="connsiteX5" fmla="*/ 1043001 w 6380898"/>
              <a:gd name="connsiteY5" fmla="*/ 2595173 h 2903467"/>
              <a:gd name="connsiteX6" fmla="*/ 5579831 w 6380898"/>
              <a:gd name="connsiteY6" fmla="*/ 2744392 h 2903467"/>
              <a:gd name="connsiteX7" fmla="*/ 6167660 w 6380898"/>
              <a:gd name="connsiteY7" fmla="*/ 719649 h 2903467"/>
              <a:gd name="connsiteX0" fmla="*/ 6167660 w 6380898"/>
              <a:gd name="connsiteY0" fmla="*/ 719649 h 2903467"/>
              <a:gd name="connsiteX1" fmla="*/ 3215453 w 6380898"/>
              <a:gd name="connsiteY1" fmla="*/ 690 h 2903467"/>
              <a:gd name="connsiteX2" fmla="*/ 432562 w 6380898"/>
              <a:gd name="connsiteY2" fmla="*/ 443822 h 2903467"/>
              <a:gd name="connsiteX3" fmla="*/ 418534 w 6380898"/>
              <a:gd name="connsiteY3" fmla="*/ 2035755 h 2903467"/>
              <a:gd name="connsiteX4" fmla="*/ 0 w 6380898"/>
              <a:gd name="connsiteY4" fmla="*/ 2414698 h 2903467"/>
              <a:gd name="connsiteX5" fmla="*/ 1043001 w 6380898"/>
              <a:gd name="connsiteY5" fmla="*/ 2595173 h 2903467"/>
              <a:gd name="connsiteX6" fmla="*/ 5579831 w 6380898"/>
              <a:gd name="connsiteY6" fmla="*/ 2744392 h 2903467"/>
              <a:gd name="connsiteX7" fmla="*/ 6167660 w 6380898"/>
              <a:gd name="connsiteY7" fmla="*/ 719649 h 2903467"/>
              <a:gd name="connsiteX0" fmla="*/ 6167660 w 6383718"/>
              <a:gd name="connsiteY0" fmla="*/ 719649 h 2869136"/>
              <a:gd name="connsiteX1" fmla="*/ 3215453 w 6383718"/>
              <a:gd name="connsiteY1" fmla="*/ 690 h 2869136"/>
              <a:gd name="connsiteX2" fmla="*/ 432562 w 6383718"/>
              <a:gd name="connsiteY2" fmla="*/ 443822 h 2869136"/>
              <a:gd name="connsiteX3" fmla="*/ 418534 w 6383718"/>
              <a:gd name="connsiteY3" fmla="*/ 2035755 h 2869136"/>
              <a:gd name="connsiteX4" fmla="*/ 0 w 6383718"/>
              <a:gd name="connsiteY4" fmla="*/ 2414698 h 2869136"/>
              <a:gd name="connsiteX5" fmla="*/ 973553 w 6383718"/>
              <a:gd name="connsiteY5" fmla="*/ 2491000 h 2869136"/>
              <a:gd name="connsiteX6" fmla="*/ 5579831 w 6383718"/>
              <a:gd name="connsiteY6" fmla="*/ 2744392 h 2869136"/>
              <a:gd name="connsiteX7" fmla="*/ 6167660 w 6383718"/>
              <a:gd name="connsiteY7" fmla="*/ 719649 h 2869136"/>
              <a:gd name="connsiteX0" fmla="*/ 6167660 w 6383718"/>
              <a:gd name="connsiteY0" fmla="*/ 719649 h 3254840"/>
              <a:gd name="connsiteX1" fmla="*/ 3215453 w 6383718"/>
              <a:gd name="connsiteY1" fmla="*/ 690 h 3254840"/>
              <a:gd name="connsiteX2" fmla="*/ 432562 w 6383718"/>
              <a:gd name="connsiteY2" fmla="*/ 443822 h 3254840"/>
              <a:gd name="connsiteX3" fmla="*/ 418534 w 6383718"/>
              <a:gd name="connsiteY3" fmla="*/ 2035755 h 3254840"/>
              <a:gd name="connsiteX4" fmla="*/ 0 w 6383718"/>
              <a:gd name="connsiteY4" fmla="*/ 2414698 h 3254840"/>
              <a:gd name="connsiteX5" fmla="*/ 973553 w 6383718"/>
              <a:gd name="connsiteY5" fmla="*/ 2491000 h 3254840"/>
              <a:gd name="connsiteX6" fmla="*/ 5579831 w 6383718"/>
              <a:gd name="connsiteY6" fmla="*/ 2744392 h 3254840"/>
              <a:gd name="connsiteX7" fmla="*/ 6167660 w 6383718"/>
              <a:gd name="connsiteY7" fmla="*/ 719649 h 3254840"/>
              <a:gd name="connsiteX0" fmla="*/ 6167660 w 6383718"/>
              <a:gd name="connsiteY0" fmla="*/ 719649 h 3254840"/>
              <a:gd name="connsiteX1" fmla="*/ 3215453 w 6383718"/>
              <a:gd name="connsiteY1" fmla="*/ 690 h 3254840"/>
              <a:gd name="connsiteX2" fmla="*/ 432562 w 6383718"/>
              <a:gd name="connsiteY2" fmla="*/ 443822 h 3254840"/>
              <a:gd name="connsiteX3" fmla="*/ 418534 w 6383718"/>
              <a:gd name="connsiteY3" fmla="*/ 2035755 h 3254840"/>
              <a:gd name="connsiteX4" fmla="*/ 0 w 6383718"/>
              <a:gd name="connsiteY4" fmla="*/ 2414698 h 3254840"/>
              <a:gd name="connsiteX5" fmla="*/ 973553 w 6383718"/>
              <a:gd name="connsiteY5" fmla="*/ 2491000 h 3254840"/>
              <a:gd name="connsiteX6" fmla="*/ 5579831 w 6383718"/>
              <a:gd name="connsiteY6" fmla="*/ 2744392 h 3254840"/>
              <a:gd name="connsiteX7" fmla="*/ 6167660 w 6383718"/>
              <a:gd name="connsiteY7" fmla="*/ 719649 h 3254840"/>
              <a:gd name="connsiteX0" fmla="*/ 6167660 w 6383718"/>
              <a:gd name="connsiteY0" fmla="*/ 719649 h 3254840"/>
              <a:gd name="connsiteX1" fmla="*/ 3215453 w 6383718"/>
              <a:gd name="connsiteY1" fmla="*/ 690 h 3254840"/>
              <a:gd name="connsiteX2" fmla="*/ 432562 w 6383718"/>
              <a:gd name="connsiteY2" fmla="*/ 443822 h 3254840"/>
              <a:gd name="connsiteX3" fmla="*/ 418534 w 6383718"/>
              <a:gd name="connsiteY3" fmla="*/ 2035755 h 3254840"/>
              <a:gd name="connsiteX4" fmla="*/ 0 w 6383718"/>
              <a:gd name="connsiteY4" fmla="*/ 2414698 h 3254840"/>
              <a:gd name="connsiteX5" fmla="*/ 973553 w 6383718"/>
              <a:gd name="connsiteY5" fmla="*/ 2491000 h 3254840"/>
              <a:gd name="connsiteX6" fmla="*/ 5579831 w 6383718"/>
              <a:gd name="connsiteY6" fmla="*/ 2744392 h 3254840"/>
              <a:gd name="connsiteX7" fmla="*/ 6167660 w 6383718"/>
              <a:gd name="connsiteY7" fmla="*/ 719649 h 3254840"/>
              <a:gd name="connsiteX0" fmla="*/ 6167660 w 6383718"/>
              <a:gd name="connsiteY0" fmla="*/ 719611 h 3254802"/>
              <a:gd name="connsiteX1" fmla="*/ 3215453 w 6383718"/>
              <a:gd name="connsiteY1" fmla="*/ 652 h 3254802"/>
              <a:gd name="connsiteX2" fmla="*/ 432562 w 6383718"/>
              <a:gd name="connsiteY2" fmla="*/ 443784 h 3254802"/>
              <a:gd name="connsiteX3" fmla="*/ 406960 w 6383718"/>
              <a:gd name="connsiteY3" fmla="*/ 1989418 h 3254802"/>
              <a:gd name="connsiteX4" fmla="*/ 0 w 6383718"/>
              <a:gd name="connsiteY4" fmla="*/ 2414660 h 3254802"/>
              <a:gd name="connsiteX5" fmla="*/ 973553 w 6383718"/>
              <a:gd name="connsiteY5" fmla="*/ 2490962 h 3254802"/>
              <a:gd name="connsiteX6" fmla="*/ 5579831 w 6383718"/>
              <a:gd name="connsiteY6" fmla="*/ 2744354 h 3254802"/>
              <a:gd name="connsiteX7" fmla="*/ 6167660 w 6383718"/>
              <a:gd name="connsiteY7" fmla="*/ 719611 h 3254802"/>
              <a:gd name="connsiteX0" fmla="*/ 6167660 w 6383718"/>
              <a:gd name="connsiteY0" fmla="*/ 719611 h 3254802"/>
              <a:gd name="connsiteX1" fmla="*/ 3215453 w 6383718"/>
              <a:gd name="connsiteY1" fmla="*/ 652 h 3254802"/>
              <a:gd name="connsiteX2" fmla="*/ 432562 w 6383718"/>
              <a:gd name="connsiteY2" fmla="*/ 443784 h 3254802"/>
              <a:gd name="connsiteX3" fmla="*/ 406960 w 6383718"/>
              <a:gd name="connsiteY3" fmla="*/ 1989418 h 3254802"/>
              <a:gd name="connsiteX4" fmla="*/ 0 w 6383718"/>
              <a:gd name="connsiteY4" fmla="*/ 2414660 h 3254802"/>
              <a:gd name="connsiteX5" fmla="*/ 973553 w 6383718"/>
              <a:gd name="connsiteY5" fmla="*/ 2490962 h 3254802"/>
              <a:gd name="connsiteX6" fmla="*/ 5579831 w 6383718"/>
              <a:gd name="connsiteY6" fmla="*/ 2744354 h 3254802"/>
              <a:gd name="connsiteX7" fmla="*/ 6167660 w 6383718"/>
              <a:gd name="connsiteY7" fmla="*/ 719611 h 3254802"/>
              <a:gd name="connsiteX0" fmla="*/ 6167660 w 6414938"/>
              <a:gd name="connsiteY0" fmla="*/ 719611 h 3413186"/>
              <a:gd name="connsiteX1" fmla="*/ 3215453 w 6414938"/>
              <a:gd name="connsiteY1" fmla="*/ 652 h 3413186"/>
              <a:gd name="connsiteX2" fmla="*/ 432562 w 6414938"/>
              <a:gd name="connsiteY2" fmla="*/ 443784 h 3413186"/>
              <a:gd name="connsiteX3" fmla="*/ 406960 w 6414938"/>
              <a:gd name="connsiteY3" fmla="*/ 1989418 h 3413186"/>
              <a:gd name="connsiteX4" fmla="*/ 0 w 6414938"/>
              <a:gd name="connsiteY4" fmla="*/ 2414660 h 3413186"/>
              <a:gd name="connsiteX5" fmla="*/ 973553 w 6414938"/>
              <a:gd name="connsiteY5" fmla="*/ 2490962 h 3413186"/>
              <a:gd name="connsiteX6" fmla="*/ 5660854 w 6414938"/>
              <a:gd name="connsiteY6" fmla="*/ 3091595 h 3413186"/>
              <a:gd name="connsiteX7" fmla="*/ 6167660 w 6414938"/>
              <a:gd name="connsiteY7" fmla="*/ 719611 h 3413186"/>
              <a:gd name="connsiteX0" fmla="*/ 6167660 w 6414938"/>
              <a:gd name="connsiteY0" fmla="*/ 726786 h 3420361"/>
              <a:gd name="connsiteX1" fmla="*/ 3215453 w 6414938"/>
              <a:gd name="connsiteY1" fmla="*/ 7827 h 3420361"/>
              <a:gd name="connsiteX2" fmla="*/ 710354 w 6414938"/>
              <a:gd name="connsiteY2" fmla="*/ 450959 h 3420361"/>
              <a:gd name="connsiteX3" fmla="*/ 406960 w 6414938"/>
              <a:gd name="connsiteY3" fmla="*/ 1996593 h 3420361"/>
              <a:gd name="connsiteX4" fmla="*/ 0 w 6414938"/>
              <a:gd name="connsiteY4" fmla="*/ 2421835 h 3420361"/>
              <a:gd name="connsiteX5" fmla="*/ 973553 w 6414938"/>
              <a:gd name="connsiteY5" fmla="*/ 2498137 h 3420361"/>
              <a:gd name="connsiteX6" fmla="*/ 5660854 w 6414938"/>
              <a:gd name="connsiteY6" fmla="*/ 3098770 h 3420361"/>
              <a:gd name="connsiteX7" fmla="*/ 6167660 w 6414938"/>
              <a:gd name="connsiteY7" fmla="*/ 726786 h 3420361"/>
              <a:gd name="connsiteX0" fmla="*/ 6167660 w 6409050"/>
              <a:gd name="connsiteY0" fmla="*/ 715578 h 3409153"/>
              <a:gd name="connsiteX1" fmla="*/ 3296476 w 6409050"/>
              <a:gd name="connsiteY1" fmla="*/ 8193 h 3409153"/>
              <a:gd name="connsiteX2" fmla="*/ 710354 w 6409050"/>
              <a:gd name="connsiteY2" fmla="*/ 439751 h 3409153"/>
              <a:gd name="connsiteX3" fmla="*/ 406960 w 6409050"/>
              <a:gd name="connsiteY3" fmla="*/ 1985385 h 3409153"/>
              <a:gd name="connsiteX4" fmla="*/ 0 w 6409050"/>
              <a:gd name="connsiteY4" fmla="*/ 2410627 h 3409153"/>
              <a:gd name="connsiteX5" fmla="*/ 973553 w 6409050"/>
              <a:gd name="connsiteY5" fmla="*/ 2486929 h 3409153"/>
              <a:gd name="connsiteX6" fmla="*/ 5660854 w 6409050"/>
              <a:gd name="connsiteY6" fmla="*/ 3087562 h 3409153"/>
              <a:gd name="connsiteX7" fmla="*/ 6167660 w 6409050"/>
              <a:gd name="connsiteY7" fmla="*/ 715578 h 3409153"/>
              <a:gd name="connsiteX0" fmla="*/ 6167660 w 6409050"/>
              <a:gd name="connsiteY0" fmla="*/ 715578 h 3409153"/>
              <a:gd name="connsiteX1" fmla="*/ 3296476 w 6409050"/>
              <a:gd name="connsiteY1" fmla="*/ 8193 h 3409153"/>
              <a:gd name="connsiteX2" fmla="*/ 710354 w 6409050"/>
              <a:gd name="connsiteY2" fmla="*/ 439751 h 3409153"/>
              <a:gd name="connsiteX3" fmla="*/ 406960 w 6409050"/>
              <a:gd name="connsiteY3" fmla="*/ 1985385 h 3409153"/>
              <a:gd name="connsiteX4" fmla="*/ 0 w 6409050"/>
              <a:gd name="connsiteY4" fmla="*/ 2410627 h 3409153"/>
              <a:gd name="connsiteX5" fmla="*/ 973553 w 6409050"/>
              <a:gd name="connsiteY5" fmla="*/ 2486929 h 3409153"/>
              <a:gd name="connsiteX6" fmla="*/ 5660854 w 6409050"/>
              <a:gd name="connsiteY6" fmla="*/ 3087562 h 3409153"/>
              <a:gd name="connsiteX7" fmla="*/ 6167660 w 6409050"/>
              <a:gd name="connsiteY7" fmla="*/ 715578 h 3409153"/>
              <a:gd name="connsiteX0" fmla="*/ 6167660 w 6409050"/>
              <a:gd name="connsiteY0" fmla="*/ 709094 h 3402669"/>
              <a:gd name="connsiteX1" fmla="*/ 3296476 w 6409050"/>
              <a:gd name="connsiteY1" fmla="*/ 1709 h 3402669"/>
              <a:gd name="connsiteX2" fmla="*/ 710354 w 6409050"/>
              <a:gd name="connsiteY2" fmla="*/ 433267 h 3402669"/>
              <a:gd name="connsiteX3" fmla="*/ 406960 w 6409050"/>
              <a:gd name="connsiteY3" fmla="*/ 1978901 h 3402669"/>
              <a:gd name="connsiteX4" fmla="*/ 0 w 6409050"/>
              <a:gd name="connsiteY4" fmla="*/ 2404143 h 3402669"/>
              <a:gd name="connsiteX5" fmla="*/ 973553 w 6409050"/>
              <a:gd name="connsiteY5" fmla="*/ 2480445 h 3402669"/>
              <a:gd name="connsiteX6" fmla="*/ 5660854 w 6409050"/>
              <a:gd name="connsiteY6" fmla="*/ 3081078 h 3402669"/>
              <a:gd name="connsiteX7" fmla="*/ 6167660 w 6409050"/>
              <a:gd name="connsiteY7" fmla="*/ 709094 h 3402669"/>
              <a:gd name="connsiteX0" fmla="*/ 6167660 w 6409050"/>
              <a:gd name="connsiteY0" fmla="*/ 707386 h 3400961"/>
              <a:gd name="connsiteX1" fmla="*/ 3296476 w 6409050"/>
              <a:gd name="connsiteY1" fmla="*/ 1 h 3400961"/>
              <a:gd name="connsiteX2" fmla="*/ 710354 w 6409050"/>
              <a:gd name="connsiteY2" fmla="*/ 431559 h 3400961"/>
              <a:gd name="connsiteX3" fmla="*/ 406960 w 6409050"/>
              <a:gd name="connsiteY3" fmla="*/ 1977193 h 3400961"/>
              <a:gd name="connsiteX4" fmla="*/ 0 w 6409050"/>
              <a:gd name="connsiteY4" fmla="*/ 2402435 h 3400961"/>
              <a:gd name="connsiteX5" fmla="*/ 973553 w 6409050"/>
              <a:gd name="connsiteY5" fmla="*/ 2478737 h 3400961"/>
              <a:gd name="connsiteX6" fmla="*/ 5660854 w 6409050"/>
              <a:gd name="connsiteY6" fmla="*/ 3079370 h 3400961"/>
              <a:gd name="connsiteX7" fmla="*/ 6167660 w 6409050"/>
              <a:gd name="connsiteY7" fmla="*/ 707386 h 3400961"/>
              <a:gd name="connsiteX0" fmla="*/ 6167660 w 6409050"/>
              <a:gd name="connsiteY0" fmla="*/ 707386 h 3400961"/>
              <a:gd name="connsiteX1" fmla="*/ 3296476 w 6409050"/>
              <a:gd name="connsiteY1" fmla="*/ 1 h 3400961"/>
              <a:gd name="connsiteX2" fmla="*/ 710354 w 6409050"/>
              <a:gd name="connsiteY2" fmla="*/ 431559 h 3400961"/>
              <a:gd name="connsiteX3" fmla="*/ 557431 w 6409050"/>
              <a:gd name="connsiteY3" fmla="*/ 1930894 h 3400961"/>
              <a:gd name="connsiteX4" fmla="*/ 0 w 6409050"/>
              <a:gd name="connsiteY4" fmla="*/ 2402435 h 3400961"/>
              <a:gd name="connsiteX5" fmla="*/ 973553 w 6409050"/>
              <a:gd name="connsiteY5" fmla="*/ 2478737 h 3400961"/>
              <a:gd name="connsiteX6" fmla="*/ 5660854 w 6409050"/>
              <a:gd name="connsiteY6" fmla="*/ 3079370 h 3400961"/>
              <a:gd name="connsiteX7" fmla="*/ 6167660 w 6409050"/>
              <a:gd name="connsiteY7" fmla="*/ 707386 h 3400961"/>
              <a:gd name="connsiteX0" fmla="*/ 6167660 w 6409050"/>
              <a:gd name="connsiteY0" fmla="*/ 707386 h 3400961"/>
              <a:gd name="connsiteX1" fmla="*/ 3296476 w 6409050"/>
              <a:gd name="connsiteY1" fmla="*/ 1 h 3400961"/>
              <a:gd name="connsiteX2" fmla="*/ 710354 w 6409050"/>
              <a:gd name="connsiteY2" fmla="*/ 431559 h 3400961"/>
              <a:gd name="connsiteX3" fmla="*/ 557431 w 6409050"/>
              <a:gd name="connsiteY3" fmla="*/ 1930894 h 3400961"/>
              <a:gd name="connsiteX4" fmla="*/ 0 w 6409050"/>
              <a:gd name="connsiteY4" fmla="*/ 2402435 h 3400961"/>
              <a:gd name="connsiteX5" fmla="*/ 973553 w 6409050"/>
              <a:gd name="connsiteY5" fmla="*/ 2478737 h 3400961"/>
              <a:gd name="connsiteX6" fmla="*/ 5660854 w 6409050"/>
              <a:gd name="connsiteY6" fmla="*/ 3079370 h 3400961"/>
              <a:gd name="connsiteX7" fmla="*/ 6167660 w 6409050"/>
              <a:gd name="connsiteY7" fmla="*/ 707386 h 3400961"/>
              <a:gd name="connsiteX0" fmla="*/ 6167660 w 6409050"/>
              <a:gd name="connsiteY0" fmla="*/ 719911 h 3413486"/>
              <a:gd name="connsiteX1" fmla="*/ 3296476 w 6409050"/>
              <a:gd name="connsiteY1" fmla="*/ 12526 h 3413486"/>
              <a:gd name="connsiteX2" fmla="*/ 837676 w 6409050"/>
              <a:gd name="connsiteY2" fmla="*/ 397786 h 3413486"/>
              <a:gd name="connsiteX3" fmla="*/ 557431 w 6409050"/>
              <a:gd name="connsiteY3" fmla="*/ 1943419 h 3413486"/>
              <a:gd name="connsiteX4" fmla="*/ 0 w 6409050"/>
              <a:gd name="connsiteY4" fmla="*/ 2414960 h 3413486"/>
              <a:gd name="connsiteX5" fmla="*/ 973553 w 6409050"/>
              <a:gd name="connsiteY5" fmla="*/ 2491262 h 3413486"/>
              <a:gd name="connsiteX6" fmla="*/ 5660854 w 6409050"/>
              <a:gd name="connsiteY6" fmla="*/ 3091895 h 3413486"/>
              <a:gd name="connsiteX7" fmla="*/ 6167660 w 6409050"/>
              <a:gd name="connsiteY7" fmla="*/ 719911 h 3413486"/>
              <a:gd name="connsiteX0" fmla="*/ 6167660 w 6416077"/>
              <a:gd name="connsiteY0" fmla="*/ 719911 h 3407339"/>
              <a:gd name="connsiteX1" fmla="*/ 3296476 w 6416077"/>
              <a:gd name="connsiteY1" fmla="*/ 12526 h 3407339"/>
              <a:gd name="connsiteX2" fmla="*/ 837676 w 6416077"/>
              <a:gd name="connsiteY2" fmla="*/ 397786 h 3407339"/>
              <a:gd name="connsiteX3" fmla="*/ 557431 w 6416077"/>
              <a:gd name="connsiteY3" fmla="*/ 1943419 h 3407339"/>
              <a:gd name="connsiteX4" fmla="*/ 0 w 6416077"/>
              <a:gd name="connsiteY4" fmla="*/ 2414960 h 3407339"/>
              <a:gd name="connsiteX5" fmla="*/ 823082 w 6416077"/>
              <a:gd name="connsiteY5" fmla="*/ 2479687 h 3407339"/>
              <a:gd name="connsiteX6" fmla="*/ 5660854 w 6416077"/>
              <a:gd name="connsiteY6" fmla="*/ 3091895 h 3407339"/>
              <a:gd name="connsiteX7" fmla="*/ 6167660 w 6416077"/>
              <a:gd name="connsiteY7" fmla="*/ 719911 h 3407339"/>
              <a:gd name="connsiteX0" fmla="*/ 6167660 w 6418824"/>
              <a:gd name="connsiteY0" fmla="*/ 719911 h 3395212"/>
              <a:gd name="connsiteX1" fmla="*/ 3296476 w 6418824"/>
              <a:gd name="connsiteY1" fmla="*/ 12526 h 3395212"/>
              <a:gd name="connsiteX2" fmla="*/ 837676 w 6418824"/>
              <a:gd name="connsiteY2" fmla="*/ 397786 h 3395212"/>
              <a:gd name="connsiteX3" fmla="*/ 557431 w 6418824"/>
              <a:gd name="connsiteY3" fmla="*/ 1943419 h 3395212"/>
              <a:gd name="connsiteX4" fmla="*/ 0 w 6418824"/>
              <a:gd name="connsiteY4" fmla="*/ 2414960 h 3395212"/>
              <a:gd name="connsiteX5" fmla="*/ 765208 w 6418824"/>
              <a:gd name="connsiteY5" fmla="*/ 2456538 h 3395212"/>
              <a:gd name="connsiteX6" fmla="*/ 5660854 w 6418824"/>
              <a:gd name="connsiteY6" fmla="*/ 3091895 h 3395212"/>
              <a:gd name="connsiteX7" fmla="*/ 6167660 w 6418824"/>
              <a:gd name="connsiteY7" fmla="*/ 719911 h 3395212"/>
              <a:gd name="connsiteX0" fmla="*/ 6167660 w 6418824"/>
              <a:gd name="connsiteY0" fmla="*/ 719911 h 3395212"/>
              <a:gd name="connsiteX1" fmla="*/ 3296476 w 6418824"/>
              <a:gd name="connsiteY1" fmla="*/ 12526 h 3395212"/>
              <a:gd name="connsiteX2" fmla="*/ 837676 w 6418824"/>
              <a:gd name="connsiteY2" fmla="*/ 397786 h 3395212"/>
              <a:gd name="connsiteX3" fmla="*/ 557431 w 6418824"/>
              <a:gd name="connsiteY3" fmla="*/ 1943419 h 3395212"/>
              <a:gd name="connsiteX4" fmla="*/ 0 w 6418824"/>
              <a:gd name="connsiteY4" fmla="*/ 2414960 h 3395212"/>
              <a:gd name="connsiteX5" fmla="*/ 765208 w 6418824"/>
              <a:gd name="connsiteY5" fmla="*/ 2456538 h 3395212"/>
              <a:gd name="connsiteX6" fmla="*/ 5660854 w 6418824"/>
              <a:gd name="connsiteY6" fmla="*/ 3091895 h 3395212"/>
              <a:gd name="connsiteX7" fmla="*/ 6167660 w 6418824"/>
              <a:gd name="connsiteY7" fmla="*/ 719911 h 3395212"/>
              <a:gd name="connsiteX0" fmla="*/ 6132936 w 6384100"/>
              <a:gd name="connsiteY0" fmla="*/ 719911 h 3395212"/>
              <a:gd name="connsiteX1" fmla="*/ 3261752 w 6384100"/>
              <a:gd name="connsiteY1" fmla="*/ 12526 h 3395212"/>
              <a:gd name="connsiteX2" fmla="*/ 802952 w 6384100"/>
              <a:gd name="connsiteY2" fmla="*/ 397786 h 3395212"/>
              <a:gd name="connsiteX3" fmla="*/ 522707 w 6384100"/>
              <a:gd name="connsiteY3" fmla="*/ 1943419 h 3395212"/>
              <a:gd name="connsiteX4" fmla="*/ 0 w 6384100"/>
              <a:gd name="connsiteY4" fmla="*/ 2171892 h 3395212"/>
              <a:gd name="connsiteX5" fmla="*/ 730484 w 6384100"/>
              <a:gd name="connsiteY5" fmla="*/ 2456538 h 3395212"/>
              <a:gd name="connsiteX6" fmla="*/ 5626130 w 6384100"/>
              <a:gd name="connsiteY6" fmla="*/ 3091895 h 3395212"/>
              <a:gd name="connsiteX7" fmla="*/ 6132936 w 6384100"/>
              <a:gd name="connsiteY7" fmla="*/ 719911 h 3395212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40891"/>
              <a:gd name="connsiteY0" fmla="*/ 695744 h 3371045"/>
              <a:gd name="connsiteX1" fmla="*/ 3863635 w 6340891"/>
              <a:gd name="connsiteY1" fmla="*/ 11508 h 3371045"/>
              <a:gd name="connsiteX2" fmla="*/ 802952 w 6340891"/>
              <a:gd name="connsiteY2" fmla="*/ 373619 h 3371045"/>
              <a:gd name="connsiteX3" fmla="*/ 487982 w 6340891"/>
              <a:gd name="connsiteY3" fmla="*/ 1687758 h 3371045"/>
              <a:gd name="connsiteX4" fmla="*/ 0 w 6340891"/>
              <a:gd name="connsiteY4" fmla="*/ 2147725 h 3371045"/>
              <a:gd name="connsiteX5" fmla="*/ 730484 w 6340891"/>
              <a:gd name="connsiteY5" fmla="*/ 2432371 h 3371045"/>
              <a:gd name="connsiteX6" fmla="*/ 5626130 w 6340891"/>
              <a:gd name="connsiteY6" fmla="*/ 3067728 h 3371045"/>
              <a:gd name="connsiteX7" fmla="*/ 6132936 w 6340891"/>
              <a:gd name="connsiteY7" fmla="*/ 695744 h 3371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40891" h="3371045">
                <a:moveTo>
                  <a:pt x="6132936" y="695744"/>
                </a:moveTo>
                <a:cubicBezTo>
                  <a:pt x="5839187" y="186374"/>
                  <a:pt x="4751966" y="65196"/>
                  <a:pt x="3863635" y="11508"/>
                </a:cubicBezTo>
                <a:cubicBezTo>
                  <a:pt x="2975304" y="-42180"/>
                  <a:pt x="1365561" y="94244"/>
                  <a:pt x="802952" y="373619"/>
                </a:cubicBezTo>
                <a:cubicBezTo>
                  <a:pt x="240343" y="652994"/>
                  <a:pt x="500714" y="1320151"/>
                  <a:pt x="487982" y="1687758"/>
                </a:cubicBezTo>
                <a:cubicBezTo>
                  <a:pt x="352329" y="1891237"/>
                  <a:pt x="309273" y="1874798"/>
                  <a:pt x="0" y="2147725"/>
                </a:cubicBezTo>
                <a:cubicBezTo>
                  <a:pt x="405021" y="2298033"/>
                  <a:pt x="580106" y="2367762"/>
                  <a:pt x="730484" y="2432371"/>
                </a:cubicBezTo>
                <a:cubicBezTo>
                  <a:pt x="954478" y="3792721"/>
                  <a:pt x="4725721" y="3357166"/>
                  <a:pt x="5626130" y="3067728"/>
                </a:cubicBezTo>
                <a:cubicBezTo>
                  <a:pt x="6526539" y="2778290"/>
                  <a:pt x="6426685" y="1205114"/>
                  <a:pt x="6132936" y="695744"/>
                </a:cubicBezTo>
                <a:close/>
              </a:path>
            </a:pathLst>
          </a:custGeom>
          <a:solidFill>
            <a:schemeClr val="bg1"/>
          </a:solidFill>
          <a:ln w="25400" cap="rnd">
            <a:solidFill>
              <a:srgbClr val="697DA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6" name="PA_库_文本框 183">
            <a:extLst>
              <a:ext uri="{FF2B5EF4-FFF2-40B4-BE49-F238E27FC236}">
                <a16:creationId xmlns:a16="http://schemas.microsoft.com/office/drawing/2014/main" id="{77632F81-56B6-4825-926B-AA2385FAE83A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 flipH="1">
            <a:off x="1757697" y="1443988"/>
            <a:ext cx="5109864" cy="2241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A! </a:t>
            </a:r>
            <a:r>
              <a:rPr lang="en-US" altLang="zh-CN" sz="24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Đúng</a:t>
            </a:r>
            <a:r>
              <a:rPr lang="en-US" altLang="zh-CN" sz="24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rồi</a:t>
            </a:r>
            <a:r>
              <a:rPr lang="en-US" altLang="zh-CN" sz="24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, </a:t>
            </a:r>
            <a:r>
              <a:rPr lang="en-US" altLang="zh-CN" sz="24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cô</a:t>
            </a:r>
            <a:r>
              <a:rPr lang="en-US" altLang="zh-CN" sz="24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giáo</a:t>
            </a:r>
            <a:r>
              <a:rPr lang="en-US" altLang="zh-CN" sz="24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của</a:t>
            </a:r>
            <a:r>
              <a:rPr lang="en-US" altLang="zh-CN" sz="24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tớ</a:t>
            </a:r>
            <a:r>
              <a:rPr lang="en-US" altLang="zh-CN" sz="24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đã</a:t>
            </a:r>
            <a:r>
              <a:rPr lang="en-US" altLang="zh-CN" sz="24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gửi</a:t>
            </a:r>
            <a:r>
              <a:rPr lang="en-US" altLang="zh-CN" sz="24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cho</a:t>
            </a:r>
            <a:r>
              <a:rPr lang="en-US" altLang="zh-CN" sz="24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chúng</a:t>
            </a:r>
            <a:r>
              <a:rPr lang="en-US" altLang="zh-CN" sz="24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mình</a:t>
            </a:r>
            <a:r>
              <a:rPr lang="en-US" altLang="zh-CN" sz="24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một</a:t>
            </a:r>
            <a:r>
              <a:rPr lang="en-US" altLang="zh-CN" sz="24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bảng</a:t>
            </a:r>
            <a:r>
              <a:rPr lang="en-US" altLang="zh-CN" sz="24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hệ</a:t>
            </a:r>
            <a:r>
              <a:rPr lang="en-US" altLang="zh-CN" sz="24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thống</a:t>
            </a:r>
            <a:r>
              <a:rPr lang="en-US" altLang="zh-CN" sz="24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kiến</a:t>
            </a:r>
            <a:r>
              <a:rPr lang="en-US" altLang="zh-CN" sz="24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thức</a:t>
            </a:r>
            <a:r>
              <a:rPr lang="en-US" altLang="zh-CN" sz="24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. </a:t>
            </a:r>
            <a:r>
              <a:rPr lang="en-US" altLang="zh-CN" sz="24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Chúng</a:t>
            </a:r>
            <a:r>
              <a:rPr lang="en-US" altLang="zh-CN" sz="24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mình</a:t>
            </a:r>
            <a:r>
              <a:rPr lang="en-US" altLang="zh-CN" sz="24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sẽ</a:t>
            </a:r>
            <a:r>
              <a:rPr lang="en-US" altLang="zh-CN" sz="24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cùng</a:t>
            </a:r>
            <a:r>
              <a:rPr lang="en-US" altLang="zh-CN" sz="24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nhìn</a:t>
            </a:r>
            <a:r>
              <a:rPr lang="en-US" altLang="zh-CN" sz="24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lại</a:t>
            </a:r>
            <a:r>
              <a:rPr lang="en-US" altLang="zh-CN" sz="24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để</a:t>
            </a:r>
            <a:r>
              <a:rPr lang="en-US" altLang="zh-CN" sz="24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có</a:t>
            </a:r>
            <a:r>
              <a:rPr lang="en-US" altLang="zh-CN" sz="24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thể</a:t>
            </a:r>
            <a:r>
              <a:rPr lang="en-US" altLang="zh-CN" sz="24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làm</a:t>
            </a:r>
            <a:r>
              <a:rPr lang="en-US" altLang="zh-CN" sz="24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bài</a:t>
            </a:r>
            <a:r>
              <a:rPr lang="en-US" altLang="zh-CN" sz="24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nhé</a:t>
            </a:r>
            <a:r>
              <a:rPr lang="en-US" altLang="zh-CN" sz="24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449443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4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4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" grpId="0" autoUpdateAnimBg="0"/>
      <p:bldP spid="146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5">
            <a:extLst>
              <a:ext uri="{FF2B5EF4-FFF2-40B4-BE49-F238E27FC236}">
                <a16:creationId xmlns:a16="http://schemas.microsoft.com/office/drawing/2014/main" id="{42F9AC4B-C7B2-464C-ADF2-40BE2D9FC7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5022856"/>
              </p:ext>
            </p:extLst>
          </p:nvPr>
        </p:nvGraphicFramePr>
        <p:xfrm>
          <a:off x="2567153" y="992607"/>
          <a:ext cx="9372599" cy="3794235"/>
        </p:xfrm>
        <a:graphic>
          <a:graphicData uri="http://schemas.openxmlformats.org/drawingml/2006/table">
            <a:tbl>
              <a:tblPr/>
              <a:tblGrid>
                <a:gridCol w="1857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259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891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7757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Kiểu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56" marB="4575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56" marB="4575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56" marB="4575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63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BC"/>
                        </a:solidFill>
                        <a:effectLst/>
                        <a:latin typeface="+mj-lt"/>
                      </a:endParaRPr>
                    </a:p>
                  </a:txBody>
                  <a:tcPr marT="45756" marB="4575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56" marB="457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56" marB="457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395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BC"/>
                        </a:solidFill>
                        <a:effectLst/>
                        <a:latin typeface="+mj-lt"/>
                      </a:endParaRPr>
                    </a:p>
                  </a:txBody>
                  <a:tcPr marT="45756" marB="4575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56" marB="457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56" marB="457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63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BC"/>
                        </a:solidFill>
                        <a:effectLst/>
                        <a:latin typeface="+mj-lt"/>
                      </a:endParaRPr>
                    </a:p>
                  </a:txBody>
                  <a:tcPr marT="45756" marB="4575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56" marB="457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56" marB="457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Rectangle 27">
            <a:extLst>
              <a:ext uri="{FF2B5EF4-FFF2-40B4-BE49-F238E27FC236}">
                <a16:creationId xmlns:a16="http://schemas.microsoft.com/office/drawing/2014/main" id="{30726E67-D5EA-46E8-978E-85BDB1844F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1928" y="2564800"/>
            <a:ext cx="1600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endParaRPr lang="en-US" altLang="en-US" sz="2400" b="1" dirty="0">
              <a:solidFill>
                <a:srgbClr val="0B19C8"/>
              </a:solidFill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20000"/>
              </a:spcBef>
            </a:pPr>
            <a:r>
              <a:rPr lang="en-US" altLang="en-US" sz="2400" b="1" dirty="0">
                <a:solidFill>
                  <a:srgbClr val="0B19C8"/>
                </a:solidFill>
                <a:cs typeface="Times New Roman" panose="02020603050405020304" pitchFamily="18" charset="0"/>
              </a:rPr>
              <a:t>Ai </a:t>
            </a:r>
            <a:r>
              <a:rPr lang="en-US" altLang="en-US" sz="2400" b="1" dirty="0" err="1">
                <a:solidFill>
                  <a:srgbClr val="0B19C8"/>
                </a:solidFill>
                <a:cs typeface="Times New Roman" panose="02020603050405020304" pitchFamily="18" charset="0"/>
              </a:rPr>
              <a:t>làm</a:t>
            </a:r>
            <a:r>
              <a:rPr lang="en-US" altLang="en-US" sz="2400" b="1" dirty="0">
                <a:solidFill>
                  <a:srgbClr val="0B19C8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B19C8"/>
                </a:solidFill>
                <a:cs typeface="Times New Roman" panose="02020603050405020304" pitchFamily="18" charset="0"/>
              </a:rPr>
              <a:t>gì</a:t>
            </a:r>
            <a:r>
              <a:rPr lang="en-US" altLang="en-US" sz="2400" b="1" dirty="0">
                <a:solidFill>
                  <a:srgbClr val="0B19C8"/>
                </a:solidFill>
                <a:cs typeface="Times New Roman" panose="02020603050405020304" pitchFamily="18" charset="0"/>
              </a:rPr>
              <a:t>?</a:t>
            </a:r>
          </a:p>
          <a:p>
            <a:pPr algn="ctr" eaLnBrk="1" hangingPunct="1"/>
            <a:endParaRPr lang="en-US" altLang="en-US" sz="2400" b="1" dirty="0">
              <a:solidFill>
                <a:srgbClr val="0B19C8"/>
              </a:solidFill>
              <a:cs typeface="Times New Roman" panose="02020603050405020304" pitchFamily="18" charset="0"/>
            </a:endParaRPr>
          </a:p>
        </p:txBody>
      </p:sp>
      <p:sp>
        <p:nvSpPr>
          <p:cNvPr id="4" name="Rectangle 28">
            <a:extLst>
              <a:ext uri="{FF2B5EF4-FFF2-40B4-BE49-F238E27FC236}">
                <a16:creationId xmlns:a16="http://schemas.microsoft.com/office/drawing/2014/main" id="{79EFE879-ED37-4A01-9950-ADC9DC7E5A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365" y="3352713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endParaRPr lang="en-US" altLang="en-US" sz="24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20000"/>
              </a:spcBef>
            </a:pPr>
            <a:r>
              <a:rPr lang="en-US" altLang="en-US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Ai </a:t>
            </a:r>
            <a:r>
              <a:rPr lang="en-US" altLang="en-US" sz="2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thế</a:t>
            </a:r>
            <a:r>
              <a:rPr lang="en-US" altLang="en-US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nào</a:t>
            </a:r>
            <a:r>
              <a:rPr lang="en-US" altLang="en-US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?</a:t>
            </a:r>
          </a:p>
          <a:p>
            <a:pPr algn="ctr" eaLnBrk="1" hangingPunct="1"/>
            <a:endParaRPr lang="en-US" altLang="en-US" sz="24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5" name="Rectangle 29">
            <a:extLst>
              <a:ext uri="{FF2B5EF4-FFF2-40B4-BE49-F238E27FC236}">
                <a16:creationId xmlns:a16="http://schemas.microsoft.com/office/drawing/2014/main" id="{EBCF5809-0556-4CE0-897C-96D1B4F31A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6228" y="4120886"/>
            <a:ext cx="137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endParaRPr lang="en-US" altLang="en-US" sz="2400" b="1" dirty="0">
              <a:solidFill>
                <a:srgbClr val="0B19C8"/>
              </a:solidFill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20000"/>
              </a:spcBef>
            </a:pPr>
            <a:r>
              <a:rPr lang="en-US" altLang="en-US" sz="2400" b="1" dirty="0">
                <a:solidFill>
                  <a:srgbClr val="0B19C8"/>
                </a:solidFill>
                <a:cs typeface="Times New Roman" panose="02020603050405020304" pitchFamily="18" charset="0"/>
              </a:rPr>
              <a:t>Ai </a:t>
            </a:r>
            <a:r>
              <a:rPr lang="en-US" altLang="en-US" sz="2400" b="1" dirty="0" err="1">
                <a:solidFill>
                  <a:srgbClr val="0B19C8"/>
                </a:solidFill>
                <a:cs typeface="Times New Roman" panose="02020603050405020304" pitchFamily="18" charset="0"/>
              </a:rPr>
              <a:t>là</a:t>
            </a:r>
            <a:r>
              <a:rPr lang="en-US" altLang="en-US" sz="2400" b="1" dirty="0">
                <a:solidFill>
                  <a:srgbClr val="0B19C8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B19C8"/>
                </a:solidFill>
                <a:cs typeface="Times New Roman" panose="02020603050405020304" pitchFamily="18" charset="0"/>
              </a:rPr>
              <a:t>gì</a:t>
            </a:r>
            <a:r>
              <a:rPr lang="en-US" altLang="en-US" sz="2400" b="1" dirty="0">
                <a:solidFill>
                  <a:srgbClr val="0B19C8"/>
                </a:solidFill>
                <a:cs typeface="Times New Roman" panose="02020603050405020304" pitchFamily="18" charset="0"/>
              </a:rPr>
              <a:t>?</a:t>
            </a:r>
          </a:p>
          <a:p>
            <a:pPr algn="ctr" eaLnBrk="1" hangingPunct="1"/>
            <a:endParaRPr lang="en-US" altLang="en-US" sz="2400" b="1" dirty="0">
              <a:solidFill>
                <a:srgbClr val="0B19C8"/>
              </a:solidFill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76C0DA-36F7-4942-A339-A18C4BE504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8353" y="2566980"/>
            <a:ext cx="334179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0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Trả</a:t>
            </a:r>
            <a:r>
              <a:rPr lang="en-US" altLang="en-US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lời</a:t>
            </a:r>
            <a:r>
              <a:rPr lang="en-US" altLang="en-US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câu</a:t>
            </a:r>
            <a:r>
              <a:rPr lang="en-US" altLang="en-US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hỏi</a:t>
            </a:r>
            <a:r>
              <a:rPr lang="en-US" altLang="en-US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B19C8"/>
                </a:solidFill>
                <a:cs typeface="Times New Roman" panose="02020603050405020304" pitchFamily="18" charset="0"/>
              </a:rPr>
              <a:t>Làm</a:t>
            </a:r>
            <a:r>
              <a:rPr lang="en-US" altLang="en-US" sz="2000" b="1" dirty="0">
                <a:solidFill>
                  <a:srgbClr val="0B19C8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B19C8"/>
                </a:solidFill>
                <a:cs typeface="Times New Roman" panose="02020603050405020304" pitchFamily="18" charset="0"/>
              </a:rPr>
              <a:t>gì</a:t>
            </a:r>
            <a:r>
              <a:rPr lang="en-US" altLang="en-US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020A3A-80B7-41D0-B656-8F1D6A8C95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364" y="2584681"/>
            <a:ext cx="42433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000" b="1" dirty="0" err="1">
                <a:solidFill>
                  <a:srgbClr val="0B19C8"/>
                </a:solidFill>
                <a:cs typeface="Times New Roman" panose="02020603050405020304" pitchFamily="18" charset="0"/>
              </a:rPr>
              <a:t>Trả</a:t>
            </a:r>
            <a:r>
              <a:rPr lang="en-US" altLang="en-US" sz="2000" b="1" dirty="0">
                <a:solidFill>
                  <a:srgbClr val="0B19C8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B19C8"/>
                </a:solidFill>
                <a:cs typeface="Times New Roman" panose="02020603050405020304" pitchFamily="18" charset="0"/>
              </a:rPr>
              <a:t>lời</a:t>
            </a:r>
            <a:r>
              <a:rPr lang="en-US" altLang="en-US" sz="2000" b="1" dirty="0">
                <a:solidFill>
                  <a:srgbClr val="0B19C8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B19C8"/>
                </a:solidFill>
                <a:cs typeface="Times New Roman" panose="02020603050405020304" pitchFamily="18" charset="0"/>
              </a:rPr>
              <a:t>câu</a:t>
            </a:r>
            <a:r>
              <a:rPr lang="en-US" altLang="en-US" sz="2000" b="1" dirty="0">
                <a:solidFill>
                  <a:srgbClr val="0B19C8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B19C8"/>
                </a:solidFill>
                <a:cs typeface="Times New Roman" panose="02020603050405020304" pitchFamily="18" charset="0"/>
              </a:rPr>
              <a:t>hỏi</a:t>
            </a:r>
            <a:r>
              <a:rPr lang="en-US" altLang="en-US" sz="2000" b="1" dirty="0">
                <a:solidFill>
                  <a:srgbClr val="0B19C8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Ai</a:t>
            </a:r>
            <a:r>
              <a:rPr lang="en-US" altLang="en-US" sz="2000" b="1" dirty="0">
                <a:solidFill>
                  <a:srgbClr val="0B19C8"/>
                </a:solidFill>
                <a:cs typeface="Times New Roman" panose="02020603050405020304" pitchFamily="18" charset="0"/>
              </a:rPr>
              <a:t> (</a:t>
            </a:r>
            <a:r>
              <a:rPr lang="en-US" altLang="en-US" sz="2000" b="1" dirty="0" err="1">
                <a:solidFill>
                  <a:srgbClr val="0B19C8"/>
                </a:solidFill>
                <a:cs typeface="Times New Roman" panose="02020603050405020304" pitchFamily="18" charset="0"/>
              </a:rPr>
              <a:t>cái</a:t>
            </a:r>
            <a:r>
              <a:rPr lang="en-US" altLang="en-US" sz="2000" b="1" dirty="0">
                <a:solidFill>
                  <a:srgbClr val="0B19C8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B19C8"/>
                </a:solidFill>
                <a:cs typeface="Times New Roman" panose="02020603050405020304" pitchFamily="18" charset="0"/>
              </a:rPr>
              <a:t>gì</a:t>
            </a:r>
            <a:r>
              <a:rPr lang="en-US" altLang="en-US" sz="2000" b="1" dirty="0">
                <a:solidFill>
                  <a:srgbClr val="0B19C8"/>
                </a:solidFill>
                <a:cs typeface="Times New Roman" panose="02020603050405020304" pitchFamily="18" charset="0"/>
              </a:rPr>
              <a:t>, con </a:t>
            </a:r>
            <a:r>
              <a:rPr lang="en-US" altLang="en-US" sz="2000" b="1" dirty="0" err="1">
                <a:solidFill>
                  <a:srgbClr val="0B19C8"/>
                </a:solidFill>
                <a:cs typeface="Times New Roman" panose="02020603050405020304" pitchFamily="18" charset="0"/>
              </a:rPr>
              <a:t>gì</a:t>
            </a:r>
            <a:r>
              <a:rPr lang="en-US" altLang="en-US" sz="2000" b="1" dirty="0">
                <a:solidFill>
                  <a:srgbClr val="0B19C8"/>
                </a:solidFill>
                <a:cs typeface="Times New Roman" panose="02020603050405020304" pitchFamily="18" charset="0"/>
              </a:rPr>
              <a:t>)?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45F642-2B74-43E9-A6DE-707C1B6DC8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9777" y="3402602"/>
            <a:ext cx="334179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000" b="1" dirty="0" err="1">
                <a:solidFill>
                  <a:srgbClr val="0B19C8"/>
                </a:solidFill>
                <a:cs typeface="Times New Roman" panose="02020603050405020304" pitchFamily="18" charset="0"/>
              </a:rPr>
              <a:t>Trả</a:t>
            </a:r>
            <a:r>
              <a:rPr lang="en-US" altLang="en-US" sz="2000" b="1" dirty="0">
                <a:solidFill>
                  <a:srgbClr val="0B19C8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B19C8"/>
                </a:solidFill>
                <a:cs typeface="Times New Roman" panose="02020603050405020304" pitchFamily="18" charset="0"/>
              </a:rPr>
              <a:t>lời</a:t>
            </a:r>
            <a:r>
              <a:rPr lang="en-US" altLang="en-US" sz="2000" b="1" dirty="0">
                <a:solidFill>
                  <a:srgbClr val="0B19C8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B19C8"/>
                </a:solidFill>
                <a:cs typeface="Times New Roman" panose="02020603050405020304" pitchFamily="18" charset="0"/>
              </a:rPr>
              <a:t>câu</a:t>
            </a:r>
            <a:r>
              <a:rPr lang="en-US" altLang="en-US" sz="2000" b="1" dirty="0">
                <a:solidFill>
                  <a:srgbClr val="0B19C8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B19C8"/>
                </a:solidFill>
                <a:cs typeface="Times New Roman" panose="02020603050405020304" pitchFamily="18" charset="0"/>
              </a:rPr>
              <a:t>hỏi</a:t>
            </a:r>
            <a:r>
              <a:rPr lang="en-US" altLang="en-US" sz="2000" b="1" dirty="0">
                <a:solidFill>
                  <a:srgbClr val="0B19C8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Thế</a:t>
            </a:r>
            <a:r>
              <a:rPr lang="en-US" altLang="en-US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nào</a:t>
            </a:r>
            <a:r>
              <a:rPr lang="en-US" altLang="en-US" sz="2000" b="1" dirty="0">
                <a:solidFill>
                  <a:srgbClr val="0B19C8"/>
                </a:solidFill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A4C960-D36A-41DF-AA0F-421C53119B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364" y="3412928"/>
            <a:ext cx="436565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0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Trả</a:t>
            </a:r>
            <a:r>
              <a:rPr lang="en-US" altLang="en-US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lời</a:t>
            </a:r>
            <a:r>
              <a:rPr lang="en-US" altLang="en-US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câu</a:t>
            </a:r>
            <a:r>
              <a:rPr lang="en-US" altLang="en-US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hỏi</a:t>
            </a:r>
            <a:r>
              <a:rPr lang="en-US" altLang="en-US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>
                <a:solidFill>
                  <a:srgbClr val="0B19C8"/>
                </a:solidFill>
                <a:cs typeface="Times New Roman" panose="02020603050405020304" pitchFamily="18" charset="0"/>
              </a:rPr>
              <a:t>Ai</a:t>
            </a:r>
            <a:r>
              <a:rPr lang="en-US" altLang="en-US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 (</a:t>
            </a:r>
            <a:r>
              <a:rPr lang="en-US" altLang="en-US" sz="20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cái</a:t>
            </a:r>
            <a:r>
              <a:rPr lang="en-US" altLang="en-US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gì</a:t>
            </a:r>
            <a:r>
              <a:rPr lang="en-US" altLang="en-US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, con </a:t>
            </a:r>
            <a:r>
              <a:rPr lang="en-US" altLang="en-US" sz="20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gì</a:t>
            </a:r>
            <a:r>
              <a:rPr lang="en-US" altLang="en-US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)?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D3D58A-B998-4A0B-9D32-85F65B53BB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9777" y="4218701"/>
            <a:ext cx="2971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0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Trả</a:t>
            </a:r>
            <a:r>
              <a:rPr lang="en-US" altLang="en-US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lời</a:t>
            </a:r>
            <a:r>
              <a:rPr lang="en-US" altLang="en-US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câu</a:t>
            </a:r>
            <a:r>
              <a:rPr lang="en-US" altLang="en-US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hỏi</a:t>
            </a:r>
            <a:r>
              <a:rPr lang="en-US" altLang="en-US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B19C8"/>
                </a:solidFill>
                <a:cs typeface="Times New Roman" panose="02020603050405020304" pitchFamily="18" charset="0"/>
              </a:rPr>
              <a:t>Là</a:t>
            </a:r>
            <a:r>
              <a:rPr lang="en-US" altLang="en-US" sz="2000" b="1" dirty="0">
                <a:solidFill>
                  <a:srgbClr val="0B19C8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B19C8"/>
                </a:solidFill>
                <a:cs typeface="Times New Roman" panose="02020603050405020304" pitchFamily="18" charset="0"/>
              </a:rPr>
              <a:t>g</a:t>
            </a:r>
            <a:r>
              <a:rPr lang="en-US" altLang="en-US" sz="20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ì</a:t>
            </a:r>
            <a:r>
              <a:rPr lang="en-US" altLang="en-US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DC1B40-4E0A-4705-A706-E11A2C9440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364" y="4204326"/>
            <a:ext cx="42433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000" b="1" dirty="0" err="1">
                <a:solidFill>
                  <a:srgbClr val="0B19C8"/>
                </a:solidFill>
                <a:cs typeface="Times New Roman" panose="02020603050405020304" pitchFamily="18" charset="0"/>
              </a:rPr>
              <a:t>Trả</a:t>
            </a:r>
            <a:r>
              <a:rPr lang="en-US" altLang="en-US" sz="2000" b="1" dirty="0">
                <a:solidFill>
                  <a:srgbClr val="0B19C8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B19C8"/>
                </a:solidFill>
                <a:cs typeface="Times New Roman" panose="02020603050405020304" pitchFamily="18" charset="0"/>
              </a:rPr>
              <a:t>lời</a:t>
            </a:r>
            <a:r>
              <a:rPr lang="en-US" altLang="en-US" sz="2000" b="1" dirty="0">
                <a:solidFill>
                  <a:srgbClr val="0B19C8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B19C8"/>
                </a:solidFill>
                <a:cs typeface="Times New Roman" panose="02020603050405020304" pitchFamily="18" charset="0"/>
              </a:rPr>
              <a:t>câu</a:t>
            </a:r>
            <a:r>
              <a:rPr lang="en-US" altLang="en-US" sz="2000" b="1" dirty="0">
                <a:solidFill>
                  <a:srgbClr val="0B19C8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B19C8"/>
                </a:solidFill>
                <a:cs typeface="Times New Roman" panose="02020603050405020304" pitchFamily="18" charset="0"/>
              </a:rPr>
              <a:t>hỏi</a:t>
            </a:r>
            <a:r>
              <a:rPr lang="en-US" altLang="en-US" sz="2000" b="1" dirty="0">
                <a:solidFill>
                  <a:srgbClr val="0B19C8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Ai</a:t>
            </a:r>
            <a:r>
              <a:rPr lang="en-US" altLang="en-US" sz="2000" b="1" dirty="0">
                <a:solidFill>
                  <a:srgbClr val="0B19C8"/>
                </a:solidFill>
                <a:cs typeface="Times New Roman" panose="02020603050405020304" pitchFamily="18" charset="0"/>
              </a:rPr>
              <a:t> (</a:t>
            </a:r>
            <a:r>
              <a:rPr lang="en-US" altLang="en-US" sz="2000" b="1" dirty="0" err="1">
                <a:solidFill>
                  <a:srgbClr val="0B19C8"/>
                </a:solidFill>
                <a:cs typeface="Times New Roman" panose="02020603050405020304" pitchFamily="18" charset="0"/>
              </a:rPr>
              <a:t>cái</a:t>
            </a:r>
            <a:r>
              <a:rPr lang="en-US" altLang="en-US" sz="2000" b="1" dirty="0">
                <a:solidFill>
                  <a:srgbClr val="0B19C8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B19C8"/>
                </a:solidFill>
                <a:cs typeface="Times New Roman" panose="02020603050405020304" pitchFamily="18" charset="0"/>
              </a:rPr>
              <a:t>gì</a:t>
            </a:r>
            <a:r>
              <a:rPr lang="en-US" altLang="en-US" sz="2000" b="1" dirty="0">
                <a:solidFill>
                  <a:srgbClr val="0B19C8"/>
                </a:solidFill>
                <a:cs typeface="Times New Roman" panose="02020603050405020304" pitchFamily="18" charset="0"/>
              </a:rPr>
              <a:t>, con </a:t>
            </a:r>
            <a:r>
              <a:rPr lang="en-US" altLang="en-US" sz="2000" b="1" dirty="0" err="1">
                <a:solidFill>
                  <a:srgbClr val="0B19C8"/>
                </a:solidFill>
                <a:cs typeface="Times New Roman" panose="02020603050405020304" pitchFamily="18" charset="0"/>
              </a:rPr>
              <a:t>gì</a:t>
            </a:r>
            <a:r>
              <a:rPr lang="en-US" altLang="en-US" sz="2000" b="1" dirty="0">
                <a:solidFill>
                  <a:srgbClr val="0B19C8"/>
                </a:solidFill>
                <a:cs typeface="Times New Roman" panose="02020603050405020304" pitchFamily="18" charset="0"/>
              </a:rPr>
              <a:t>)?</a:t>
            </a:r>
          </a:p>
        </p:txBody>
      </p:sp>
      <p:pic>
        <p:nvPicPr>
          <p:cNvPr id="12" name="图片 2124">
            <a:extLst>
              <a:ext uri="{FF2B5EF4-FFF2-40B4-BE49-F238E27FC236}">
                <a16:creationId xmlns:a16="http://schemas.microsoft.com/office/drawing/2014/main" id="{0111B9A4-221E-41D9-B62E-67B7001D346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0509" y="4786842"/>
            <a:ext cx="3106737" cy="2071158"/>
          </a:xfrm>
          <a:prstGeom prst="rect">
            <a:avLst/>
          </a:prstGeom>
        </p:spPr>
      </p:pic>
      <p:sp>
        <p:nvSpPr>
          <p:cNvPr id="13" name="Speech Bubble: Oval 12">
            <a:extLst>
              <a:ext uri="{FF2B5EF4-FFF2-40B4-BE49-F238E27FC236}">
                <a16:creationId xmlns:a16="http://schemas.microsoft.com/office/drawing/2014/main" id="{60B39DBC-D6E7-4D42-9BED-FA2CEE8CCDBC}"/>
              </a:ext>
            </a:extLst>
          </p:cNvPr>
          <p:cNvSpPr/>
          <p:nvPr/>
        </p:nvSpPr>
        <p:spPr>
          <a:xfrm>
            <a:off x="15133" y="2723535"/>
            <a:ext cx="2523445" cy="1939052"/>
          </a:xfrm>
          <a:prstGeom prst="wedgeEllipseCallout">
            <a:avLst>
              <a:gd name="adj1" fmla="val -14187"/>
              <a:gd name="adj2" fmla="val 67781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E7D5B0-DD58-48CC-8086-193A36F14EE8}"/>
              </a:ext>
            </a:extLst>
          </p:cNvPr>
          <p:cNvSpPr txBox="1"/>
          <p:nvPr/>
        </p:nvSpPr>
        <p:spPr>
          <a:xfrm>
            <a:off x="149190" y="3277562"/>
            <a:ext cx="24719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64365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5" name="Group 67">
            <a:extLst>
              <a:ext uri="{FF2B5EF4-FFF2-40B4-BE49-F238E27FC236}">
                <a16:creationId xmlns:a16="http://schemas.microsoft.com/office/drawing/2014/main" id="{BF5D90CF-39C4-4129-8847-2AB37E996D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5778296"/>
              </p:ext>
            </p:extLst>
          </p:nvPr>
        </p:nvGraphicFramePr>
        <p:xfrm>
          <a:off x="1975946" y="1275348"/>
          <a:ext cx="10131970" cy="4535904"/>
        </p:xfrm>
        <a:graphic>
          <a:graphicData uri="http://schemas.openxmlformats.org/drawingml/2006/table">
            <a:tbl>
              <a:tblPr/>
              <a:tblGrid>
                <a:gridCol w="14396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923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485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            </a:t>
                      </a:r>
                    </a:p>
                  </a:txBody>
                  <a:tcPr marL="91443" marR="91443" marT="45733" marB="4573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638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33" marB="4573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0094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33" marB="4573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0" name="Rectangle 39">
            <a:extLst>
              <a:ext uri="{FF2B5EF4-FFF2-40B4-BE49-F238E27FC236}">
                <a16:creationId xmlns:a16="http://schemas.microsoft.com/office/drawing/2014/main" id="{43C56CB2-C68C-4CF6-A88E-3E35AAFDEA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8631" y="3848863"/>
            <a:ext cx="7010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Theo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quyết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định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này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mỗi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lần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mắc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lỗi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,  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công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chức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   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bị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phạt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1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bảng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DF0B223F-5858-432B-A509-9AA5FAE7A798}"/>
              </a:ext>
            </a:extLst>
          </p:cNvPr>
          <p:cNvSpPr txBox="1"/>
          <p:nvPr/>
        </p:nvSpPr>
        <p:spPr>
          <a:xfrm>
            <a:off x="3498633" y="1359396"/>
            <a:ext cx="858169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</a:t>
            </a:r>
            <a:r>
              <a:rPr lang="en-US" alt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alt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alt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alt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alt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Nót-tinh-ghêm</a:t>
            </a:r>
            <a:r>
              <a:rPr lang="en-US" alt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Anh    </a:t>
            </a:r>
          </a:p>
          <a:p>
            <a:pPr eaLnBrk="1" hangingPunct="1"/>
            <a:endParaRPr lang="en-US" altLang="en-US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en-US" altLang="en-US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alt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phạt</a:t>
            </a:r>
            <a:r>
              <a:rPr lang="en-US" alt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alt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alt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Anh </a:t>
            </a:r>
            <a:r>
              <a:rPr lang="en-US" alt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125" name="图片 212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4397" y="4668895"/>
            <a:ext cx="3106737" cy="2071158"/>
          </a:xfrm>
          <a:prstGeom prst="rect">
            <a:avLst/>
          </a:prstGeom>
        </p:spPr>
      </p:pic>
      <p:sp>
        <p:nvSpPr>
          <p:cNvPr id="76" name="Rectangle 3">
            <a:extLst>
              <a:ext uri="{FF2B5EF4-FFF2-40B4-BE49-F238E27FC236}">
                <a16:creationId xmlns:a16="http://schemas.microsoft.com/office/drawing/2014/main" id="{DC260DB2-35EF-40A1-86D5-D55B4CDCB5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72" y="190468"/>
            <a:ext cx="4991100" cy="838200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/>
          <a:p>
            <a:pPr marL="342900" indent="-342900" eaLnBrk="1" hangingPunct="1">
              <a:buFont typeface="Wingdings" pitchFamily="2" charset="2"/>
              <a:buChar char="v"/>
              <a:defRPr/>
            </a:pPr>
            <a:endParaRPr lang="en-US" sz="2200" b="1" i="1" dirty="0">
              <a:solidFill>
                <a:srgbClr val="0B19C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Rectangle 4">
            <a:extLst>
              <a:ext uri="{FF2B5EF4-FFF2-40B4-BE49-F238E27FC236}">
                <a16:creationId xmlns:a16="http://schemas.microsoft.com/office/drawing/2014/main" id="{F5BEA6D0-F928-4A9A-8340-A29CF38432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8972" y="1046748"/>
            <a:ext cx="3505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b="1" i="1">
                <a:cs typeface="Times New Roman" panose="02020603050405020304" pitchFamily="18" charset="0"/>
              </a:rPr>
              <a:t>     </a:t>
            </a:r>
          </a:p>
        </p:txBody>
      </p:sp>
      <p:sp>
        <p:nvSpPr>
          <p:cNvPr id="78" name="Rectangle 5">
            <a:extLst>
              <a:ext uri="{FF2B5EF4-FFF2-40B4-BE49-F238E27FC236}">
                <a16:creationId xmlns:a16="http://schemas.microsoft.com/office/drawing/2014/main" id="{74754421-6DFA-4AF5-8622-EC7BC0AC6E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2793" y="1937336"/>
            <a:ext cx="1143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b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Ai </a:t>
            </a:r>
            <a:r>
              <a:rPr lang="en-US" altLang="en-US" b="1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làm</a:t>
            </a:r>
            <a:r>
              <a:rPr lang="en-US" altLang="en-US" b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gì</a:t>
            </a:r>
            <a:r>
              <a:rPr lang="en-US" altLang="en-US" b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9" name="Rectangle 6">
            <a:extLst>
              <a:ext uri="{FF2B5EF4-FFF2-40B4-BE49-F238E27FC236}">
                <a16:creationId xmlns:a16="http://schemas.microsoft.com/office/drawing/2014/main" id="{E3FE59A1-7C1A-496B-994B-2EC36CB073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9183" y="4065926"/>
            <a:ext cx="1371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b="1" dirty="0">
                <a:solidFill>
                  <a:srgbClr val="FF0000"/>
                </a:solidFill>
                <a:cs typeface="Times New Roman" panose="02020603050405020304" pitchFamily="18" charset="0"/>
              </a:rPr>
              <a:t>Ai </a:t>
            </a:r>
            <a:r>
              <a:rPr lang="en-US" altLang="en-US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thế</a:t>
            </a:r>
            <a:r>
              <a:rPr lang="en-US" altLang="en-US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nào</a:t>
            </a:r>
            <a:r>
              <a:rPr lang="en-US" altLang="en-US" b="1" dirty="0">
                <a:solidFill>
                  <a:srgbClr val="FF0000"/>
                </a:solidFill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0" name="Rectangle 7">
            <a:extLst>
              <a:ext uri="{FF2B5EF4-FFF2-40B4-BE49-F238E27FC236}">
                <a16:creationId xmlns:a16="http://schemas.microsoft.com/office/drawing/2014/main" id="{91A3F551-B8DC-4963-B639-435572A7FD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4772" y="4994230"/>
            <a:ext cx="1371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b="1" dirty="0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Ai </a:t>
            </a:r>
            <a:r>
              <a:rPr lang="en-US" altLang="en-US" b="1" dirty="0" err="1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là</a:t>
            </a:r>
            <a:r>
              <a:rPr lang="en-US" altLang="en-US" b="1" dirty="0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gì</a:t>
            </a:r>
            <a:r>
              <a:rPr lang="en-US" altLang="en-US" b="1" dirty="0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1" name="Rectangle 22">
            <a:extLst>
              <a:ext uri="{FF2B5EF4-FFF2-40B4-BE49-F238E27FC236}">
                <a16:creationId xmlns:a16="http://schemas.microsoft.com/office/drawing/2014/main" id="{2560C149-095E-4F6F-810B-41861BFE7F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7372" y="1275348"/>
            <a:ext cx="72390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 dirty="0">
              <a:solidFill>
                <a:srgbClr val="0B19C8"/>
              </a:solidFill>
              <a:cs typeface="Times New Roman" panose="02020603050405020304" pitchFamily="18" charset="0"/>
            </a:endParaRPr>
          </a:p>
        </p:txBody>
      </p:sp>
      <p:sp>
        <p:nvSpPr>
          <p:cNvPr id="82" name="Line 23">
            <a:extLst>
              <a:ext uri="{FF2B5EF4-FFF2-40B4-BE49-F238E27FC236}">
                <a16:creationId xmlns:a16="http://schemas.microsoft.com/office/drawing/2014/main" id="{2EB772B0-3F11-4810-B9DD-725ED81FCBD5}"/>
              </a:ext>
            </a:extLst>
          </p:cNvPr>
          <p:cNvSpPr>
            <a:spLocks noChangeShapeType="1"/>
          </p:cNvSpPr>
          <p:nvPr/>
        </p:nvSpPr>
        <p:spPr bwMode="auto">
          <a:xfrm>
            <a:off x="3498632" y="1737129"/>
            <a:ext cx="2099439" cy="1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Line 24">
            <a:extLst>
              <a:ext uri="{FF2B5EF4-FFF2-40B4-BE49-F238E27FC236}">
                <a16:creationId xmlns:a16="http://schemas.microsoft.com/office/drawing/2014/main" id="{9D9DC81D-7FCB-45DF-BB0E-01818391C60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1010794" y="1354296"/>
            <a:ext cx="68318" cy="342555"/>
          </a:xfrm>
          <a:prstGeom prst="line">
            <a:avLst/>
          </a:prstGeom>
          <a:noFill/>
          <a:ln w="28575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Line 25">
            <a:extLst>
              <a:ext uri="{FF2B5EF4-FFF2-40B4-BE49-F238E27FC236}">
                <a16:creationId xmlns:a16="http://schemas.microsoft.com/office/drawing/2014/main" id="{C25040BF-64F9-4455-A238-FA6EA088020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967536" y="1304913"/>
            <a:ext cx="76200" cy="381000"/>
          </a:xfrm>
          <a:prstGeom prst="line">
            <a:avLst/>
          </a:prstGeom>
          <a:noFill/>
          <a:ln w="28575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Line 26">
            <a:extLst>
              <a:ext uri="{FF2B5EF4-FFF2-40B4-BE49-F238E27FC236}">
                <a16:creationId xmlns:a16="http://schemas.microsoft.com/office/drawing/2014/main" id="{68086170-7A26-4090-A57C-F6FA49689CC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788572" y="1685913"/>
            <a:ext cx="5222222" cy="51216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Rectangle 27">
            <a:extLst>
              <a:ext uri="{FF2B5EF4-FFF2-40B4-BE49-F238E27FC236}">
                <a16:creationId xmlns:a16="http://schemas.microsoft.com/office/drawing/2014/main" id="{BA751D52-3EA5-4026-88B1-62BD2E849A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2172" y="1782817"/>
            <a:ext cx="914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dirty="0">
                <a:cs typeface="Times New Roman" panose="02020603050405020304" pitchFamily="18" charset="0"/>
              </a:rPr>
              <a:t>TN</a:t>
            </a:r>
          </a:p>
        </p:txBody>
      </p:sp>
      <p:sp>
        <p:nvSpPr>
          <p:cNvPr id="87" name="Rectangle 28">
            <a:extLst>
              <a:ext uri="{FF2B5EF4-FFF2-40B4-BE49-F238E27FC236}">
                <a16:creationId xmlns:a16="http://schemas.microsoft.com/office/drawing/2014/main" id="{4F9A3333-81B9-4A5C-9203-D16E8A632F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6585" y="1816686"/>
            <a:ext cx="1143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dirty="0">
                <a:cs typeface="Times New Roman" panose="02020603050405020304" pitchFamily="18" charset="0"/>
              </a:rPr>
              <a:t>CN</a:t>
            </a:r>
          </a:p>
        </p:txBody>
      </p:sp>
      <p:sp>
        <p:nvSpPr>
          <p:cNvPr id="88" name="Line 29">
            <a:extLst>
              <a:ext uri="{FF2B5EF4-FFF2-40B4-BE49-F238E27FC236}">
                <a16:creationId xmlns:a16="http://schemas.microsoft.com/office/drawing/2014/main" id="{0583D816-5881-4319-A1C2-9A60A166C7C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16871" y="2535972"/>
            <a:ext cx="7627883" cy="42676"/>
          </a:xfrm>
          <a:prstGeom prst="line">
            <a:avLst/>
          </a:prstGeom>
          <a:noFill/>
          <a:ln w="1905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Rectangle 30">
            <a:extLst>
              <a:ext uri="{FF2B5EF4-FFF2-40B4-BE49-F238E27FC236}">
                <a16:creationId xmlns:a16="http://schemas.microsoft.com/office/drawing/2014/main" id="{80145429-B889-4353-8E0E-BD8773529F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8272" y="2636068"/>
            <a:ext cx="762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dirty="0">
                <a:cs typeface="Times New Roman" panose="02020603050405020304" pitchFamily="18" charset="0"/>
              </a:rPr>
              <a:t>VN </a:t>
            </a:r>
          </a:p>
        </p:txBody>
      </p:sp>
      <p:sp>
        <p:nvSpPr>
          <p:cNvPr id="90" name="Rectangle 31">
            <a:extLst>
              <a:ext uri="{FF2B5EF4-FFF2-40B4-BE49-F238E27FC236}">
                <a16:creationId xmlns:a16="http://schemas.microsoft.com/office/drawing/2014/main" id="{28D3A51D-15B4-4FF6-8AE1-9228237426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8631" y="2941164"/>
            <a:ext cx="8545519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Ông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chủ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tịch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Hội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đồng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thành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phố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    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tuyên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bố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sẽ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không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kí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bất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cứ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văn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bản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nào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</a:p>
          <a:p>
            <a:pPr eaLnBrk="1" hangingPunct="1"/>
            <a:endParaRPr lang="en-US" altLang="en-US" dirty="0">
              <a:solidFill>
                <a:schemeClr val="accent2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có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lỗi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ngữ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pháp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và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chính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tả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1" name="Line 32">
            <a:extLst>
              <a:ext uri="{FF2B5EF4-FFF2-40B4-BE49-F238E27FC236}">
                <a16:creationId xmlns:a16="http://schemas.microsoft.com/office/drawing/2014/main" id="{43C006EC-ABA3-43F1-8C9D-8AD1E8906F4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778482" y="2985939"/>
            <a:ext cx="76200" cy="304800"/>
          </a:xfrm>
          <a:prstGeom prst="line">
            <a:avLst/>
          </a:prstGeom>
          <a:noFill/>
          <a:ln w="28575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" name="Line 33">
            <a:extLst>
              <a:ext uri="{FF2B5EF4-FFF2-40B4-BE49-F238E27FC236}">
                <a16:creationId xmlns:a16="http://schemas.microsoft.com/office/drawing/2014/main" id="{02D1415D-D02E-47EA-875C-F0B72180B5C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708499" y="2952548"/>
            <a:ext cx="76200" cy="304800"/>
          </a:xfrm>
          <a:prstGeom prst="line">
            <a:avLst/>
          </a:prstGeom>
          <a:noFill/>
          <a:ln w="28575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" name="Line 34">
            <a:extLst>
              <a:ext uri="{FF2B5EF4-FFF2-40B4-BE49-F238E27FC236}">
                <a16:creationId xmlns:a16="http://schemas.microsoft.com/office/drawing/2014/main" id="{D7C78069-A6B2-428B-8EB9-5FE3C59B72BC}"/>
              </a:ext>
            </a:extLst>
          </p:cNvPr>
          <p:cNvSpPr>
            <a:spLocks noChangeShapeType="1"/>
          </p:cNvSpPr>
          <p:nvPr/>
        </p:nvSpPr>
        <p:spPr bwMode="auto">
          <a:xfrm>
            <a:off x="3540672" y="3355650"/>
            <a:ext cx="3390900" cy="0"/>
          </a:xfrm>
          <a:prstGeom prst="line">
            <a:avLst/>
          </a:prstGeom>
          <a:ln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" name="Rectangle 35">
            <a:extLst>
              <a:ext uri="{FF2B5EF4-FFF2-40B4-BE49-F238E27FC236}">
                <a16:creationId xmlns:a16="http://schemas.microsoft.com/office/drawing/2014/main" id="{029729C2-CBD5-42AB-8BC8-5358E448D8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1416" y="3388262"/>
            <a:ext cx="8382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dirty="0">
                <a:cs typeface="Times New Roman" panose="02020603050405020304" pitchFamily="18" charset="0"/>
              </a:rPr>
              <a:t>CN </a:t>
            </a:r>
          </a:p>
        </p:txBody>
      </p:sp>
      <p:sp>
        <p:nvSpPr>
          <p:cNvPr id="107" name="Line 36">
            <a:extLst>
              <a:ext uri="{FF2B5EF4-FFF2-40B4-BE49-F238E27FC236}">
                <a16:creationId xmlns:a16="http://schemas.microsoft.com/office/drawing/2014/main" id="{EA249D42-B579-4174-9284-D059E8EEF56B}"/>
              </a:ext>
            </a:extLst>
          </p:cNvPr>
          <p:cNvSpPr>
            <a:spLocks noChangeShapeType="1"/>
          </p:cNvSpPr>
          <p:nvPr/>
        </p:nvSpPr>
        <p:spPr bwMode="auto">
          <a:xfrm>
            <a:off x="7172872" y="3355650"/>
            <a:ext cx="3658414" cy="0"/>
          </a:xfrm>
          <a:prstGeom prst="line">
            <a:avLst/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8" name="Line 37">
            <a:extLst>
              <a:ext uri="{FF2B5EF4-FFF2-40B4-BE49-F238E27FC236}">
                <a16:creationId xmlns:a16="http://schemas.microsoft.com/office/drawing/2014/main" id="{0D3DE5EF-7A1F-4E1A-95C6-F7E6FBC18D8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32789" y="3844789"/>
            <a:ext cx="2931073" cy="16593"/>
          </a:xfrm>
          <a:prstGeom prst="line">
            <a:avLst/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" name="Rectangle 38">
            <a:extLst>
              <a:ext uri="{FF2B5EF4-FFF2-40B4-BE49-F238E27FC236}">
                <a16:creationId xmlns:a16="http://schemas.microsoft.com/office/drawing/2014/main" id="{333E6162-3FD1-4EA8-AAAF-D150694D20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59669" y="3397043"/>
            <a:ext cx="762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dirty="0">
                <a:cs typeface="Times New Roman" panose="02020603050405020304" pitchFamily="18" charset="0"/>
              </a:rPr>
              <a:t>VN </a:t>
            </a:r>
          </a:p>
        </p:txBody>
      </p:sp>
      <p:sp>
        <p:nvSpPr>
          <p:cNvPr id="111" name="Line 40">
            <a:extLst>
              <a:ext uri="{FF2B5EF4-FFF2-40B4-BE49-F238E27FC236}">
                <a16:creationId xmlns:a16="http://schemas.microsoft.com/office/drawing/2014/main" id="{529599A9-22AA-4436-A8F0-116DEC4183A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341272" y="3953892"/>
            <a:ext cx="76200" cy="304800"/>
          </a:xfrm>
          <a:prstGeom prst="line">
            <a:avLst/>
          </a:prstGeom>
          <a:noFill/>
          <a:ln w="28575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" name="Line 41">
            <a:extLst>
              <a:ext uri="{FF2B5EF4-FFF2-40B4-BE49-F238E27FC236}">
                <a16:creationId xmlns:a16="http://schemas.microsoft.com/office/drawing/2014/main" id="{DD02E00D-413C-4D41-9022-CADB127D5E5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265072" y="3931696"/>
            <a:ext cx="76200" cy="304800"/>
          </a:xfrm>
          <a:prstGeom prst="line">
            <a:avLst/>
          </a:prstGeom>
          <a:noFill/>
          <a:ln w="28575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3" name="Line 42">
            <a:extLst>
              <a:ext uri="{FF2B5EF4-FFF2-40B4-BE49-F238E27FC236}">
                <a16:creationId xmlns:a16="http://schemas.microsoft.com/office/drawing/2014/main" id="{2A7B523D-2BFC-4C33-BAD9-79D35598BEF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088601" y="3911028"/>
            <a:ext cx="76200" cy="304800"/>
          </a:xfrm>
          <a:prstGeom prst="line">
            <a:avLst/>
          </a:prstGeom>
          <a:noFill/>
          <a:ln w="28575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" name="Line 43">
            <a:extLst>
              <a:ext uri="{FF2B5EF4-FFF2-40B4-BE49-F238E27FC236}">
                <a16:creationId xmlns:a16="http://schemas.microsoft.com/office/drawing/2014/main" id="{D4BA3F34-CE12-45DE-810D-429439FA7DE8}"/>
              </a:ext>
            </a:extLst>
          </p:cNvPr>
          <p:cNvSpPr>
            <a:spLocks noChangeShapeType="1"/>
          </p:cNvSpPr>
          <p:nvPr/>
        </p:nvSpPr>
        <p:spPr bwMode="auto">
          <a:xfrm>
            <a:off x="3578772" y="4320705"/>
            <a:ext cx="3619500" cy="35804"/>
          </a:xfrm>
          <a:prstGeom prst="line">
            <a:avLst/>
          </a:prstGeom>
          <a:noFill/>
          <a:ln w="1905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5" name="Rectangle 44">
            <a:extLst>
              <a:ext uri="{FF2B5EF4-FFF2-40B4-BE49-F238E27FC236}">
                <a16:creationId xmlns:a16="http://schemas.microsoft.com/office/drawing/2014/main" id="{9617CC4C-E64E-48B4-81B3-4F8B03E8CD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50437" y="4693060"/>
            <a:ext cx="10668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dirty="0">
                <a:cs typeface="Times New Roman" panose="02020603050405020304" pitchFamily="18" charset="0"/>
              </a:rPr>
              <a:t>TN</a:t>
            </a:r>
          </a:p>
          <a:p>
            <a:pPr algn="ctr" eaLnBrk="1" hangingPunct="1"/>
            <a:endParaRPr lang="en-US" altLang="en-US" dirty="0">
              <a:cs typeface="Times New Roman" panose="02020603050405020304" pitchFamily="18" charset="0"/>
            </a:endParaRPr>
          </a:p>
        </p:txBody>
      </p:sp>
      <p:sp>
        <p:nvSpPr>
          <p:cNvPr id="116" name="Rectangle 45">
            <a:extLst>
              <a:ext uri="{FF2B5EF4-FFF2-40B4-BE49-F238E27FC236}">
                <a16:creationId xmlns:a16="http://schemas.microsoft.com/office/drawing/2014/main" id="{9F3DF645-DFE2-4B12-8A02-3650340C90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17372" y="4490457"/>
            <a:ext cx="6858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dirty="0">
                <a:cs typeface="Times New Roman" panose="02020603050405020304" pitchFamily="18" charset="0"/>
              </a:rPr>
              <a:t>CN </a:t>
            </a:r>
          </a:p>
        </p:txBody>
      </p:sp>
      <p:sp>
        <p:nvSpPr>
          <p:cNvPr id="117" name="Rectangle 46">
            <a:extLst>
              <a:ext uri="{FF2B5EF4-FFF2-40B4-BE49-F238E27FC236}">
                <a16:creationId xmlns:a16="http://schemas.microsoft.com/office/drawing/2014/main" id="{C3D59595-55DF-4DE1-ABC2-EE0E2DAFDC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54969" y="4461461"/>
            <a:ext cx="5334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dirty="0">
                <a:cs typeface="Times New Roman" panose="02020603050405020304" pitchFamily="18" charset="0"/>
              </a:rPr>
              <a:t>VN </a:t>
            </a:r>
          </a:p>
        </p:txBody>
      </p:sp>
      <p:sp>
        <p:nvSpPr>
          <p:cNvPr id="118" name="Line 47">
            <a:extLst>
              <a:ext uri="{FF2B5EF4-FFF2-40B4-BE49-F238E27FC236}">
                <a16:creationId xmlns:a16="http://schemas.microsoft.com/office/drawing/2014/main" id="{1E499281-E2C3-497B-886E-0962ED9FCB5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541172" y="4320703"/>
            <a:ext cx="990600" cy="2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9" name="Line 48">
            <a:extLst>
              <a:ext uri="{FF2B5EF4-FFF2-40B4-BE49-F238E27FC236}">
                <a16:creationId xmlns:a16="http://schemas.microsoft.com/office/drawing/2014/main" id="{9A2E1FCF-7049-46B2-9658-6459C24E7EC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09585" y="4308947"/>
            <a:ext cx="1550284" cy="1394"/>
          </a:xfrm>
          <a:prstGeom prst="line">
            <a:avLst/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0" name="Rectangle 49">
            <a:extLst>
              <a:ext uri="{FF2B5EF4-FFF2-40B4-BE49-F238E27FC236}">
                <a16:creationId xmlns:a16="http://schemas.microsoft.com/office/drawing/2014/main" id="{E91D4C73-279B-45B3-94FA-F931CBFCE9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5472" y="4845460"/>
            <a:ext cx="7467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 dirty="0">
              <a:solidFill>
                <a:srgbClr val="7030A0"/>
              </a:solidFill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dirty="0" err="1">
                <a:solidFill>
                  <a:srgbClr val="7030A0"/>
                </a:solidFill>
                <a:cs typeface="Times New Roman" panose="02020603050405020304" pitchFamily="18" charset="0"/>
              </a:rPr>
              <a:t>Đây</a:t>
            </a:r>
            <a:r>
              <a:rPr lang="en-US" altLang="en-US" dirty="0">
                <a:solidFill>
                  <a:srgbClr val="7030A0"/>
                </a:solidFill>
                <a:cs typeface="Times New Roman" panose="02020603050405020304" pitchFamily="18" charset="0"/>
              </a:rPr>
              <a:t>   </a:t>
            </a:r>
            <a:r>
              <a:rPr lang="en-US" altLang="en-US" dirty="0" err="1">
                <a:solidFill>
                  <a:srgbClr val="7030A0"/>
                </a:solidFill>
                <a:cs typeface="Times New Roman" panose="02020603050405020304" pitchFamily="18" charset="0"/>
              </a:rPr>
              <a:t>là</a:t>
            </a:r>
            <a:r>
              <a:rPr lang="en-US" altLang="en-US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7030A0"/>
                </a:solidFill>
                <a:cs typeface="Times New Roman" panose="02020603050405020304" pitchFamily="18" charset="0"/>
              </a:rPr>
              <a:t>một</a:t>
            </a:r>
            <a:r>
              <a:rPr lang="en-US" altLang="en-US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7030A0"/>
                </a:solidFill>
                <a:cs typeface="Times New Roman" panose="02020603050405020304" pitchFamily="18" charset="0"/>
              </a:rPr>
              <a:t>biện</a:t>
            </a:r>
            <a:r>
              <a:rPr lang="en-US" altLang="en-US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7030A0"/>
                </a:solidFill>
                <a:cs typeface="Times New Roman" panose="02020603050405020304" pitchFamily="18" charset="0"/>
              </a:rPr>
              <a:t>pháp</a:t>
            </a:r>
            <a:r>
              <a:rPr lang="en-US" altLang="en-US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7030A0"/>
                </a:solidFill>
                <a:cs typeface="Times New Roman" panose="02020603050405020304" pitchFamily="18" charset="0"/>
              </a:rPr>
              <a:t>mạnh</a:t>
            </a:r>
            <a:r>
              <a:rPr lang="en-US" altLang="en-US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7030A0"/>
                </a:solidFill>
                <a:cs typeface="Times New Roman" panose="02020603050405020304" pitchFamily="18" charset="0"/>
              </a:rPr>
              <a:t>nhằm</a:t>
            </a:r>
            <a:r>
              <a:rPr lang="en-US" altLang="en-US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7030A0"/>
                </a:solidFill>
                <a:cs typeface="Times New Roman" panose="02020603050405020304" pitchFamily="18" charset="0"/>
              </a:rPr>
              <a:t>giữ</a:t>
            </a:r>
            <a:r>
              <a:rPr lang="en-US" altLang="en-US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7030A0"/>
                </a:solidFill>
                <a:cs typeface="Times New Roman" panose="02020603050405020304" pitchFamily="18" charset="0"/>
              </a:rPr>
              <a:t>gìn</a:t>
            </a:r>
            <a:r>
              <a:rPr lang="en-US" altLang="en-US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7030A0"/>
                </a:solidFill>
                <a:cs typeface="Times New Roman" panose="02020603050405020304" pitchFamily="18" charset="0"/>
              </a:rPr>
              <a:t>sự</a:t>
            </a:r>
            <a:r>
              <a:rPr lang="en-US" altLang="en-US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7030A0"/>
                </a:solidFill>
                <a:cs typeface="Times New Roman" panose="02020603050405020304" pitchFamily="18" charset="0"/>
              </a:rPr>
              <a:t>trong</a:t>
            </a:r>
            <a:r>
              <a:rPr lang="en-US" altLang="en-US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7030A0"/>
                </a:solidFill>
                <a:cs typeface="Times New Roman" panose="02020603050405020304" pitchFamily="18" charset="0"/>
              </a:rPr>
              <a:t>sáng</a:t>
            </a:r>
            <a:r>
              <a:rPr lang="en-US" altLang="en-US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7030A0"/>
                </a:solidFill>
                <a:cs typeface="Times New Roman" panose="02020603050405020304" pitchFamily="18" charset="0"/>
              </a:rPr>
              <a:t>của</a:t>
            </a:r>
            <a:r>
              <a:rPr lang="en-US" altLang="en-US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7030A0"/>
                </a:solidFill>
                <a:cs typeface="Times New Roman" panose="02020603050405020304" pitchFamily="18" charset="0"/>
              </a:rPr>
              <a:t>tiếng</a:t>
            </a:r>
            <a:r>
              <a:rPr lang="en-US" altLang="en-US" dirty="0">
                <a:solidFill>
                  <a:srgbClr val="7030A0"/>
                </a:solidFill>
                <a:cs typeface="Times New Roman" panose="02020603050405020304" pitchFamily="18" charset="0"/>
              </a:rPr>
              <a:t> Anh.</a:t>
            </a:r>
          </a:p>
          <a:p>
            <a:pPr eaLnBrk="1" hangingPunct="1"/>
            <a:endParaRPr lang="en-US" altLang="en-US" dirty="0">
              <a:solidFill>
                <a:srgbClr val="7030A0"/>
              </a:solidFill>
              <a:cs typeface="Times New Roman" panose="02020603050405020304" pitchFamily="18" charset="0"/>
            </a:endParaRPr>
          </a:p>
        </p:txBody>
      </p:sp>
      <p:sp>
        <p:nvSpPr>
          <p:cNvPr id="121" name="Rectangle 50">
            <a:extLst>
              <a:ext uri="{FF2B5EF4-FFF2-40B4-BE49-F238E27FC236}">
                <a16:creationId xmlns:a16="http://schemas.microsoft.com/office/drawing/2014/main" id="{039184A5-308F-407D-AA84-9EB9CF4315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7372" y="5313948"/>
            <a:ext cx="6858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>
                <a:cs typeface="Times New Roman" panose="02020603050405020304" pitchFamily="18" charset="0"/>
              </a:rPr>
              <a:t>CN </a:t>
            </a:r>
          </a:p>
        </p:txBody>
      </p:sp>
      <p:sp>
        <p:nvSpPr>
          <p:cNvPr id="122" name="Rectangle 51">
            <a:extLst>
              <a:ext uri="{FF2B5EF4-FFF2-40B4-BE49-F238E27FC236}">
                <a16:creationId xmlns:a16="http://schemas.microsoft.com/office/drawing/2014/main" id="{A72D1828-5EB6-45D0-B049-8663894D15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1572" y="5390148"/>
            <a:ext cx="5334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>
                <a:cs typeface="Times New Roman" panose="02020603050405020304" pitchFamily="18" charset="0"/>
              </a:rPr>
              <a:t>VN </a:t>
            </a:r>
          </a:p>
        </p:txBody>
      </p:sp>
      <p:sp>
        <p:nvSpPr>
          <p:cNvPr id="123" name="Line 52">
            <a:extLst>
              <a:ext uri="{FF2B5EF4-FFF2-40B4-BE49-F238E27FC236}">
                <a16:creationId xmlns:a16="http://schemas.microsoft.com/office/drawing/2014/main" id="{E9F86245-C7BF-48D2-A1FE-872A7A4FDFE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53472" y="4932948"/>
            <a:ext cx="76200" cy="30480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4" name="Line 53">
            <a:extLst>
              <a:ext uri="{FF2B5EF4-FFF2-40B4-BE49-F238E27FC236}">
                <a16:creationId xmlns:a16="http://schemas.microsoft.com/office/drawing/2014/main" id="{2C29F3D3-B385-4F15-BCDD-0585D53ED7B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16972" y="4932948"/>
            <a:ext cx="76200" cy="30480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5" name="Line 54">
            <a:extLst>
              <a:ext uri="{FF2B5EF4-FFF2-40B4-BE49-F238E27FC236}">
                <a16:creationId xmlns:a16="http://schemas.microsoft.com/office/drawing/2014/main" id="{452E9379-DD69-4CD2-93ED-27064AA16D16}"/>
              </a:ext>
            </a:extLst>
          </p:cNvPr>
          <p:cNvSpPr>
            <a:spLocks noChangeShapeType="1"/>
          </p:cNvSpPr>
          <p:nvPr/>
        </p:nvSpPr>
        <p:spPr bwMode="auto">
          <a:xfrm>
            <a:off x="3959772" y="5237748"/>
            <a:ext cx="304800" cy="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6" name="Line 55">
            <a:extLst>
              <a:ext uri="{FF2B5EF4-FFF2-40B4-BE49-F238E27FC236}">
                <a16:creationId xmlns:a16="http://schemas.microsoft.com/office/drawing/2014/main" id="{73A86565-8630-4B5C-AF3E-F5EE8CB60054}"/>
              </a:ext>
            </a:extLst>
          </p:cNvPr>
          <p:cNvSpPr>
            <a:spLocks noChangeShapeType="1"/>
          </p:cNvSpPr>
          <p:nvPr/>
        </p:nvSpPr>
        <p:spPr bwMode="auto">
          <a:xfrm>
            <a:off x="4645572" y="5237748"/>
            <a:ext cx="5867400" cy="0"/>
          </a:xfrm>
          <a:prstGeom prst="line">
            <a:avLst/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7" name="Line 56">
            <a:extLst>
              <a:ext uri="{FF2B5EF4-FFF2-40B4-BE49-F238E27FC236}">
                <a16:creationId xmlns:a16="http://schemas.microsoft.com/office/drawing/2014/main" id="{DA05AEE9-4FCB-40D3-AE90-5FE783240CE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475699" y="1382149"/>
            <a:ext cx="76200" cy="304800"/>
          </a:xfrm>
          <a:prstGeom prst="line">
            <a:avLst/>
          </a:prstGeom>
          <a:noFill/>
          <a:ln w="28575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FF67E5D7-CE52-4AE4-9D5E-8F7ABDFD7E83}"/>
              </a:ext>
            </a:extLst>
          </p:cNvPr>
          <p:cNvSpPr txBox="1"/>
          <p:nvPr/>
        </p:nvSpPr>
        <p:spPr>
          <a:xfrm>
            <a:off x="15133" y="185078"/>
            <a:ext cx="1206519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eaLnBrk="1" hangingPunct="1">
              <a:buFont typeface="Wingdings" pitchFamily="2" charset="2"/>
              <a:buChar char="v"/>
              <a:defRPr/>
            </a:pP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0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0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0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0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mẩu</a:t>
            </a:r>
            <a:r>
              <a:rPr lang="en-US" sz="20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0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0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0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0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0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0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0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0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0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0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130" name="Speech Bubble: Oval 129">
            <a:extLst>
              <a:ext uri="{FF2B5EF4-FFF2-40B4-BE49-F238E27FC236}">
                <a16:creationId xmlns:a16="http://schemas.microsoft.com/office/drawing/2014/main" id="{BC622B46-A782-4DC3-8654-0B1FAE97F2B3}"/>
              </a:ext>
            </a:extLst>
          </p:cNvPr>
          <p:cNvSpPr/>
          <p:nvPr/>
        </p:nvSpPr>
        <p:spPr>
          <a:xfrm>
            <a:off x="-126212" y="2792074"/>
            <a:ext cx="2495147" cy="1860580"/>
          </a:xfrm>
          <a:prstGeom prst="wedgeEllipseCallout">
            <a:avLst>
              <a:gd name="adj1" fmla="val -14187"/>
              <a:gd name="adj2" fmla="val 67781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33C2779C-39D1-43B9-96D6-E1B664240BEC}"/>
              </a:ext>
            </a:extLst>
          </p:cNvPr>
          <p:cNvSpPr txBox="1"/>
          <p:nvPr/>
        </p:nvSpPr>
        <p:spPr>
          <a:xfrm>
            <a:off x="45886" y="3108618"/>
            <a:ext cx="21674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Lucy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015150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6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1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/>
      <p:bldP spid="87" grpId="0"/>
      <p:bldP spid="89" grpId="0"/>
      <p:bldP spid="106" grpId="0"/>
      <p:bldP spid="109" grpId="0"/>
      <p:bldP spid="115" grpId="0"/>
      <p:bldP spid="116" grpId="0"/>
      <p:bldP spid="117" grpId="0"/>
      <p:bldP spid="121" grpId="0"/>
      <p:bldP spid="122" grpId="0"/>
      <p:bldP spid="130" grpId="0" animBg="1"/>
      <p:bldP spid="13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2032" y="0"/>
            <a:ext cx="12200021" cy="6858000"/>
          </a:xfrm>
          <a:prstGeom prst="rect">
            <a:avLst/>
          </a:prstGeom>
        </p:spPr>
      </p:pic>
      <p:sp>
        <p:nvSpPr>
          <p:cNvPr id="4" name="PA_库_椭圆 3"/>
          <p:cNvSpPr/>
          <p:nvPr>
            <p:custDataLst>
              <p:tags r:id="rId1"/>
            </p:custDataLst>
          </p:nvPr>
        </p:nvSpPr>
        <p:spPr>
          <a:xfrm>
            <a:off x="826168" y="1176395"/>
            <a:ext cx="4158916" cy="41589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PA_库_任意多边形 7"/>
          <p:cNvSpPr/>
          <p:nvPr>
            <p:custDataLst>
              <p:tags r:id="rId2"/>
            </p:custDataLst>
          </p:nvPr>
        </p:nvSpPr>
        <p:spPr>
          <a:xfrm>
            <a:off x="5265520" y="2951248"/>
            <a:ext cx="5105400" cy="385831"/>
          </a:xfrm>
          <a:custGeom>
            <a:avLst/>
            <a:gdLst>
              <a:gd name="connsiteX0" fmla="*/ 0 w 3886200"/>
              <a:gd name="connsiteY0" fmla="*/ 169262 h 169262"/>
              <a:gd name="connsiteX1" fmla="*/ 1106905 w 3886200"/>
              <a:gd name="connsiteY1" fmla="*/ 133168 h 169262"/>
              <a:gd name="connsiteX2" fmla="*/ 2731168 w 3886200"/>
              <a:gd name="connsiteY2" fmla="*/ 145199 h 169262"/>
              <a:gd name="connsiteX3" fmla="*/ 3693695 w 3886200"/>
              <a:gd name="connsiteY3" fmla="*/ 820 h 169262"/>
              <a:gd name="connsiteX4" fmla="*/ 3886200 w 3886200"/>
              <a:gd name="connsiteY4" fmla="*/ 97073 h 169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6200" h="169262">
                <a:moveTo>
                  <a:pt x="0" y="169262"/>
                </a:moveTo>
                <a:cubicBezTo>
                  <a:pt x="325855" y="153220"/>
                  <a:pt x="1106905" y="133168"/>
                  <a:pt x="1106905" y="133168"/>
                </a:cubicBezTo>
                <a:cubicBezTo>
                  <a:pt x="1562100" y="129157"/>
                  <a:pt x="2300036" y="167257"/>
                  <a:pt x="2731168" y="145199"/>
                </a:cubicBezTo>
                <a:cubicBezTo>
                  <a:pt x="3162300" y="123141"/>
                  <a:pt x="3501190" y="8841"/>
                  <a:pt x="3693695" y="820"/>
                </a:cubicBezTo>
                <a:cubicBezTo>
                  <a:pt x="3886200" y="-7201"/>
                  <a:pt x="3886200" y="44936"/>
                  <a:pt x="3886200" y="97073"/>
                </a:cubicBez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PA_库_文本框 5">
            <a:extLst>
              <a:ext uri="{FF2B5EF4-FFF2-40B4-BE49-F238E27FC236}">
                <a16:creationId xmlns:a16="http://schemas.microsoft.com/office/drawing/2014/main" id="{8295A283-2F71-40C4-BC29-099418943EF5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5710108" y="2655688"/>
            <a:ext cx="405752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7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Vận</a:t>
            </a:r>
            <a:r>
              <a:rPr lang="en-US" altLang="zh-CN" sz="7200" b="1" dirty="0">
                <a:solidFill>
                  <a:srgbClr val="C0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7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dụng</a:t>
            </a:r>
            <a:endParaRPr lang="zh-CN" altLang="en-US" sz="4400" b="1" dirty="0">
              <a:solidFill>
                <a:srgbClr val="C00000"/>
              </a:solidFill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7" name="PA_库_图片 8">
            <a:extLst>
              <a:ext uri="{FF2B5EF4-FFF2-40B4-BE49-F238E27FC236}">
                <a16:creationId xmlns:a16="http://schemas.microsoft.com/office/drawing/2014/main" id="{19EF7B8B-87F0-4DA5-91D7-B56DCF209575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757" y="1014970"/>
            <a:ext cx="4481763" cy="448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41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9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0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3" presetClass="entr" presetSubtype="28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utoUpdateAnimBg="0"/>
      <p:bldP spid="10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Basura De Simulación Latas Verdes, Verde, Basura, Simulación PNG y Vector  para Descargar Gratis | Pngtree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68" t="26885" r="12281" b="23935"/>
          <a:stretch/>
        </p:blipFill>
        <p:spPr bwMode="auto">
          <a:xfrm>
            <a:off x="2096795" y="4700961"/>
            <a:ext cx="835611" cy="52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52" t="6120" r="3022" b="14754"/>
          <a:stretch/>
        </p:blipFill>
        <p:spPr>
          <a:xfrm>
            <a:off x="6858000" y="4700961"/>
            <a:ext cx="533400" cy="677511"/>
          </a:xfrm>
          <a:prstGeom prst="rect">
            <a:avLst/>
          </a:prstGeom>
        </p:spPr>
      </p:pic>
      <p:pic>
        <p:nvPicPr>
          <p:cNvPr id="3" name="Picture 2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496" b="62791" l="20191" r="410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74" t="26091" r="56653" b="36954"/>
          <a:stretch/>
        </p:blipFill>
        <p:spPr>
          <a:xfrm>
            <a:off x="3429000" y="5273041"/>
            <a:ext cx="1024686" cy="1537491"/>
          </a:xfrm>
          <a:prstGeom prst="rect">
            <a:avLst/>
          </a:prstGeom>
        </p:spPr>
      </p:pic>
      <p:pic>
        <p:nvPicPr>
          <p:cNvPr id="4" name="Picture 3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23365" l="0" r="24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4905" b="76175"/>
          <a:stretch/>
        </p:blipFill>
        <p:spPr>
          <a:xfrm>
            <a:off x="8763000" y="3657600"/>
            <a:ext cx="914400" cy="902866"/>
          </a:xfrm>
          <a:prstGeom prst="rect">
            <a:avLst/>
          </a:prstGeom>
        </p:spPr>
      </p:pic>
      <p:pic>
        <p:nvPicPr>
          <p:cNvPr id="1030" name="Picture 6" descr="Bug GIFs - Get the best GIF on GIPHY"/>
          <p:cNvPicPr>
            <a:picLocks noChangeAspect="1" noChangeArrowheads="1" noCrop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904" y="4630156"/>
            <a:ext cx="904497" cy="904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ute Cartoon Flower – LINE stickers | LINE STORE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7888" y="2936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24BF954-9D6D-4FA4-BC24-957358036838}"/>
              </a:ext>
            </a:extLst>
          </p:cNvPr>
          <p:cNvGrpSpPr/>
          <p:nvPr/>
        </p:nvGrpSpPr>
        <p:grpSpPr>
          <a:xfrm>
            <a:off x="9195215" y="3545373"/>
            <a:ext cx="3685346" cy="3666198"/>
            <a:chOff x="3267284" y="2182071"/>
            <a:chExt cx="4359442" cy="435944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523D378-EA69-4F06-881F-17612FC329B5}"/>
                </a:ext>
              </a:extLst>
            </p:cNvPr>
            <p:cNvSpPr/>
            <p:nvPr/>
          </p:nvSpPr>
          <p:spPr>
            <a:xfrm>
              <a:off x="4453686" y="3551473"/>
              <a:ext cx="2212428" cy="100899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A_库_图片 2">
              <a:extLst>
                <a:ext uri="{FF2B5EF4-FFF2-40B4-BE49-F238E27FC236}">
                  <a16:creationId xmlns:a16="http://schemas.microsoft.com/office/drawing/2014/main" id="{EE4507FC-5810-4DD9-A6C6-501C64E9E54E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3267284" y="2182071"/>
              <a:ext cx="4359442" cy="4359442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299AAA1-579A-4517-9DCF-29CDF758F9B8}"/>
              </a:ext>
            </a:extLst>
          </p:cNvPr>
          <p:cNvGrpSpPr/>
          <p:nvPr/>
        </p:nvGrpSpPr>
        <p:grpSpPr>
          <a:xfrm>
            <a:off x="4867955" y="737080"/>
            <a:ext cx="5474224" cy="3361954"/>
            <a:chOff x="4867955" y="737080"/>
            <a:chExt cx="5474224" cy="3361954"/>
          </a:xfrm>
        </p:grpSpPr>
        <p:sp>
          <p:nvSpPr>
            <p:cNvPr id="11" name="Speech Bubble: Oval 10">
              <a:extLst>
                <a:ext uri="{FF2B5EF4-FFF2-40B4-BE49-F238E27FC236}">
                  <a16:creationId xmlns:a16="http://schemas.microsoft.com/office/drawing/2014/main" id="{15F7DB18-DF64-4761-A4CD-BBE8CEFD2D80}"/>
                </a:ext>
              </a:extLst>
            </p:cNvPr>
            <p:cNvSpPr/>
            <p:nvPr/>
          </p:nvSpPr>
          <p:spPr>
            <a:xfrm>
              <a:off x="4867955" y="737080"/>
              <a:ext cx="5474224" cy="3361954"/>
            </a:xfrm>
            <a:prstGeom prst="wedgeEllipseCallout">
              <a:avLst>
                <a:gd name="adj1" fmla="val 46481"/>
                <a:gd name="adj2" fmla="val 66243"/>
              </a:avLst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>
                <a:latin typeface="+mj-lt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34A66AF-28C5-48D8-AEC5-8AA5C5128675}"/>
                </a:ext>
              </a:extLst>
            </p:cNvPr>
            <p:cNvSpPr txBox="1"/>
            <p:nvPr/>
          </p:nvSpPr>
          <p:spPr>
            <a:xfrm>
              <a:off x="5166667" y="1380286"/>
              <a:ext cx="487680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Hôm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nay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lượt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Lucy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trực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nhật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Nhưng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lớp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thật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bừa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bộn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tớ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dọn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dẹp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lớp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nhé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17329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A_图片 5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21136"/>
            <a:ext cx="12200021" cy="6858000"/>
          </a:xfrm>
          <a:prstGeom prst="rect">
            <a:avLst/>
          </a:prstGeom>
        </p:spPr>
      </p:pic>
      <p:sp>
        <p:nvSpPr>
          <p:cNvPr id="8" name="PA_库_椭圆 7"/>
          <p:cNvSpPr/>
          <p:nvPr>
            <p:custDataLst>
              <p:tags r:id="rId2"/>
            </p:custDataLst>
          </p:nvPr>
        </p:nvSpPr>
        <p:spPr>
          <a:xfrm>
            <a:off x="6096000" y="1155032"/>
            <a:ext cx="4608095" cy="460809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PA_库_图片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2805" y="1625493"/>
            <a:ext cx="4481763" cy="4481763"/>
          </a:xfrm>
          <a:prstGeom prst="rect">
            <a:avLst/>
          </a:prstGeom>
        </p:spPr>
      </p:pic>
      <p:sp>
        <p:nvSpPr>
          <p:cNvPr id="11" name="PA_库_任意多边形 10"/>
          <p:cNvSpPr/>
          <p:nvPr>
            <p:custDataLst>
              <p:tags r:id="rId4"/>
            </p:custDataLst>
          </p:nvPr>
        </p:nvSpPr>
        <p:spPr>
          <a:xfrm>
            <a:off x="2033337" y="3307864"/>
            <a:ext cx="3886200" cy="169262"/>
          </a:xfrm>
          <a:custGeom>
            <a:avLst/>
            <a:gdLst>
              <a:gd name="connsiteX0" fmla="*/ 0 w 3886200"/>
              <a:gd name="connsiteY0" fmla="*/ 169262 h 169262"/>
              <a:gd name="connsiteX1" fmla="*/ 1106905 w 3886200"/>
              <a:gd name="connsiteY1" fmla="*/ 133168 h 169262"/>
              <a:gd name="connsiteX2" fmla="*/ 2731168 w 3886200"/>
              <a:gd name="connsiteY2" fmla="*/ 145199 h 169262"/>
              <a:gd name="connsiteX3" fmla="*/ 3693695 w 3886200"/>
              <a:gd name="connsiteY3" fmla="*/ 820 h 169262"/>
              <a:gd name="connsiteX4" fmla="*/ 3886200 w 3886200"/>
              <a:gd name="connsiteY4" fmla="*/ 97073 h 169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6200" h="169262">
                <a:moveTo>
                  <a:pt x="0" y="169262"/>
                </a:moveTo>
                <a:cubicBezTo>
                  <a:pt x="325855" y="153220"/>
                  <a:pt x="1106905" y="133168"/>
                  <a:pt x="1106905" y="133168"/>
                </a:cubicBezTo>
                <a:cubicBezTo>
                  <a:pt x="1562100" y="129157"/>
                  <a:pt x="2300036" y="167257"/>
                  <a:pt x="2731168" y="145199"/>
                </a:cubicBezTo>
                <a:cubicBezTo>
                  <a:pt x="3162300" y="123141"/>
                  <a:pt x="3501190" y="8841"/>
                  <a:pt x="3693695" y="820"/>
                </a:cubicBezTo>
                <a:cubicBezTo>
                  <a:pt x="3886200" y="-7201"/>
                  <a:pt x="3886200" y="44936"/>
                  <a:pt x="3886200" y="97073"/>
                </a:cubicBez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3E68C2-3683-4E34-A7B4-55C1E3AF9943}"/>
              </a:ext>
            </a:extLst>
          </p:cNvPr>
          <p:cNvSpPr txBox="1"/>
          <p:nvPr/>
        </p:nvSpPr>
        <p:spPr>
          <a:xfrm>
            <a:off x="689883" y="2559316"/>
            <a:ext cx="69979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TẬP VỀ CÂU</a:t>
            </a:r>
          </a:p>
        </p:txBody>
      </p:sp>
    </p:spTree>
    <p:extLst>
      <p:ext uri="{BB962C8B-B14F-4D97-AF65-F5344CB8AC3E}">
        <p14:creationId xmlns:p14="http://schemas.microsoft.com/office/powerpoint/2010/main" val="3599721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1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3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4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99309" y="3810001"/>
            <a:ext cx="9144000" cy="122658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>
              <a:buClrTx/>
              <a:defRPr/>
            </a:pP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B.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cảm</a:t>
            </a:r>
            <a:endParaRPr lang="vi-VN" sz="4400" dirty="0">
              <a:solidFill>
                <a:schemeClr val="bg1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99309" y="5471887"/>
            <a:ext cx="9144000" cy="125795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C.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khiến</a:t>
            </a:r>
            <a:endParaRPr lang="en-US" sz="4400" dirty="0">
              <a:solidFill>
                <a:schemeClr val="bg1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4460" y="4075800"/>
            <a:ext cx="798097" cy="78274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5742481"/>
            <a:ext cx="807556" cy="77835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sp>
        <p:nvSpPr>
          <p:cNvPr id="8" name="Rectangle 7"/>
          <p:cNvSpPr/>
          <p:nvPr/>
        </p:nvSpPr>
        <p:spPr>
          <a:xfrm>
            <a:off x="1399309" y="2209801"/>
            <a:ext cx="9144000" cy="122268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A.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kể</a:t>
            </a:r>
            <a:endParaRPr lang="en-US" sz="4400" dirty="0">
              <a:solidFill>
                <a:schemeClr val="bg1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2482666"/>
            <a:ext cx="807556" cy="77835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sp>
        <p:nvSpPr>
          <p:cNvPr id="10" name="Rectangle 9"/>
          <p:cNvSpPr/>
          <p:nvPr/>
        </p:nvSpPr>
        <p:spPr>
          <a:xfrm>
            <a:off x="294290" y="152400"/>
            <a:ext cx="11719034" cy="86157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Câu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: “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Thật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tuyệt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vời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!”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thuộc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kiểu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câu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nào</a:t>
            </a:r>
            <a:endParaRPr lang="en-US" sz="4800" dirty="0">
              <a:solidFill>
                <a:schemeClr val="bg1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ute Cartoon Flower – LINE stickers | LINE STORE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" y="5742482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3661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ute Cartoon Flower – LINE stickers | LINE STORE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" y="5742482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095804" y="5250416"/>
            <a:ext cx="10058400" cy="122658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>
              <a:buClrTx/>
              <a:defRPr/>
            </a:pPr>
            <a:r>
              <a:rPr lang="vi-VN" sz="4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C.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Dùng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để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nêu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yêu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cầu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đề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nghị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mong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muốn</a:t>
            </a:r>
            <a:endParaRPr lang="vi-VN" sz="4400" dirty="0">
              <a:solidFill>
                <a:schemeClr val="bg1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95804" y="3718811"/>
            <a:ext cx="10058400" cy="125795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B.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Dùng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để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bộc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lộ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cảm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xúc</a:t>
            </a:r>
            <a:endParaRPr lang="en-US" sz="4400" dirty="0">
              <a:solidFill>
                <a:schemeClr val="bg1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2304" y="5472337"/>
            <a:ext cx="798097" cy="78274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440" y="3945527"/>
            <a:ext cx="807556" cy="77835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sp>
        <p:nvSpPr>
          <p:cNvPr id="7" name="Rectangle 6"/>
          <p:cNvSpPr/>
          <p:nvPr/>
        </p:nvSpPr>
        <p:spPr>
          <a:xfrm>
            <a:off x="1095804" y="2209801"/>
            <a:ext cx="10058400" cy="122268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A.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Dùng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để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hỏi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điều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chưa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biết</a:t>
            </a:r>
            <a:endParaRPr lang="en-US" sz="4400" dirty="0">
              <a:solidFill>
                <a:schemeClr val="bg1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887" y="2438788"/>
            <a:ext cx="807556" cy="77835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sp>
        <p:nvSpPr>
          <p:cNvPr id="9" name="Rectangle 8"/>
          <p:cNvSpPr/>
          <p:nvPr/>
        </p:nvSpPr>
        <p:spPr>
          <a:xfrm>
            <a:off x="1066800" y="546223"/>
            <a:ext cx="10058400" cy="80002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khiến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chức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năng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gì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29040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ute Cartoon Flower – LINE stickers | LINE STORE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" y="5742482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104458" y="2133601"/>
            <a:ext cx="10058400" cy="122658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>
              <a:buClrTx/>
              <a:defRPr/>
            </a:pP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A</a:t>
            </a:r>
            <a:r>
              <a:rPr lang="vi-VN" sz="4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.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Dấu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chấm</a:t>
            </a:r>
            <a:r>
              <a:rPr lang="vi-VN" sz="4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1095804" y="3718811"/>
            <a:ext cx="10058400" cy="125795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B.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Dấu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chấm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than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0958" y="2355522"/>
            <a:ext cx="798097" cy="78274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440" y="3945527"/>
            <a:ext cx="807556" cy="77835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sp>
        <p:nvSpPr>
          <p:cNvPr id="7" name="Rectangle 6"/>
          <p:cNvSpPr/>
          <p:nvPr/>
        </p:nvSpPr>
        <p:spPr>
          <a:xfrm>
            <a:off x="1144249" y="5334000"/>
            <a:ext cx="10058400" cy="122268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A.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Dấu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hỏi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chấm</a:t>
            </a:r>
            <a:endParaRPr lang="en-US" sz="4400" dirty="0">
              <a:solidFill>
                <a:schemeClr val="bg1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332" y="5562987"/>
            <a:ext cx="807556" cy="77835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sp>
        <p:nvSpPr>
          <p:cNvPr id="9" name="Rectangle 8"/>
          <p:cNvSpPr/>
          <p:nvPr/>
        </p:nvSpPr>
        <p:spPr>
          <a:xfrm>
            <a:off x="1066800" y="506222"/>
            <a:ext cx="10058400" cy="80002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lIns="121725" tIns="60862" rIns="121725" bIns="60862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Cuối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kể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dấu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gì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98844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ute Cartoon Flower – LINE stickers | LINE STORE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" y="5742482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724228" y="337167"/>
            <a:ext cx="10494161" cy="86157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Đặt 1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câu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hỏi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với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mục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đích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khen</a:t>
            </a:r>
            <a:endParaRPr lang="en-US" sz="4800" dirty="0">
              <a:solidFill>
                <a:schemeClr val="bg1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105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组合 91"/>
          <p:cNvGrpSpPr/>
          <p:nvPr/>
        </p:nvGrpSpPr>
        <p:grpSpPr>
          <a:xfrm>
            <a:off x="7733007" y="6035584"/>
            <a:ext cx="3425497" cy="117458"/>
            <a:chOff x="1717000" y="5597856"/>
            <a:chExt cx="4320000" cy="156725"/>
          </a:xfrm>
        </p:grpSpPr>
        <p:sp>
          <p:nvSpPr>
            <p:cNvPr id="93" name="任意多边形 92"/>
            <p:cNvSpPr/>
            <p:nvPr/>
          </p:nvSpPr>
          <p:spPr>
            <a:xfrm>
              <a:off x="1717000" y="5597856"/>
              <a:ext cx="4320000" cy="33630"/>
            </a:xfrm>
            <a:custGeom>
              <a:avLst/>
              <a:gdLst>
                <a:gd name="connsiteX0" fmla="*/ 0 w 6074229"/>
                <a:gd name="connsiteY0" fmla="*/ 0 h 39188"/>
                <a:gd name="connsiteX1" fmla="*/ 1685109 w 6074229"/>
                <a:gd name="connsiteY1" fmla="*/ 13063 h 39188"/>
                <a:gd name="connsiteX2" fmla="*/ 3775166 w 6074229"/>
                <a:gd name="connsiteY2" fmla="*/ 39188 h 39188"/>
                <a:gd name="connsiteX3" fmla="*/ 5133703 w 6074229"/>
                <a:gd name="connsiteY3" fmla="*/ 26125 h 39188"/>
                <a:gd name="connsiteX4" fmla="*/ 6074229 w 6074229"/>
                <a:gd name="connsiteY4" fmla="*/ 13063 h 39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74229" h="39188">
                  <a:moveTo>
                    <a:pt x="0" y="0"/>
                  </a:moveTo>
                  <a:lnTo>
                    <a:pt x="1685109" y="13063"/>
                  </a:lnTo>
                  <a:lnTo>
                    <a:pt x="3775166" y="39188"/>
                  </a:lnTo>
                  <a:lnTo>
                    <a:pt x="5133703" y="26125"/>
                  </a:lnTo>
                  <a:lnTo>
                    <a:pt x="6074229" y="13063"/>
                  </a:lnTo>
                </a:path>
              </a:pathLst>
            </a:custGeom>
            <a:noFill/>
            <a:ln w="25400" cap="rnd">
              <a:solidFill>
                <a:schemeClr val="accent1">
                  <a:lumMod val="50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4" name="任意多边形 93"/>
            <p:cNvSpPr/>
            <p:nvPr/>
          </p:nvSpPr>
          <p:spPr>
            <a:xfrm>
              <a:off x="1930198" y="5615641"/>
              <a:ext cx="210987" cy="129682"/>
            </a:xfrm>
            <a:custGeom>
              <a:avLst/>
              <a:gdLst>
                <a:gd name="connsiteX0" fmla="*/ 210987 w 210987"/>
                <a:gd name="connsiteY0" fmla="*/ 0 h 151115"/>
                <a:gd name="connsiteX1" fmla="*/ 15044 w 210987"/>
                <a:gd name="connsiteY1" fmla="*/ 143692 h 151115"/>
                <a:gd name="connsiteX2" fmla="*/ 28107 w 210987"/>
                <a:gd name="connsiteY2" fmla="*/ 117566 h 151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0987" h="151115">
                  <a:moveTo>
                    <a:pt x="210987" y="0"/>
                  </a:moveTo>
                  <a:cubicBezTo>
                    <a:pt x="128255" y="62049"/>
                    <a:pt x="45524" y="124098"/>
                    <a:pt x="15044" y="143692"/>
                  </a:cubicBezTo>
                  <a:cubicBezTo>
                    <a:pt x="-15436" y="163286"/>
                    <a:pt x="6335" y="140426"/>
                    <a:pt x="28107" y="117566"/>
                  </a:cubicBezTo>
                </a:path>
              </a:pathLst>
            </a:custGeom>
            <a:noFill/>
            <a:ln w="19050" cap="rnd">
              <a:solidFill>
                <a:schemeClr val="accent1">
                  <a:lumMod val="50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5" name="任意多边形 94"/>
            <p:cNvSpPr/>
            <p:nvPr/>
          </p:nvSpPr>
          <p:spPr>
            <a:xfrm>
              <a:off x="2224383" y="5620119"/>
              <a:ext cx="197130" cy="123884"/>
            </a:xfrm>
            <a:custGeom>
              <a:avLst/>
              <a:gdLst>
                <a:gd name="connsiteX0" fmla="*/ 210987 w 210987"/>
                <a:gd name="connsiteY0" fmla="*/ 0 h 151115"/>
                <a:gd name="connsiteX1" fmla="*/ 15044 w 210987"/>
                <a:gd name="connsiteY1" fmla="*/ 143692 h 151115"/>
                <a:gd name="connsiteX2" fmla="*/ 28107 w 210987"/>
                <a:gd name="connsiteY2" fmla="*/ 117566 h 151115"/>
                <a:gd name="connsiteX0" fmla="*/ 197130 w 197130"/>
                <a:gd name="connsiteY0" fmla="*/ 0 h 144359"/>
                <a:gd name="connsiteX1" fmla="*/ 1187 w 197130"/>
                <a:gd name="connsiteY1" fmla="*/ 143692 h 144359"/>
                <a:gd name="connsiteX2" fmla="*/ 115850 w 197130"/>
                <a:gd name="connsiteY2" fmla="*/ 51825 h 144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130" h="144359">
                  <a:moveTo>
                    <a:pt x="197130" y="0"/>
                  </a:moveTo>
                  <a:cubicBezTo>
                    <a:pt x="114398" y="62049"/>
                    <a:pt x="14734" y="135055"/>
                    <a:pt x="1187" y="143692"/>
                  </a:cubicBezTo>
                  <a:cubicBezTo>
                    <a:pt x="-12360" y="152329"/>
                    <a:pt x="94078" y="74685"/>
                    <a:pt x="115850" y="51825"/>
                  </a:cubicBezTo>
                </a:path>
              </a:pathLst>
            </a:custGeom>
            <a:noFill/>
            <a:ln w="19050" cap="rnd">
              <a:solidFill>
                <a:schemeClr val="accent1">
                  <a:lumMod val="50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6" name="任意多边形 95"/>
            <p:cNvSpPr/>
            <p:nvPr/>
          </p:nvSpPr>
          <p:spPr>
            <a:xfrm>
              <a:off x="2509506" y="5604211"/>
              <a:ext cx="161365" cy="128221"/>
            </a:xfrm>
            <a:custGeom>
              <a:avLst/>
              <a:gdLst>
                <a:gd name="connsiteX0" fmla="*/ 161365 w 161365"/>
                <a:gd name="connsiteY0" fmla="*/ 0 h 149412"/>
                <a:gd name="connsiteX1" fmla="*/ 0 w 161365"/>
                <a:gd name="connsiteY1" fmla="*/ 149412 h 149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1365" h="149412">
                  <a:moveTo>
                    <a:pt x="161365" y="0"/>
                  </a:moveTo>
                  <a:lnTo>
                    <a:pt x="0" y="149412"/>
                  </a:lnTo>
                </a:path>
              </a:pathLst>
            </a:custGeom>
            <a:noFill/>
            <a:ln w="19050" cap="rnd">
              <a:solidFill>
                <a:schemeClr val="accent1">
                  <a:lumMod val="50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7" name="任意多边形 96"/>
            <p:cNvSpPr/>
            <p:nvPr/>
          </p:nvSpPr>
          <p:spPr>
            <a:xfrm>
              <a:off x="2742619" y="5616648"/>
              <a:ext cx="210987" cy="129682"/>
            </a:xfrm>
            <a:custGeom>
              <a:avLst/>
              <a:gdLst>
                <a:gd name="connsiteX0" fmla="*/ 210987 w 210987"/>
                <a:gd name="connsiteY0" fmla="*/ 0 h 151115"/>
                <a:gd name="connsiteX1" fmla="*/ 15044 w 210987"/>
                <a:gd name="connsiteY1" fmla="*/ 143692 h 151115"/>
                <a:gd name="connsiteX2" fmla="*/ 28107 w 210987"/>
                <a:gd name="connsiteY2" fmla="*/ 117566 h 151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0987" h="151115">
                  <a:moveTo>
                    <a:pt x="210987" y="0"/>
                  </a:moveTo>
                  <a:cubicBezTo>
                    <a:pt x="128255" y="62049"/>
                    <a:pt x="45524" y="124098"/>
                    <a:pt x="15044" y="143692"/>
                  </a:cubicBezTo>
                  <a:cubicBezTo>
                    <a:pt x="-15436" y="163286"/>
                    <a:pt x="6335" y="140426"/>
                    <a:pt x="28107" y="117566"/>
                  </a:cubicBezTo>
                </a:path>
              </a:pathLst>
            </a:custGeom>
            <a:noFill/>
            <a:ln w="19050" cap="rnd">
              <a:solidFill>
                <a:schemeClr val="accent1">
                  <a:lumMod val="50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8" name="组合 97"/>
            <p:cNvGrpSpPr/>
            <p:nvPr/>
          </p:nvGrpSpPr>
          <p:grpSpPr>
            <a:xfrm>
              <a:off x="3036804" y="5605218"/>
              <a:ext cx="1311708" cy="148199"/>
              <a:chOff x="3036804" y="5605218"/>
              <a:chExt cx="1311708" cy="148199"/>
            </a:xfrm>
          </p:grpSpPr>
          <p:sp>
            <p:nvSpPr>
              <p:cNvPr id="105" name="任意多边形 104"/>
              <p:cNvSpPr/>
              <p:nvPr/>
            </p:nvSpPr>
            <p:spPr>
              <a:xfrm>
                <a:off x="3036804" y="5621127"/>
                <a:ext cx="197130" cy="123884"/>
              </a:xfrm>
              <a:custGeom>
                <a:avLst/>
                <a:gdLst>
                  <a:gd name="connsiteX0" fmla="*/ 210987 w 210987"/>
                  <a:gd name="connsiteY0" fmla="*/ 0 h 151115"/>
                  <a:gd name="connsiteX1" fmla="*/ 15044 w 210987"/>
                  <a:gd name="connsiteY1" fmla="*/ 143692 h 151115"/>
                  <a:gd name="connsiteX2" fmla="*/ 28107 w 210987"/>
                  <a:gd name="connsiteY2" fmla="*/ 117566 h 151115"/>
                  <a:gd name="connsiteX0" fmla="*/ 197130 w 197130"/>
                  <a:gd name="connsiteY0" fmla="*/ 0 h 144359"/>
                  <a:gd name="connsiteX1" fmla="*/ 1187 w 197130"/>
                  <a:gd name="connsiteY1" fmla="*/ 143692 h 144359"/>
                  <a:gd name="connsiteX2" fmla="*/ 115850 w 197130"/>
                  <a:gd name="connsiteY2" fmla="*/ 51825 h 144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7130" h="144359">
                    <a:moveTo>
                      <a:pt x="197130" y="0"/>
                    </a:moveTo>
                    <a:cubicBezTo>
                      <a:pt x="114398" y="62049"/>
                      <a:pt x="14734" y="135055"/>
                      <a:pt x="1187" y="143692"/>
                    </a:cubicBezTo>
                    <a:cubicBezTo>
                      <a:pt x="-12360" y="152329"/>
                      <a:pt x="94078" y="74685"/>
                      <a:pt x="115850" y="51825"/>
                    </a:cubicBezTo>
                  </a:path>
                </a:pathLst>
              </a:custGeom>
              <a:noFill/>
              <a:ln w="19050" cap="rnd">
                <a:solidFill>
                  <a:schemeClr val="accent1">
                    <a:lumMod val="50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6" name="任意多边形 105"/>
              <p:cNvSpPr/>
              <p:nvPr/>
            </p:nvSpPr>
            <p:spPr>
              <a:xfrm>
                <a:off x="3321927" y="5605218"/>
                <a:ext cx="161365" cy="128221"/>
              </a:xfrm>
              <a:custGeom>
                <a:avLst/>
                <a:gdLst>
                  <a:gd name="connsiteX0" fmla="*/ 161365 w 161365"/>
                  <a:gd name="connsiteY0" fmla="*/ 0 h 149412"/>
                  <a:gd name="connsiteX1" fmla="*/ 0 w 161365"/>
                  <a:gd name="connsiteY1" fmla="*/ 149412 h 149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1365" h="149412">
                    <a:moveTo>
                      <a:pt x="161365" y="0"/>
                    </a:moveTo>
                    <a:lnTo>
                      <a:pt x="0" y="149412"/>
                    </a:lnTo>
                  </a:path>
                </a:pathLst>
              </a:custGeom>
              <a:noFill/>
              <a:ln w="19050" cap="rnd">
                <a:solidFill>
                  <a:schemeClr val="accent1">
                    <a:lumMod val="50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7" name="任意多边形 106"/>
              <p:cNvSpPr/>
              <p:nvPr/>
            </p:nvSpPr>
            <p:spPr>
              <a:xfrm>
                <a:off x="3607839" y="5623735"/>
                <a:ext cx="210987" cy="129682"/>
              </a:xfrm>
              <a:custGeom>
                <a:avLst/>
                <a:gdLst>
                  <a:gd name="connsiteX0" fmla="*/ 210987 w 210987"/>
                  <a:gd name="connsiteY0" fmla="*/ 0 h 151115"/>
                  <a:gd name="connsiteX1" fmla="*/ 15044 w 210987"/>
                  <a:gd name="connsiteY1" fmla="*/ 143692 h 151115"/>
                  <a:gd name="connsiteX2" fmla="*/ 28107 w 210987"/>
                  <a:gd name="connsiteY2" fmla="*/ 117566 h 151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0987" h="151115">
                    <a:moveTo>
                      <a:pt x="210987" y="0"/>
                    </a:moveTo>
                    <a:cubicBezTo>
                      <a:pt x="128255" y="62049"/>
                      <a:pt x="45524" y="124098"/>
                      <a:pt x="15044" y="143692"/>
                    </a:cubicBezTo>
                    <a:cubicBezTo>
                      <a:pt x="-15436" y="163286"/>
                      <a:pt x="6335" y="140426"/>
                      <a:pt x="28107" y="117566"/>
                    </a:cubicBezTo>
                  </a:path>
                </a:pathLst>
              </a:custGeom>
              <a:noFill/>
              <a:ln w="19050" cap="rnd">
                <a:solidFill>
                  <a:schemeClr val="accent1">
                    <a:lumMod val="50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8" name="任意多边形 107"/>
              <p:cNvSpPr/>
              <p:nvPr/>
            </p:nvSpPr>
            <p:spPr>
              <a:xfrm>
                <a:off x="3902024" y="5628214"/>
                <a:ext cx="197130" cy="123884"/>
              </a:xfrm>
              <a:custGeom>
                <a:avLst/>
                <a:gdLst>
                  <a:gd name="connsiteX0" fmla="*/ 210987 w 210987"/>
                  <a:gd name="connsiteY0" fmla="*/ 0 h 151115"/>
                  <a:gd name="connsiteX1" fmla="*/ 15044 w 210987"/>
                  <a:gd name="connsiteY1" fmla="*/ 143692 h 151115"/>
                  <a:gd name="connsiteX2" fmla="*/ 28107 w 210987"/>
                  <a:gd name="connsiteY2" fmla="*/ 117566 h 151115"/>
                  <a:gd name="connsiteX0" fmla="*/ 197130 w 197130"/>
                  <a:gd name="connsiteY0" fmla="*/ 0 h 144359"/>
                  <a:gd name="connsiteX1" fmla="*/ 1187 w 197130"/>
                  <a:gd name="connsiteY1" fmla="*/ 143692 h 144359"/>
                  <a:gd name="connsiteX2" fmla="*/ 115850 w 197130"/>
                  <a:gd name="connsiteY2" fmla="*/ 51825 h 144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7130" h="144359">
                    <a:moveTo>
                      <a:pt x="197130" y="0"/>
                    </a:moveTo>
                    <a:cubicBezTo>
                      <a:pt x="114398" y="62049"/>
                      <a:pt x="14734" y="135055"/>
                      <a:pt x="1187" y="143692"/>
                    </a:cubicBezTo>
                    <a:cubicBezTo>
                      <a:pt x="-12360" y="152329"/>
                      <a:pt x="94078" y="74685"/>
                      <a:pt x="115850" y="51825"/>
                    </a:cubicBezTo>
                  </a:path>
                </a:pathLst>
              </a:custGeom>
              <a:noFill/>
              <a:ln w="19050" cap="rnd">
                <a:solidFill>
                  <a:schemeClr val="accent1">
                    <a:lumMod val="50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9" name="任意多边形 108"/>
              <p:cNvSpPr/>
              <p:nvPr/>
            </p:nvSpPr>
            <p:spPr>
              <a:xfrm>
                <a:off x="4187147" y="5612305"/>
                <a:ext cx="161365" cy="128221"/>
              </a:xfrm>
              <a:custGeom>
                <a:avLst/>
                <a:gdLst>
                  <a:gd name="connsiteX0" fmla="*/ 161365 w 161365"/>
                  <a:gd name="connsiteY0" fmla="*/ 0 h 149412"/>
                  <a:gd name="connsiteX1" fmla="*/ 0 w 161365"/>
                  <a:gd name="connsiteY1" fmla="*/ 149412 h 149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1365" h="149412">
                    <a:moveTo>
                      <a:pt x="161365" y="0"/>
                    </a:moveTo>
                    <a:lnTo>
                      <a:pt x="0" y="149412"/>
                    </a:lnTo>
                  </a:path>
                </a:pathLst>
              </a:custGeom>
              <a:noFill/>
              <a:ln w="19050" cap="rnd">
                <a:solidFill>
                  <a:schemeClr val="accent1">
                    <a:lumMod val="50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9" name="组合 98"/>
            <p:cNvGrpSpPr/>
            <p:nvPr/>
          </p:nvGrpSpPr>
          <p:grpSpPr>
            <a:xfrm>
              <a:off x="4461628" y="5606382"/>
              <a:ext cx="1311708" cy="148199"/>
              <a:chOff x="3036804" y="5605218"/>
              <a:chExt cx="1311708" cy="148199"/>
            </a:xfrm>
          </p:grpSpPr>
          <p:sp>
            <p:nvSpPr>
              <p:cNvPr id="100" name="任意多边形 99"/>
              <p:cNvSpPr/>
              <p:nvPr/>
            </p:nvSpPr>
            <p:spPr>
              <a:xfrm>
                <a:off x="3036804" y="5621127"/>
                <a:ext cx="197130" cy="123884"/>
              </a:xfrm>
              <a:custGeom>
                <a:avLst/>
                <a:gdLst>
                  <a:gd name="connsiteX0" fmla="*/ 210987 w 210987"/>
                  <a:gd name="connsiteY0" fmla="*/ 0 h 151115"/>
                  <a:gd name="connsiteX1" fmla="*/ 15044 w 210987"/>
                  <a:gd name="connsiteY1" fmla="*/ 143692 h 151115"/>
                  <a:gd name="connsiteX2" fmla="*/ 28107 w 210987"/>
                  <a:gd name="connsiteY2" fmla="*/ 117566 h 151115"/>
                  <a:gd name="connsiteX0" fmla="*/ 197130 w 197130"/>
                  <a:gd name="connsiteY0" fmla="*/ 0 h 144359"/>
                  <a:gd name="connsiteX1" fmla="*/ 1187 w 197130"/>
                  <a:gd name="connsiteY1" fmla="*/ 143692 h 144359"/>
                  <a:gd name="connsiteX2" fmla="*/ 115850 w 197130"/>
                  <a:gd name="connsiteY2" fmla="*/ 51825 h 144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7130" h="144359">
                    <a:moveTo>
                      <a:pt x="197130" y="0"/>
                    </a:moveTo>
                    <a:cubicBezTo>
                      <a:pt x="114398" y="62049"/>
                      <a:pt x="14734" y="135055"/>
                      <a:pt x="1187" y="143692"/>
                    </a:cubicBezTo>
                    <a:cubicBezTo>
                      <a:pt x="-12360" y="152329"/>
                      <a:pt x="94078" y="74685"/>
                      <a:pt x="115850" y="51825"/>
                    </a:cubicBezTo>
                  </a:path>
                </a:pathLst>
              </a:custGeom>
              <a:noFill/>
              <a:ln w="19050" cap="rnd">
                <a:solidFill>
                  <a:schemeClr val="accent1">
                    <a:lumMod val="50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1" name="任意多边形 100"/>
              <p:cNvSpPr/>
              <p:nvPr/>
            </p:nvSpPr>
            <p:spPr>
              <a:xfrm>
                <a:off x="3321927" y="5605218"/>
                <a:ext cx="161365" cy="128221"/>
              </a:xfrm>
              <a:custGeom>
                <a:avLst/>
                <a:gdLst>
                  <a:gd name="connsiteX0" fmla="*/ 161365 w 161365"/>
                  <a:gd name="connsiteY0" fmla="*/ 0 h 149412"/>
                  <a:gd name="connsiteX1" fmla="*/ 0 w 161365"/>
                  <a:gd name="connsiteY1" fmla="*/ 149412 h 149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1365" h="149412">
                    <a:moveTo>
                      <a:pt x="161365" y="0"/>
                    </a:moveTo>
                    <a:lnTo>
                      <a:pt x="0" y="149412"/>
                    </a:lnTo>
                  </a:path>
                </a:pathLst>
              </a:custGeom>
              <a:noFill/>
              <a:ln w="19050" cap="rnd">
                <a:solidFill>
                  <a:schemeClr val="accent1">
                    <a:lumMod val="50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2" name="任意多边形 101"/>
              <p:cNvSpPr/>
              <p:nvPr/>
            </p:nvSpPr>
            <p:spPr>
              <a:xfrm>
                <a:off x="3607839" y="5623735"/>
                <a:ext cx="210987" cy="129682"/>
              </a:xfrm>
              <a:custGeom>
                <a:avLst/>
                <a:gdLst>
                  <a:gd name="connsiteX0" fmla="*/ 210987 w 210987"/>
                  <a:gd name="connsiteY0" fmla="*/ 0 h 151115"/>
                  <a:gd name="connsiteX1" fmla="*/ 15044 w 210987"/>
                  <a:gd name="connsiteY1" fmla="*/ 143692 h 151115"/>
                  <a:gd name="connsiteX2" fmla="*/ 28107 w 210987"/>
                  <a:gd name="connsiteY2" fmla="*/ 117566 h 151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0987" h="151115">
                    <a:moveTo>
                      <a:pt x="210987" y="0"/>
                    </a:moveTo>
                    <a:cubicBezTo>
                      <a:pt x="128255" y="62049"/>
                      <a:pt x="45524" y="124098"/>
                      <a:pt x="15044" y="143692"/>
                    </a:cubicBezTo>
                    <a:cubicBezTo>
                      <a:pt x="-15436" y="163286"/>
                      <a:pt x="6335" y="140426"/>
                      <a:pt x="28107" y="117566"/>
                    </a:cubicBezTo>
                  </a:path>
                </a:pathLst>
              </a:custGeom>
              <a:noFill/>
              <a:ln w="19050" cap="rnd">
                <a:solidFill>
                  <a:schemeClr val="accent1">
                    <a:lumMod val="50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3" name="任意多边形 102"/>
              <p:cNvSpPr/>
              <p:nvPr/>
            </p:nvSpPr>
            <p:spPr>
              <a:xfrm>
                <a:off x="3902024" y="5628214"/>
                <a:ext cx="197130" cy="123884"/>
              </a:xfrm>
              <a:custGeom>
                <a:avLst/>
                <a:gdLst>
                  <a:gd name="connsiteX0" fmla="*/ 210987 w 210987"/>
                  <a:gd name="connsiteY0" fmla="*/ 0 h 151115"/>
                  <a:gd name="connsiteX1" fmla="*/ 15044 w 210987"/>
                  <a:gd name="connsiteY1" fmla="*/ 143692 h 151115"/>
                  <a:gd name="connsiteX2" fmla="*/ 28107 w 210987"/>
                  <a:gd name="connsiteY2" fmla="*/ 117566 h 151115"/>
                  <a:gd name="connsiteX0" fmla="*/ 197130 w 197130"/>
                  <a:gd name="connsiteY0" fmla="*/ 0 h 144359"/>
                  <a:gd name="connsiteX1" fmla="*/ 1187 w 197130"/>
                  <a:gd name="connsiteY1" fmla="*/ 143692 h 144359"/>
                  <a:gd name="connsiteX2" fmla="*/ 115850 w 197130"/>
                  <a:gd name="connsiteY2" fmla="*/ 51825 h 144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7130" h="144359">
                    <a:moveTo>
                      <a:pt x="197130" y="0"/>
                    </a:moveTo>
                    <a:cubicBezTo>
                      <a:pt x="114398" y="62049"/>
                      <a:pt x="14734" y="135055"/>
                      <a:pt x="1187" y="143692"/>
                    </a:cubicBezTo>
                    <a:cubicBezTo>
                      <a:pt x="-12360" y="152329"/>
                      <a:pt x="94078" y="74685"/>
                      <a:pt x="115850" y="51825"/>
                    </a:cubicBezTo>
                  </a:path>
                </a:pathLst>
              </a:custGeom>
              <a:noFill/>
              <a:ln w="19050" cap="rnd">
                <a:solidFill>
                  <a:schemeClr val="accent1">
                    <a:lumMod val="50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4" name="任意多边形 103"/>
              <p:cNvSpPr/>
              <p:nvPr/>
            </p:nvSpPr>
            <p:spPr>
              <a:xfrm>
                <a:off x="4187147" y="5612305"/>
                <a:ext cx="161365" cy="128221"/>
              </a:xfrm>
              <a:custGeom>
                <a:avLst/>
                <a:gdLst>
                  <a:gd name="connsiteX0" fmla="*/ 161365 w 161365"/>
                  <a:gd name="connsiteY0" fmla="*/ 0 h 149412"/>
                  <a:gd name="connsiteX1" fmla="*/ 0 w 161365"/>
                  <a:gd name="connsiteY1" fmla="*/ 149412 h 149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1365" h="149412">
                    <a:moveTo>
                      <a:pt x="161365" y="0"/>
                    </a:moveTo>
                    <a:lnTo>
                      <a:pt x="0" y="149412"/>
                    </a:lnTo>
                  </a:path>
                </a:pathLst>
              </a:custGeom>
              <a:noFill/>
              <a:ln w="19050" cap="rnd">
                <a:solidFill>
                  <a:schemeClr val="accent1">
                    <a:lumMod val="50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8680" y="1755982"/>
            <a:ext cx="4414593" cy="4414593"/>
          </a:xfrm>
          <a:prstGeom prst="rect">
            <a:avLst/>
          </a:prstGeom>
        </p:spPr>
      </p:pic>
      <p:sp>
        <p:nvSpPr>
          <p:cNvPr id="145" name="PA_库_任意多边形 184">
            <a:extLst>
              <a:ext uri="{FF2B5EF4-FFF2-40B4-BE49-F238E27FC236}">
                <a16:creationId xmlns:a16="http://schemas.microsoft.com/office/drawing/2014/main" id="{329E61FB-3D03-41CB-A706-7144B55F337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flipH="1">
            <a:off x="1323290" y="1059114"/>
            <a:ext cx="6340891" cy="3371045"/>
          </a:xfrm>
          <a:custGeom>
            <a:avLst/>
            <a:gdLst>
              <a:gd name="connsiteX0" fmla="*/ 6111936 w 6416813"/>
              <a:gd name="connsiteY0" fmla="*/ 519638 h 3001581"/>
              <a:gd name="connsiteX1" fmla="*/ 3290358 w 6416813"/>
              <a:gd name="connsiteY1" fmla="*/ 23250 h 3001581"/>
              <a:gd name="connsiteX2" fmla="*/ 103021 w 6416813"/>
              <a:gd name="connsiteY2" fmla="*/ 1029090 h 3001581"/>
              <a:gd name="connsiteX3" fmla="*/ 769227 w 6416813"/>
              <a:gd name="connsiteY3" fmla="*/ 2531318 h 3001581"/>
              <a:gd name="connsiteX4" fmla="*/ 272838 w 6416813"/>
              <a:gd name="connsiteY4" fmla="*/ 3001581 h 3001581"/>
              <a:gd name="connsiteX5" fmla="*/ 1539936 w 6416813"/>
              <a:gd name="connsiteY5" fmla="*/ 2688072 h 3001581"/>
              <a:gd name="connsiteX6" fmla="*/ 5824553 w 6416813"/>
              <a:gd name="connsiteY6" fmla="*/ 2648884 h 3001581"/>
              <a:gd name="connsiteX7" fmla="*/ 6111936 w 6416813"/>
              <a:gd name="connsiteY7" fmla="*/ 519638 h 3001581"/>
              <a:gd name="connsiteX0" fmla="*/ 6111936 w 6416813"/>
              <a:gd name="connsiteY0" fmla="*/ 519638 h 3001581"/>
              <a:gd name="connsiteX1" fmla="*/ 3290358 w 6416813"/>
              <a:gd name="connsiteY1" fmla="*/ 23250 h 3001581"/>
              <a:gd name="connsiteX2" fmla="*/ 103021 w 6416813"/>
              <a:gd name="connsiteY2" fmla="*/ 1029090 h 3001581"/>
              <a:gd name="connsiteX3" fmla="*/ 769227 w 6416813"/>
              <a:gd name="connsiteY3" fmla="*/ 2531318 h 3001581"/>
              <a:gd name="connsiteX4" fmla="*/ 272838 w 6416813"/>
              <a:gd name="connsiteY4" fmla="*/ 3001581 h 3001581"/>
              <a:gd name="connsiteX5" fmla="*/ 1539936 w 6416813"/>
              <a:gd name="connsiteY5" fmla="*/ 2688072 h 3001581"/>
              <a:gd name="connsiteX6" fmla="*/ 5824553 w 6416813"/>
              <a:gd name="connsiteY6" fmla="*/ 2648884 h 3001581"/>
              <a:gd name="connsiteX7" fmla="*/ 6111936 w 6416813"/>
              <a:gd name="connsiteY7" fmla="*/ 519638 h 3001581"/>
              <a:gd name="connsiteX0" fmla="*/ 6111936 w 6416813"/>
              <a:gd name="connsiteY0" fmla="*/ 519638 h 3001581"/>
              <a:gd name="connsiteX1" fmla="*/ 3290358 w 6416813"/>
              <a:gd name="connsiteY1" fmla="*/ 23250 h 3001581"/>
              <a:gd name="connsiteX2" fmla="*/ 103021 w 6416813"/>
              <a:gd name="connsiteY2" fmla="*/ 1029090 h 3001581"/>
              <a:gd name="connsiteX3" fmla="*/ 769227 w 6416813"/>
              <a:gd name="connsiteY3" fmla="*/ 2531318 h 3001581"/>
              <a:gd name="connsiteX4" fmla="*/ 272838 w 6416813"/>
              <a:gd name="connsiteY4" fmla="*/ 3001581 h 3001581"/>
              <a:gd name="connsiteX5" fmla="*/ 1539936 w 6416813"/>
              <a:gd name="connsiteY5" fmla="*/ 2688072 h 3001581"/>
              <a:gd name="connsiteX6" fmla="*/ 5824553 w 6416813"/>
              <a:gd name="connsiteY6" fmla="*/ 2648884 h 3001581"/>
              <a:gd name="connsiteX7" fmla="*/ 6111936 w 6416813"/>
              <a:gd name="connsiteY7" fmla="*/ 519638 h 3001581"/>
              <a:gd name="connsiteX0" fmla="*/ 6072123 w 6377000"/>
              <a:gd name="connsiteY0" fmla="*/ 519638 h 3001581"/>
              <a:gd name="connsiteX1" fmla="*/ 3250545 w 6377000"/>
              <a:gd name="connsiteY1" fmla="*/ 23250 h 3001581"/>
              <a:gd name="connsiteX2" fmla="*/ 63208 w 6377000"/>
              <a:gd name="connsiteY2" fmla="*/ 1029090 h 3001581"/>
              <a:gd name="connsiteX3" fmla="*/ 729414 w 6377000"/>
              <a:gd name="connsiteY3" fmla="*/ 2531318 h 3001581"/>
              <a:gd name="connsiteX4" fmla="*/ 233025 w 6377000"/>
              <a:gd name="connsiteY4" fmla="*/ 3001581 h 3001581"/>
              <a:gd name="connsiteX5" fmla="*/ 1500123 w 6377000"/>
              <a:gd name="connsiteY5" fmla="*/ 2688072 h 3001581"/>
              <a:gd name="connsiteX6" fmla="*/ 5784740 w 6377000"/>
              <a:gd name="connsiteY6" fmla="*/ 2648884 h 3001581"/>
              <a:gd name="connsiteX7" fmla="*/ 6072123 w 6377000"/>
              <a:gd name="connsiteY7" fmla="*/ 519638 h 3001581"/>
              <a:gd name="connsiteX0" fmla="*/ 6202752 w 6463800"/>
              <a:gd name="connsiteY0" fmla="*/ 673348 h 2985474"/>
              <a:gd name="connsiteX1" fmla="*/ 3250545 w 6463800"/>
              <a:gd name="connsiteY1" fmla="*/ 7143 h 2985474"/>
              <a:gd name="connsiteX2" fmla="*/ 63208 w 6463800"/>
              <a:gd name="connsiteY2" fmla="*/ 1012983 h 2985474"/>
              <a:gd name="connsiteX3" fmla="*/ 729414 w 6463800"/>
              <a:gd name="connsiteY3" fmla="*/ 2515211 h 2985474"/>
              <a:gd name="connsiteX4" fmla="*/ 233025 w 6463800"/>
              <a:gd name="connsiteY4" fmla="*/ 2985474 h 2985474"/>
              <a:gd name="connsiteX5" fmla="*/ 1500123 w 6463800"/>
              <a:gd name="connsiteY5" fmla="*/ 2671965 h 2985474"/>
              <a:gd name="connsiteX6" fmla="*/ 5784740 w 6463800"/>
              <a:gd name="connsiteY6" fmla="*/ 2632777 h 2985474"/>
              <a:gd name="connsiteX7" fmla="*/ 6202752 w 6463800"/>
              <a:gd name="connsiteY7" fmla="*/ 673348 h 2985474"/>
              <a:gd name="connsiteX0" fmla="*/ 6202752 w 6463800"/>
              <a:gd name="connsiteY0" fmla="*/ 673348 h 3037725"/>
              <a:gd name="connsiteX1" fmla="*/ 3250545 w 6463800"/>
              <a:gd name="connsiteY1" fmla="*/ 7143 h 3037725"/>
              <a:gd name="connsiteX2" fmla="*/ 63208 w 6463800"/>
              <a:gd name="connsiteY2" fmla="*/ 1012983 h 3037725"/>
              <a:gd name="connsiteX3" fmla="*/ 729414 w 6463800"/>
              <a:gd name="connsiteY3" fmla="*/ 2515211 h 3037725"/>
              <a:gd name="connsiteX4" fmla="*/ 533471 w 6463800"/>
              <a:gd name="connsiteY4" fmla="*/ 3037725 h 3037725"/>
              <a:gd name="connsiteX5" fmla="*/ 1500123 w 6463800"/>
              <a:gd name="connsiteY5" fmla="*/ 2671965 h 3037725"/>
              <a:gd name="connsiteX6" fmla="*/ 5784740 w 6463800"/>
              <a:gd name="connsiteY6" fmla="*/ 2632777 h 3037725"/>
              <a:gd name="connsiteX7" fmla="*/ 6202752 w 6463800"/>
              <a:gd name="connsiteY7" fmla="*/ 673348 h 3037725"/>
              <a:gd name="connsiteX0" fmla="*/ 6202752 w 6399662"/>
              <a:gd name="connsiteY0" fmla="*/ 673568 h 3037945"/>
              <a:gd name="connsiteX1" fmla="*/ 3250545 w 6399662"/>
              <a:gd name="connsiteY1" fmla="*/ 7363 h 3037945"/>
              <a:gd name="connsiteX2" fmla="*/ 63208 w 6399662"/>
              <a:gd name="connsiteY2" fmla="*/ 1013203 h 3037945"/>
              <a:gd name="connsiteX3" fmla="*/ 729414 w 6399662"/>
              <a:gd name="connsiteY3" fmla="*/ 2515431 h 3037945"/>
              <a:gd name="connsiteX4" fmla="*/ 533471 w 6399662"/>
              <a:gd name="connsiteY4" fmla="*/ 3037945 h 3037945"/>
              <a:gd name="connsiteX5" fmla="*/ 1500123 w 6399662"/>
              <a:gd name="connsiteY5" fmla="*/ 2672185 h 3037945"/>
              <a:gd name="connsiteX6" fmla="*/ 5614923 w 6399662"/>
              <a:gd name="connsiteY6" fmla="*/ 2698311 h 3037945"/>
              <a:gd name="connsiteX7" fmla="*/ 6202752 w 6399662"/>
              <a:gd name="connsiteY7" fmla="*/ 673568 h 3037945"/>
              <a:gd name="connsiteX0" fmla="*/ 6202752 w 6427727"/>
              <a:gd name="connsiteY0" fmla="*/ 673568 h 3037945"/>
              <a:gd name="connsiteX1" fmla="*/ 3250545 w 6427727"/>
              <a:gd name="connsiteY1" fmla="*/ 7363 h 3037945"/>
              <a:gd name="connsiteX2" fmla="*/ 63208 w 6427727"/>
              <a:gd name="connsiteY2" fmla="*/ 1013203 h 3037945"/>
              <a:gd name="connsiteX3" fmla="*/ 729414 w 6427727"/>
              <a:gd name="connsiteY3" fmla="*/ 2515431 h 3037945"/>
              <a:gd name="connsiteX4" fmla="*/ 533471 w 6427727"/>
              <a:gd name="connsiteY4" fmla="*/ 3037945 h 3037945"/>
              <a:gd name="connsiteX5" fmla="*/ 1500123 w 6427727"/>
              <a:gd name="connsiteY5" fmla="*/ 2672185 h 3037945"/>
              <a:gd name="connsiteX6" fmla="*/ 5614923 w 6427727"/>
              <a:gd name="connsiteY6" fmla="*/ 2698311 h 3037945"/>
              <a:gd name="connsiteX7" fmla="*/ 6202752 w 6427727"/>
              <a:gd name="connsiteY7" fmla="*/ 673568 h 3037945"/>
              <a:gd name="connsiteX0" fmla="*/ 6202752 w 6427727"/>
              <a:gd name="connsiteY0" fmla="*/ 666268 h 3030645"/>
              <a:gd name="connsiteX1" fmla="*/ 3250545 w 6427727"/>
              <a:gd name="connsiteY1" fmla="*/ 63 h 3030645"/>
              <a:gd name="connsiteX2" fmla="*/ 63208 w 6427727"/>
              <a:gd name="connsiteY2" fmla="*/ 1005903 h 3030645"/>
              <a:gd name="connsiteX3" fmla="*/ 729414 w 6427727"/>
              <a:gd name="connsiteY3" fmla="*/ 2508131 h 3030645"/>
              <a:gd name="connsiteX4" fmla="*/ 533471 w 6427727"/>
              <a:gd name="connsiteY4" fmla="*/ 3030645 h 3030645"/>
              <a:gd name="connsiteX5" fmla="*/ 1500123 w 6427727"/>
              <a:gd name="connsiteY5" fmla="*/ 2664885 h 3030645"/>
              <a:gd name="connsiteX6" fmla="*/ 5614923 w 6427727"/>
              <a:gd name="connsiteY6" fmla="*/ 2691011 h 3030645"/>
              <a:gd name="connsiteX7" fmla="*/ 6202752 w 6427727"/>
              <a:gd name="connsiteY7" fmla="*/ 666268 h 3030645"/>
              <a:gd name="connsiteX0" fmla="*/ 6202752 w 6445028"/>
              <a:gd name="connsiteY0" fmla="*/ 666309 h 3030686"/>
              <a:gd name="connsiteX1" fmla="*/ 3250545 w 6445028"/>
              <a:gd name="connsiteY1" fmla="*/ 104 h 3030686"/>
              <a:gd name="connsiteX2" fmla="*/ 63208 w 6445028"/>
              <a:gd name="connsiteY2" fmla="*/ 1005944 h 3030686"/>
              <a:gd name="connsiteX3" fmla="*/ 729414 w 6445028"/>
              <a:gd name="connsiteY3" fmla="*/ 2508172 h 3030686"/>
              <a:gd name="connsiteX4" fmla="*/ 533471 w 6445028"/>
              <a:gd name="connsiteY4" fmla="*/ 3030686 h 3030686"/>
              <a:gd name="connsiteX5" fmla="*/ 1500123 w 6445028"/>
              <a:gd name="connsiteY5" fmla="*/ 2664926 h 3030686"/>
              <a:gd name="connsiteX6" fmla="*/ 5614923 w 6445028"/>
              <a:gd name="connsiteY6" fmla="*/ 2691052 h 3030686"/>
              <a:gd name="connsiteX7" fmla="*/ 6202752 w 6445028"/>
              <a:gd name="connsiteY7" fmla="*/ 666309 h 3030686"/>
              <a:gd name="connsiteX0" fmla="*/ 6202752 w 6445028"/>
              <a:gd name="connsiteY0" fmla="*/ 666309 h 2805650"/>
              <a:gd name="connsiteX1" fmla="*/ 3250545 w 6445028"/>
              <a:gd name="connsiteY1" fmla="*/ 104 h 2805650"/>
              <a:gd name="connsiteX2" fmla="*/ 63208 w 6445028"/>
              <a:gd name="connsiteY2" fmla="*/ 1005944 h 2805650"/>
              <a:gd name="connsiteX3" fmla="*/ 729414 w 6445028"/>
              <a:gd name="connsiteY3" fmla="*/ 2508172 h 2805650"/>
              <a:gd name="connsiteX4" fmla="*/ 23517 w 6445028"/>
              <a:gd name="connsiteY4" fmla="*/ 2731748 h 2805650"/>
              <a:gd name="connsiteX5" fmla="*/ 1500123 w 6445028"/>
              <a:gd name="connsiteY5" fmla="*/ 2664926 h 2805650"/>
              <a:gd name="connsiteX6" fmla="*/ 5614923 w 6445028"/>
              <a:gd name="connsiteY6" fmla="*/ 2691052 h 2805650"/>
              <a:gd name="connsiteX7" fmla="*/ 6202752 w 6445028"/>
              <a:gd name="connsiteY7" fmla="*/ 666309 h 2805650"/>
              <a:gd name="connsiteX0" fmla="*/ 6293740 w 6536016"/>
              <a:gd name="connsiteY0" fmla="*/ 666309 h 2805650"/>
              <a:gd name="connsiteX1" fmla="*/ 3341533 w 6536016"/>
              <a:gd name="connsiteY1" fmla="*/ 104 h 2805650"/>
              <a:gd name="connsiteX2" fmla="*/ 154196 w 6536016"/>
              <a:gd name="connsiteY2" fmla="*/ 1005944 h 2805650"/>
              <a:gd name="connsiteX3" fmla="*/ 521464 w 6536016"/>
              <a:gd name="connsiteY3" fmla="*/ 2121311 h 2805650"/>
              <a:gd name="connsiteX4" fmla="*/ 114505 w 6536016"/>
              <a:gd name="connsiteY4" fmla="*/ 2731748 h 2805650"/>
              <a:gd name="connsiteX5" fmla="*/ 1591111 w 6536016"/>
              <a:gd name="connsiteY5" fmla="*/ 2664926 h 2805650"/>
              <a:gd name="connsiteX6" fmla="*/ 5705911 w 6536016"/>
              <a:gd name="connsiteY6" fmla="*/ 2691052 h 2805650"/>
              <a:gd name="connsiteX7" fmla="*/ 6293740 w 6536016"/>
              <a:gd name="connsiteY7" fmla="*/ 666309 h 2805650"/>
              <a:gd name="connsiteX0" fmla="*/ 6293740 w 6524352"/>
              <a:gd name="connsiteY0" fmla="*/ 666309 h 2813024"/>
              <a:gd name="connsiteX1" fmla="*/ 3341533 w 6524352"/>
              <a:gd name="connsiteY1" fmla="*/ 104 h 2813024"/>
              <a:gd name="connsiteX2" fmla="*/ 154196 w 6524352"/>
              <a:gd name="connsiteY2" fmla="*/ 1005944 h 2813024"/>
              <a:gd name="connsiteX3" fmla="*/ 521464 w 6524352"/>
              <a:gd name="connsiteY3" fmla="*/ 2121311 h 2813024"/>
              <a:gd name="connsiteX4" fmla="*/ 114505 w 6524352"/>
              <a:gd name="connsiteY4" fmla="*/ 2731748 h 2813024"/>
              <a:gd name="connsiteX5" fmla="*/ 1169081 w 6524352"/>
              <a:gd name="connsiteY5" fmla="*/ 2541833 h 2813024"/>
              <a:gd name="connsiteX6" fmla="*/ 5705911 w 6524352"/>
              <a:gd name="connsiteY6" fmla="*/ 2691052 h 2813024"/>
              <a:gd name="connsiteX7" fmla="*/ 6293740 w 6524352"/>
              <a:gd name="connsiteY7" fmla="*/ 666309 h 2813024"/>
              <a:gd name="connsiteX0" fmla="*/ 6293740 w 6524352"/>
              <a:gd name="connsiteY0" fmla="*/ 666309 h 2813024"/>
              <a:gd name="connsiteX1" fmla="*/ 3341533 w 6524352"/>
              <a:gd name="connsiteY1" fmla="*/ 104 h 2813024"/>
              <a:gd name="connsiteX2" fmla="*/ 154196 w 6524352"/>
              <a:gd name="connsiteY2" fmla="*/ 1005944 h 2813024"/>
              <a:gd name="connsiteX3" fmla="*/ 521464 w 6524352"/>
              <a:gd name="connsiteY3" fmla="*/ 2121311 h 2813024"/>
              <a:gd name="connsiteX4" fmla="*/ 114505 w 6524352"/>
              <a:gd name="connsiteY4" fmla="*/ 2731748 h 2813024"/>
              <a:gd name="connsiteX5" fmla="*/ 1169081 w 6524352"/>
              <a:gd name="connsiteY5" fmla="*/ 2541833 h 2813024"/>
              <a:gd name="connsiteX6" fmla="*/ 5705911 w 6524352"/>
              <a:gd name="connsiteY6" fmla="*/ 2691052 h 2813024"/>
              <a:gd name="connsiteX7" fmla="*/ 6293740 w 6524352"/>
              <a:gd name="connsiteY7" fmla="*/ 666309 h 2813024"/>
              <a:gd name="connsiteX0" fmla="*/ 6179235 w 6409847"/>
              <a:gd name="connsiteY0" fmla="*/ 677805 h 2824520"/>
              <a:gd name="connsiteX1" fmla="*/ 3227028 w 6409847"/>
              <a:gd name="connsiteY1" fmla="*/ 11600 h 2824520"/>
              <a:gd name="connsiteX2" fmla="*/ 180368 w 6409847"/>
              <a:gd name="connsiteY2" fmla="*/ 401978 h 2824520"/>
              <a:gd name="connsiteX3" fmla="*/ 406959 w 6409847"/>
              <a:gd name="connsiteY3" fmla="*/ 2132807 h 2824520"/>
              <a:gd name="connsiteX4" fmla="*/ 0 w 6409847"/>
              <a:gd name="connsiteY4" fmla="*/ 2743244 h 2824520"/>
              <a:gd name="connsiteX5" fmla="*/ 1054576 w 6409847"/>
              <a:gd name="connsiteY5" fmla="*/ 2553329 h 2824520"/>
              <a:gd name="connsiteX6" fmla="*/ 5591406 w 6409847"/>
              <a:gd name="connsiteY6" fmla="*/ 2702548 h 2824520"/>
              <a:gd name="connsiteX7" fmla="*/ 6179235 w 6409847"/>
              <a:gd name="connsiteY7" fmla="*/ 677805 h 2824520"/>
              <a:gd name="connsiteX0" fmla="*/ 6283237 w 6513849"/>
              <a:gd name="connsiteY0" fmla="*/ 707296 h 2854011"/>
              <a:gd name="connsiteX1" fmla="*/ 3331030 w 6513849"/>
              <a:gd name="connsiteY1" fmla="*/ 41091 h 2854011"/>
              <a:gd name="connsiteX2" fmla="*/ 284370 w 6513849"/>
              <a:gd name="connsiteY2" fmla="*/ 431469 h 2854011"/>
              <a:gd name="connsiteX3" fmla="*/ 510961 w 6513849"/>
              <a:gd name="connsiteY3" fmla="*/ 2162298 h 2854011"/>
              <a:gd name="connsiteX4" fmla="*/ 104002 w 6513849"/>
              <a:gd name="connsiteY4" fmla="*/ 2772735 h 2854011"/>
              <a:gd name="connsiteX5" fmla="*/ 1158578 w 6513849"/>
              <a:gd name="connsiteY5" fmla="*/ 2582820 h 2854011"/>
              <a:gd name="connsiteX6" fmla="*/ 5695408 w 6513849"/>
              <a:gd name="connsiteY6" fmla="*/ 2732039 h 2854011"/>
              <a:gd name="connsiteX7" fmla="*/ 6283237 w 6513849"/>
              <a:gd name="connsiteY7" fmla="*/ 707296 h 2854011"/>
              <a:gd name="connsiteX0" fmla="*/ 6283237 w 6513849"/>
              <a:gd name="connsiteY0" fmla="*/ 707296 h 2854011"/>
              <a:gd name="connsiteX1" fmla="*/ 3331030 w 6513849"/>
              <a:gd name="connsiteY1" fmla="*/ 41091 h 2854011"/>
              <a:gd name="connsiteX2" fmla="*/ 284370 w 6513849"/>
              <a:gd name="connsiteY2" fmla="*/ 431469 h 2854011"/>
              <a:gd name="connsiteX3" fmla="*/ 510961 w 6513849"/>
              <a:gd name="connsiteY3" fmla="*/ 2162298 h 2854011"/>
              <a:gd name="connsiteX4" fmla="*/ 104002 w 6513849"/>
              <a:gd name="connsiteY4" fmla="*/ 2772735 h 2854011"/>
              <a:gd name="connsiteX5" fmla="*/ 1158578 w 6513849"/>
              <a:gd name="connsiteY5" fmla="*/ 2582820 h 2854011"/>
              <a:gd name="connsiteX6" fmla="*/ 5695408 w 6513849"/>
              <a:gd name="connsiteY6" fmla="*/ 2732039 h 2854011"/>
              <a:gd name="connsiteX7" fmla="*/ 6283237 w 6513849"/>
              <a:gd name="connsiteY7" fmla="*/ 707296 h 2854011"/>
              <a:gd name="connsiteX0" fmla="*/ 6283237 w 6513849"/>
              <a:gd name="connsiteY0" fmla="*/ 707296 h 2854011"/>
              <a:gd name="connsiteX1" fmla="*/ 3331030 w 6513849"/>
              <a:gd name="connsiteY1" fmla="*/ 41091 h 2854011"/>
              <a:gd name="connsiteX2" fmla="*/ 284370 w 6513849"/>
              <a:gd name="connsiteY2" fmla="*/ 431469 h 2854011"/>
              <a:gd name="connsiteX3" fmla="*/ 510961 w 6513849"/>
              <a:gd name="connsiteY3" fmla="*/ 2162298 h 2854011"/>
              <a:gd name="connsiteX4" fmla="*/ 104002 w 6513849"/>
              <a:gd name="connsiteY4" fmla="*/ 2772735 h 2854011"/>
              <a:gd name="connsiteX5" fmla="*/ 1158578 w 6513849"/>
              <a:gd name="connsiteY5" fmla="*/ 2582820 h 2854011"/>
              <a:gd name="connsiteX6" fmla="*/ 5695408 w 6513849"/>
              <a:gd name="connsiteY6" fmla="*/ 2732039 h 2854011"/>
              <a:gd name="connsiteX7" fmla="*/ 6283237 w 6513849"/>
              <a:gd name="connsiteY7" fmla="*/ 707296 h 2854011"/>
              <a:gd name="connsiteX0" fmla="*/ 6283237 w 6513849"/>
              <a:gd name="connsiteY0" fmla="*/ 707296 h 2891114"/>
              <a:gd name="connsiteX1" fmla="*/ 3331030 w 6513849"/>
              <a:gd name="connsiteY1" fmla="*/ 41091 h 2891114"/>
              <a:gd name="connsiteX2" fmla="*/ 284370 w 6513849"/>
              <a:gd name="connsiteY2" fmla="*/ 431469 h 2891114"/>
              <a:gd name="connsiteX3" fmla="*/ 510961 w 6513849"/>
              <a:gd name="connsiteY3" fmla="*/ 2162298 h 2891114"/>
              <a:gd name="connsiteX4" fmla="*/ 104002 w 6513849"/>
              <a:gd name="connsiteY4" fmla="*/ 2772735 h 2891114"/>
              <a:gd name="connsiteX5" fmla="*/ 1158578 w 6513849"/>
              <a:gd name="connsiteY5" fmla="*/ 2582820 h 2891114"/>
              <a:gd name="connsiteX6" fmla="*/ 5695408 w 6513849"/>
              <a:gd name="connsiteY6" fmla="*/ 2732039 h 2891114"/>
              <a:gd name="connsiteX7" fmla="*/ 6283237 w 6513849"/>
              <a:gd name="connsiteY7" fmla="*/ 707296 h 2891114"/>
              <a:gd name="connsiteX0" fmla="*/ 6179235 w 6409847"/>
              <a:gd name="connsiteY0" fmla="*/ 707296 h 2891114"/>
              <a:gd name="connsiteX1" fmla="*/ 3227028 w 6409847"/>
              <a:gd name="connsiteY1" fmla="*/ 41091 h 2891114"/>
              <a:gd name="connsiteX2" fmla="*/ 444137 w 6409847"/>
              <a:gd name="connsiteY2" fmla="*/ 431469 h 2891114"/>
              <a:gd name="connsiteX3" fmla="*/ 406959 w 6409847"/>
              <a:gd name="connsiteY3" fmla="*/ 2162298 h 2891114"/>
              <a:gd name="connsiteX4" fmla="*/ 0 w 6409847"/>
              <a:gd name="connsiteY4" fmla="*/ 2772735 h 2891114"/>
              <a:gd name="connsiteX5" fmla="*/ 1054576 w 6409847"/>
              <a:gd name="connsiteY5" fmla="*/ 2582820 h 2891114"/>
              <a:gd name="connsiteX6" fmla="*/ 5591406 w 6409847"/>
              <a:gd name="connsiteY6" fmla="*/ 2732039 h 2891114"/>
              <a:gd name="connsiteX7" fmla="*/ 6179235 w 6409847"/>
              <a:gd name="connsiteY7" fmla="*/ 707296 h 2891114"/>
              <a:gd name="connsiteX0" fmla="*/ 6179235 w 6409847"/>
              <a:gd name="connsiteY0" fmla="*/ 691737 h 2875555"/>
              <a:gd name="connsiteX1" fmla="*/ 3227028 w 6409847"/>
              <a:gd name="connsiteY1" fmla="*/ 25532 h 2875555"/>
              <a:gd name="connsiteX2" fmla="*/ 444137 w 6409847"/>
              <a:gd name="connsiteY2" fmla="*/ 415910 h 2875555"/>
              <a:gd name="connsiteX3" fmla="*/ 406959 w 6409847"/>
              <a:gd name="connsiteY3" fmla="*/ 2146739 h 2875555"/>
              <a:gd name="connsiteX4" fmla="*/ 0 w 6409847"/>
              <a:gd name="connsiteY4" fmla="*/ 2757176 h 2875555"/>
              <a:gd name="connsiteX5" fmla="*/ 1054576 w 6409847"/>
              <a:gd name="connsiteY5" fmla="*/ 2567261 h 2875555"/>
              <a:gd name="connsiteX6" fmla="*/ 5591406 w 6409847"/>
              <a:gd name="connsiteY6" fmla="*/ 2716480 h 2875555"/>
              <a:gd name="connsiteX7" fmla="*/ 6179235 w 6409847"/>
              <a:gd name="connsiteY7" fmla="*/ 691737 h 2875555"/>
              <a:gd name="connsiteX0" fmla="*/ 6179235 w 6392473"/>
              <a:gd name="connsiteY0" fmla="*/ 719790 h 2903608"/>
              <a:gd name="connsiteX1" fmla="*/ 3227028 w 6392473"/>
              <a:gd name="connsiteY1" fmla="*/ 831 h 2903608"/>
              <a:gd name="connsiteX2" fmla="*/ 444137 w 6392473"/>
              <a:gd name="connsiteY2" fmla="*/ 443963 h 2903608"/>
              <a:gd name="connsiteX3" fmla="*/ 406959 w 6392473"/>
              <a:gd name="connsiteY3" fmla="*/ 2174792 h 2903608"/>
              <a:gd name="connsiteX4" fmla="*/ 0 w 6392473"/>
              <a:gd name="connsiteY4" fmla="*/ 2785229 h 2903608"/>
              <a:gd name="connsiteX5" fmla="*/ 1054576 w 6392473"/>
              <a:gd name="connsiteY5" fmla="*/ 2595314 h 2903608"/>
              <a:gd name="connsiteX6" fmla="*/ 5591406 w 6392473"/>
              <a:gd name="connsiteY6" fmla="*/ 2744533 h 2903608"/>
              <a:gd name="connsiteX7" fmla="*/ 6179235 w 6392473"/>
              <a:gd name="connsiteY7" fmla="*/ 719790 h 2903608"/>
              <a:gd name="connsiteX0" fmla="*/ 6179235 w 6392473"/>
              <a:gd name="connsiteY0" fmla="*/ 721488 h 2905306"/>
              <a:gd name="connsiteX1" fmla="*/ 3227028 w 6392473"/>
              <a:gd name="connsiteY1" fmla="*/ 2529 h 2905306"/>
              <a:gd name="connsiteX2" fmla="*/ 444137 w 6392473"/>
              <a:gd name="connsiteY2" fmla="*/ 445661 h 2905306"/>
              <a:gd name="connsiteX3" fmla="*/ 406959 w 6392473"/>
              <a:gd name="connsiteY3" fmla="*/ 2176490 h 2905306"/>
              <a:gd name="connsiteX4" fmla="*/ 0 w 6392473"/>
              <a:gd name="connsiteY4" fmla="*/ 2786927 h 2905306"/>
              <a:gd name="connsiteX5" fmla="*/ 1054576 w 6392473"/>
              <a:gd name="connsiteY5" fmla="*/ 2597012 h 2905306"/>
              <a:gd name="connsiteX6" fmla="*/ 5591406 w 6392473"/>
              <a:gd name="connsiteY6" fmla="*/ 2746231 h 2905306"/>
              <a:gd name="connsiteX7" fmla="*/ 6179235 w 6392473"/>
              <a:gd name="connsiteY7" fmla="*/ 721488 h 2905306"/>
              <a:gd name="connsiteX0" fmla="*/ 6167660 w 6380898"/>
              <a:gd name="connsiteY0" fmla="*/ 721488 h 2905306"/>
              <a:gd name="connsiteX1" fmla="*/ 3215453 w 6380898"/>
              <a:gd name="connsiteY1" fmla="*/ 2529 h 2905306"/>
              <a:gd name="connsiteX2" fmla="*/ 432562 w 6380898"/>
              <a:gd name="connsiteY2" fmla="*/ 445661 h 2905306"/>
              <a:gd name="connsiteX3" fmla="*/ 395384 w 6380898"/>
              <a:gd name="connsiteY3" fmla="*/ 2176490 h 2905306"/>
              <a:gd name="connsiteX4" fmla="*/ 0 w 6380898"/>
              <a:gd name="connsiteY4" fmla="*/ 2416537 h 2905306"/>
              <a:gd name="connsiteX5" fmla="*/ 1043001 w 6380898"/>
              <a:gd name="connsiteY5" fmla="*/ 2597012 h 2905306"/>
              <a:gd name="connsiteX6" fmla="*/ 5579831 w 6380898"/>
              <a:gd name="connsiteY6" fmla="*/ 2746231 h 2905306"/>
              <a:gd name="connsiteX7" fmla="*/ 6167660 w 6380898"/>
              <a:gd name="connsiteY7" fmla="*/ 721488 h 2905306"/>
              <a:gd name="connsiteX0" fmla="*/ 6167660 w 6380898"/>
              <a:gd name="connsiteY0" fmla="*/ 719649 h 2903467"/>
              <a:gd name="connsiteX1" fmla="*/ 3215453 w 6380898"/>
              <a:gd name="connsiteY1" fmla="*/ 690 h 2903467"/>
              <a:gd name="connsiteX2" fmla="*/ 432562 w 6380898"/>
              <a:gd name="connsiteY2" fmla="*/ 443822 h 2903467"/>
              <a:gd name="connsiteX3" fmla="*/ 418534 w 6380898"/>
              <a:gd name="connsiteY3" fmla="*/ 2035755 h 2903467"/>
              <a:gd name="connsiteX4" fmla="*/ 0 w 6380898"/>
              <a:gd name="connsiteY4" fmla="*/ 2414698 h 2903467"/>
              <a:gd name="connsiteX5" fmla="*/ 1043001 w 6380898"/>
              <a:gd name="connsiteY5" fmla="*/ 2595173 h 2903467"/>
              <a:gd name="connsiteX6" fmla="*/ 5579831 w 6380898"/>
              <a:gd name="connsiteY6" fmla="*/ 2744392 h 2903467"/>
              <a:gd name="connsiteX7" fmla="*/ 6167660 w 6380898"/>
              <a:gd name="connsiteY7" fmla="*/ 719649 h 2903467"/>
              <a:gd name="connsiteX0" fmla="*/ 6167660 w 6380898"/>
              <a:gd name="connsiteY0" fmla="*/ 719649 h 2903467"/>
              <a:gd name="connsiteX1" fmla="*/ 3215453 w 6380898"/>
              <a:gd name="connsiteY1" fmla="*/ 690 h 2903467"/>
              <a:gd name="connsiteX2" fmla="*/ 432562 w 6380898"/>
              <a:gd name="connsiteY2" fmla="*/ 443822 h 2903467"/>
              <a:gd name="connsiteX3" fmla="*/ 418534 w 6380898"/>
              <a:gd name="connsiteY3" fmla="*/ 2035755 h 2903467"/>
              <a:gd name="connsiteX4" fmla="*/ 0 w 6380898"/>
              <a:gd name="connsiteY4" fmla="*/ 2414698 h 2903467"/>
              <a:gd name="connsiteX5" fmla="*/ 1043001 w 6380898"/>
              <a:gd name="connsiteY5" fmla="*/ 2595173 h 2903467"/>
              <a:gd name="connsiteX6" fmla="*/ 5579831 w 6380898"/>
              <a:gd name="connsiteY6" fmla="*/ 2744392 h 2903467"/>
              <a:gd name="connsiteX7" fmla="*/ 6167660 w 6380898"/>
              <a:gd name="connsiteY7" fmla="*/ 719649 h 2903467"/>
              <a:gd name="connsiteX0" fmla="*/ 6167660 w 6383718"/>
              <a:gd name="connsiteY0" fmla="*/ 719649 h 2869136"/>
              <a:gd name="connsiteX1" fmla="*/ 3215453 w 6383718"/>
              <a:gd name="connsiteY1" fmla="*/ 690 h 2869136"/>
              <a:gd name="connsiteX2" fmla="*/ 432562 w 6383718"/>
              <a:gd name="connsiteY2" fmla="*/ 443822 h 2869136"/>
              <a:gd name="connsiteX3" fmla="*/ 418534 w 6383718"/>
              <a:gd name="connsiteY3" fmla="*/ 2035755 h 2869136"/>
              <a:gd name="connsiteX4" fmla="*/ 0 w 6383718"/>
              <a:gd name="connsiteY4" fmla="*/ 2414698 h 2869136"/>
              <a:gd name="connsiteX5" fmla="*/ 973553 w 6383718"/>
              <a:gd name="connsiteY5" fmla="*/ 2491000 h 2869136"/>
              <a:gd name="connsiteX6" fmla="*/ 5579831 w 6383718"/>
              <a:gd name="connsiteY6" fmla="*/ 2744392 h 2869136"/>
              <a:gd name="connsiteX7" fmla="*/ 6167660 w 6383718"/>
              <a:gd name="connsiteY7" fmla="*/ 719649 h 2869136"/>
              <a:gd name="connsiteX0" fmla="*/ 6167660 w 6383718"/>
              <a:gd name="connsiteY0" fmla="*/ 719649 h 3254840"/>
              <a:gd name="connsiteX1" fmla="*/ 3215453 w 6383718"/>
              <a:gd name="connsiteY1" fmla="*/ 690 h 3254840"/>
              <a:gd name="connsiteX2" fmla="*/ 432562 w 6383718"/>
              <a:gd name="connsiteY2" fmla="*/ 443822 h 3254840"/>
              <a:gd name="connsiteX3" fmla="*/ 418534 w 6383718"/>
              <a:gd name="connsiteY3" fmla="*/ 2035755 h 3254840"/>
              <a:gd name="connsiteX4" fmla="*/ 0 w 6383718"/>
              <a:gd name="connsiteY4" fmla="*/ 2414698 h 3254840"/>
              <a:gd name="connsiteX5" fmla="*/ 973553 w 6383718"/>
              <a:gd name="connsiteY5" fmla="*/ 2491000 h 3254840"/>
              <a:gd name="connsiteX6" fmla="*/ 5579831 w 6383718"/>
              <a:gd name="connsiteY6" fmla="*/ 2744392 h 3254840"/>
              <a:gd name="connsiteX7" fmla="*/ 6167660 w 6383718"/>
              <a:gd name="connsiteY7" fmla="*/ 719649 h 3254840"/>
              <a:gd name="connsiteX0" fmla="*/ 6167660 w 6383718"/>
              <a:gd name="connsiteY0" fmla="*/ 719649 h 3254840"/>
              <a:gd name="connsiteX1" fmla="*/ 3215453 w 6383718"/>
              <a:gd name="connsiteY1" fmla="*/ 690 h 3254840"/>
              <a:gd name="connsiteX2" fmla="*/ 432562 w 6383718"/>
              <a:gd name="connsiteY2" fmla="*/ 443822 h 3254840"/>
              <a:gd name="connsiteX3" fmla="*/ 418534 w 6383718"/>
              <a:gd name="connsiteY3" fmla="*/ 2035755 h 3254840"/>
              <a:gd name="connsiteX4" fmla="*/ 0 w 6383718"/>
              <a:gd name="connsiteY4" fmla="*/ 2414698 h 3254840"/>
              <a:gd name="connsiteX5" fmla="*/ 973553 w 6383718"/>
              <a:gd name="connsiteY5" fmla="*/ 2491000 h 3254840"/>
              <a:gd name="connsiteX6" fmla="*/ 5579831 w 6383718"/>
              <a:gd name="connsiteY6" fmla="*/ 2744392 h 3254840"/>
              <a:gd name="connsiteX7" fmla="*/ 6167660 w 6383718"/>
              <a:gd name="connsiteY7" fmla="*/ 719649 h 3254840"/>
              <a:gd name="connsiteX0" fmla="*/ 6167660 w 6383718"/>
              <a:gd name="connsiteY0" fmla="*/ 719649 h 3254840"/>
              <a:gd name="connsiteX1" fmla="*/ 3215453 w 6383718"/>
              <a:gd name="connsiteY1" fmla="*/ 690 h 3254840"/>
              <a:gd name="connsiteX2" fmla="*/ 432562 w 6383718"/>
              <a:gd name="connsiteY2" fmla="*/ 443822 h 3254840"/>
              <a:gd name="connsiteX3" fmla="*/ 418534 w 6383718"/>
              <a:gd name="connsiteY3" fmla="*/ 2035755 h 3254840"/>
              <a:gd name="connsiteX4" fmla="*/ 0 w 6383718"/>
              <a:gd name="connsiteY4" fmla="*/ 2414698 h 3254840"/>
              <a:gd name="connsiteX5" fmla="*/ 973553 w 6383718"/>
              <a:gd name="connsiteY5" fmla="*/ 2491000 h 3254840"/>
              <a:gd name="connsiteX6" fmla="*/ 5579831 w 6383718"/>
              <a:gd name="connsiteY6" fmla="*/ 2744392 h 3254840"/>
              <a:gd name="connsiteX7" fmla="*/ 6167660 w 6383718"/>
              <a:gd name="connsiteY7" fmla="*/ 719649 h 3254840"/>
              <a:gd name="connsiteX0" fmla="*/ 6167660 w 6383718"/>
              <a:gd name="connsiteY0" fmla="*/ 719611 h 3254802"/>
              <a:gd name="connsiteX1" fmla="*/ 3215453 w 6383718"/>
              <a:gd name="connsiteY1" fmla="*/ 652 h 3254802"/>
              <a:gd name="connsiteX2" fmla="*/ 432562 w 6383718"/>
              <a:gd name="connsiteY2" fmla="*/ 443784 h 3254802"/>
              <a:gd name="connsiteX3" fmla="*/ 406960 w 6383718"/>
              <a:gd name="connsiteY3" fmla="*/ 1989418 h 3254802"/>
              <a:gd name="connsiteX4" fmla="*/ 0 w 6383718"/>
              <a:gd name="connsiteY4" fmla="*/ 2414660 h 3254802"/>
              <a:gd name="connsiteX5" fmla="*/ 973553 w 6383718"/>
              <a:gd name="connsiteY5" fmla="*/ 2490962 h 3254802"/>
              <a:gd name="connsiteX6" fmla="*/ 5579831 w 6383718"/>
              <a:gd name="connsiteY6" fmla="*/ 2744354 h 3254802"/>
              <a:gd name="connsiteX7" fmla="*/ 6167660 w 6383718"/>
              <a:gd name="connsiteY7" fmla="*/ 719611 h 3254802"/>
              <a:gd name="connsiteX0" fmla="*/ 6167660 w 6383718"/>
              <a:gd name="connsiteY0" fmla="*/ 719611 h 3254802"/>
              <a:gd name="connsiteX1" fmla="*/ 3215453 w 6383718"/>
              <a:gd name="connsiteY1" fmla="*/ 652 h 3254802"/>
              <a:gd name="connsiteX2" fmla="*/ 432562 w 6383718"/>
              <a:gd name="connsiteY2" fmla="*/ 443784 h 3254802"/>
              <a:gd name="connsiteX3" fmla="*/ 406960 w 6383718"/>
              <a:gd name="connsiteY3" fmla="*/ 1989418 h 3254802"/>
              <a:gd name="connsiteX4" fmla="*/ 0 w 6383718"/>
              <a:gd name="connsiteY4" fmla="*/ 2414660 h 3254802"/>
              <a:gd name="connsiteX5" fmla="*/ 973553 w 6383718"/>
              <a:gd name="connsiteY5" fmla="*/ 2490962 h 3254802"/>
              <a:gd name="connsiteX6" fmla="*/ 5579831 w 6383718"/>
              <a:gd name="connsiteY6" fmla="*/ 2744354 h 3254802"/>
              <a:gd name="connsiteX7" fmla="*/ 6167660 w 6383718"/>
              <a:gd name="connsiteY7" fmla="*/ 719611 h 3254802"/>
              <a:gd name="connsiteX0" fmla="*/ 6167660 w 6414938"/>
              <a:gd name="connsiteY0" fmla="*/ 719611 h 3413186"/>
              <a:gd name="connsiteX1" fmla="*/ 3215453 w 6414938"/>
              <a:gd name="connsiteY1" fmla="*/ 652 h 3413186"/>
              <a:gd name="connsiteX2" fmla="*/ 432562 w 6414938"/>
              <a:gd name="connsiteY2" fmla="*/ 443784 h 3413186"/>
              <a:gd name="connsiteX3" fmla="*/ 406960 w 6414938"/>
              <a:gd name="connsiteY3" fmla="*/ 1989418 h 3413186"/>
              <a:gd name="connsiteX4" fmla="*/ 0 w 6414938"/>
              <a:gd name="connsiteY4" fmla="*/ 2414660 h 3413186"/>
              <a:gd name="connsiteX5" fmla="*/ 973553 w 6414938"/>
              <a:gd name="connsiteY5" fmla="*/ 2490962 h 3413186"/>
              <a:gd name="connsiteX6" fmla="*/ 5660854 w 6414938"/>
              <a:gd name="connsiteY6" fmla="*/ 3091595 h 3413186"/>
              <a:gd name="connsiteX7" fmla="*/ 6167660 w 6414938"/>
              <a:gd name="connsiteY7" fmla="*/ 719611 h 3413186"/>
              <a:gd name="connsiteX0" fmla="*/ 6167660 w 6414938"/>
              <a:gd name="connsiteY0" fmla="*/ 726786 h 3420361"/>
              <a:gd name="connsiteX1" fmla="*/ 3215453 w 6414938"/>
              <a:gd name="connsiteY1" fmla="*/ 7827 h 3420361"/>
              <a:gd name="connsiteX2" fmla="*/ 710354 w 6414938"/>
              <a:gd name="connsiteY2" fmla="*/ 450959 h 3420361"/>
              <a:gd name="connsiteX3" fmla="*/ 406960 w 6414938"/>
              <a:gd name="connsiteY3" fmla="*/ 1996593 h 3420361"/>
              <a:gd name="connsiteX4" fmla="*/ 0 w 6414938"/>
              <a:gd name="connsiteY4" fmla="*/ 2421835 h 3420361"/>
              <a:gd name="connsiteX5" fmla="*/ 973553 w 6414938"/>
              <a:gd name="connsiteY5" fmla="*/ 2498137 h 3420361"/>
              <a:gd name="connsiteX6" fmla="*/ 5660854 w 6414938"/>
              <a:gd name="connsiteY6" fmla="*/ 3098770 h 3420361"/>
              <a:gd name="connsiteX7" fmla="*/ 6167660 w 6414938"/>
              <a:gd name="connsiteY7" fmla="*/ 726786 h 3420361"/>
              <a:gd name="connsiteX0" fmla="*/ 6167660 w 6409050"/>
              <a:gd name="connsiteY0" fmla="*/ 715578 h 3409153"/>
              <a:gd name="connsiteX1" fmla="*/ 3296476 w 6409050"/>
              <a:gd name="connsiteY1" fmla="*/ 8193 h 3409153"/>
              <a:gd name="connsiteX2" fmla="*/ 710354 w 6409050"/>
              <a:gd name="connsiteY2" fmla="*/ 439751 h 3409153"/>
              <a:gd name="connsiteX3" fmla="*/ 406960 w 6409050"/>
              <a:gd name="connsiteY3" fmla="*/ 1985385 h 3409153"/>
              <a:gd name="connsiteX4" fmla="*/ 0 w 6409050"/>
              <a:gd name="connsiteY4" fmla="*/ 2410627 h 3409153"/>
              <a:gd name="connsiteX5" fmla="*/ 973553 w 6409050"/>
              <a:gd name="connsiteY5" fmla="*/ 2486929 h 3409153"/>
              <a:gd name="connsiteX6" fmla="*/ 5660854 w 6409050"/>
              <a:gd name="connsiteY6" fmla="*/ 3087562 h 3409153"/>
              <a:gd name="connsiteX7" fmla="*/ 6167660 w 6409050"/>
              <a:gd name="connsiteY7" fmla="*/ 715578 h 3409153"/>
              <a:gd name="connsiteX0" fmla="*/ 6167660 w 6409050"/>
              <a:gd name="connsiteY0" fmla="*/ 715578 h 3409153"/>
              <a:gd name="connsiteX1" fmla="*/ 3296476 w 6409050"/>
              <a:gd name="connsiteY1" fmla="*/ 8193 h 3409153"/>
              <a:gd name="connsiteX2" fmla="*/ 710354 w 6409050"/>
              <a:gd name="connsiteY2" fmla="*/ 439751 h 3409153"/>
              <a:gd name="connsiteX3" fmla="*/ 406960 w 6409050"/>
              <a:gd name="connsiteY3" fmla="*/ 1985385 h 3409153"/>
              <a:gd name="connsiteX4" fmla="*/ 0 w 6409050"/>
              <a:gd name="connsiteY4" fmla="*/ 2410627 h 3409153"/>
              <a:gd name="connsiteX5" fmla="*/ 973553 w 6409050"/>
              <a:gd name="connsiteY5" fmla="*/ 2486929 h 3409153"/>
              <a:gd name="connsiteX6" fmla="*/ 5660854 w 6409050"/>
              <a:gd name="connsiteY6" fmla="*/ 3087562 h 3409153"/>
              <a:gd name="connsiteX7" fmla="*/ 6167660 w 6409050"/>
              <a:gd name="connsiteY7" fmla="*/ 715578 h 3409153"/>
              <a:gd name="connsiteX0" fmla="*/ 6167660 w 6409050"/>
              <a:gd name="connsiteY0" fmla="*/ 709094 h 3402669"/>
              <a:gd name="connsiteX1" fmla="*/ 3296476 w 6409050"/>
              <a:gd name="connsiteY1" fmla="*/ 1709 h 3402669"/>
              <a:gd name="connsiteX2" fmla="*/ 710354 w 6409050"/>
              <a:gd name="connsiteY2" fmla="*/ 433267 h 3402669"/>
              <a:gd name="connsiteX3" fmla="*/ 406960 w 6409050"/>
              <a:gd name="connsiteY3" fmla="*/ 1978901 h 3402669"/>
              <a:gd name="connsiteX4" fmla="*/ 0 w 6409050"/>
              <a:gd name="connsiteY4" fmla="*/ 2404143 h 3402669"/>
              <a:gd name="connsiteX5" fmla="*/ 973553 w 6409050"/>
              <a:gd name="connsiteY5" fmla="*/ 2480445 h 3402669"/>
              <a:gd name="connsiteX6" fmla="*/ 5660854 w 6409050"/>
              <a:gd name="connsiteY6" fmla="*/ 3081078 h 3402669"/>
              <a:gd name="connsiteX7" fmla="*/ 6167660 w 6409050"/>
              <a:gd name="connsiteY7" fmla="*/ 709094 h 3402669"/>
              <a:gd name="connsiteX0" fmla="*/ 6167660 w 6409050"/>
              <a:gd name="connsiteY0" fmla="*/ 707386 h 3400961"/>
              <a:gd name="connsiteX1" fmla="*/ 3296476 w 6409050"/>
              <a:gd name="connsiteY1" fmla="*/ 1 h 3400961"/>
              <a:gd name="connsiteX2" fmla="*/ 710354 w 6409050"/>
              <a:gd name="connsiteY2" fmla="*/ 431559 h 3400961"/>
              <a:gd name="connsiteX3" fmla="*/ 406960 w 6409050"/>
              <a:gd name="connsiteY3" fmla="*/ 1977193 h 3400961"/>
              <a:gd name="connsiteX4" fmla="*/ 0 w 6409050"/>
              <a:gd name="connsiteY4" fmla="*/ 2402435 h 3400961"/>
              <a:gd name="connsiteX5" fmla="*/ 973553 w 6409050"/>
              <a:gd name="connsiteY5" fmla="*/ 2478737 h 3400961"/>
              <a:gd name="connsiteX6" fmla="*/ 5660854 w 6409050"/>
              <a:gd name="connsiteY6" fmla="*/ 3079370 h 3400961"/>
              <a:gd name="connsiteX7" fmla="*/ 6167660 w 6409050"/>
              <a:gd name="connsiteY7" fmla="*/ 707386 h 3400961"/>
              <a:gd name="connsiteX0" fmla="*/ 6167660 w 6409050"/>
              <a:gd name="connsiteY0" fmla="*/ 707386 h 3400961"/>
              <a:gd name="connsiteX1" fmla="*/ 3296476 w 6409050"/>
              <a:gd name="connsiteY1" fmla="*/ 1 h 3400961"/>
              <a:gd name="connsiteX2" fmla="*/ 710354 w 6409050"/>
              <a:gd name="connsiteY2" fmla="*/ 431559 h 3400961"/>
              <a:gd name="connsiteX3" fmla="*/ 557431 w 6409050"/>
              <a:gd name="connsiteY3" fmla="*/ 1930894 h 3400961"/>
              <a:gd name="connsiteX4" fmla="*/ 0 w 6409050"/>
              <a:gd name="connsiteY4" fmla="*/ 2402435 h 3400961"/>
              <a:gd name="connsiteX5" fmla="*/ 973553 w 6409050"/>
              <a:gd name="connsiteY5" fmla="*/ 2478737 h 3400961"/>
              <a:gd name="connsiteX6" fmla="*/ 5660854 w 6409050"/>
              <a:gd name="connsiteY6" fmla="*/ 3079370 h 3400961"/>
              <a:gd name="connsiteX7" fmla="*/ 6167660 w 6409050"/>
              <a:gd name="connsiteY7" fmla="*/ 707386 h 3400961"/>
              <a:gd name="connsiteX0" fmla="*/ 6167660 w 6409050"/>
              <a:gd name="connsiteY0" fmla="*/ 707386 h 3400961"/>
              <a:gd name="connsiteX1" fmla="*/ 3296476 w 6409050"/>
              <a:gd name="connsiteY1" fmla="*/ 1 h 3400961"/>
              <a:gd name="connsiteX2" fmla="*/ 710354 w 6409050"/>
              <a:gd name="connsiteY2" fmla="*/ 431559 h 3400961"/>
              <a:gd name="connsiteX3" fmla="*/ 557431 w 6409050"/>
              <a:gd name="connsiteY3" fmla="*/ 1930894 h 3400961"/>
              <a:gd name="connsiteX4" fmla="*/ 0 w 6409050"/>
              <a:gd name="connsiteY4" fmla="*/ 2402435 h 3400961"/>
              <a:gd name="connsiteX5" fmla="*/ 973553 w 6409050"/>
              <a:gd name="connsiteY5" fmla="*/ 2478737 h 3400961"/>
              <a:gd name="connsiteX6" fmla="*/ 5660854 w 6409050"/>
              <a:gd name="connsiteY6" fmla="*/ 3079370 h 3400961"/>
              <a:gd name="connsiteX7" fmla="*/ 6167660 w 6409050"/>
              <a:gd name="connsiteY7" fmla="*/ 707386 h 3400961"/>
              <a:gd name="connsiteX0" fmla="*/ 6167660 w 6409050"/>
              <a:gd name="connsiteY0" fmla="*/ 719911 h 3413486"/>
              <a:gd name="connsiteX1" fmla="*/ 3296476 w 6409050"/>
              <a:gd name="connsiteY1" fmla="*/ 12526 h 3413486"/>
              <a:gd name="connsiteX2" fmla="*/ 837676 w 6409050"/>
              <a:gd name="connsiteY2" fmla="*/ 397786 h 3413486"/>
              <a:gd name="connsiteX3" fmla="*/ 557431 w 6409050"/>
              <a:gd name="connsiteY3" fmla="*/ 1943419 h 3413486"/>
              <a:gd name="connsiteX4" fmla="*/ 0 w 6409050"/>
              <a:gd name="connsiteY4" fmla="*/ 2414960 h 3413486"/>
              <a:gd name="connsiteX5" fmla="*/ 973553 w 6409050"/>
              <a:gd name="connsiteY5" fmla="*/ 2491262 h 3413486"/>
              <a:gd name="connsiteX6" fmla="*/ 5660854 w 6409050"/>
              <a:gd name="connsiteY6" fmla="*/ 3091895 h 3413486"/>
              <a:gd name="connsiteX7" fmla="*/ 6167660 w 6409050"/>
              <a:gd name="connsiteY7" fmla="*/ 719911 h 3413486"/>
              <a:gd name="connsiteX0" fmla="*/ 6167660 w 6416077"/>
              <a:gd name="connsiteY0" fmla="*/ 719911 h 3407339"/>
              <a:gd name="connsiteX1" fmla="*/ 3296476 w 6416077"/>
              <a:gd name="connsiteY1" fmla="*/ 12526 h 3407339"/>
              <a:gd name="connsiteX2" fmla="*/ 837676 w 6416077"/>
              <a:gd name="connsiteY2" fmla="*/ 397786 h 3407339"/>
              <a:gd name="connsiteX3" fmla="*/ 557431 w 6416077"/>
              <a:gd name="connsiteY3" fmla="*/ 1943419 h 3407339"/>
              <a:gd name="connsiteX4" fmla="*/ 0 w 6416077"/>
              <a:gd name="connsiteY4" fmla="*/ 2414960 h 3407339"/>
              <a:gd name="connsiteX5" fmla="*/ 823082 w 6416077"/>
              <a:gd name="connsiteY5" fmla="*/ 2479687 h 3407339"/>
              <a:gd name="connsiteX6" fmla="*/ 5660854 w 6416077"/>
              <a:gd name="connsiteY6" fmla="*/ 3091895 h 3407339"/>
              <a:gd name="connsiteX7" fmla="*/ 6167660 w 6416077"/>
              <a:gd name="connsiteY7" fmla="*/ 719911 h 3407339"/>
              <a:gd name="connsiteX0" fmla="*/ 6167660 w 6418824"/>
              <a:gd name="connsiteY0" fmla="*/ 719911 h 3395212"/>
              <a:gd name="connsiteX1" fmla="*/ 3296476 w 6418824"/>
              <a:gd name="connsiteY1" fmla="*/ 12526 h 3395212"/>
              <a:gd name="connsiteX2" fmla="*/ 837676 w 6418824"/>
              <a:gd name="connsiteY2" fmla="*/ 397786 h 3395212"/>
              <a:gd name="connsiteX3" fmla="*/ 557431 w 6418824"/>
              <a:gd name="connsiteY3" fmla="*/ 1943419 h 3395212"/>
              <a:gd name="connsiteX4" fmla="*/ 0 w 6418824"/>
              <a:gd name="connsiteY4" fmla="*/ 2414960 h 3395212"/>
              <a:gd name="connsiteX5" fmla="*/ 765208 w 6418824"/>
              <a:gd name="connsiteY5" fmla="*/ 2456538 h 3395212"/>
              <a:gd name="connsiteX6" fmla="*/ 5660854 w 6418824"/>
              <a:gd name="connsiteY6" fmla="*/ 3091895 h 3395212"/>
              <a:gd name="connsiteX7" fmla="*/ 6167660 w 6418824"/>
              <a:gd name="connsiteY7" fmla="*/ 719911 h 3395212"/>
              <a:gd name="connsiteX0" fmla="*/ 6167660 w 6418824"/>
              <a:gd name="connsiteY0" fmla="*/ 719911 h 3395212"/>
              <a:gd name="connsiteX1" fmla="*/ 3296476 w 6418824"/>
              <a:gd name="connsiteY1" fmla="*/ 12526 h 3395212"/>
              <a:gd name="connsiteX2" fmla="*/ 837676 w 6418824"/>
              <a:gd name="connsiteY2" fmla="*/ 397786 h 3395212"/>
              <a:gd name="connsiteX3" fmla="*/ 557431 w 6418824"/>
              <a:gd name="connsiteY3" fmla="*/ 1943419 h 3395212"/>
              <a:gd name="connsiteX4" fmla="*/ 0 w 6418824"/>
              <a:gd name="connsiteY4" fmla="*/ 2414960 h 3395212"/>
              <a:gd name="connsiteX5" fmla="*/ 765208 w 6418824"/>
              <a:gd name="connsiteY5" fmla="*/ 2456538 h 3395212"/>
              <a:gd name="connsiteX6" fmla="*/ 5660854 w 6418824"/>
              <a:gd name="connsiteY6" fmla="*/ 3091895 h 3395212"/>
              <a:gd name="connsiteX7" fmla="*/ 6167660 w 6418824"/>
              <a:gd name="connsiteY7" fmla="*/ 719911 h 3395212"/>
              <a:gd name="connsiteX0" fmla="*/ 6132936 w 6384100"/>
              <a:gd name="connsiteY0" fmla="*/ 719911 h 3395212"/>
              <a:gd name="connsiteX1" fmla="*/ 3261752 w 6384100"/>
              <a:gd name="connsiteY1" fmla="*/ 12526 h 3395212"/>
              <a:gd name="connsiteX2" fmla="*/ 802952 w 6384100"/>
              <a:gd name="connsiteY2" fmla="*/ 397786 h 3395212"/>
              <a:gd name="connsiteX3" fmla="*/ 522707 w 6384100"/>
              <a:gd name="connsiteY3" fmla="*/ 1943419 h 3395212"/>
              <a:gd name="connsiteX4" fmla="*/ 0 w 6384100"/>
              <a:gd name="connsiteY4" fmla="*/ 2171892 h 3395212"/>
              <a:gd name="connsiteX5" fmla="*/ 730484 w 6384100"/>
              <a:gd name="connsiteY5" fmla="*/ 2456538 h 3395212"/>
              <a:gd name="connsiteX6" fmla="*/ 5626130 w 6384100"/>
              <a:gd name="connsiteY6" fmla="*/ 3091895 h 3395212"/>
              <a:gd name="connsiteX7" fmla="*/ 6132936 w 6384100"/>
              <a:gd name="connsiteY7" fmla="*/ 719911 h 3395212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40891"/>
              <a:gd name="connsiteY0" fmla="*/ 695744 h 3371045"/>
              <a:gd name="connsiteX1" fmla="*/ 3863635 w 6340891"/>
              <a:gd name="connsiteY1" fmla="*/ 11508 h 3371045"/>
              <a:gd name="connsiteX2" fmla="*/ 802952 w 6340891"/>
              <a:gd name="connsiteY2" fmla="*/ 373619 h 3371045"/>
              <a:gd name="connsiteX3" fmla="*/ 487982 w 6340891"/>
              <a:gd name="connsiteY3" fmla="*/ 1687758 h 3371045"/>
              <a:gd name="connsiteX4" fmla="*/ 0 w 6340891"/>
              <a:gd name="connsiteY4" fmla="*/ 2147725 h 3371045"/>
              <a:gd name="connsiteX5" fmla="*/ 730484 w 6340891"/>
              <a:gd name="connsiteY5" fmla="*/ 2432371 h 3371045"/>
              <a:gd name="connsiteX6" fmla="*/ 5626130 w 6340891"/>
              <a:gd name="connsiteY6" fmla="*/ 3067728 h 3371045"/>
              <a:gd name="connsiteX7" fmla="*/ 6132936 w 6340891"/>
              <a:gd name="connsiteY7" fmla="*/ 695744 h 3371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40891" h="3371045">
                <a:moveTo>
                  <a:pt x="6132936" y="695744"/>
                </a:moveTo>
                <a:cubicBezTo>
                  <a:pt x="5839187" y="186374"/>
                  <a:pt x="4751966" y="65196"/>
                  <a:pt x="3863635" y="11508"/>
                </a:cubicBezTo>
                <a:cubicBezTo>
                  <a:pt x="2975304" y="-42180"/>
                  <a:pt x="1365561" y="94244"/>
                  <a:pt x="802952" y="373619"/>
                </a:cubicBezTo>
                <a:cubicBezTo>
                  <a:pt x="240343" y="652994"/>
                  <a:pt x="500714" y="1320151"/>
                  <a:pt x="487982" y="1687758"/>
                </a:cubicBezTo>
                <a:cubicBezTo>
                  <a:pt x="352329" y="1891237"/>
                  <a:pt x="309273" y="1874798"/>
                  <a:pt x="0" y="2147725"/>
                </a:cubicBezTo>
                <a:cubicBezTo>
                  <a:pt x="405021" y="2298033"/>
                  <a:pt x="580106" y="2367762"/>
                  <a:pt x="730484" y="2432371"/>
                </a:cubicBezTo>
                <a:cubicBezTo>
                  <a:pt x="954478" y="3792721"/>
                  <a:pt x="4725721" y="3357166"/>
                  <a:pt x="5626130" y="3067728"/>
                </a:cubicBezTo>
                <a:cubicBezTo>
                  <a:pt x="6526539" y="2778290"/>
                  <a:pt x="6426685" y="1205114"/>
                  <a:pt x="6132936" y="695744"/>
                </a:cubicBezTo>
                <a:close/>
              </a:path>
            </a:pathLst>
          </a:custGeom>
          <a:solidFill>
            <a:schemeClr val="bg1"/>
          </a:solidFill>
          <a:ln w="25400" cap="rnd">
            <a:solidFill>
              <a:srgbClr val="697DA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6" name="PA_库_文本框 183">
            <a:extLst>
              <a:ext uri="{FF2B5EF4-FFF2-40B4-BE49-F238E27FC236}">
                <a16:creationId xmlns:a16="http://schemas.microsoft.com/office/drawing/2014/main" id="{77632F81-56B6-4825-926B-AA2385FAE83A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 flipH="1">
            <a:off x="1928931" y="1187953"/>
            <a:ext cx="5109864" cy="29585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Cảm</a:t>
            </a:r>
            <a:r>
              <a:rPr lang="en-US" altLang="zh-CN" sz="32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ơn</a:t>
            </a:r>
            <a:r>
              <a:rPr lang="en-US" altLang="zh-CN" sz="32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các</a:t>
            </a:r>
            <a:r>
              <a:rPr lang="en-US" altLang="zh-CN" sz="32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bạn</a:t>
            </a:r>
            <a:r>
              <a:rPr lang="en-US" altLang="zh-CN" sz="32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đã</a:t>
            </a:r>
            <a:r>
              <a:rPr lang="en-US" altLang="zh-CN" sz="32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đồng</a:t>
            </a:r>
            <a:r>
              <a:rPr lang="en-US" altLang="zh-CN" sz="32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hành</a:t>
            </a:r>
            <a:r>
              <a:rPr lang="en-US" altLang="zh-CN" sz="32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cùng</a:t>
            </a:r>
            <a:r>
              <a:rPr lang="en-US" altLang="zh-CN" sz="32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Lucy </a:t>
            </a:r>
            <a:r>
              <a:rPr lang="en-US" altLang="zh-CN" sz="32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trong</a:t>
            </a:r>
            <a:r>
              <a:rPr lang="en-US" altLang="zh-CN" sz="32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tiết</a:t>
            </a:r>
            <a:r>
              <a:rPr lang="en-US" altLang="zh-CN" sz="32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học</a:t>
            </a:r>
            <a:r>
              <a:rPr lang="en-US" altLang="zh-CN" sz="32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này</a:t>
            </a:r>
            <a:r>
              <a:rPr lang="en-US" altLang="zh-CN" sz="32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và</a:t>
            </a:r>
            <a:r>
              <a:rPr lang="en-US" altLang="zh-CN" sz="32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giúp</a:t>
            </a:r>
            <a:r>
              <a:rPr lang="en-US" altLang="zh-CN" sz="32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tớ</a:t>
            </a:r>
            <a:r>
              <a:rPr lang="en-US" altLang="zh-CN" sz="32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giữ</a:t>
            </a:r>
            <a:r>
              <a:rPr lang="en-US" altLang="zh-CN" sz="32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sạch</a:t>
            </a:r>
            <a:r>
              <a:rPr lang="en-US" altLang="zh-CN" sz="32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lớp</a:t>
            </a:r>
            <a:r>
              <a:rPr lang="en-US" altLang="zh-CN" sz="32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học</a:t>
            </a:r>
            <a:r>
              <a:rPr lang="en-US" altLang="zh-CN" sz="32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! </a:t>
            </a:r>
            <a:r>
              <a:rPr lang="en-US" altLang="zh-CN" sz="32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Tạm</a:t>
            </a:r>
            <a:r>
              <a:rPr lang="en-US" altLang="zh-CN" sz="32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biệt</a:t>
            </a:r>
            <a:r>
              <a:rPr lang="en-US" altLang="zh-CN" sz="32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và</a:t>
            </a:r>
            <a:r>
              <a:rPr lang="en-US" altLang="zh-CN" sz="32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hẹn</a:t>
            </a:r>
            <a:r>
              <a:rPr lang="en-US" altLang="zh-CN" sz="32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gặp</a:t>
            </a:r>
            <a:r>
              <a:rPr lang="en-US" altLang="zh-CN" sz="32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lại</a:t>
            </a:r>
            <a:r>
              <a:rPr lang="en-US" altLang="zh-CN" sz="32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89306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4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4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" grpId="0" autoUpdateAnimBg="0"/>
      <p:bldP spid="146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464" y="1314883"/>
            <a:ext cx="9072977" cy="361911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A_图片 1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891" y="4532894"/>
            <a:ext cx="2437094" cy="2241007"/>
          </a:xfrm>
          <a:prstGeom prst="rect">
            <a:avLst/>
          </a:prstGeom>
        </p:spPr>
      </p:pic>
      <p:pic>
        <p:nvPicPr>
          <p:cNvPr id="4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0655" y="1314883"/>
            <a:ext cx="1269162" cy="532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组合 4"/>
          <p:cNvGrpSpPr/>
          <p:nvPr/>
        </p:nvGrpSpPr>
        <p:grpSpPr>
          <a:xfrm>
            <a:off x="8269001" y="1736475"/>
            <a:ext cx="463503" cy="619473"/>
            <a:chOff x="-2033679" y="889419"/>
            <a:chExt cx="463503" cy="619473"/>
          </a:xfrm>
        </p:grpSpPr>
        <p:pic>
          <p:nvPicPr>
            <p:cNvPr id="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273" y="492489"/>
            <a:ext cx="1347858" cy="565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组合 21"/>
          <p:cNvGrpSpPr/>
          <p:nvPr/>
        </p:nvGrpSpPr>
        <p:grpSpPr>
          <a:xfrm>
            <a:off x="2781365" y="4111782"/>
            <a:ext cx="463503" cy="619473"/>
            <a:chOff x="-2033679" y="889419"/>
            <a:chExt cx="463503" cy="619473"/>
          </a:xfrm>
        </p:grpSpPr>
        <p:pic>
          <p:nvPicPr>
            <p:cNvPr id="2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6" name="图片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781" y="292397"/>
            <a:ext cx="1102698" cy="1022486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377" y="1760165"/>
            <a:ext cx="3279407" cy="45178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829C925-F334-42B3-8A74-F85C6DB2A440}"/>
              </a:ext>
            </a:extLst>
          </p:cNvPr>
          <p:cNvSpPr/>
          <p:nvPr/>
        </p:nvSpPr>
        <p:spPr>
          <a:xfrm>
            <a:off x="2092831" y="2790675"/>
            <a:ext cx="754616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0"/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 BIỆT CÁC EM!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5FE70D3-4768-4E43-8BC0-FF420691056A}"/>
              </a:ext>
            </a:extLst>
          </p:cNvPr>
          <p:cNvSpPr/>
          <p:nvPr/>
        </p:nvSpPr>
        <p:spPr>
          <a:xfrm>
            <a:off x="-2279374" y="0"/>
            <a:ext cx="2146852" cy="2211948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375586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055 0.06389 L 0.31055 0.06412 C 0.3056 0.06528 0.30078 0.06644 0.29623 0.06875 C 0.29401 0.06968 0.29206 0.07199 0.29011 0.07315 C 0.28646 0.07523 0.28268 0.07616 0.27904 0.07778 C 0.27735 0.07847 0.27604 0.0794 0.27435 0.08009 C 0.27136 0.08102 0.26823 0.08148 0.26498 0.08287 C 0.24844 0.08148 0.23164 0.08195 0.21524 0.08009 C 0.21185 0.07963 0.20834 0.07824 0.20573 0.07546 L 0.20104 0.07084 C 0.19727 0.05371 0.20274 0.07431 0.19479 0.05926 C 0.19388 0.05764 0.19401 0.05463 0.19323 0.05255 C 0.19206 0.04977 0.18998 0.04792 0.18867 0.0456 C 0.18724 0.04352 0.18633 0.04097 0.18542 0.03866 L 0.18229 0.02477 C 0.1819 0.02269 0.18229 0.01875 0.18086 0.01806 L 0.17604 0.01551 C 0.17292 0.01621 0.16003 0.01806 0.15573 0.02037 C 0.15365 0.0213 0.15182 0.02361 0.14961 0.02477 C 0.1474 0.02593 0.14544 0.02639 0.1431 0.02709 C 0.1418 0.02778 0.14024 0.02871 0.13867 0.0294 C 0.13698 0.03079 0.13542 0.03287 0.13412 0.03426 C 0.13255 0.03519 0.13086 0.03565 0.1293 0.03634 C 0.125 0.03796 0.12084 0.03889 0.11667 0.04097 C 0.10534 0.04653 0.11055 0.04468 0.10117 0.04769 C 0.0888 0.04699 0.07617 0.04746 0.06367 0.0456 C 0.06107 0.04514 0.05326 0.04005 0.04974 0.03866 C 0.04753 0.03796 0.04544 0.03727 0.04336 0.03634 C 0.04024 0.03496 0.03724 0.03357 0.03412 0.03171 C 0.03242 0.03079 0.03112 0.03009 0.0293 0.0294 C 0.02735 0.02871 0.02526 0.02801 0.02318 0.02709 C 0.02149 0.02685 0.02018 0.02523 0.01836 0.02477 C 0.01589 0.02384 0.01328 0.02338 0.01055 0.02269 C 0.00847 0.01806 0.0056 0.01389 0.00443 0.0088 C 0.00391 0.00671 0.00391 0.00371 0.00287 0.00209 C 0.00222 0.00046 0.00078 0.00046 -1.66667E-6 -1.85185E-6 L -1.66667E-6 -1.85185E-6 " pathEditMode="relative" rAng="0" ptsTypes="AAAAAAAAAAAAAAAAAAAAAAAAAAAAAAAAAAAAA"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34" y="-2245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7 -0.0007 L 0.01875 4.44444E-6 " pathEditMode="relative" rAng="0" ptsTypes="AA">
                                      <p:cBhvr>
                                        <p:cTn id="2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5" y="23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032" y="0"/>
            <a:ext cx="12200021" cy="6858000"/>
          </a:xfrm>
          <a:prstGeom prst="rect">
            <a:avLst/>
          </a:prstGeom>
        </p:spPr>
      </p:pic>
      <p:sp>
        <p:nvSpPr>
          <p:cNvPr id="4" name="PA_库_椭圆 3"/>
          <p:cNvSpPr/>
          <p:nvPr>
            <p:custDataLst>
              <p:tags r:id="rId1"/>
            </p:custDataLst>
          </p:nvPr>
        </p:nvSpPr>
        <p:spPr>
          <a:xfrm>
            <a:off x="7267073" y="1429058"/>
            <a:ext cx="4158916" cy="41589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PA_库_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6547" y="1032015"/>
            <a:ext cx="4359442" cy="4359442"/>
          </a:xfrm>
          <a:prstGeom prst="rect">
            <a:avLst/>
          </a:prstGeom>
        </p:spPr>
      </p:pic>
      <p:sp>
        <p:nvSpPr>
          <p:cNvPr id="6" name="PA_库_文本框 5"/>
          <p:cNvSpPr txBox="1"/>
          <p:nvPr>
            <p:custDataLst>
              <p:tags r:id="rId3"/>
            </p:custDataLst>
          </p:nvPr>
        </p:nvSpPr>
        <p:spPr>
          <a:xfrm>
            <a:off x="2402036" y="2772598"/>
            <a:ext cx="43636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7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Khởi</a:t>
            </a:r>
            <a:r>
              <a:rPr lang="en-US" altLang="zh-CN" sz="7200" b="1" dirty="0">
                <a:solidFill>
                  <a:srgbClr val="C0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7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động</a:t>
            </a:r>
            <a:endParaRPr lang="zh-CN" altLang="en-US" sz="4400" b="1" dirty="0">
              <a:solidFill>
                <a:srgbClr val="C00000"/>
              </a:solidFill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PA_库_任意多边形 7"/>
          <p:cNvSpPr/>
          <p:nvPr>
            <p:custDataLst>
              <p:tags r:id="rId4"/>
            </p:custDataLst>
          </p:nvPr>
        </p:nvSpPr>
        <p:spPr>
          <a:xfrm>
            <a:off x="2101215" y="3179848"/>
            <a:ext cx="5105400" cy="385831"/>
          </a:xfrm>
          <a:custGeom>
            <a:avLst/>
            <a:gdLst>
              <a:gd name="connsiteX0" fmla="*/ 0 w 3886200"/>
              <a:gd name="connsiteY0" fmla="*/ 169262 h 169262"/>
              <a:gd name="connsiteX1" fmla="*/ 1106905 w 3886200"/>
              <a:gd name="connsiteY1" fmla="*/ 133168 h 169262"/>
              <a:gd name="connsiteX2" fmla="*/ 2731168 w 3886200"/>
              <a:gd name="connsiteY2" fmla="*/ 145199 h 169262"/>
              <a:gd name="connsiteX3" fmla="*/ 3693695 w 3886200"/>
              <a:gd name="connsiteY3" fmla="*/ 820 h 169262"/>
              <a:gd name="connsiteX4" fmla="*/ 3886200 w 3886200"/>
              <a:gd name="connsiteY4" fmla="*/ 97073 h 169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6200" h="169262">
                <a:moveTo>
                  <a:pt x="0" y="169262"/>
                </a:moveTo>
                <a:cubicBezTo>
                  <a:pt x="325855" y="153220"/>
                  <a:pt x="1106905" y="133168"/>
                  <a:pt x="1106905" y="133168"/>
                </a:cubicBezTo>
                <a:cubicBezTo>
                  <a:pt x="1562100" y="129157"/>
                  <a:pt x="2300036" y="167257"/>
                  <a:pt x="2731168" y="145199"/>
                </a:cubicBezTo>
                <a:cubicBezTo>
                  <a:pt x="3162300" y="123141"/>
                  <a:pt x="3501190" y="8841"/>
                  <a:pt x="3693695" y="820"/>
                </a:cubicBezTo>
                <a:cubicBezTo>
                  <a:pt x="3886200" y="-7201"/>
                  <a:pt x="3886200" y="44936"/>
                  <a:pt x="3886200" y="97073"/>
                </a:cubicBez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7521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3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4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8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0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1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2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utoUpdateAnimBg="0"/>
      <p:bldP spid="8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5" name="图片 212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1740" y="1426772"/>
            <a:ext cx="6674226" cy="4449484"/>
          </a:xfrm>
          <a:prstGeom prst="rect">
            <a:avLst/>
          </a:prstGeom>
        </p:spPr>
      </p:pic>
      <p:sp>
        <p:nvSpPr>
          <p:cNvPr id="182" name="任意多边形 181"/>
          <p:cNvSpPr/>
          <p:nvPr/>
        </p:nvSpPr>
        <p:spPr>
          <a:xfrm>
            <a:off x="3993375" y="128727"/>
            <a:ext cx="343476" cy="578494"/>
          </a:xfrm>
          <a:custGeom>
            <a:avLst/>
            <a:gdLst>
              <a:gd name="connsiteX0" fmla="*/ 257175 w 647700"/>
              <a:gd name="connsiteY0" fmla="*/ 1181158 h 1209733"/>
              <a:gd name="connsiteX1" fmla="*/ 219075 w 647700"/>
              <a:gd name="connsiteY1" fmla="*/ 800158 h 1209733"/>
              <a:gd name="connsiteX2" fmla="*/ 0 w 647700"/>
              <a:gd name="connsiteY2" fmla="*/ 590608 h 1209733"/>
              <a:gd name="connsiteX3" fmla="*/ 266700 w 647700"/>
              <a:gd name="connsiteY3" fmla="*/ 504883 h 1209733"/>
              <a:gd name="connsiteX4" fmla="*/ 361950 w 647700"/>
              <a:gd name="connsiteY4" fmla="*/ 58 h 1209733"/>
              <a:gd name="connsiteX5" fmla="*/ 438150 w 647700"/>
              <a:gd name="connsiteY5" fmla="*/ 581083 h 1209733"/>
              <a:gd name="connsiteX6" fmla="*/ 647700 w 647700"/>
              <a:gd name="connsiteY6" fmla="*/ 657283 h 1209733"/>
              <a:gd name="connsiteX7" fmla="*/ 390525 w 647700"/>
              <a:gd name="connsiteY7" fmla="*/ 771583 h 1209733"/>
              <a:gd name="connsiteX8" fmla="*/ 314325 w 647700"/>
              <a:gd name="connsiteY8" fmla="*/ 1209733 h 1209733"/>
              <a:gd name="connsiteX0" fmla="*/ 257175 w 647700"/>
              <a:gd name="connsiteY0" fmla="*/ 1181158 h 1209733"/>
              <a:gd name="connsiteX1" fmla="*/ 219075 w 647700"/>
              <a:gd name="connsiteY1" fmla="*/ 800158 h 1209733"/>
              <a:gd name="connsiteX2" fmla="*/ 0 w 647700"/>
              <a:gd name="connsiteY2" fmla="*/ 590608 h 1209733"/>
              <a:gd name="connsiteX3" fmla="*/ 266700 w 647700"/>
              <a:gd name="connsiteY3" fmla="*/ 504883 h 1209733"/>
              <a:gd name="connsiteX4" fmla="*/ 361950 w 647700"/>
              <a:gd name="connsiteY4" fmla="*/ 58 h 1209733"/>
              <a:gd name="connsiteX5" fmla="*/ 438150 w 647700"/>
              <a:gd name="connsiteY5" fmla="*/ 581083 h 1209733"/>
              <a:gd name="connsiteX6" fmla="*/ 647700 w 647700"/>
              <a:gd name="connsiteY6" fmla="*/ 657283 h 1209733"/>
              <a:gd name="connsiteX7" fmla="*/ 390525 w 647700"/>
              <a:gd name="connsiteY7" fmla="*/ 771583 h 1209733"/>
              <a:gd name="connsiteX8" fmla="*/ 314325 w 647700"/>
              <a:gd name="connsiteY8" fmla="*/ 1209733 h 1209733"/>
              <a:gd name="connsiteX0" fmla="*/ 257175 w 647700"/>
              <a:gd name="connsiteY0" fmla="*/ 1181158 h 1209733"/>
              <a:gd name="connsiteX1" fmla="*/ 219075 w 647700"/>
              <a:gd name="connsiteY1" fmla="*/ 800158 h 1209733"/>
              <a:gd name="connsiteX2" fmla="*/ 0 w 647700"/>
              <a:gd name="connsiteY2" fmla="*/ 590608 h 1209733"/>
              <a:gd name="connsiteX3" fmla="*/ 266700 w 647700"/>
              <a:gd name="connsiteY3" fmla="*/ 504883 h 1209733"/>
              <a:gd name="connsiteX4" fmla="*/ 361950 w 647700"/>
              <a:gd name="connsiteY4" fmla="*/ 58 h 1209733"/>
              <a:gd name="connsiteX5" fmla="*/ 438150 w 647700"/>
              <a:gd name="connsiteY5" fmla="*/ 581083 h 1209733"/>
              <a:gd name="connsiteX6" fmla="*/ 647700 w 647700"/>
              <a:gd name="connsiteY6" fmla="*/ 657283 h 1209733"/>
              <a:gd name="connsiteX7" fmla="*/ 390525 w 647700"/>
              <a:gd name="connsiteY7" fmla="*/ 771583 h 1209733"/>
              <a:gd name="connsiteX8" fmla="*/ 314325 w 647700"/>
              <a:gd name="connsiteY8" fmla="*/ 1209733 h 1209733"/>
              <a:gd name="connsiteX0" fmla="*/ 161925 w 552450"/>
              <a:gd name="connsiteY0" fmla="*/ 1181173 h 1209748"/>
              <a:gd name="connsiteX1" fmla="*/ 123825 w 552450"/>
              <a:gd name="connsiteY1" fmla="*/ 800173 h 1209748"/>
              <a:gd name="connsiteX2" fmla="*/ 0 w 552450"/>
              <a:gd name="connsiteY2" fmla="*/ 638248 h 1209748"/>
              <a:gd name="connsiteX3" fmla="*/ 171450 w 552450"/>
              <a:gd name="connsiteY3" fmla="*/ 504898 h 1209748"/>
              <a:gd name="connsiteX4" fmla="*/ 266700 w 552450"/>
              <a:gd name="connsiteY4" fmla="*/ 73 h 1209748"/>
              <a:gd name="connsiteX5" fmla="*/ 342900 w 552450"/>
              <a:gd name="connsiteY5" fmla="*/ 581098 h 1209748"/>
              <a:gd name="connsiteX6" fmla="*/ 552450 w 552450"/>
              <a:gd name="connsiteY6" fmla="*/ 657298 h 1209748"/>
              <a:gd name="connsiteX7" fmla="*/ 295275 w 552450"/>
              <a:gd name="connsiteY7" fmla="*/ 771598 h 1209748"/>
              <a:gd name="connsiteX8" fmla="*/ 219075 w 552450"/>
              <a:gd name="connsiteY8" fmla="*/ 1209748 h 1209748"/>
              <a:gd name="connsiteX0" fmla="*/ 238125 w 628650"/>
              <a:gd name="connsiteY0" fmla="*/ 1181172 h 1209747"/>
              <a:gd name="connsiteX1" fmla="*/ 200025 w 628650"/>
              <a:gd name="connsiteY1" fmla="*/ 800172 h 1209747"/>
              <a:gd name="connsiteX2" fmla="*/ 0 w 628650"/>
              <a:gd name="connsiteY2" fmla="*/ 562047 h 1209747"/>
              <a:gd name="connsiteX3" fmla="*/ 247650 w 628650"/>
              <a:gd name="connsiteY3" fmla="*/ 504897 h 1209747"/>
              <a:gd name="connsiteX4" fmla="*/ 342900 w 628650"/>
              <a:gd name="connsiteY4" fmla="*/ 72 h 1209747"/>
              <a:gd name="connsiteX5" fmla="*/ 419100 w 628650"/>
              <a:gd name="connsiteY5" fmla="*/ 581097 h 1209747"/>
              <a:gd name="connsiteX6" fmla="*/ 628650 w 628650"/>
              <a:gd name="connsiteY6" fmla="*/ 657297 h 1209747"/>
              <a:gd name="connsiteX7" fmla="*/ 371475 w 628650"/>
              <a:gd name="connsiteY7" fmla="*/ 771597 h 1209747"/>
              <a:gd name="connsiteX8" fmla="*/ 295275 w 628650"/>
              <a:gd name="connsiteY8" fmla="*/ 1209747 h 1209747"/>
              <a:gd name="connsiteX0" fmla="*/ 238125 w 628650"/>
              <a:gd name="connsiteY0" fmla="*/ 1181172 h 1209747"/>
              <a:gd name="connsiteX1" fmla="*/ 200025 w 628650"/>
              <a:gd name="connsiteY1" fmla="*/ 800172 h 1209747"/>
              <a:gd name="connsiteX2" fmla="*/ 0 w 628650"/>
              <a:gd name="connsiteY2" fmla="*/ 562047 h 1209747"/>
              <a:gd name="connsiteX3" fmla="*/ 247650 w 628650"/>
              <a:gd name="connsiteY3" fmla="*/ 504897 h 1209747"/>
              <a:gd name="connsiteX4" fmla="*/ 342900 w 628650"/>
              <a:gd name="connsiteY4" fmla="*/ 72 h 1209747"/>
              <a:gd name="connsiteX5" fmla="*/ 419100 w 628650"/>
              <a:gd name="connsiteY5" fmla="*/ 581097 h 1209747"/>
              <a:gd name="connsiteX6" fmla="*/ 628650 w 628650"/>
              <a:gd name="connsiteY6" fmla="*/ 657297 h 1209747"/>
              <a:gd name="connsiteX7" fmla="*/ 371475 w 628650"/>
              <a:gd name="connsiteY7" fmla="*/ 771597 h 1209747"/>
              <a:gd name="connsiteX8" fmla="*/ 295275 w 628650"/>
              <a:gd name="connsiteY8" fmla="*/ 1209747 h 1209747"/>
              <a:gd name="connsiteX0" fmla="*/ 228132 w 618657"/>
              <a:gd name="connsiteY0" fmla="*/ 1181172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0" fmla="*/ 228132 w 618657"/>
              <a:gd name="connsiteY0" fmla="*/ 1181172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0" fmla="*/ 228132 w 618657"/>
              <a:gd name="connsiteY0" fmla="*/ 1181172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9" fmla="*/ 228132 w 618657"/>
              <a:gd name="connsiteY9" fmla="*/ 1181172 h 1209747"/>
              <a:gd name="connsiteX0" fmla="*/ 285282 w 618657"/>
              <a:gd name="connsiteY0" fmla="*/ 1209747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0" fmla="*/ 270292 w 618657"/>
              <a:gd name="connsiteY0" fmla="*/ 1249721 h 1249721"/>
              <a:gd name="connsiteX1" fmla="*/ 190032 w 618657"/>
              <a:gd name="connsiteY1" fmla="*/ 800172 h 1249721"/>
              <a:gd name="connsiteX2" fmla="*/ 0 w 618657"/>
              <a:gd name="connsiteY2" fmla="*/ 589529 h 1249721"/>
              <a:gd name="connsiteX3" fmla="*/ 237657 w 618657"/>
              <a:gd name="connsiteY3" fmla="*/ 504897 h 1249721"/>
              <a:gd name="connsiteX4" fmla="*/ 332907 w 618657"/>
              <a:gd name="connsiteY4" fmla="*/ 72 h 1249721"/>
              <a:gd name="connsiteX5" fmla="*/ 409107 w 618657"/>
              <a:gd name="connsiteY5" fmla="*/ 581097 h 1249721"/>
              <a:gd name="connsiteX6" fmla="*/ 618657 w 618657"/>
              <a:gd name="connsiteY6" fmla="*/ 657297 h 1249721"/>
              <a:gd name="connsiteX7" fmla="*/ 361482 w 618657"/>
              <a:gd name="connsiteY7" fmla="*/ 771597 h 1249721"/>
              <a:gd name="connsiteX8" fmla="*/ 270292 w 618657"/>
              <a:gd name="connsiteY8" fmla="*/ 1249721 h 1249721"/>
              <a:gd name="connsiteX0" fmla="*/ 270292 w 618657"/>
              <a:gd name="connsiteY0" fmla="*/ 1249721 h 1249721"/>
              <a:gd name="connsiteX1" fmla="*/ 190032 w 618657"/>
              <a:gd name="connsiteY1" fmla="*/ 775188 h 1249721"/>
              <a:gd name="connsiteX2" fmla="*/ 0 w 618657"/>
              <a:gd name="connsiteY2" fmla="*/ 589529 h 1249721"/>
              <a:gd name="connsiteX3" fmla="*/ 237657 w 618657"/>
              <a:gd name="connsiteY3" fmla="*/ 504897 h 1249721"/>
              <a:gd name="connsiteX4" fmla="*/ 332907 w 618657"/>
              <a:gd name="connsiteY4" fmla="*/ 72 h 1249721"/>
              <a:gd name="connsiteX5" fmla="*/ 409107 w 618657"/>
              <a:gd name="connsiteY5" fmla="*/ 581097 h 1249721"/>
              <a:gd name="connsiteX6" fmla="*/ 618657 w 618657"/>
              <a:gd name="connsiteY6" fmla="*/ 657297 h 1249721"/>
              <a:gd name="connsiteX7" fmla="*/ 361482 w 618657"/>
              <a:gd name="connsiteY7" fmla="*/ 771597 h 1249721"/>
              <a:gd name="connsiteX8" fmla="*/ 270292 w 618657"/>
              <a:gd name="connsiteY8" fmla="*/ 1249721 h 1249721"/>
              <a:gd name="connsiteX0" fmla="*/ 270292 w 618657"/>
              <a:gd name="connsiteY0" fmla="*/ 1249721 h 1249721"/>
              <a:gd name="connsiteX1" fmla="*/ 190032 w 618657"/>
              <a:gd name="connsiteY1" fmla="*/ 775188 h 1249721"/>
              <a:gd name="connsiteX2" fmla="*/ 0 w 618657"/>
              <a:gd name="connsiteY2" fmla="*/ 589529 h 1249721"/>
              <a:gd name="connsiteX3" fmla="*/ 237657 w 618657"/>
              <a:gd name="connsiteY3" fmla="*/ 504897 h 1249721"/>
              <a:gd name="connsiteX4" fmla="*/ 332907 w 618657"/>
              <a:gd name="connsiteY4" fmla="*/ 72 h 1249721"/>
              <a:gd name="connsiteX5" fmla="*/ 409107 w 618657"/>
              <a:gd name="connsiteY5" fmla="*/ 581097 h 1249721"/>
              <a:gd name="connsiteX6" fmla="*/ 618657 w 618657"/>
              <a:gd name="connsiteY6" fmla="*/ 657297 h 1249721"/>
              <a:gd name="connsiteX7" fmla="*/ 361482 w 618657"/>
              <a:gd name="connsiteY7" fmla="*/ 771597 h 1249721"/>
              <a:gd name="connsiteX8" fmla="*/ 270292 w 618657"/>
              <a:gd name="connsiteY8" fmla="*/ 1249721 h 1249721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61482 w 618657"/>
              <a:gd name="connsiteY7" fmla="*/ 771597 h 1257216"/>
              <a:gd name="connsiteX8" fmla="*/ 297774 w 618657"/>
              <a:gd name="connsiteY8" fmla="*/ 1257216 h 1257216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88964 w 618657"/>
              <a:gd name="connsiteY7" fmla="*/ 776593 h 1257216"/>
              <a:gd name="connsiteX8" fmla="*/ 297774 w 618657"/>
              <a:gd name="connsiteY8" fmla="*/ 1257216 h 1257216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88964 w 618657"/>
              <a:gd name="connsiteY7" fmla="*/ 776593 h 1257216"/>
              <a:gd name="connsiteX8" fmla="*/ 297774 w 618657"/>
              <a:gd name="connsiteY8" fmla="*/ 1257216 h 1257216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88964 w 618657"/>
              <a:gd name="connsiteY7" fmla="*/ 776593 h 1257216"/>
              <a:gd name="connsiteX8" fmla="*/ 297774 w 618657"/>
              <a:gd name="connsiteY8" fmla="*/ 1257216 h 1257216"/>
              <a:gd name="connsiteX0" fmla="*/ 317761 w 638644"/>
              <a:gd name="connsiteY0" fmla="*/ 1257216 h 1257216"/>
              <a:gd name="connsiteX1" fmla="*/ 210019 w 638644"/>
              <a:gd name="connsiteY1" fmla="*/ 775188 h 1257216"/>
              <a:gd name="connsiteX2" fmla="*/ 0 w 638644"/>
              <a:gd name="connsiteY2" fmla="*/ 597024 h 1257216"/>
              <a:gd name="connsiteX3" fmla="*/ 257644 w 638644"/>
              <a:gd name="connsiteY3" fmla="*/ 504897 h 1257216"/>
              <a:gd name="connsiteX4" fmla="*/ 352894 w 638644"/>
              <a:gd name="connsiteY4" fmla="*/ 72 h 1257216"/>
              <a:gd name="connsiteX5" fmla="*/ 429094 w 638644"/>
              <a:gd name="connsiteY5" fmla="*/ 581097 h 1257216"/>
              <a:gd name="connsiteX6" fmla="*/ 638644 w 638644"/>
              <a:gd name="connsiteY6" fmla="*/ 657297 h 1257216"/>
              <a:gd name="connsiteX7" fmla="*/ 408951 w 638644"/>
              <a:gd name="connsiteY7" fmla="*/ 776593 h 1257216"/>
              <a:gd name="connsiteX8" fmla="*/ 317761 w 638644"/>
              <a:gd name="connsiteY8" fmla="*/ 1257216 h 1257216"/>
              <a:gd name="connsiteX0" fmla="*/ 317761 w 638644"/>
              <a:gd name="connsiteY0" fmla="*/ 1257216 h 1257216"/>
              <a:gd name="connsiteX1" fmla="*/ 227508 w 638644"/>
              <a:gd name="connsiteY1" fmla="*/ 772690 h 1257216"/>
              <a:gd name="connsiteX2" fmla="*/ 0 w 638644"/>
              <a:gd name="connsiteY2" fmla="*/ 597024 h 1257216"/>
              <a:gd name="connsiteX3" fmla="*/ 257644 w 638644"/>
              <a:gd name="connsiteY3" fmla="*/ 504897 h 1257216"/>
              <a:gd name="connsiteX4" fmla="*/ 352894 w 638644"/>
              <a:gd name="connsiteY4" fmla="*/ 72 h 1257216"/>
              <a:gd name="connsiteX5" fmla="*/ 429094 w 638644"/>
              <a:gd name="connsiteY5" fmla="*/ 581097 h 1257216"/>
              <a:gd name="connsiteX6" fmla="*/ 638644 w 638644"/>
              <a:gd name="connsiteY6" fmla="*/ 657297 h 1257216"/>
              <a:gd name="connsiteX7" fmla="*/ 408951 w 638644"/>
              <a:gd name="connsiteY7" fmla="*/ 776593 h 1257216"/>
              <a:gd name="connsiteX8" fmla="*/ 317761 w 638644"/>
              <a:gd name="connsiteY8" fmla="*/ 1257216 h 1257216"/>
              <a:gd name="connsiteX0" fmla="*/ 339441 w 638644"/>
              <a:gd name="connsiteY0" fmla="*/ 1253055 h 1253055"/>
              <a:gd name="connsiteX1" fmla="*/ 227508 w 638644"/>
              <a:gd name="connsiteY1" fmla="*/ 772690 h 1253055"/>
              <a:gd name="connsiteX2" fmla="*/ 0 w 638644"/>
              <a:gd name="connsiteY2" fmla="*/ 597024 h 1253055"/>
              <a:gd name="connsiteX3" fmla="*/ 257644 w 638644"/>
              <a:gd name="connsiteY3" fmla="*/ 504897 h 1253055"/>
              <a:gd name="connsiteX4" fmla="*/ 352894 w 638644"/>
              <a:gd name="connsiteY4" fmla="*/ 72 h 1253055"/>
              <a:gd name="connsiteX5" fmla="*/ 429094 w 638644"/>
              <a:gd name="connsiteY5" fmla="*/ 581097 h 1253055"/>
              <a:gd name="connsiteX6" fmla="*/ 638644 w 638644"/>
              <a:gd name="connsiteY6" fmla="*/ 657297 h 1253055"/>
              <a:gd name="connsiteX7" fmla="*/ 408951 w 638644"/>
              <a:gd name="connsiteY7" fmla="*/ 776593 h 1253055"/>
              <a:gd name="connsiteX8" fmla="*/ 339441 w 638644"/>
              <a:gd name="connsiteY8" fmla="*/ 1253055 h 1253055"/>
              <a:gd name="connsiteX0" fmla="*/ 339441 w 638644"/>
              <a:gd name="connsiteY0" fmla="*/ 1253055 h 1253055"/>
              <a:gd name="connsiteX1" fmla="*/ 227508 w 638644"/>
              <a:gd name="connsiteY1" fmla="*/ 772690 h 1253055"/>
              <a:gd name="connsiteX2" fmla="*/ 0 w 638644"/>
              <a:gd name="connsiteY2" fmla="*/ 597024 h 1253055"/>
              <a:gd name="connsiteX3" fmla="*/ 257644 w 638644"/>
              <a:gd name="connsiteY3" fmla="*/ 504897 h 1253055"/>
              <a:gd name="connsiteX4" fmla="*/ 352894 w 638644"/>
              <a:gd name="connsiteY4" fmla="*/ 72 h 1253055"/>
              <a:gd name="connsiteX5" fmla="*/ 429094 w 638644"/>
              <a:gd name="connsiteY5" fmla="*/ 581097 h 1253055"/>
              <a:gd name="connsiteX6" fmla="*/ 638644 w 638644"/>
              <a:gd name="connsiteY6" fmla="*/ 657297 h 1253055"/>
              <a:gd name="connsiteX7" fmla="*/ 427015 w 638644"/>
              <a:gd name="connsiteY7" fmla="*/ 776594 h 1253055"/>
              <a:gd name="connsiteX8" fmla="*/ 339441 w 638644"/>
              <a:gd name="connsiteY8" fmla="*/ 1253055 h 1253055"/>
              <a:gd name="connsiteX0" fmla="*/ 339441 w 638644"/>
              <a:gd name="connsiteY0" fmla="*/ 1253055 h 1253055"/>
              <a:gd name="connsiteX1" fmla="*/ 227508 w 638644"/>
              <a:gd name="connsiteY1" fmla="*/ 772690 h 1253055"/>
              <a:gd name="connsiteX2" fmla="*/ 0 w 638644"/>
              <a:gd name="connsiteY2" fmla="*/ 597024 h 1253055"/>
              <a:gd name="connsiteX3" fmla="*/ 257644 w 638644"/>
              <a:gd name="connsiteY3" fmla="*/ 504897 h 1253055"/>
              <a:gd name="connsiteX4" fmla="*/ 352894 w 638644"/>
              <a:gd name="connsiteY4" fmla="*/ 72 h 1253055"/>
              <a:gd name="connsiteX5" fmla="*/ 443547 w 638644"/>
              <a:gd name="connsiteY5" fmla="*/ 539503 h 1253055"/>
              <a:gd name="connsiteX6" fmla="*/ 638644 w 638644"/>
              <a:gd name="connsiteY6" fmla="*/ 657297 h 1253055"/>
              <a:gd name="connsiteX7" fmla="*/ 427015 w 638644"/>
              <a:gd name="connsiteY7" fmla="*/ 776594 h 1253055"/>
              <a:gd name="connsiteX8" fmla="*/ 339441 w 638644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43547 w 642257"/>
              <a:gd name="connsiteY5" fmla="*/ 539503 h 1253055"/>
              <a:gd name="connsiteX6" fmla="*/ 642257 w 642257"/>
              <a:gd name="connsiteY6" fmla="*/ 628182 h 1253055"/>
              <a:gd name="connsiteX7" fmla="*/ 427015 w 642257"/>
              <a:gd name="connsiteY7" fmla="*/ 776594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27015 w 642257"/>
              <a:gd name="connsiteY7" fmla="*/ 776594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55920 w 642257"/>
              <a:gd name="connsiteY7" fmla="*/ 780753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41468 w 642257"/>
              <a:gd name="connsiteY7" fmla="*/ 789072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41468 w 642257"/>
              <a:gd name="connsiteY7" fmla="*/ 789072 h 1253055"/>
              <a:gd name="connsiteX8" fmla="*/ 339441 w 642257"/>
              <a:gd name="connsiteY8" fmla="*/ 1253055 h 1253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2257" h="1253055">
                <a:moveTo>
                  <a:pt x="339441" y="1253055"/>
                </a:moveTo>
                <a:cubicBezTo>
                  <a:pt x="300026" y="1037368"/>
                  <a:pt x="284082" y="882029"/>
                  <a:pt x="227508" y="772690"/>
                </a:cubicBezTo>
                <a:cubicBezTo>
                  <a:pt x="170935" y="663352"/>
                  <a:pt x="136499" y="666457"/>
                  <a:pt x="0" y="597024"/>
                </a:cubicBezTo>
                <a:cubicBezTo>
                  <a:pt x="134026" y="572509"/>
                  <a:pt x="198828" y="604389"/>
                  <a:pt x="257644" y="504897"/>
                </a:cubicBezTo>
                <a:cubicBezTo>
                  <a:pt x="316460" y="405405"/>
                  <a:pt x="325907" y="-6278"/>
                  <a:pt x="352894" y="72"/>
                </a:cubicBezTo>
                <a:cubicBezTo>
                  <a:pt x="378294" y="193747"/>
                  <a:pt x="388093" y="409861"/>
                  <a:pt x="436320" y="514546"/>
                </a:cubicBezTo>
                <a:cubicBezTo>
                  <a:pt x="484547" y="619231"/>
                  <a:pt x="572407" y="602782"/>
                  <a:pt x="642257" y="628182"/>
                </a:cubicBezTo>
                <a:cubicBezTo>
                  <a:pt x="556532" y="666282"/>
                  <a:pt x="491937" y="684927"/>
                  <a:pt x="441468" y="789072"/>
                </a:cubicBezTo>
                <a:cubicBezTo>
                  <a:pt x="390999" y="893217"/>
                  <a:pt x="349760" y="1080017"/>
                  <a:pt x="339441" y="1253055"/>
                </a:cubicBezTo>
                <a:close/>
              </a:path>
            </a:pathLst>
          </a:custGeom>
          <a:noFill/>
          <a:ln w="25400" cap="rnd">
            <a:solidFill>
              <a:srgbClr val="697DA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697DA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3" name="任意多边形 182"/>
          <p:cNvSpPr/>
          <p:nvPr/>
        </p:nvSpPr>
        <p:spPr>
          <a:xfrm flipH="1">
            <a:off x="9954636" y="136739"/>
            <a:ext cx="343476" cy="578494"/>
          </a:xfrm>
          <a:custGeom>
            <a:avLst/>
            <a:gdLst>
              <a:gd name="connsiteX0" fmla="*/ 257175 w 647700"/>
              <a:gd name="connsiteY0" fmla="*/ 1181158 h 1209733"/>
              <a:gd name="connsiteX1" fmla="*/ 219075 w 647700"/>
              <a:gd name="connsiteY1" fmla="*/ 800158 h 1209733"/>
              <a:gd name="connsiteX2" fmla="*/ 0 w 647700"/>
              <a:gd name="connsiteY2" fmla="*/ 590608 h 1209733"/>
              <a:gd name="connsiteX3" fmla="*/ 266700 w 647700"/>
              <a:gd name="connsiteY3" fmla="*/ 504883 h 1209733"/>
              <a:gd name="connsiteX4" fmla="*/ 361950 w 647700"/>
              <a:gd name="connsiteY4" fmla="*/ 58 h 1209733"/>
              <a:gd name="connsiteX5" fmla="*/ 438150 w 647700"/>
              <a:gd name="connsiteY5" fmla="*/ 581083 h 1209733"/>
              <a:gd name="connsiteX6" fmla="*/ 647700 w 647700"/>
              <a:gd name="connsiteY6" fmla="*/ 657283 h 1209733"/>
              <a:gd name="connsiteX7" fmla="*/ 390525 w 647700"/>
              <a:gd name="connsiteY7" fmla="*/ 771583 h 1209733"/>
              <a:gd name="connsiteX8" fmla="*/ 314325 w 647700"/>
              <a:gd name="connsiteY8" fmla="*/ 1209733 h 1209733"/>
              <a:gd name="connsiteX0" fmla="*/ 257175 w 647700"/>
              <a:gd name="connsiteY0" fmla="*/ 1181158 h 1209733"/>
              <a:gd name="connsiteX1" fmla="*/ 219075 w 647700"/>
              <a:gd name="connsiteY1" fmla="*/ 800158 h 1209733"/>
              <a:gd name="connsiteX2" fmla="*/ 0 w 647700"/>
              <a:gd name="connsiteY2" fmla="*/ 590608 h 1209733"/>
              <a:gd name="connsiteX3" fmla="*/ 266700 w 647700"/>
              <a:gd name="connsiteY3" fmla="*/ 504883 h 1209733"/>
              <a:gd name="connsiteX4" fmla="*/ 361950 w 647700"/>
              <a:gd name="connsiteY4" fmla="*/ 58 h 1209733"/>
              <a:gd name="connsiteX5" fmla="*/ 438150 w 647700"/>
              <a:gd name="connsiteY5" fmla="*/ 581083 h 1209733"/>
              <a:gd name="connsiteX6" fmla="*/ 647700 w 647700"/>
              <a:gd name="connsiteY6" fmla="*/ 657283 h 1209733"/>
              <a:gd name="connsiteX7" fmla="*/ 390525 w 647700"/>
              <a:gd name="connsiteY7" fmla="*/ 771583 h 1209733"/>
              <a:gd name="connsiteX8" fmla="*/ 314325 w 647700"/>
              <a:gd name="connsiteY8" fmla="*/ 1209733 h 1209733"/>
              <a:gd name="connsiteX0" fmla="*/ 257175 w 647700"/>
              <a:gd name="connsiteY0" fmla="*/ 1181158 h 1209733"/>
              <a:gd name="connsiteX1" fmla="*/ 219075 w 647700"/>
              <a:gd name="connsiteY1" fmla="*/ 800158 h 1209733"/>
              <a:gd name="connsiteX2" fmla="*/ 0 w 647700"/>
              <a:gd name="connsiteY2" fmla="*/ 590608 h 1209733"/>
              <a:gd name="connsiteX3" fmla="*/ 266700 w 647700"/>
              <a:gd name="connsiteY3" fmla="*/ 504883 h 1209733"/>
              <a:gd name="connsiteX4" fmla="*/ 361950 w 647700"/>
              <a:gd name="connsiteY4" fmla="*/ 58 h 1209733"/>
              <a:gd name="connsiteX5" fmla="*/ 438150 w 647700"/>
              <a:gd name="connsiteY5" fmla="*/ 581083 h 1209733"/>
              <a:gd name="connsiteX6" fmla="*/ 647700 w 647700"/>
              <a:gd name="connsiteY6" fmla="*/ 657283 h 1209733"/>
              <a:gd name="connsiteX7" fmla="*/ 390525 w 647700"/>
              <a:gd name="connsiteY7" fmla="*/ 771583 h 1209733"/>
              <a:gd name="connsiteX8" fmla="*/ 314325 w 647700"/>
              <a:gd name="connsiteY8" fmla="*/ 1209733 h 1209733"/>
              <a:gd name="connsiteX0" fmla="*/ 161925 w 552450"/>
              <a:gd name="connsiteY0" fmla="*/ 1181173 h 1209748"/>
              <a:gd name="connsiteX1" fmla="*/ 123825 w 552450"/>
              <a:gd name="connsiteY1" fmla="*/ 800173 h 1209748"/>
              <a:gd name="connsiteX2" fmla="*/ 0 w 552450"/>
              <a:gd name="connsiteY2" fmla="*/ 638248 h 1209748"/>
              <a:gd name="connsiteX3" fmla="*/ 171450 w 552450"/>
              <a:gd name="connsiteY3" fmla="*/ 504898 h 1209748"/>
              <a:gd name="connsiteX4" fmla="*/ 266700 w 552450"/>
              <a:gd name="connsiteY4" fmla="*/ 73 h 1209748"/>
              <a:gd name="connsiteX5" fmla="*/ 342900 w 552450"/>
              <a:gd name="connsiteY5" fmla="*/ 581098 h 1209748"/>
              <a:gd name="connsiteX6" fmla="*/ 552450 w 552450"/>
              <a:gd name="connsiteY6" fmla="*/ 657298 h 1209748"/>
              <a:gd name="connsiteX7" fmla="*/ 295275 w 552450"/>
              <a:gd name="connsiteY7" fmla="*/ 771598 h 1209748"/>
              <a:gd name="connsiteX8" fmla="*/ 219075 w 552450"/>
              <a:gd name="connsiteY8" fmla="*/ 1209748 h 1209748"/>
              <a:gd name="connsiteX0" fmla="*/ 238125 w 628650"/>
              <a:gd name="connsiteY0" fmla="*/ 1181172 h 1209747"/>
              <a:gd name="connsiteX1" fmla="*/ 200025 w 628650"/>
              <a:gd name="connsiteY1" fmla="*/ 800172 h 1209747"/>
              <a:gd name="connsiteX2" fmla="*/ 0 w 628650"/>
              <a:gd name="connsiteY2" fmla="*/ 562047 h 1209747"/>
              <a:gd name="connsiteX3" fmla="*/ 247650 w 628650"/>
              <a:gd name="connsiteY3" fmla="*/ 504897 h 1209747"/>
              <a:gd name="connsiteX4" fmla="*/ 342900 w 628650"/>
              <a:gd name="connsiteY4" fmla="*/ 72 h 1209747"/>
              <a:gd name="connsiteX5" fmla="*/ 419100 w 628650"/>
              <a:gd name="connsiteY5" fmla="*/ 581097 h 1209747"/>
              <a:gd name="connsiteX6" fmla="*/ 628650 w 628650"/>
              <a:gd name="connsiteY6" fmla="*/ 657297 h 1209747"/>
              <a:gd name="connsiteX7" fmla="*/ 371475 w 628650"/>
              <a:gd name="connsiteY7" fmla="*/ 771597 h 1209747"/>
              <a:gd name="connsiteX8" fmla="*/ 295275 w 628650"/>
              <a:gd name="connsiteY8" fmla="*/ 1209747 h 1209747"/>
              <a:gd name="connsiteX0" fmla="*/ 238125 w 628650"/>
              <a:gd name="connsiteY0" fmla="*/ 1181172 h 1209747"/>
              <a:gd name="connsiteX1" fmla="*/ 200025 w 628650"/>
              <a:gd name="connsiteY1" fmla="*/ 800172 h 1209747"/>
              <a:gd name="connsiteX2" fmla="*/ 0 w 628650"/>
              <a:gd name="connsiteY2" fmla="*/ 562047 h 1209747"/>
              <a:gd name="connsiteX3" fmla="*/ 247650 w 628650"/>
              <a:gd name="connsiteY3" fmla="*/ 504897 h 1209747"/>
              <a:gd name="connsiteX4" fmla="*/ 342900 w 628650"/>
              <a:gd name="connsiteY4" fmla="*/ 72 h 1209747"/>
              <a:gd name="connsiteX5" fmla="*/ 419100 w 628650"/>
              <a:gd name="connsiteY5" fmla="*/ 581097 h 1209747"/>
              <a:gd name="connsiteX6" fmla="*/ 628650 w 628650"/>
              <a:gd name="connsiteY6" fmla="*/ 657297 h 1209747"/>
              <a:gd name="connsiteX7" fmla="*/ 371475 w 628650"/>
              <a:gd name="connsiteY7" fmla="*/ 771597 h 1209747"/>
              <a:gd name="connsiteX8" fmla="*/ 295275 w 628650"/>
              <a:gd name="connsiteY8" fmla="*/ 1209747 h 1209747"/>
              <a:gd name="connsiteX0" fmla="*/ 228132 w 618657"/>
              <a:gd name="connsiteY0" fmla="*/ 1181172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0" fmla="*/ 228132 w 618657"/>
              <a:gd name="connsiteY0" fmla="*/ 1181172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0" fmla="*/ 228132 w 618657"/>
              <a:gd name="connsiteY0" fmla="*/ 1181172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9" fmla="*/ 228132 w 618657"/>
              <a:gd name="connsiteY9" fmla="*/ 1181172 h 1209747"/>
              <a:gd name="connsiteX0" fmla="*/ 285282 w 618657"/>
              <a:gd name="connsiteY0" fmla="*/ 1209747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0" fmla="*/ 270292 w 618657"/>
              <a:gd name="connsiteY0" fmla="*/ 1249721 h 1249721"/>
              <a:gd name="connsiteX1" fmla="*/ 190032 w 618657"/>
              <a:gd name="connsiteY1" fmla="*/ 800172 h 1249721"/>
              <a:gd name="connsiteX2" fmla="*/ 0 w 618657"/>
              <a:gd name="connsiteY2" fmla="*/ 589529 h 1249721"/>
              <a:gd name="connsiteX3" fmla="*/ 237657 w 618657"/>
              <a:gd name="connsiteY3" fmla="*/ 504897 h 1249721"/>
              <a:gd name="connsiteX4" fmla="*/ 332907 w 618657"/>
              <a:gd name="connsiteY4" fmla="*/ 72 h 1249721"/>
              <a:gd name="connsiteX5" fmla="*/ 409107 w 618657"/>
              <a:gd name="connsiteY5" fmla="*/ 581097 h 1249721"/>
              <a:gd name="connsiteX6" fmla="*/ 618657 w 618657"/>
              <a:gd name="connsiteY6" fmla="*/ 657297 h 1249721"/>
              <a:gd name="connsiteX7" fmla="*/ 361482 w 618657"/>
              <a:gd name="connsiteY7" fmla="*/ 771597 h 1249721"/>
              <a:gd name="connsiteX8" fmla="*/ 270292 w 618657"/>
              <a:gd name="connsiteY8" fmla="*/ 1249721 h 1249721"/>
              <a:gd name="connsiteX0" fmla="*/ 270292 w 618657"/>
              <a:gd name="connsiteY0" fmla="*/ 1249721 h 1249721"/>
              <a:gd name="connsiteX1" fmla="*/ 190032 w 618657"/>
              <a:gd name="connsiteY1" fmla="*/ 775188 h 1249721"/>
              <a:gd name="connsiteX2" fmla="*/ 0 w 618657"/>
              <a:gd name="connsiteY2" fmla="*/ 589529 h 1249721"/>
              <a:gd name="connsiteX3" fmla="*/ 237657 w 618657"/>
              <a:gd name="connsiteY3" fmla="*/ 504897 h 1249721"/>
              <a:gd name="connsiteX4" fmla="*/ 332907 w 618657"/>
              <a:gd name="connsiteY4" fmla="*/ 72 h 1249721"/>
              <a:gd name="connsiteX5" fmla="*/ 409107 w 618657"/>
              <a:gd name="connsiteY5" fmla="*/ 581097 h 1249721"/>
              <a:gd name="connsiteX6" fmla="*/ 618657 w 618657"/>
              <a:gd name="connsiteY6" fmla="*/ 657297 h 1249721"/>
              <a:gd name="connsiteX7" fmla="*/ 361482 w 618657"/>
              <a:gd name="connsiteY7" fmla="*/ 771597 h 1249721"/>
              <a:gd name="connsiteX8" fmla="*/ 270292 w 618657"/>
              <a:gd name="connsiteY8" fmla="*/ 1249721 h 1249721"/>
              <a:gd name="connsiteX0" fmla="*/ 270292 w 618657"/>
              <a:gd name="connsiteY0" fmla="*/ 1249721 h 1249721"/>
              <a:gd name="connsiteX1" fmla="*/ 190032 w 618657"/>
              <a:gd name="connsiteY1" fmla="*/ 775188 h 1249721"/>
              <a:gd name="connsiteX2" fmla="*/ 0 w 618657"/>
              <a:gd name="connsiteY2" fmla="*/ 589529 h 1249721"/>
              <a:gd name="connsiteX3" fmla="*/ 237657 w 618657"/>
              <a:gd name="connsiteY3" fmla="*/ 504897 h 1249721"/>
              <a:gd name="connsiteX4" fmla="*/ 332907 w 618657"/>
              <a:gd name="connsiteY4" fmla="*/ 72 h 1249721"/>
              <a:gd name="connsiteX5" fmla="*/ 409107 w 618657"/>
              <a:gd name="connsiteY5" fmla="*/ 581097 h 1249721"/>
              <a:gd name="connsiteX6" fmla="*/ 618657 w 618657"/>
              <a:gd name="connsiteY6" fmla="*/ 657297 h 1249721"/>
              <a:gd name="connsiteX7" fmla="*/ 361482 w 618657"/>
              <a:gd name="connsiteY7" fmla="*/ 771597 h 1249721"/>
              <a:gd name="connsiteX8" fmla="*/ 270292 w 618657"/>
              <a:gd name="connsiteY8" fmla="*/ 1249721 h 1249721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61482 w 618657"/>
              <a:gd name="connsiteY7" fmla="*/ 771597 h 1257216"/>
              <a:gd name="connsiteX8" fmla="*/ 297774 w 618657"/>
              <a:gd name="connsiteY8" fmla="*/ 1257216 h 1257216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88964 w 618657"/>
              <a:gd name="connsiteY7" fmla="*/ 776593 h 1257216"/>
              <a:gd name="connsiteX8" fmla="*/ 297774 w 618657"/>
              <a:gd name="connsiteY8" fmla="*/ 1257216 h 1257216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88964 w 618657"/>
              <a:gd name="connsiteY7" fmla="*/ 776593 h 1257216"/>
              <a:gd name="connsiteX8" fmla="*/ 297774 w 618657"/>
              <a:gd name="connsiteY8" fmla="*/ 1257216 h 1257216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88964 w 618657"/>
              <a:gd name="connsiteY7" fmla="*/ 776593 h 1257216"/>
              <a:gd name="connsiteX8" fmla="*/ 297774 w 618657"/>
              <a:gd name="connsiteY8" fmla="*/ 1257216 h 1257216"/>
              <a:gd name="connsiteX0" fmla="*/ 317761 w 638644"/>
              <a:gd name="connsiteY0" fmla="*/ 1257216 h 1257216"/>
              <a:gd name="connsiteX1" fmla="*/ 210019 w 638644"/>
              <a:gd name="connsiteY1" fmla="*/ 775188 h 1257216"/>
              <a:gd name="connsiteX2" fmla="*/ 0 w 638644"/>
              <a:gd name="connsiteY2" fmla="*/ 597024 h 1257216"/>
              <a:gd name="connsiteX3" fmla="*/ 257644 w 638644"/>
              <a:gd name="connsiteY3" fmla="*/ 504897 h 1257216"/>
              <a:gd name="connsiteX4" fmla="*/ 352894 w 638644"/>
              <a:gd name="connsiteY4" fmla="*/ 72 h 1257216"/>
              <a:gd name="connsiteX5" fmla="*/ 429094 w 638644"/>
              <a:gd name="connsiteY5" fmla="*/ 581097 h 1257216"/>
              <a:gd name="connsiteX6" fmla="*/ 638644 w 638644"/>
              <a:gd name="connsiteY6" fmla="*/ 657297 h 1257216"/>
              <a:gd name="connsiteX7" fmla="*/ 408951 w 638644"/>
              <a:gd name="connsiteY7" fmla="*/ 776593 h 1257216"/>
              <a:gd name="connsiteX8" fmla="*/ 317761 w 638644"/>
              <a:gd name="connsiteY8" fmla="*/ 1257216 h 1257216"/>
              <a:gd name="connsiteX0" fmla="*/ 317761 w 638644"/>
              <a:gd name="connsiteY0" fmla="*/ 1257216 h 1257216"/>
              <a:gd name="connsiteX1" fmla="*/ 227508 w 638644"/>
              <a:gd name="connsiteY1" fmla="*/ 772690 h 1257216"/>
              <a:gd name="connsiteX2" fmla="*/ 0 w 638644"/>
              <a:gd name="connsiteY2" fmla="*/ 597024 h 1257216"/>
              <a:gd name="connsiteX3" fmla="*/ 257644 w 638644"/>
              <a:gd name="connsiteY3" fmla="*/ 504897 h 1257216"/>
              <a:gd name="connsiteX4" fmla="*/ 352894 w 638644"/>
              <a:gd name="connsiteY4" fmla="*/ 72 h 1257216"/>
              <a:gd name="connsiteX5" fmla="*/ 429094 w 638644"/>
              <a:gd name="connsiteY5" fmla="*/ 581097 h 1257216"/>
              <a:gd name="connsiteX6" fmla="*/ 638644 w 638644"/>
              <a:gd name="connsiteY6" fmla="*/ 657297 h 1257216"/>
              <a:gd name="connsiteX7" fmla="*/ 408951 w 638644"/>
              <a:gd name="connsiteY7" fmla="*/ 776593 h 1257216"/>
              <a:gd name="connsiteX8" fmla="*/ 317761 w 638644"/>
              <a:gd name="connsiteY8" fmla="*/ 1257216 h 1257216"/>
              <a:gd name="connsiteX0" fmla="*/ 339441 w 638644"/>
              <a:gd name="connsiteY0" fmla="*/ 1253055 h 1253055"/>
              <a:gd name="connsiteX1" fmla="*/ 227508 w 638644"/>
              <a:gd name="connsiteY1" fmla="*/ 772690 h 1253055"/>
              <a:gd name="connsiteX2" fmla="*/ 0 w 638644"/>
              <a:gd name="connsiteY2" fmla="*/ 597024 h 1253055"/>
              <a:gd name="connsiteX3" fmla="*/ 257644 w 638644"/>
              <a:gd name="connsiteY3" fmla="*/ 504897 h 1253055"/>
              <a:gd name="connsiteX4" fmla="*/ 352894 w 638644"/>
              <a:gd name="connsiteY4" fmla="*/ 72 h 1253055"/>
              <a:gd name="connsiteX5" fmla="*/ 429094 w 638644"/>
              <a:gd name="connsiteY5" fmla="*/ 581097 h 1253055"/>
              <a:gd name="connsiteX6" fmla="*/ 638644 w 638644"/>
              <a:gd name="connsiteY6" fmla="*/ 657297 h 1253055"/>
              <a:gd name="connsiteX7" fmla="*/ 408951 w 638644"/>
              <a:gd name="connsiteY7" fmla="*/ 776593 h 1253055"/>
              <a:gd name="connsiteX8" fmla="*/ 339441 w 638644"/>
              <a:gd name="connsiteY8" fmla="*/ 1253055 h 1253055"/>
              <a:gd name="connsiteX0" fmla="*/ 339441 w 638644"/>
              <a:gd name="connsiteY0" fmla="*/ 1253055 h 1253055"/>
              <a:gd name="connsiteX1" fmla="*/ 227508 w 638644"/>
              <a:gd name="connsiteY1" fmla="*/ 772690 h 1253055"/>
              <a:gd name="connsiteX2" fmla="*/ 0 w 638644"/>
              <a:gd name="connsiteY2" fmla="*/ 597024 h 1253055"/>
              <a:gd name="connsiteX3" fmla="*/ 257644 w 638644"/>
              <a:gd name="connsiteY3" fmla="*/ 504897 h 1253055"/>
              <a:gd name="connsiteX4" fmla="*/ 352894 w 638644"/>
              <a:gd name="connsiteY4" fmla="*/ 72 h 1253055"/>
              <a:gd name="connsiteX5" fmla="*/ 429094 w 638644"/>
              <a:gd name="connsiteY5" fmla="*/ 581097 h 1253055"/>
              <a:gd name="connsiteX6" fmla="*/ 638644 w 638644"/>
              <a:gd name="connsiteY6" fmla="*/ 657297 h 1253055"/>
              <a:gd name="connsiteX7" fmla="*/ 427015 w 638644"/>
              <a:gd name="connsiteY7" fmla="*/ 776594 h 1253055"/>
              <a:gd name="connsiteX8" fmla="*/ 339441 w 638644"/>
              <a:gd name="connsiteY8" fmla="*/ 1253055 h 1253055"/>
              <a:gd name="connsiteX0" fmla="*/ 339441 w 638644"/>
              <a:gd name="connsiteY0" fmla="*/ 1253055 h 1253055"/>
              <a:gd name="connsiteX1" fmla="*/ 227508 w 638644"/>
              <a:gd name="connsiteY1" fmla="*/ 772690 h 1253055"/>
              <a:gd name="connsiteX2" fmla="*/ 0 w 638644"/>
              <a:gd name="connsiteY2" fmla="*/ 597024 h 1253055"/>
              <a:gd name="connsiteX3" fmla="*/ 257644 w 638644"/>
              <a:gd name="connsiteY3" fmla="*/ 504897 h 1253055"/>
              <a:gd name="connsiteX4" fmla="*/ 352894 w 638644"/>
              <a:gd name="connsiteY4" fmla="*/ 72 h 1253055"/>
              <a:gd name="connsiteX5" fmla="*/ 443547 w 638644"/>
              <a:gd name="connsiteY5" fmla="*/ 539503 h 1253055"/>
              <a:gd name="connsiteX6" fmla="*/ 638644 w 638644"/>
              <a:gd name="connsiteY6" fmla="*/ 657297 h 1253055"/>
              <a:gd name="connsiteX7" fmla="*/ 427015 w 638644"/>
              <a:gd name="connsiteY7" fmla="*/ 776594 h 1253055"/>
              <a:gd name="connsiteX8" fmla="*/ 339441 w 638644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43547 w 642257"/>
              <a:gd name="connsiteY5" fmla="*/ 539503 h 1253055"/>
              <a:gd name="connsiteX6" fmla="*/ 642257 w 642257"/>
              <a:gd name="connsiteY6" fmla="*/ 628182 h 1253055"/>
              <a:gd name="connsiteX7" fmla="*/ 427015 w 642257"/>
              <a:gd name="connsiteY7" fmla="*/ 776594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27015 w 642257"/>
              <a:gd name="connsiteY7" fmla="*/ 776594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55920 w 642257"/>
              <a:gd name="connsiteY7" fmla="*/ 780753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41468 w 642257"/>
              <a:gd name="connsiteY7" fmla="*/ 789072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41468 w 642257"/>
              <a:gd name="connsiteY7" fmla="*/ 789072 h 1253055"/>
              <a:gd name="connsiteX8" fmla="*/ 339441 w 642257"/>
              <a:gd name="connsiteY8" fmla="*/ 1253055 h 1253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2257" h="1253055">
                <a:moveTo>
                  <a:pt x="339441" y="1253055"/>
                </a:moveTo>
                <a:cubicBezTo>
                  <a:pt x="300026" y="1037368"/>
                  <a:pt x="284082" y="882029"/>
                  <a:pt x="227508" y="772690"/>
                </a:cubicBezTo>
                <a:cubicBezTo>
                  <a:pt x="170935" y="663352"/>
                  <a:pt x="136499" y="666457"/>
                  <a:pt x="0" y="597024"/>
                </a:cubicBezTo>
                <a:cubicBezTo>
                  <a:pt x="134026" y="572509"/>
                  <a:pt x="198828" y="604389"/>
                  <a:pt x="257644" y="504897"/>
                </a:cubicBezTo>
                <a:cubicBezTo>
                  <a:pt x="316460" y="405405"/>
                  <a:pt x="325907" y="-6278"/>
                  <a:pt x="352894" y="72"/>
                </a:cubicBezTo>
                <a:cubicBezTo>
                  <a:pt x="378294" y="193747"/>
                  <a:pt x="388093" y="409861"/>
                  <a:pt x="436320" y="514546"/>
                </a:cubicBezTo>
                <a:cubicBezTo>
                  <a:pt x="484547" y="619231"/>
                  <a:pt x="572407" y="602782"/>
                  <a:pt x="642257" y="628182"/>
                </a:cubicBezTo>
                <a:cubicBezTo>
                  <a:pt x="556532" y="666282"/>
                  <a:pt x="491937" y="684927"/>
                  <a:pt x="441468" y="789072"/>
                </a:cubicBezTo>
                <a:cubicBezTo>
                  <a:pt x="390999" y="893217"/>
                  <a:pt x="349760" y="1080017"/>
                  <a:pt x="339441" y="1253055"/>
                </a:cubicBezTo>
                <a:close/>
              </a:path>
            </a:pathLst>
          </a:custGeom>
          <a:noFill/>
          <a:ln w="25400" cap="rnd">
            <a:solidFill>
              <a:srgbClr val="697DA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697DA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F58060A-15A9-4CD5-A8C9-205B10A3E95C}"/>
              </a:ext>
            </a:extLst>
          </p:cNvPr>
          <p:cNvGrpSpPr/>
          <p:nvPr/>
        </p:nvGrpSpPr>
        <p:grpSpPr>
          <a:xfrm>
            <a:off x="4703014" y="645909"/>
            <a:ext cx="6340891" cy="3466219"/>
            <a:chOff x="4703014" y="645909"/>
            <a:chExt cx="6340891" cy="3466219"/>
          </a:xfrm>
        </p:grpSpPr>
        <p:sp>
          <p:nvSpPr>
            <p:cNvPr id="185" name="PA_库_任意多边形 184"/>
            <p:cNvSpPr/>
            <p:nvPr>
              <p:custDataLst>
                <p:tags r:id="rId7"/>
              </p:custDataLst>
            </p:nvPr>
          </p:nvSpPr>
          <p:spPr>
            <a:xfrm>
              <a:off x="4703014" y="645909"/>
              <a:ext cx="6340891" cy="3371045"/>
            </a:xfrm>
            <a:custGeom>
              <a:avLst/>
              <a:gdLst>
                <a:gd name="connsiteX0" fmla="*/ 6111936 w 6416813"/>
                <a:gd name="connsiteY0" fmla="*/ 519638 h 3001581"/>
                <a:gd name="connsiteX1" fmla="*/ 3290358 w 6416813"/>
                <a:gd name="connsiteY1" fmla="*/ 23250 h 3001581"/>
                <a:gd name="connsiteX2" fmla="*/ 103021 w 6416813"/>
                <a:gd name="connsiteY2" fmla="*/ 1029090 h 3001581"/>
                <a:gd name="connsiteX3" fmla="*/ 769227 w 6416813"/>
                <a:gd name="connsiteY3" fmla="*/ 2531318 h 3001581"/>
                <a:gd name="connsiteX4" fmla="*/ 272838 w 6416813"/>
                <a:gd name="connsiteY4" fmla="*/ 3001581 h 3001581"/>
                <a:gd name="connsiteX5" fmla="*/ 1539936 w 6416813"/>
                <a:gd name="connsiteY5" fmla="*/ 2688072 h 3001581"/>
                <a:gd name="connsiteX6" fmla="*/ 5824553 w 6416813"/>
                <a:gd name="connsiteY6" fmla="*/ 2648884 h 3001581"/>
                <a:gd name="connsiteX7" fmla="*/ 6111936 w 6416813"/>
                <a:gd name="connsiteY7" fmla="*/ 519638 h 3001581"/>
                <a:gd name="connsiteX0" fmla="*/ 6111936 w 6416813"/>
                <a:gd name="connsiteY0" fmla="*/ 519638 h 3001581"/>
                <a:gd name="connsiteX1" fmla="*/ 3290358 w 6416813"/>
                <a:gd name="connsiteY1" fmla="*/ 23250 h 3001581"/>
                <a:gd name="connsiteX2" fmla="*/ 103021 w 6416813"/>
                <a:gd name="connsiteY2" fmla="*/ 1029090 h 3001581"/>
                <a:gd name="connsiteX3" fmla="*/ 769227 w 6416813"/>
                <a:gd name="connsiteY3" fmla="*/ 2531318 h 3001581"/>
                <a:gd name="connsiteX4" fmla="*/ 272838 w 6416813"/>
                <a:gd name="connsiteY4" fmla="*/ 3001581 h 3001581"/>
                <a:gd name="connsiteX5" fmla="*/ 1539936 w 6416813"/>
                <a:gd name="connsiteY5" fmla="*/ 2688072 h 3001581"/>
                <a:gd name="connsiteX6" fmla="*/ 5824553 w 6416813"/>
                <a:gd name="connsiteY6" fmla="*/ 2648884 h 3001581"/>
                <a:gd name="connsiteX7" fmla="*/ 6111936 w 6416813"/>
                <a:gd name="connsiteY7" fmla="*/ 519638 h 3001581"/>
                <a:gd name="connsiteX0" fmla="*/ 6111936 w 6416813"/>
                <a:gd name="connsiteY0" fmla="*/ 519638 h 3001581"/>
                <a:gd name="connsiteX1" fmla="*/ 3290358 w 6416813"/>
                <a:gd name="connsiteY1" fmla="*/ 23250 h 3001581"/>
                <a:gd name="connsiteX2" fmla="*/ 103021 w 6416813"/>
                <a:gd name="connsiteY2" fmla="*/ 1029090 h 3001581"/>
                <a:gd name="connsiteX3" fmla="*/ 769227 w 6416813"/>
                <a:gd name="connsiteY3" fmla="*/ 2531318 h 3001581"/>
                <a:gd name="connsiteX4" fmla="*/ 272838 w 6416813"/>
                <a:gd name="connsiteY4" fmla="*/ 3001581 h 3001581"/>
                <a:gd name="connsiteX5" fmla="*/ 1539936 w 6416813"/>
                <a:gd name="connsiteY5" fmla="*/ 2688072 h 3001581"/>
                <a:gd name="connsiteX6" fmla="*/ 5824553 w 6416813"/>
                <a:gd name="connsiteY6" fmla="*/ 2648884 h 3001581"/>
                <a:gd name="connsiteX7" fmla="*/ 6111936 w 6416813"/>
                <a:gd name="connsiteY7" fmla="*/ 519638 h 3001581"/>
                <a:gd name="connsiteX0" fmla="*/ 6072123 w 6377000"/>
                <a:gd name="connsiteY0" fmla="*/ 519638 h 3001581"/>
                <a:gd name="connsiteX1" fmla="*/ 3250545 w 6377000"/>
                <a:gd name="connsiteY1" fmla="*/ 23250 h 3001581"/>
                <a:gd name="connsiteX2" fmla="*/ 63208 w 6377000"/>
                <a:gd name="connsiteY2" fmla="*/ 1029090 h 3001581"/>
                <a:gd name="connsiteX3" fmla="*/ 729414 w 6377000"/>
                <a:gd name="connsiteY3" fmla="*/ 2531318 h 3001581"/>
                <a:gd name="connsiteX4" fmla="*/ 233025 w 6377000"/>
                <a:gd name="connsiteY4" fmla="*/ 3001581 h 3001581"/>
                <a:gd name="connsiteX5" fmla="*/ 1500123 w 6377000"/>
                <a:gd name="connsiteY5" fmla="*/ 2688072 h 3001581"/>
                <a:gd name="connsiteX6" fmla="*/ 5784740 w 6377000"/>
                <a:gd name="connsiteY6" fmla="*/ 2648884 h 3001581"/>
                <a:gd name="connsiteX7" fmla="*/ 6072123 w 6377000"/>
                <a:gd name="connsiteY7" fmla="*/ 519638 h 3001581"/>
                <a:gd name="connsiteX0" fmla="*/ 6202752 w 6463800"/>
                <a:gd name="connsiteY0" fmla="*/ 673348 h 2985474"/>
                <a:gd name="connsiteX1" fmla="*/ 3250545 w 6463800"/>
                <a:gd name="connsiteY1" fmla="*/ 7143 h 2985474"/>
                <a:gd name="connsiteX2" fmla="*/ 63208 w 6463800"/>
                <a:gd name="connsiteY2" fmla="*/ 1012983 h 2985474"/>
                <a:gd name="connsiteX3" fmla="*/ 729414 w 6463800"/>
                <a:gd name="connsiteY3" fmla="*/ 2515211 h 2985474"/>
                <a:gd name="connsiteX4" fmla="*/ 233025 w 6463800"/>
                <a:gd name="connsiteY4" fmla="*/ 2985474 h 2985474"/>
                <a:gd name="connsiteX5" fmla="*/ 1500123 w 6463800"/>
                <a:gd name="connsiteY5" fmla="*/ 2671965 h 2985474"/>
                <a:gd name="connsiteX6" fmla="*/ 5784740 w 6463800"/>
                <a:gd name="connsiteY6" fmla="*/ 2632777 h 2985474"/>
                <a:gd name="connsiteX7" fmla="*/ 6202752 w 6463800"/>
                <a:gd name="connsiteY7" fmla="*/ 673348 h 2985474"/>
                <a:gd name="connsiteX0" fmla="*/ 6202752 w 6463800"/>
                <a:gd name="connsiteY0" fmla="*/ 673348 h 3037725"/>
                <a:gd name="connsiteX1" fmla="*/ 3250545 w 6463800"/>
                <a:gd name="connsiteY1" fmla="*/ 7143 h 3037725"/>
                <a:gd name="connsiteX2" fmla="*/ 63208 w 6463800"/>
                <a:gd name="connsiteY2" fmla="*/ 1012983 h 3037725"/>
                <a:gd name="connsiteX3" fmla="*/ 729414 w 6463800"/>
                <a:gd name="connsiteY3" fmla="*/ 2515211 h 3037725"/>
                <a:gd name="connsiteX4" fmla="*/ 533471 w 6463800"/>
                <a:gd name="connsiteY4" fmla="*/ 3037725 h 3037725"/>
                <a:gd name="connsiteX5" fmla="*/ 1500123 w 6463800"/>
                <a:gd name="connsiteY5" fmla="*/ 2671965 h 3037725"/>
                <a:gd name="connsiteX6" fmla="*/ 5784740 w 6463800"/>
                <a:gd name="connsiteY6" fmla="*/ 2632777 h 3037725"/>
                <a:gd name="connsiteX7" fmla="*/ 6202752 w 6463800"/>
                <a:gd name="connsiteY7" fmla="*/ 673348 h 3037725"/>
                <a:gd name="connsiteX0" fmla="*/ 6202752 w 6399662"/>
                <a:gd name="connsiteY0" fmla="*/ 673568 h 3037945"/>
                <a:gd name="connsiteX1" fmla="*/ 3250545 w 6399662"/>
                <a:gd name="connsiteY1" fmla="*/ 7363 h 3037945"/>
                <a:gd name="connsiteX2" fmla="*/ 63208 w 6399662"/>
                <a:gd name="connsiteY2" fmla="*/ 1013203 h 3037945"/>
                <a:gd name="connsiteX3" fmla="*/ 729414 w 6399662"/>
                <a:gd name="connsiteY3" fmla="*/ 2515431 h 3037945"/>
                <a:gd name="connsiteX4" fmla="*/ 533471 w 6399662"/>
                <a:gd name="connsiteY4" fmla="*/ 3037945 h 3037945"/>
                <a:gd name="connsiteX5" fmla="*/ 1500123 w 6399662"/>
                <a:gd name="connsiteY5" fmla="*/ 2672185 h 3037945"/>
                <a:gd name="connsiteX6" fmla="*/ 5614923 w 6399662"/>
                <a:gd name="connsiteY6" fmla="*/ 2698311 h 3037945"/>
                <a:gd name="connsiteX7" fmla="*/ 6202752 w 6399662"/>
                <a:gd name="connsiteY7" fmla="*/ 673568 h 3037945"/>
                <a:gd name="connsiteX0" fmla="*/ 6202752 w 6427727"/>
                <a:gd name="connsiteY0" fmla="*/ 673568 h 3037945"/>
                <a:gd name="connsiteX1" fmla="*/ 3250545 w 6427727"/>
                <a:gd name="connsiteY1" fmla="*/ 7363 h 3037945"/>
                <a:gd name="connsiteX2" fmla="*/ 63208 w 6427727"/>
                <a:gd name="connsiteY2" fmla="*/ 1013203 h 3037945"/>
                <a:gd name="connsiteX3" fmla="*/ 729414 w 6427727"/>
                <a:gd name="connsiteY3" fmla="*/ 2515431 h 3037945"/>
                <a:gd name="connsiteX4" fmla="*/ 533471 w 6427727"/>
                <a:gd name="connsiteY4" fmla="*/ 3037945 h 3037945"/>
                <a:gd name="connsiteX5" fmla="*/ 1500123 w 6427727"/>
                <a:gd name="connsiteY5" fmla="*/ 2672185 h 3037945"/>
                <a:gd name="connsiteX6" fmla="*/ 5614923 w 6427727"/>
                <a:gd name="connsiteY6" fmla="*/ 2698311 h 3037945"/>
                <a:gd name="connsiteX7" fmla="*/ 6202752 w 6427727"/>
                <a:gd name="connsiteY7" fmla="*/ 673568 h 3037945"/>
                <a:gd name="connsiteX0" fmla="*/ 6202752 w 6427727"/>
                <a:gd name="connsiteY0" fmla="*/ 666268 h 3030645"/>
                <a:gd name="connsiteX1" fmla="*/ 3250545 w 6427727"/>
                <a:gd name="connsiteY1" fmla="*/ 63 h 3030645"/>
                <a:gd name="connsiteX2" fmla="*/ 63208 w 6427727"/>
                <a:gd name="connsiteY2" fmla="*/ 1005903 h 3030645"/>
                <a:gd name="connsiteX3" fmla="*/ 729414 w 6427727"/>
                <a:gd name="connsiteY3" fmla="*/ 2508131 h 3030645"/>
                <a:gd name="connsiteX4" fmla="*/ 533471 w 6427727"/>
                <a:gd name="connsiteY4" fmla="*/ 3030645 h 3030645"/>
                <a:gd name="connsiteX5" fmla="*/ 1500123 w 6427727"/>
                <a:gd name="connsiteY5" fmla="*/ 2664885 h 3030645"/>
                <a:gd name="connsiteX6" fmla="*/ 5614923 w 6427727"/>
                <a:gd name="connsiteY6" fmla="*/ 2691011 h 3030645"/>
                <a:gd name="connsiteX7" fmla="*/ 6202752 w 6427727"/>
                <a:gd name="connsiteY7" fmla="*/ 666268 h 3030645"/>
                <a:gd name="connsiteX0" fmla="*/ 6202752 w 6445028"/>
                <a:gd name="connsiteY0" fmla="*/ 666309 h 3030686"/>
                <a:gd name="connsiteX1" fmla="*/ 3250545 w 6445028"/>
                <a:gd name="connsiteY1" fmla="*/ 104 h 3030686"/>
                <a:gd name="connsiteX2" fmla="*/ 63208 w 6445028"/>
                <a:gd name="connsiteY2" fmla="*/ 1005944 h 3030686"/>
                <a:gd name="connsiteX3" fmla="*/ 729414 w 6445028"/>
                <a:gd name="connsiteY3" fmla="*/ 2508172 h 3030686"/>
                <a:gd name="connsiteX4" fmla="*/ 533471 w 6445028"/>
                <a:gd name="connsiteY4" fmla="*/ 3030686 h 3030686"/>
                <a:gd name="connsiteX5" fmla="*/ 1500123 w 6445028"/>
                <a:gd name="connsiteY5" fmla="*/ 2664926 h 3030686"/>
                <a:gd name="connsiteX6" fmla="*/ 5614923 w 6445028"/>
                <a:gd name="connsiteY6" fmla="*/ 2691052 h 3030686"/>
                <a:gd name="connsiteX7" fmla="*/ 6202752 w 6445028"/>
                <a:gd name="connsiteY7" fmla="*/ 666309 h 3030686"/>
                <a:gd name="connsiteX0" fmla="*/ 6202752 w 6445028"/>
                <a:gd name="connsiteY0" fmla="*/ 666309 h 2805650"/>
                <a:gd name="connsiteX1" fmla="*/ 3250545 w 6445028"/>
                <a:gd name="connsiteY1" fmla="*/ 104 h 2805650"/>
                <a:gd name="connsiteX2" fmla="*/ 63208 w 6445028"/>
                <a:gd name="connsiteY2" fmla="*/ 1005944 h 2805650"/>
                <a:gd name="connsiteX3" fmla="*/ 729414 w 6445028"/>
                <a:gd name="connsiteY3" fmla="*/ 2508172 h 2805650"/>
                <a:gd name="connsiteX4" fmla="*/ 23517 w 6445028"/>
                <a:gd name="connsiteY4" fmla="*/ 2731748 h 2805650"/>
                <a:gd name="connsiteX5" fmla="*/ 1500123 w 6445028"/>
                <a:gd name="connsiteY5" fmla="*/ 2664926 h 2805650"/>
                <a:gd name="connsiteX6" fmla="*/ 5614923 w 6445028"/>
                <a:gd name="connsiteY6" fmla="*/ 2691052 h 2805650"/>
                <a:gd name="connsiteX7" fmla="*/ 6202752 w 6445028"/>
                <a:gd name="connsiteY7" fmla="*/ 666309 h 2805650"/>
                <a:gd name="connsiteX0" fmla="*/ 6293740 w 6536016"/>
                <a:gd name="connsiteY0" fmla="*/ 666309 h 2805650"/>
                <a:gd name="connsiteX1" fmla="*/ 3341533 w 6536016"/>
                <a:gd name="connsiteY1" fmla="*/ 104 h 2805650"/>
                <a:gd name="connsiteX2" fmla="*/ 154196 w 6536016"/>
                <a:gd name="connsiteY2" fmla="*/ 1005944 h 2805650"/>
                <a:gd name="connsiteX3" fmla="*/ 521464 w 6536016"/>
                <a:gd name="connsiteY3" fmla="*/ 2121311 h 2805650"/>
                <a:gd name="connsiteX4" fmla="*/ 114505 w 6536016"/>
                <a:gd name="connsiteY4" fmla="*/ 2731748 h 2805650"/>
                <a:gd name="connsiteX5" fmla="*/ 1591111 w 6536016"/>
                <a:gd name="connsiteY5" fmla="*/ 2664926 h 2805650"/>
                <a:gd name="connsiteX6" fmla="*/ 5705911 w 6536016"/>
                <a:gd name="connsiteY6" fmla="*/ 2691052 h 2805650"/>
                <a:gd name="connsiteX7" fmla="*/ 6293740 w 6536016"/>
                <a:gd name="connsiteY7" fmla="*/ 666309 h 2805650"/>
                <a:gd name="connsiteX0" fmla="*/ 6293740 w 6524352"/>
                <a:gd name="connsiteY0" fmla="*/ 666309 h 2813024"/>
                <a:gd name="connsiteX1" fmla="*/ 3341533 w 6524352"/>
                <a:gd name="connsiteY1" fmla="*/ 104 h 2813024"/>
                <a:gd name="connsiteX2" fmla="*/ 154196 w 6524352"/>
                <a:gd name="connsiteY2" fmla="*/ 1005944 h 2813024"/>
                <a:gd name="connsiteX3" fmla="*/ 521464 w 6524352"/>
                <a:gd name="connsiteY3" fmla="*/ 2121311 h 2813024"/>
                <a:gd name="connsiteX4" fmla="*/ 114505 w 6524352"/>
                <a:gd name="connsiteY4" fmla="*/ 2731748 h 2813024"/>
                <a:gd name="connsiteX5" fmla="*/ 1169081 w 6524352"/>
                <a:gd name="connsiteY5" fmla="*/ 2541833 h 2813024"/>
                <a:gd name="connsiteX6" fmla="*/ 5705911 w 6524352"/>
                <a:gd name="connsiteY6" fmla="*/ 2691052 h 2813024"/>
                <a:gd name="connsiteX7" fmla="*/ 6293740 w 6524352"/>
                <a:gd name="connsiteY7" fmla="*/ 666309 h 2813024"/>
                <a:gd name="connsiteX0" fmla="*/ 6293740 w 6524352"/>
                <a:gd name="connsiteY0" fmla="*/ 666309 h 2813024"/>
                <a:gd name="connsiteX1" fmla="*/ 3341533 w 6524352"/>
                <a:gd name="connsiteY1" fmla="*/ 104 h 2813024"/>
                <a:gd name="connsiteX2" fmla="*/ 154196 w 6524352"/>
                <a:gd name="connsiteY2" fmla="*/ 1005944 h 2813024"/>
                <a:gd name="connsiteX3" fmla="*/ 521464 w 6524352"/>
                <a:gd name="connsiteY3" fmla="*/ 2121311 h 2813024"/>
                <a:gd name="connsiteX4" fmla="*/ 114505 w 6524352"/>
                <a:gd name="connsiteY4" fmla="*/ 2731748 h 2813024"/>
                <a:gd name="connsiteX5" fmla="*/ 1169081 w 6524352"/>
                <a:gd name="connsiteY5" fmla="*/ 2541833 h 2813024"/>
                <a:gd name="connsiteX6" fmla="*/ 5705911 w 6524352"/>
                <a:gd name="connsiteY6" fmla="*/ 2691052 h 2813024"/>
                <a:gd name="connsiteX7" fmla="*/ 6293740 w 6524352"/>
                <a:gd name="connsiteY7" fmla="*/ 666309 h 2813024"/>
                <a:gd name="connsiteX0" fmla="*/ 6179235 w 6409847"/>
                <a:gd name="connsiteY0" fmla="*/ 677805 h 2824520"/>
                <a:gd name="connsiteX1" fmla="*/ 3227028 w 6409847"/>
                <a:gd name="connsiteY1" fmla="*/ 11600 h 2824520"/>
                <a:gd name="connsiteX2" fmla="*/ 180368 w 6409847"/>
                <a:gd name="connsiteY2" fmla="*/ 401978 h 2824520"/>
                <a:gd name="connsiteX3" fmla="*/ 406959 w 6409847"/>
                <a:gd name="connsiteY3" fmla="*/ 2132807 h 2824520"/>
                <a:gd name="connsiteX4" fmla="*/ 0 w 6409847"/>
                <a:gd name="connsiteY4" fmla="*/ 2743244 h 2824520"/>
                <a:gd name="connsiteX5" fmla="*/ 1054576 w 6409847"/>
                <a:gd name="connsiteY5" fmla="*/ 2553329 h 2824520"/>
                <a:gd name="connsiteX6" fmla="*/ 5591406 w 6409847"/>
                <a:gd name="connsiteY6" fmla="*/ 2702548 h 2824520"/>
                <a:gd name="connsiteX7" fmla="*/ 6179235 w 6409847"/>
                <a:gd name="connsiteY7" fmla="*/ 677805 h 2824520"/>
                <a:gd name="connsiteX0" fmla="*/ 6283237 w 6513849"/>
                <a:gd name="connsiteY0" fmla="*/ 707296 h 2854011"/>
                <a:gd name="connsiteX1" fmla="*/ 3331030 w 6513849"/>
                <a:gd name="connsiteY1" fmla="*/ 41091 h 2854011"/>
                <a:gd name="connsiteX2" fmla="*/ 284370 w 6513849"/>
                <a:gd name="connsiteY2" fmla="*/ 431469 h 2854011"/>
                <a:gd name="connsiteX3" fmla="*/ 510961 w 6513849"/>
                <a:gd name="connsiteY3" fmla="*/ 2162298 h 2854011"/>
                <a:gd name="connsiteX4" fmla="*/ 104002 w 6513849"/>
                <a:gd name="connsiteY4" fmla="*/ 2772735 h 2854011"/>
                <a:gd name="connsiteX5" fmla="*/ 1158578 w 6513849"/>
                <a:gd name="connsiteY5" fmla="*/ 2582820 h 2854011"/>
                <a:gd name="connsiteX6" fmla="*/ 5695408 w 6513849"/>
                <a:gd name="connsiteY6" fmla="*/ 2732039 h 2854011"/>
                <a:gd name="connsiteX7" fmla="*/ 6283237 w 6513849"/>
                <a:gd name="connsiteY7" fmla="*/ 707296 h 2854011"/>
                <a:gd name="connsiteX0" fmla="*/ 6283237 w 6513849"/>
                <a:gd name="connsiteY0" fmla="*/ 707296 h 2854011"/>
                <a:gd name="connsiteX1" fmla="*/ 3331030 w 6513849"/>
                <a:gd name="connsiteY1" fmla="*/ 41091 h 2854011"/>
                <a:gd name="connsiteX2" fmla="*/ 284370 w 6513849"/>
                <a:gd name="connsiteY2" fmla="*/ 431469 h 2854011"/>
                <a:gd name="connsiteX3" fmla="*/ 510961 w 6513849"/>
                <a:gd name="connsiteY3" fmla="*/ 2162298 h 2854011"/>
                <a:gd name="connsiteX4" fmla="*/ 104002 w 6513849"/>
                <a:gd name="connsiteY4" fmla="*/ 2772735 h 2854011"/>
                <a:gd name="connsiteX5" fmla="*/ 1158578 w 6513849"/>
                <a:gd name="connsiteY5" fmla="*/ 2582820 h 2854011"/>
                <a:gd name="connsiteX6" fmla="*/ 5695408 w 6513849"/>
                <a:gd name="connsiteY6" fmla="*/ 2732039 h 2854011"/>
                <a:gd name="connsiteX7" fmla="*/ 6283237 w 6513849"/>
                <a:gd name="connsiteY7" fmla="*/ 707296 h 2854011"/>
                <a:gd name="connsiteX0" fmla="*/ 6283237 w 6513849"/>
                <a:gd name="connsiteY0" fmla="*/ 707296 h 2854011"/>
                <a:gd name="connsiteX1" fmla="*/ 3331030 w 6513849"/>
                <a:gd name="connsiteY1" fmla="*/ 41091 h 2854011"/>
                <a:gd name="connsiteX2" fmla="*/ 284370 w 6513849"/>
                <a:gd name="connsiteY2" fmla="*/ 431469 h 2854011"/>
                <a:gd name="connsiteX3" fmla="*/ 510961 w 6513849"/>
                <a:gd name="connsiteY3" fmla="*/ 2162298 h 2854011"/>
                <a:gd name="connsiteX4" fmla="*/ 104002 w 6513849"/>
                <a:gd name="connsiteY4" fmla="*/ 2772735 h 2854011"/>
                <a:gd name="connsiteX5" fmla="*/ 1158578 w 6513849"/>
                <a:gd name="connsiteY5" fmla="*/ 2582820 h 2854011"/>
                <a:gd name="connsiteX6" fmla="*/ 5695408 w 6513849"/>
                <a:gd name="connsiteY6" fmla="*/ 2732039 h 2854011"/>
                <a:gd name="connsiteX7" fmla="*/ 6283237 w 6513849"/>
                <a:gd name="connsiteY7" fmla="*/ 707296 h 2854011"/>
                <a:gd name="connsiteX0" fmla="*/ 6283237 w 6513849"/>
                <a:gd name="connsiteY0" fmla="*/ 707296 h 2891114"/>
                <a:gd name="connsiteX1" fmla="*/ 3331030 w 6513849"/>
                <a:gd name="connsiteY1" fmla="*/ 41091 h 2891114"/>
                <a:gd name="connsiteX2" fmla="*/ 284370 w 6513849"/>
                <a:gd name="connsiteY2" fmla="*/ 431469 h 2891114"/>
                <a:gd name="connsiteX3" fmla="*/ 510961 w 6513849"/>
                <a:gd name="connsiteY3" fmla="*/ 2162298 h 2891114"/>
                <a:gd name="connsiteX4" fmla="*/ 104002 w 6513849"/>
                <a:gd name="connsiteY4" fmla="*/ 2772735 h 2891114"/>
                <a:gd name="connsiteX5" fmla="*/ 1158578 w 6513849"/>
                <a:gd name="connsiteY5" fmla="*/ 2582820 h 2891114"/>
                <a:gd name="connsiteX6" fmla="*/ 5695408 w 6513849"/>
                <a:gd name="connsiteY6" fmla="*/ 2732039 h 2891114"/>
                <a:gd name="connsiteX7" fmla="*/ 6283237 w 6513849"/>
                <a:gd name="connsiteY7" fmla="*/ 707296 h 2891114"/>
                <a:gd name="connsiteX0" fmla="*/ 6179235 w 6409847"/>
                <a:gd name="connsiteY0" fmla="*/ 707296 h 2891114"/>
                <a:gd name="connsiteX1" fmla="*/ 3227028 w 6409847"/>
                <a:gd name="connsiteY1" fmla="*/ 41091 h 2891114"/>
                <a:gd name="connsiteX2" fmla="*/ 444137 w 6409847"/>
                <a:gd name="connsiteY2" fmla="*/ 431469 h 2891114"/>
                <a:gd name="connsiteX3" fmla="*/ 406959 w 6409847"/>
                <a:gd name="connsiteY3" fmla="*/ 2162298 h 2891114"/>
                <a:gd name="connsiteX4" fmla="*/ 0 w 6409847"/>
                <a:gd name="connsiteY4" fmla="*/ 2772735 h 2891114"/>
                <a:gd name="connsiteX5" fmla="*/ 1054576 w 6409847"/>
                <a:gd name="connsiteY5" fmla="*/ 2582820 h 2891114"/>
                <a:gd name="connsiteX6" fmla="*/ 5591406 w 6409847"/>
                <a:gd name="connsiteY6" fmla="*/ 2732039 h 2891114"/>
                <a:gd name="connsiteX7" fmla="*/ 6179235 w 6409847"/>
                <a:gd name="connsiteY7" fmla="*/ 707296 h 2891114"/>
                <a:gd name="connsiteX0" fmla="*/ 6179235 w 6409847"/>
                <a:gd name="connsiteY0" fmla="*/ 691737 h 2875555"/>
                <a:gd name="connsiteX1" fmla="*/ 3227028 w 6409847"/>
                <a:gd name="connsiteY1" fmla="*/ 25532 h 2875555"/>
                <a:gd name="connsiteX2" fmla="*/ 444137 w 6409847"/>
                <a:gd name="connsiteY2" fmla="*/ 415910 h 2875555"/>
                <a:gd name="connsiteX3" fmla="*/ 406959 w 6409847"/>
                <a:gd name="connsiteY3" fmla="*/ 2146739 h 2875555"/>
                <a:gd name="connsiteX4" fmla="*/ 0 w 6409847"/>
                <a:gd name="connsiteY4" fmla="*/ 2757176 h 2875555"/>
                <a:gd name="connsiteX5" fmla="*/ 1054576 w 6409847"/>
                <a:gd name="connsiteY5" fmla="*/ 2567261 h 2875555"/>
                <a:gd name="connsiteX6" fmla="*/ 5591406 w 6409847"/>
                <a:gd name="connsiteY6" fmla="*/ 2716480 h 2875555"/>
                <a:gd name="connsiteX7" fmla="*/ 6179235 w 6409847"/>
                <a:gd name="connsiteY7" fmla="*/ 691737 h 2875555"/>
                <a:gd name="connsiteX0" fmla="*/ 6179235 w 6392473"/>
                <a:gd name="connsiteY0" fmla="*/ 719790 h 2903608"/>
                <a:gd name="connsiteX1" fmla="*/ 3227028 w 6392473"/>
                <a:gd name="connsiteY1" fmla="*/ 831 h 2903608"/>
                <a:gd name="connsiteX2" fmla="*/ 444137 w 6392473"/>
                <a:gd name="connsiteY2" fmla="*/ 443963 h 2903608"/>
                <a:gd name="connsiteX3" fmla="*/ 406959 w 6392473"/>
                <a:gd name="connsiteY3" fmla="*/ 2174792 h 2903608"/>
                <a:gd name="connsiteX4" fmla="*/ 0 w 6392473"/>
                <a:gd name="connsiteY4" fmla="*/ 2785229 h 2903608"/>
                <a:gd name="connsiteX5" fmla="*/ 1054576 w 6392473"/>
                <a:gd name="connsiteY5" fmla="*/ 2595314 h 2903608"/>
                <a:gd name="connsiteX6" fmla="*/ 5591406 w 6392473"/>
                <a:gd name="connsiteY6" fmla="*/ 2744533 h 2903608"/>
                <a:gd name="connsiteX7" fmla="*/ 6179235 w 6392473"/>
                <a:gd name="connsiteY7" fmla="*/ 719790 h 2903608"/>
                <a:gd name="connsiteX0" fmla="*/ 6179235 w 6392473"/>
                <a:gd name="connsiteY0" fmla="*/ 721488 h 2905306"/>
                <a:gd name="connsiteX1" fmla="*/ 3227028 w 6392473"/>
                <a:gd name="connsiteY1" fmla="*/ 2529 h 2905306"/>
                <a:gd name="connsiteX2" fmla="*/ 444137 w 6392473"/>
                <a:gd name="connsiteY2" fmla="*/ 445661 h 2905306"/>
                <a:gd name="connsiteX3" fmla="*/ 406959 w 6392473"/>
                <a:gd name="connsiteY3" fmla="*/ 2176490 h 2905306"/>
                <a:gd name="connsiteX4" fmla="*/ 0 w 6392473"/>
                <a:gd name="connsiteY4" fmla="*/ 2786927 h 2905306"/>
                <a:gd name="connsiteX5" fmla="*/ 1054576 w 6392473"/>
                <a:gd name="connsiteY5" fmla="*/ 2597012 h 2905306"/>
                <a:gd name="connsiteX6" fmla="*/ 5591406 w 6392473"/>
                <a:gd name="connsiteY6" fmla="*/ 2746231 h 2905306"/>
                <a:gd name="connsiteX7" fmla="*/ 6179235 w 6392473"/>
                <a:gd name="connsiteY7" fmla="*/ 721488 h 2905306"/>
                <a:gd name="connsiteX0" fmla="*/ 6167660 w 6380898"/>
                <a:gd name="connsiteY0" fmla="*/ 721488 h 2905306"/>
                <a:gd name="connsiteX1" fmla="*/ 3215453 w 6380898"/>
                <a:gd name="connsiteY1" fmla="*/ 2529 h 2905306"/>
                <a:gd name="connsiteX2" fmla="*/ 432562 w 6380898"/>
                <a:gd name="connsiteY2" fmla="*/ 445661 h 2905306"/>
                <a:gd name="connsiteX3" fmla="*/ 395384 w 6380898"/>
                <a:gd name="connsiteY3" fmla="*/ 2176490 h 2905306"/>
                <a:gd name="connsiteX4" fmla="*/ 0 w 6380898"/>
                <a:gd name="connsiteY4" fmla="*/ 2416537 h 2905306"/>
                <a:gd name="connsiteX5" fmla="*/ 1043001 w 6380898"/>
                <a:gd name="connsiteY5" fmla="*/ 2597012 h 2905306"/>
                <a:gd name="connsiteX6" fmla="*/ 5579831 w 6380898"/>
                <a:gd name="connsiteY6" fmla="*/ 2746231 h 2905306"/>
                <a:gd name="connsiteX7" fmla="*/ 6167660 w 6380898"/>
                <a:gd name="connsiteY7" fmla="*/ 721488 h 2905306"/>
                <a:gd name="connsiteX0" fmla="*/ 6167660 w 6380898"/>
                <a:gd name="connsiteY0" fmla="*/ 719649 h 2903467"/>
                <a:gd name="connsiteX1" fmla="*/ 3215453 w 6380898"/>
                <a:gd name="connsiteY1" fmla="*/ 690 h 2903467"/>
                <a:gd name="connsiteX2" fmla="*/ 432562 w 6380898"/>
                <a:gd name="connsiteY2" fmla="*/ 443822 h 2903467"/>
                <a:gd name="connsiteX3" fmla="*/ 418534 w 6380898"/>
                <a:gd name="connsiteY3" fmla="*/ 2035755 h 2903467"/>
                <a:gd name="connsiteX4" fmla="*/ 0 w 6380898"/>
                <a:gd name="connsiteY4" fmla="*/ 2414698 h 2903467"/>
                <a:gd name="connsiteX5" fmla="*/ 1043001 w 6380898"/>
                <a:gd name="connsiteY5" fmla="*/ 2595173 h 2903467"/>
                <a:gd name="connsiteX6" fmla="*/ 5579831 w 6380898"/>
                <a:gd name="connsiteY6" fmla="*/ 2744392 h 2903467"/>
                <a:gd name="connsiteX7" fmla="*/ 6167660 w 6380898"/>
                <a:gd name="connsiteY7" fmla="*/ 719649 h 2903467"/>
                <a:gd name="connsiteX0" fmla="*/ 6167660 w 6380898"/>
                <a:gd name="connsiteY0" fmla="*/ 719649 h 2903467"/>
                <a:gd name="connsiteX1" fmla="*/ 3215453 w 6380898"/>
                <a:gd name="connsiteY1" fmla="*/ 690 h 2903467"/>
                <a:gd name="connsiteX2" fmla="*/ 432562 w 6380898"/>
                <a:gd name="connsiteY2" fmla="*/ 443822 h 2903467"/>
                <a:gd name="connsiteX3" fmla="*/ 418534 w 6380898"/>
                <a:gd name="connsiteY3" fmla="*/ 2035755 h 2903467"/>
                <a:gd name="connsiteX4" fmla="*/ 0 w 6380898"/>
                <a:gd name="connsiteY4" fmla="*/ 2414698 h 2903467"/>
                <a:gd name="connsiteX5" fmla="*/ 1043001 w 6380898"/>
                <a:gd name="connsiteY5" fmla="*/ 2595173 h 2903467"/>
                <a:gd name="connsiteX6" fmla="*/ 5579831 w 6380898"/>
                <a:gd name="connsiteY6" fmla="*/ 2744392 h 2903467"/>
                <a:gd name="connsiteX7" fmla="*/ 6167660 w 6380898"/>
                <a:gd name="connsiteY7" fmla="*/ 719649 h 2903467"/>
                <a:gd name="connsiteX0" fmla="*/ 6167660 w 6383718"/>
                <a:gd name="connsiteY0" fmla="*/ 719649 h 2869136"/>
                <a:gd name="connsiteX1" fmla="*/ 3215453 w 6383718"/>
                <a:gd name="connsiteY1" fmla="*/ 690 h 2869136"/>
                <a:gd name="connsiteX2" fmla="*/ 432562 w 6383718"/>
                <a:gd name="connsiteY2" fmla="*/ 443822 h 2869136"/>
                <a:gd name="connsiteX3" fmla="*/ 418534 w 6383718"/>
                <a:gd name="connsiteY3" fmla="*/ 2035755 h 2869136"/>
                <a:gd name="connsiteX4" fmla="*/ 0 w 6383718"/>
                <a:gd name="connsiteY4" fmla="*/ 2414698 h 2869136"/>
                <a:gd name="connsiteX5" fmla="*/ 973553 w 6383718"/>
                <a:gd name="connsiteY5" fmla="*/ 2491000 h 2869136"/>
                <a:gd name="connsiteX6" fmla="*/ 5579831 w 6383718"/>
                <a:gd name="connsiteY6" fmla="*/ 2744392 h 2869136"/>
                <a:gd name="connsiteX7" fmla="*/ 6167660 w 6383718"/>
                <a:gd name="connsiteY7" fmla="*/ 719649 h 2869136"/>
                <a:gd name="connsiteX0" fmla="*/ 6167660 w 6383718"/>
                <a:gd name="connsiteY0" fmla="*/ 719649 h 3254840"/>
                <a:gd name="connsiteX1" fmla="*/ 3215453 w 6383718"/>
                <a:gd name="connsiteY1" fmla="*/ 690 h 3254840"/>
                <a:gd name="connsiteX2" fmla="*/ 432562 w 6383718"/>
                <a:gd name="connsiteY2" fmla="*/ 443822 h 3254840"/>
                <a:gd name="connsiteX3" fmla="*/ 418534 w 6383718"/>
                <a:gd name="connsiteY3" fmla="*/ 2035755 h 3254840"/>
                <a:gd name="connsiteX4" fmla="*/ 0 w 6383718"/>
                <a:gd name="connsiteY4" fmla="*/ 2414698 h 3254840"/>
                <a:gd name="connsiteX5" fmla="*/ 973553 w 6383718"/>
                <a:gd name="connsiteY5" fmla="*/ 2491000 h 3254840"/>
                <a:gd name="connsiteX6" fmla="*/ 5579831 w 6383718"/>
                <a:gd name="connsiteY6" fmla="*/ 2744392 h 3254840"/>
                <a:gd name="connsiteX7" fmla="*/ 6167660 w 6383718"/>
                <a:gd name="connsiteY7" fmla="*/ 719649 h 3254840"/>
                <a:gd name="connsiteX0" fmla="*/ 6167660 w 6383718"/>
                <a:gd name="connsiteY0" fmla="*/ 719649 h 3254840"/>
                <a:gd name="connsiteX1" fmla="*/ 3215453 w 6383718"/>
                <a:gd name="connsiteY1" fmla="*/ 690 h 3254840"/>
                <a:gd name="connsiteX2" fmla="*/ 432562 w 6383718"/>
                <a:gd name="connsiteY2" fmla="*/ 443822 h 3254840"/>
                <a:gd name="connsiteX3" fmla="*/ 418534 w 6383718"/>
                <a:gd name="connsiteY3" fmla="*/ 2035755 h 3254840"/>
                <a:gd name="connsiteX4" fmla="*/ 0 w 6383718"/>
                <a:gd name="connsiteY4" fmla="*/ 2414698 h 3254840"/>
                <a:gd name="connsiteX5" fmla="*/ 973553 w 6383718"/>
                <a:gd name="connsiteY5" fmla="*/ 2491000 h 3254840"/>
                <a:gd name="connsiteX6" fmla="*/ 5579831 w 6383718"/>
                <a:gd name="connsiteY6" fmla="*/ 2744392 h 3254840"/>
                <a:gd name="connsiteX7" fmla="*/ 6167660 w 6383718"/>
                <a:gd name="connsiteY7" fmla="*/ 719649 h 3254840"/>
                <a:gd name="connsiteX0" fmla="*/ 6167660 w 6383718"/>
                <a:gd name="connsiteY0" fmla="*/ 719649 h 3254840"/>
                <a:gd name="connsiteX1" fmla="*/ 3215453 w 6383718"/>
                <a:gd name="connsiteY1" fmla="*/ 690 h 3254840"/>
                <a:gd name="connsiteX2" fmla="*/ 432562 w 6383718"/>
                <a:gd name="connsiteY2" fmla="*/ 443822 h 3254840"/>
                <a:gd name="connsiteX3" fmla="*/ 418534 w 6383718"/>
                <a:gd name="connsiteY3" fmla="*/ 2035755 h 3254840"/>
                <a:gd name="connsiteX4" fmla="*/ 0 w 6383718"/>
                <a:gd name="connsiteY4" fmla="*/ 2414698 h 3254840"/>
                <a:gd name="connsiteX5" fmla="*/ 973553 w 6383718"/>
                <a:gd name="connsiteY5" fmla="*/ 2491000 h 3254840"/>
                <a:gd name="connsiteX6" fmla="*/ 5579831 w 6383718"/>
                <a:gd name="connsiteY6" fmla="*/ 2744392 h 3254840"/>
                <a:gd name="connsiteX7" fmla="*/ 6167660 w 6383718"/>
                <a:gd name="connsiteY7" fmla="*/ 719649 h 3254840"/>
                <a:gd name="connsiteX0" fmla="*/ 6167660 w 6383718"/>
                <a:gd name="connsiteY0" fmla="*/ 719611 h 3254802"/>
                <a:gd name="connsiteX1" fmla="*/ 3215453 w 6383718"/>
                <a:gd name="connsiteY1" fmla="*/ 652 h 3254802"/>
                <a:gd name="connsiteX2" fmla="*/ 432562 w 6383718"/>
                <a:gd name="connsiteY2" fmla="*/ 443784 h 3254802"/>
                <a:gd name="connsiteX3" fmla="*/ 406960 w 6383718"/>
                <a:gd name="connsiteY3" fmla="*/ 1989418 h 3254802"/>
                <a:gd name="connsiteX4" fmla="*/ 0 w 6383718"/>
                <a:gd name="connsiteY4" fmla="*/ 2414660 h 3254802"/>
                <a:gd name="connsiteX5" fmla="*/ 973553 w 6383718"/>
                <a:gd name="connsiteY5" fmla="*/ 2490962 h 3254802"/>
                <a:gd name="connsiteX6" fmla="*/ 5579831 w 6383718"/>
                <a:gd name="connsiteY6" fmla="*/ 2744354 h 3254802"/>
                <a:gd name="connsiteX7" fmla="*/ 6167660 w 6383718"/>
                <a:gd name="connsiteY7" fmla="*/ 719611 h 3254802"/>
                <a:gd name="connsiteX0" fmla="*/ 6167660 w 6383718"/>
                <a:gd name="connsiteY0" fmla="*/ 719611 h 3254802"/>
                <a:gd name="connsiteX1" fmla="*/ 3215453 w 6383718"/>
                <a:gd name="connsiteY1" fmla="*/ 652 h 3254802"/>
                <a:gd name="connsiteX2" fmla="*/ 432562 w 6383718"/>
                <a:gd name="connsiteY2" fmla="*/ 443784 h 3254802"/>
                <a:gd name="connsiteX3" fmla="*/ 406960 w 6383718"/>
                <a:gd name="connsiteY3" fmla="*/ 1989418 h 3254802"/>
                <a:gd name="connsiteX4" fmla="*/ 0 w 6383718"/>
                <a:gd name="connsiteY4" fmla="*/ 2414660 h 3254802"/>
                <a:gd name="connsiteX5" fmla="*/ 973553 w 6383718"/>
                <a:gd name="connsiteY5" fmla="*/ 2490962 h 3254802"/>
                <a:gd name="connsiteX6" fmla="*/ 5579831 w 6383718"/>
                <a:gd name="connsiteY6" fmla="*/ 2744354 h 3254802"/>
                <a:gd name="connsiteX7" fmla="*/ 6167660 w 6383718"/>
                <a:gd name="connsiteY7" fmla="*/ 719611 h 3254802"/>
                <a:gd name="connsiteX0" fmla="*/ 6167660 w 6414938"/>
                <a:gd name="connsiteY0" fmla="*/ 719611 h 3413186"/>
                <a:gd name="connsiteX1" fmla="*/ 3215453 w 6414938"/>
                <a:gd name="connsiteY1" fmla="*/ 652 h 3413186"/>
                <a:gd name="connsiteX2" fmla="*/ 432562 w 6414938"/>
                <a:gd name="connsiteY2" fmla="*/ 443784 h 3413186"/>
                <a:gd name="connsiteX3" fmla="*/ 406960 w 6414938"/>
                <a:gd name="connsiteY3" fmla="*/ 1989418 h 3413186"/>
                <a:gd name="connsiteX4" fmla="*/ 0 w 6414938"/>
                <a:gd name="connsiteY4" fmla="*/ 2414660 h 3413186"/>
                <a:gd name="connsiteX5" fmla="*/ 973553 w 6414938"/>
                <a:gd name="connsiteY5" fmla="*/ 2490962 h 3413186"/>
                <a:gd name="connsiteX6" fmla="*/ 5660854 w 6414938"/>
                <a:gd name="connsiteY6" fmla="*/ 3091595 h 3413186"/>
                <a:gd name="connsiteX7" fmla="*/ 6167660 w 6414938"/>
                <a:gd name="connsiteY7" fmla="*/ 719611 h 3413186"/>
                <a:gd name="connsiteX0" fmla="*/ 6167660 w 6414938"/>
                <a:gd name="connsiteY0" fmla="*/ 726786 h 3420361"/>
                <a:gd name="connsiteX1" fmla="*/ 3215453 w 6414938"/>
                <a:gd name="connsiteY1" fmla="*/ 7827 h 3420361"/>
                <a:gd name="connsiteX2" fmla="*/ 710354 w 6414938"/>
                <a:gd name="connsiteY2" fmla="*/ 450959 h 3420361"/>
                <a:gd name="connsiteX3" fmla="*/ 406960 w 6414938"/>
                <a:gd name="connsiteY3" fmla="*/ 1996593 h 3420361"/>
                <a:gd name="connsiteX4" fmla="*/ 0 w 6414938"/>
                <a:gd name="connsiteY4" fmla="*/ 2421835 h 3420361"/>
                <a:gd name="connsiteX5" fmla="*/ 973553 w 6414938"/>
                <a:gd name="connsiteY5" fmla="*/ 2498137 h 3420361"/>
                <a:gd name="connsiteX6" fmla="*/ 5660854 w 6414938"/>
                <a:gd name="connsiteY6" fmla="*/ 3098770 h 3420361"/>
                <a:gd name="connsiteX7" fmla="*/ 6167660 w 6414938"/>
                <a:gd name="connsiteY7" fmla="*/ 726786 h 3420361"/>
                <a:gd name="connsiteX0" fmla="*/ 6167660 w 6409050"/>
                <a:gd name="connsiteY0" fmla="*/ 715578 h 3409153"/>
                <a:gd name="connsiteX1" fmla="*/ 3296476 w 6409050"/>
                <a:gd name="connsiteY1" fmla="*/ 8193 h 3409153"/>
                <a:gd name="connsiteX2" fmla="*/ 710354 w 6409050"/>
                <a:gd name="connsiteY2" fmla="*/ 439751 h 3409153"/>
                <a:gd name="connsiteX3" fmla="*/ 406960 w 6409050"/>
                <a:gd name="connsiteY3" fmla="*/ 1985385 h 3409153"/>
                <a:gd name="connsiteX4" fmla="*/ 0 w 6409050"/>
                <a:gd name="connsiteY4" fmla="*/ 2410627 h 3409153"/>
                <a:gd name="connsiteX5" fmla="*/ 973553 w 6409050"/>
                <a:gd name="connsiteY5" fmla="*/ 2486929 h 3409153"/>
                <a:gd name="connsiteX6" fmla="*/ 5660854 w 6409050"/>
                <a:gd name="connsiteY6" fmla="*/ 3087562 h 3409153"/>
                <a:gd name="connsiteX7" fmla="*/ 6167660 w 6409050"/>
                <a:gd name="connsiteY7" fmla="*/ 715578 h 3409153"/>
                <a:gd name="connsiteX0" fmla="*/ 6167660 w 6409050"/>
                <a:gd name="connsiteY0" fmla="*/ 715578 h 3409153"/>
                <a:gd name="connsiteX1" fmla="*/ 3296476 w 6409050"/>
                <a:gd name="connsiteY1" fmla="*/ 8193 h 3409153"/>
                <a:gd name="connsiteX2" fmla="*/ 710354 w 6409050"/>
                <a:gd name="connsiteY2" fmla="*/ 439751 h 3409153"/>
                <a:gd name="connsiteX3" fmla="*/ 406960 w 6409050"/>
                <a:gd name="connsiteY3" fmla="*/ 1985385 h 3409153"/>
                <a:gd name="connsiteX4" fmla="*/ 0 w 6409050"/>
                <a:gd name="connsiteY4" fmla="*/ 2410627 h 3409153"/>
                <a:gd name="connsiteX5" fmla="*/ 973553 w 6409050"/>
                <a:gd name="connsiteY5" fmla="*/ 2486929 h 3409153"/>
                <a:gd name="connsiteX6" fmla="*/ 5660854 w 6409050"/>
                <a:gd name="connsiteY6" fmla="*/ 3087562 h 3409153"/>
                <a:gd name="connsiteX7" fmla="*/ 6167660 w 6409050"/>
                <a:gd name="connsiteY7" fmla="*/ 715578 h 3409153"/>
                <a:gd name="connsiteX0" fmla="*/ 6167660 w 6409050"/>
                <a:gd name="connsiteY0" fmla="*/ 709094 h 3402669"/>
                <a:gd name="connsiteX1" fmla="*/ 3296476 w 6409050"/>
                <a:gd name="connsiteY1" fmla="*/ 1709 h 3402669"/>
                <a:gd name="connsiteX2" fmla="*/ 710354 w 6409050"/>
                <a:gd name="connsiteY2" fmla="*/ 433267 h 3402669"/>
                <a:gd name="connsiteX3" fmla="*/ 406960 w 6409050"/>
                <a:gd name="connsiteY3" fmla="*/ 1978901 h 3402669"/>
                <a:gd name="connsiteX4" fmla="*/ 0 w 6409050"/>
                <a:gd name="connsiteY4" fmla="*/ 2404143 h 3402669"/>
                <a:gd name="connsiteX5" fmla="*/ 973553 w 6409050"/>
                <a:gd name="connsiteY5" fmla="*/ 2480445 h 3402669"/>
                <a:gd name="connsiteX6" fmla="*/ 5660854 w 6409050"/>
                <a:gd name="connsiteY6" fmla="*/ 3081078 h 3402669"/>
                <a:gd name="connsiteX7" fmla="*/ 6167660 w 6409050"/>
                <a:gd name="connsiteY7" fmla="*/ 709094 h 3402669"/>
                <a:gd name="connsiteX0" fmla="*/ 6167660 w 6409050"/>
                <a:gd name="connsiteY0" fmla="*/ 707386 h 3400961"/>
                <a:gd name="connsiteX1" fmla="*/ 3296476 w 6409050"/>
                <a:gd name="connsiteY1" fmla="*/ 1 h 3400961"/>
                <a:gd name="connsiteX2" fmla="*/ 710354 w 6409050"/>
                <a:gd name="connsiteY2" fmla="*/ 431559 h 3400961"/>
                <a:gd name="connsiteX3" fmla="*/ 406960 w 6409050"/>
                <a:gd name="connsiteY3" fmla="*/ 1977193 h 3400961"/>
                <a:gd name="connsiteX4" fmla="*/ 0 w 6409050"/>
                <a:gd name="connsiteY4" fmla="*/ 2402435 h 3400961"/>
                <a:gd name="connsiteX5" fmla="*/ 973553 w 6409050"/>
                <a:gd name="connsiteY5" fmla="*/ 2478737 h 3400961"/>
                <a:gd name="connsiteX6" fmla="*/ 5660854 w 6409050"/>
                <a:gd name="connsiteY6" fmla="*/ 3079370 h 3400961"/>
                <a:gd name="connsiteX7" fmla="*/ 6167660 w 6409050"/>
                <a:gd name="connsiteY7" fmla="*/ 707386 h 3400961"/>
                <a:gd name="connsiteX0" fmla="*/ 6167660 w 6409050"/>
                <a:gd name="connsiteY0" fmla="*/ 707386 h 3400961"/>
                <a:gd name="connsiteX1" fmla="*/ 3296476 w 6409050"/>
                <a:gd name="connsiteY1" fmla="*/ 1 h 3400961"/>
                <a:gd name="connsiteX2" fmla="*/ 710354 w 6409050"/>
                <a:gd name="connsiteY2" fmla="*/ 431559 h 3400961"/>
                <a:gd name="connsiteX3" fmla="*/ 557431 w 6409050"/>
                <a:gd name="connsiteY3" fmla="*/ 1930894 h 3400961"/>
                <a:gd name="connsiteX4" fmla="*/ 0 w 6409050"/>
                <a:gd name="connsiteY4" fmla="*/ 2402435 h 3400961"/>
                <a:gd name="connsiteX5" fmla="*/ 973553 w 6409050"/>
                <a:gd name="connsiteY5" fmla="*/ 2478737 h 3400961"/>
                <a:gd name="connsiteX6" fmla="*/ 5660854 w 6409050"/>
                <a:gd name="connsiteY6" fmla="*/ 3079370 h 3400961"/>
                <a:gd name="connsiteX7" fmla="*/ 6167660 w 6409050"/>
                <a:gd name="connsiteY7" fmla="*/ 707386 h 3400961"/>
                <a:gd name="connsiteX0" fmla="*/ 6167660 w 6409050"/>
                <a:gd name="connsiteY0" fmla="*/ 707386 h 3400961"/>
                <a:gd name="connsiteX1" fmla="*/ 3296476 w 6409050"/>
                <a:gd name="connsiteY1" fmla="*/ 1 h 3400961"/>
                <a:gd name="connsiteX2" fmla="*/ 710354 w 6409050"/>
                <a:gd name="connsiteY2" fmla="*/ 431559 h 3400961"/>
                <a:gd name="connsiteX3" fmla="*/ 557431 w 6409050"/>
                <a:gd name="connsiteY3" fmla="*/ 1930894 h 3400961"/>
                <a:gd name="connsiteX4" fmla="*/ 0 w 6409050"/>
                <a:gd name="connsiteY4" fmla="*/ 2402435 h 3400961"/>
                <a:gd name="connsiteX5" fmla="*/ 973553 w 6409050"/>
                <a:gd name="connsiteY5" fmla="*/ 2478737 h 3400961"/>
                <a:gd name="connsiteX6" fmla="*/ 5660854 w 6409050"/>
                <a:gd name="connsiteY6" fmla="*/ 3079370 h 3400961"/>
                <a:gd name="connsiteX7" fmla="*/ 6167660 w 6409050"/>
                <a:gd name="connsiteY7" fmla="*/ 707386 h 3400961"/>
                <a:gd name="connsiteX0" fmla="*/ 6167660 w 6409050"/>
                <a:gd name="connsiteY0" fmla="*/ 719911 h 3413486"/>
                <a:gd name="connsiteX1" fmla="*/ 3296476 w 6409050"/>
                <a:gd name="connsiteY1" fmla="*/ 12526 h 3413486"/>
                <a:gd name="connsiteX2" fmla="*/ 837676 w 6409050"/>
                <a:gd name="connsiteY2" fmla="*/ 397786 h 3413486"/>
                <a:gd name="connsiteX3" fmla="*/ 557431 w 6409050"/>
                <a:gd name="connsiteY3" fmla="*/ 1943419 h 3413486"/>
                <a:gd name="connsiteX4" fmla="*/ 0 w 6409050"/>
                <a:gd name="connsiteY4" fmla="*/ 2414960 h 3413486"/>
                <a:gd name="connsiteX5" fmla="*/ 973553 w 6409050"/>
                <a:gd name="connsiteY5" fmla="*/ 2491262 h 3413486"/>
                <a:gd name="connsiteX6" fmla="*/ 5660854 w 6409050"/>
                <a:gd name="connsiteY6" fmla="*/ 3091895 h 3413486"/>
                <a:gd name="connsiteX7" fmla="*/ 6167660 w 6409050"/>
                <a:gd name="connsiteY7" fmla="*/ 719911 h 3413486"/>
                <a:gd name="connsiteX0" fmla="*/ 6167660 w 6416077"/>
                <a:gd name="connsiteY0" fmla="*/ 719911 h 3407339"/>
                <a:gd name="connsiteX1" fmla="*/ 3296476 w 6416077"/>
                <a:gd name="connsiteY1" fmla="*/ 12526 h 3407339"/>
                <a:gd name="connsiteX2" fmla="*/ 837676 w 6416077"/>
                <a:gd name="connsiteY2" fmla="*/ 397786 h 3407339"/>
                <a:gd name="connsiteX3" fmla="*/ 557431 w 6416077"/>
                <a:gd name="connsiteY3" fmla="*/ 1943419 h 3407339"/>
                <a:gd name="connsiteX4" fmla="*/ 0 w 6416077"/>
                <a:gd name="connsiteY4" fmla="*/ 2414960 h 3407339"/>
                <a:gd name="connsiteX5" fmla="*/ 823082 w 6416077"/>
                <a:gd name="connsiteY5" fmla="*/ 2479687 h 3407339"/>
                <a:gd name="connsiteX6" fmla="*/ 5660854 w 6416077"/>
                <a:gd name="connsiteY6" fmla="*/ 3091895 h 3407339"/>
                <a:gd name="connsiteX7" fmla="*/ 6167660 w 6416077"/>
                <a:gd name="connsiteY7" fmla="*/ 719911 h 3407339"/>
                <a:gd name="connsiteX0" fmla="*/ 6167660 w 6418824"/>
                <a:gd name="connsiteY0" fmla="*/ 719911 h 3395212"/>
                <a:gd name="connsiteX1" fmla="*/ 3296476 w 6418824"/>
                <a:gd name="connsiteY1" fmla="*/ 12526 h 3395212"/>
                <a:gd name="connsiteX2" fmla="*/ 837676 w 6418824"/>
                <a:gd name="connsiteY2" fmla="*/ 397786 h 3395212"/>
                <a:gd name="connsiteX3" fmla="*/ 557431 w 6418824"/>
                <a:gd name="connsiteY3" fmla="*/ 1943419 h 3395212"/>
                <a:gd name="connsiteX4" fmla="*/ 0 w 6418824"/>
                <a:gd name="connsiteY4" fmla="*/ 2414960 h 3395212"/>
                <a:gd name="connsiteX5" fmla="*/ 765208 w 6418824"/>
                <a:gd name="connsiteY5" fmla="*/ 2456538 h 3395212"/>
                <a:gd name="connsiteX6" fmla="*/ 5660854 w 6418824"/>
                <a:gd name="connsiteY6" fmla="*/ 3091895 h 3395212"/>
                <a:gd name="connsiteX7" fmla="*/ 6167660 w 6418824"/>
                <a:gd name="connsiteY7" fmla="*/ 719911 h 3395212"/>
                <a:gd name="connsiteX0" fmla="*/ 6167660 w 6418824"/>
                <a:gd name="connsiteY0" fmla="*/ 719911 h 3395212"/>
                <a:gd name="connsiteX1" fmla="*/ 3296476 w 6418824"/>
                <a:gd name="connsiteY1" fmla="*/ 12526 h 3395212"/>
                <a:gd name="connsiteX2" fmla="*/ 837676 w 6418824"/>
                <a:gd name="connsiteY2" fmla="*/ 397786 h 3395212"/>
                <a:gd name="connsiteX3" fmla="*/ 557431 w 6418824"/>
                <a:gd name="connsiteY3" fmla="*/ 1943419 h 3395212"/>
                <a:gd name="connsiteX4" fmla="*/ 0 w 6418824"/>
                <a:gd name="connsiteY4" fmla="*/ 2414960 h 3395212"/>
                <a:gd name="connsiteX5" fmla="*/ 765208 w 6418824"/>
                <a:gd name="connsiteY5" fmla="*/ 2456538 h 3395212"/>
                <a:gd name="connsiteX6" fmla="*/ 5660854 w 6418824"/>
                <a:gd name="connsiteY6" fmla="*/ 3091895 h 3395212"/>
                <a:gd name="connsiteX7" fmla="*/ 6167660 w 6418824"/>
                <a:gd name="connsiteY7" fmla="*/ 719911 h 3395212"/>
                <a:gd name="connsiteX0" fmla="*/ 6132936 w 6384100"/>
                <a:gd name="connsiteY0" fmla="*/ 719911 h 3395212"/>
                <a:gd name="connsiteX1" fmla="*/ 3261752 w 6384100"/>
                <a:gd name="connsiteY1" fmla="*/ 12526 h 3395212"/>
                <a:gd name="connsiteX2" fmla="*/ 802952 w 6384100"/>
                <a:gd name="connsiteY2" fmla="*/ 397786 h 3395212"/>
                <a:gd name="connsiteX3" fmla="*/ 522707 w 6384100"/>
                <a:gd name="connsiteY3" fmla="*/ 1943419 h 3395212"/>
                <a:gd name="connsiteX4" fmla="*/ 0 w 6384100"/>
                <a:gd name="connsiteY4" fmla="*/ 2171892 h 3395212"/>
                <a:gd name="connsiteX5" fmla="*/ 730484 w 6384100"/>
                <a:gd name="connsiteY5" fmla="*/ 2456538 h 3395212"/>
                <a:gd name="connsiteX6" fmla="*/ 5626130 w 6384100"/>
                <a:gd name="connsiteY6" fmla="*/ 3091895 h 3395212"/>
                <a:gd name="connsiteX7" fmla="*/ 6132936 w 6384100"/>
                <a:gd name="connsiteY7" fmla="*/ 719911 h 3395212"/>
                <a:gd name="connsiteX0" fmla="*/ 6132936 w 6384100"/>
                <a:gd name="connsiteY0" fmla="*/ 717888 h 3393189"/>
                <a:gd name="connsiteX1" fmla="*/ 3261752 w 6384100"/>
                <a:gd name="connsiteY1" fmla="*/ 10503 h 3393189"/>
                <a:gd name="connsiteX2" fmla="*/ 802952 w 6384100"/>
                <a:gd name="connsiteY2" fmla="*/ 395763 h 3393189"/>
                <a:gd name="connsiteX3" fmla="*/ 487982 w 6384100"/>
                <a:gd name="connsiteY3" fmla="*/ 1709902 h 3393189"/>
                <a:gd name="connsiteX4" fmla="*/ 0 w 6384100"/>
                <a:gd name="connsiteY4" fmla="*/ 2169869 h 3393189"/>
                <a:gd name="connsiteX5" fmla="*/ 730484 w 6384100"/>
                <a:gd name="connsiteY5" fmla="*/ 2454515 h 3393189"/>
                <a:gd name="connsiteX6" fmla="*/ 5626130 w 6384100"/>
                <a:gd name="connsiteY6" fmla="*/ 3089872 h 3393189"/>
                <a:gd name="connsiteX7" fmla="*/ 6132936 w 6384100"/>
                <a:gd name="connsiteY7" fmla="*/ 717888 h 3393189"/>
                <a:gd name="connsiteX0" fmla="*/ 6132936 w 6384100"/>
                <a:gd name="connsiteY0" fmla="*/ 717888 h 3393189"/>
                <a:gd name="connsiteX1" fmla="*/ 3261752 w 6384100"/>
                <a:gd name="connsiteY1" fmla="*/ 10503 h 3393189"/>
                <a:gd name="connsiteX2" fmla="*/ 802952 w 6384100"/>
                <a:gd name="connsiteY2" fmla="*/ 395763 h 3393189"/>
                <a:gd name="connsiteX3" fmla="*/ 487982 w 6384100"/>
                <a:gd name="connsiteY3" fmla="*/ 1709902 h 3393189"/>
                <a:gd name="connsiteX4" fmla="*/ 0 w 6384100"/>
                <a:gd name="connsiteY4" fmla="*/ 2169869 h 3393189"/>
                <a:gd name="connsiteX5" fmla="*/ 730484 w 6384100"/>
                <a:gd name="connsiteY5" fmla="*/ 2454515 h 3393189"/>
                <a:gd name="connsiteX6" fmla="*/ 5626130 w 6384100"/>
                <a:gd name="connsiteY6" fmla="*/ 3089872 h 3393189"/>
                <a:gd name="connsiteX7" fmla="*/ 6132936 w 6384100"/>
                <a:gd name="connsiteY7" fmla="*/ 717888 h 3393189"/>
                <a:gd name="connsiteX0" fmla="*/ 6132936 w 6384100"/>
                <a:gd name="connsiteY0" fmla="*/ 717888 h 3393189"/>
                <a:gd name="connsiteX1" fmla="*/ 3261752 w 6384100"/>
                <a:gd name="connsiteY1" fmla="*/ 10503 h 3393189"/>
                <a:gd name="connsiteX2" fmla="*/ 802952 w 6384100"/>
                <a:gd name="connsiteY2" fmla="*/ 395763 h 3393189"/>
                <a:gd name="connsiteX3" fmla="*/ 487982 w 6384100"/>
                <a:gd name="connsiteY3" fmla="*/ 1709902 h 3393189"/>
                <a:gd name="connsiteX4" fmla="*/ 0 w 6384100"/>
                <a:gd name="connsiteY4" fmla="*/ 2169869 h 3393189"/>
                <a:gd name="connsiteX5" fmla="*/ 730484 w 6384100"/>
                <a:gd name="connsiteY5" fmla="*/ 2454515 h 3393189"/>
                <a:gd name="connsiteX6" fmla="*/ 5626130 w 6384100"/>
                <a:gd name="connsiteY6" fmla="*/ 3089872 h 3393189"/>
                <a:gd name="connsiteX7" fmla="*/ 6132936 w 6384100"/>
                <a:gd name="connsiteY7" fmla="*/ 717888 h 3393189"/>
                <a:gd name="connsiteX0" fmla="*/ 6132936 w 6384100"/>
                <a:gd name="connsiteY0" fmla="*/ 717888 h 3393189"/>
                <a:gd name="connsiteX1" fmla="*/ 3261752 w 6384100"/>
                <a:gd name="connsiteY1" fmla="*/ 10503 h 3393189"/>
                <a:gd name="connsiteX2" fmla="*/ 802952 w 6384100"/>
                <a:gd name="connsiteY2" fmla="*/ 395763 h 3393189"/>
                <a:gd name="connsiteX3" fmla="*/ 487982 w 6384100"/>
                <a:gd name="connsiteY3" fmla="*/ 1709902 h 3393189"/>
                <a:gd name="connsiteX4" fmla="*/ 0 w 6384100"/>
                <a:gd name="connsiteY4" fmla="*/ 2169869 h 3393189"/>
                <a:gd name="connsiteX5" fmla="*/ 730484 w 6384100"/>
                <a:gd name="connsiteY5" fmla="*/ 2454515 h 3393189"/>
                <a:gd name="connsiteX6" fmla="*/ 5626130 w 6384100"/>
                <a:gd name="connsiteY6" fmla="*/ 3089872 h 3393189"/>
                <a:gd name="connsiteX7" fmla="*/ 6132936 w 6384100"/>
                <a:gd name="connsiteY7" fmla="*/ 717888 h 3393189"/>
                <a:gd name="connsiteX0" fmla="*/ 6132936 w 6384100"/>
                <a:gd name="connsiteY0" fmla="*/ 717888 h 3393189"/>
                <a:gd name="connsiteX1" fmla="*/ 3261752 w 6384100"/>
                <a:gd name="connsiteY1" fmla="*/ 10503 h 3393189"/>
                <a:gd name="connsiteX2" fmla="*/ 802952 w 6384100"/>
                <a:gd name="connsiteY2" fmla="*/ 395763 h 3393189"/>
                <a:gd name="connsiteX3" fmla="*/ 487982 w 6384100"/>
                <a:gd name="connsiteY3" fmla="*/ 1709902 h 3393189"/>
                <a:gd name="connsiteX4" fmla="*/ 0 w 6384100"/>
                <a:gd name="connsiteY4" fmla="*/ 2169869 h 3393189"/>
                <a:gd name="connsiteX5" fmla="*/ 730484 w 6384100"/>
                <a:gd name="connsiteY5" fmla="*/ 2454515 h 3393189"/>
                <a:gd name="connsiteX6" fmla="*/ 5626130 w 6384100"/>
                <a:gd name="connsiteY6" fmla="*/ 3089872 h 3393189"/>
                <a:gd name="connsiteX7" fmla="*/ 6132936 w 6384100"/>
                <a:gd name="connsiteY7" fmla="*/ 717888 h 3393189"/>
                <a:gd name="connsiteX0" fmla="*/ 6132936 w 6384100"/>
                <a:gd name="connsiteY0" fmla="*/ 717888 h 3393189"/>
                <a:gd name="connsiteX1" fmla="*/ 3261752 w 6384100"/>
                <a:gd name="connsiteY1" fmla="*/ 10503 h 3393189"/>
                <a:gd name="connsiteX2" fmla="*/ 802952 w 6384100"/>
                <a:gd name="connsiteY2" fmla="*/ 395763 h 3393189"/>
                <a:gd name="connsiteX3" fmla="*/ 487982 w 6384100"/>
                <a:gd name="connsiteY3" fmla="*/ 1709902 h 3393189"/>
                <a:gd name="connsiteX4" fmla="*/ 0 w 6384100"/>
                <a:gd name="connsiteY4" fmla="*/ 2169869 h 3393189"/>
                <a:gd name="connsiteX5" fmla="*/ 730484 w 6384100"/>
                <a:gd name="connsiteY5" fmla="*/ 2454515 h 3393189"/>
                <a:gd name="connsiteX6" fmla="*/ 5626130 w 6384100"/>
                <a:gd name="connsiteY6" fmla="*/ 3089872 h 3393189"/>
                <a:gd name="connsiteX7" fmla="*/ 6132936 w 6384100"/>
                <a:gd name="connsiteY7" fmla="*/ 717888 h 3393189"/>
                <a:gd name="connsiteX0" fmla="*/ 6132936 w 6384100"/>
                <a:gd name="connsiteY0" fmla="*/ 717888 h 3393189"/>
                <a:gd name="connsiteX1" fmla="*/ 3261752 w 6384100"/>
                <a:gd name="connsiteY1" fmla="*/ 10503 h 3393189"/>
                <a:gd name="connsiteX2" fmla="*/ 802952 w 6384100"/>
                <a:gd name="connsiteY2" fmla="*/ 395763 h 3393189"/>
                <a:gd name="connsiteX3" fmla="*/ 487982 w 6384100"/>
                <a:gd name="connsiteY3" fmla="*/ 1709902 h 3393189"/>
                <a:gd name="connsiteX4" fmla="*/ 0 w 6384100"/>
                <a:gd name="connsiteY4" fmla="*/ 2169869 h 3393189"/>
                <a:gd name="connsiteX5" fmla="*/ 730484 w 6384100"/>
                <a:gd name="connsiteY5" fmla="*/ 2454515 h 3393189"/>
                <a:gd name="connsiteX6" fmla="*/ 5626130 w 6384100"/>
                <a:gd name="connsiteY6" fmla="*/ 3089872 h 3393189"/>
                <a:gd name="connsiteX7" fmla="*/ 6132936 w 6384100"/>
                <a:gd name="connsiteY7" fmla="*/ 717888 h 3393189"/>
                <a:gd name="connsiteX0" fmla="*/ 6132936 w 6340891"/>
                <a:gd name="connsiteY0" fmla="*/ 695744 h 3371045"/>
                <a:gd name="connsiteX1" fmla="*/ 3863635 w 6340891"/>
                <a:gd name="connsiteY1" fmla="*/ 11508 h 3371045"/>
                <a:gd name="connsiteX2" fmla="*/ 802952 w 6340891"/>
                <a:gd name="connsiteY2" fmla="*/ 373619 h 3371045"/>
                <a:gd name="connsiteX3" fmla="*/ 487982 w 6340891"/>
                <a:gd name="connsiteY3" fmla="*/ 1687758 h 3371045"/>
                <a:gd name="connsiteX4" fmla="*/ 0 w 6340891"/>
                <a:gd name="connsiteY4" fmla="*/ 2147725 h 3371045"/>
                <a:gd name="connsiteX5" fmla="*/ 730484 w 6340891"/>
                <a:gd name="connsiteY5" fmla="*/ 2432371 h 3371045"/>
                <a:gd name="connsiteX6" fmla="*/ 5626130 w 6340891"/>
                <a:gd name="connsiteY6" fmla="*/ 3067728 h 3371045"/>
                <a:gd name="connsiteX7" fmla="*/ 6132936 w 6340891"/>
                <a:gd name="connsiteY7" fmla="*/ 695744 h 3371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340891" h="3371045">
                  <a:moveTo>
                    <a:pt x="6132936" y="695744"/>
                  </a:moveTo>
                  <a:cubicBezTo>
                    <a:pt x="5839187" y="186374"/>
                    <a:pt x="4751966" y="65196"/>
                    <a:pt x="3863635" y="11508"/>
                  </a:cubicBezTo>
                  <a:cubicBezTo>
                    <a:pt x="2975304" y="-42180"/>
                    <a:pt x="1365561" y="94244"/>
                    <a:pt x="802952" y="373619"/>
                  </a:cubicBezTo>
                  <a:cubicBezTo>
                    <a:pt x="240343" y="652994"/>
                    <a:pt x="500714" y="1320151"/>
                    <a:pt x="487982" y="1687758"/>
                  </a:cubicBezTo>
                  <a:cubicBezTo>
                    <a:pt x="352329" y="1891237"/>
                    <a:pt x="309273" y="1874798"/>
                    <a:pt x="0" y="2147725"/>
                  </a:cubicBezTo>
                  <a:cubicBezTo>
                    <a:pt x="405021" y="2298033"/>
                    <a:pt x="580106" y="2367762"/>
                    <a:pt x="730484" y="2432371"/>
                  </a:cubicBezTo>
                  <a:cubicBezTo>
                    <a:pt x="954478" y="3792721"/>
                    <a:pt x="4725721" y="3357166"/>
                    <a:pt x="5626130" y="3067728"/>
                  </a:cubicBezTo>
                  <a:cubicBezTo>
                    <a:pt x="6526539" y="2778290"/>
                    <a:pt x="6426685" y="1205114"/>
                    <a:pt x="6132936" y="695744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rgbClr val="697DA9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4" name="PA_库_文本框 183"/>
            <p:cNvSpPr txBox="1"/>
            <p:nvPr>
              <p:custDataLst>
                <p:tags r:id="rId8"/>
              </p:custDataLst>
            </p:nvPr>
          </p:nvSpPr>
          <p:spPr>
            <a:xfrm>
              <a:off x="5694014" y="1153626"/>
              <a:ext cx="5109864" cy="29585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3200" dirty="0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Xin </a:t>
              </a:r>
              <a:r>
                <a:rPr lang="en-US" altLang="zh-CN" sz="3200" dirty="0" err="1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chào</a:t>
              </a:r>
              <a:r>
                <a:rPr lang="en-US" altLang="zh-CN" sz="3200" dirty="0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3200" dirty="0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bạn</a:t>
              </a:r>
              <a:r>
                <a:rPr lang="en-US" altLang="zh-CN" sz="3200" dirty="0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3200" dirty="0" err="1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tớ</a:t>
              </a:r>
              <a:r>
                <a:rPr lang="en-US" altLang="zh-CN" sz="3200" dirty="0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là</a:t>
              </a:r>
              <a:r>
                <a:rPr lang="en-US" altLang="zh-CN" sz="3200" dirty="0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khủng</a:t>
              </a:r>
              <a:r>
                <a:rPr lang="en-US" altLang="zh-CN" sz="3200" dirty="0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 long Lucy. </a:t>
              </a:r>
              <a:r>
                <a:rPr lang="en-US" altLang="zh-CN" sz="3200" dirty="0" err="1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Hôm</a:t>
              </a:r>
              <a:r>
                <a:rPr lang="en-US" altLang="zh-CN" sz="3200" dirty="0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 nay, </a:t>
              </a:r>
              <a:r>
                <a:rPr lang="en-US" altLang="zh-CN" sz="3200" dirty="0" err="1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rất</a:t>
              </a:r>
              <a:r>
                <a:rPr lang="en-US" altLang="zh-CN" sz="3200" dirty="0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vui</a:t>
              </a:r>
              <a:r>
                <a:rPr lang="en-US" altLang="zh-CN" sz="3200" dirty="0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khi</a:t>
              </a:r>
              <a:r>
                <a:rPr lang="en-US" altLang="zh-CN" sz="3200" dirty="0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được</a:t>
              </a:r>
              <a:r>
                <a:rPr lang="en-US" altLang="zh-CN" sz="3200" dirty="0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tham</a:t>
              </a:r>
              <a:r>
                <a:rPr lang="en-US" altLang="zh-CN" sz="3200" dirty="0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gia</a:t>
              </a:r>
              <a:r>
                <a:rPr lang="en-US" altLang="zh-CN" sz="3200" dirty="0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tiết</a:t>
              </a:r>
              <a:r>
                <a:rPr lang="en-US" altLang="zh-CN" sz="3200" dirty="0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học</a:t>
              </a:r>
              <a:r>
                <a:rPr lang="en-US" altLang="zh-CN" sz="3200" dirty="0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 LTVC </a:t>
              </a:r>
              <a:r>
                <a:rPr lang="en-US" altLang="zh-CN" sz="3200" dirty="0" err="1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với</a:t>
              </a:r>
              <a:r>
                <a:rPr lang="en-US" altLang="zh-CN" sz="3200" dirty="0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3200" dirty="0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bạn</a:t>
              </a:r>
              <a:r>
                <a:rPr lang="en-US" altLang="zh-CN" sz="3200" dirty="0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186" name="组合 185"/>
          <p:cNvGrpSpPr/>
          <p:nvPr/>
        </p:nvGrpSpPr>
        <p:grpSpPr>
          <a:xfrm>
            <a:off x="2517990" y="5397598"/>
            <a:ext cx="2916000" cy="155561"/>
            <a:chOff x="1232575" y="5597856"/>
            <a:chExt cx="2916000" cy="155561"/>
          </a:xfrm>
        </p:grpSpPr>
        <p:sp>
          <p:nvSpPr>
            <p:cNvPr id="187" name="任意多边形 186"/>
            <p:cNvSpPr/>
            <p:nvPr/>
          </p:nvSpPr>
          <p:spPr>
            <a:xfrm>
              <a:off x="1232575" y="5597856"/>
              <a:ext cx="2916000" cy="33630"/>
            </a:xfrm>
            <a:custGeom>
              <a:avLst/>
              <a:gdLst>
                <a:gd name="connsiteX0" fmla="*/ 0 w 6074229"/>
                <a:gd name="connsiteY0" fmla="*/ 0 h 39188"/>
                <a:gd name="connsiteX1" fmla="*/ 1685109 w 6074229"/>
                <a:gd name="connsiteY1" fmla="*/ 13063 h 39188"/>
                <a:gd name="connsiteX2" fmla="*/ 3775166 w 6074229"/>
                <a:gd name="connsiteY2" fmla="*/ 39188 h 39188"/>
                <a:gd name="connsiteX3" fmla="*/ 5133703 w 6074229"/>
                <a:gd name="connsiteY3" fmla="*/ 26125 h 39188"/>
                <a:gd name="connsiteX4" fmla="*/ 6074229 w 6074229"/>
                <a:gd name="connsiteY4" fmla="*/ 13063 h 39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74229" h="39188">
                  <a:moveTo>
                    <a:pt x="0" y="0"/>
                  </a:moveTo>
                  <a:lnTo>
                    <a:pt x="1685109" y="13063"/>
                  </a:lnTo>
                  <a:lnTo>
                    <a:pt x="3775166" y="39188"/>
                  </a:lnTo>
                  <a:lnTo>
                    <a:pt x="5133703" y="26125"/>
                  </a:lnTo>
                  <a:lnTo>
                    <a:pt x="6074229" y="13063"/>
                  </a:lnTo>
                </a:path>
              </a:pathLst>
            </a:custGeom>
            <a:noFill/>
            <a:ln w="25400" cap="rnd">
              <a:solidFill>
                <a:schemeClr val="accent1">
                  <a:lumMod val="50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8" name="任意多边形 187"/>
            <p:cNvSpPr/>
            <p:nvPr/>
          </p:nvSpPr>
          <p:spPr>
            <a:xfrm>
              <a:off x="1445773" y="5615641"/>
              <a:ext cx="210987" cy="129682"/>
            </a:xfrm>
            <a:custGeom>
              <a:avLst/>
              <a:gdLst>
                <a:gd name="connsiteX0" fmla="*/ 210987 w 210987"/>
                <a:gd name="connsiteY0" fmla="*/ 0 h 151115"/>
                <a:gd name="connsiteX1" fmla="*/ 15044 w 210987"/>
                <a:gd name="connsiteY1" fmla="*/ 143692 h 151115"/>
                <a:gd name="connsiteX2" fmla="*/ 28107 w 210987"/>
                <a:gd name="connsiteY2" fmla="*/ 117566 h 151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0987" h="151115">
                  <a:moveTo>
                    <a:pt x="210987" y="0"/>
                  </a:moveTo>
                  <a:cubicBezTo>
                    <a:pt x="128255" y="62049"/>
                    <a:pt x="45524" y="124098"/>
                    <a:pt x="15044" y="143692"/>
                  </a:cubicBezTo>
                  <a:cubicBezTo>
                    <a:pt x="-15436" y="163286"/>
                    <a:pt x="6335" y="140426"/>
                    <a:pt x="28107" y="117566"/>
                  </a:cubicBezTo>
                </a:path>
              </a:pathLst>
            </a:custGeom>
            <a:noFill/>
            <a:ln w="19050" cap="rnd">
              <a:solidFill>
                <a:schemeClr val="accent1">
                  <a:lumMod val="50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9" name="任意多边形 188"/>
            <p:cNvSpPr/>
            <p:nvPr/>
          </p:nvSpPr>
          <p:spPr>
            <a:xfrm>
              <a:off x="1739958" y="5620119"/>
              <a:ext cx="197130" cy="123884"/>
            </a:xfrm>
            <a:custGeom>
              <a:avLst/>
              <a:gdLst>
                <a:gd name="connsiteX0" fmla="*/ 210987 w 210987"/>
                <a:gd name="connsiteY0" fmla="*/ 0 h 151115"/>
                <a:gd name="connsiteX1" fmla="*/ 15044 w 210987"/>
                <a:gd name="connsiteY1" fmla="*/ 143692 h 151115"/>
                <a:gd name="connsiteX2" fmla="*/ 28107 w 210987"/>
                <a:gd name="connsiteY2" fmla="*/ 117566 h 151115"/>
                <a:gd name="connsiteX0" fmla="*/ 197130 w 197130"/>
                <a:gd name="connsiteY0" fmla="*/ 0 h 144359"/>
                <a:gd name="connsiteX1" fmla="*/ 1187 w 197130"/>
                <a:gd name="connsiteY1" fmla="*/ 143692 h 144359"/>
                <a:gd name="connsiteX2" fmla="*/ 115850 w 197130"/>
                <a:gd name="connsiteY2" fmla="*/ 51825 h 144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130" h="144359">
                  <a:moveTo>
                    <a:pt x="197130" y="0"/>
                  </a:moveTo>
                  <a:cubicBezTo>
                    <a:pt x="114398" y="62049"/>
                    <a:pt x="14734" y="135055"/>
                    <a:pt x="1187" y="143692"/>
                  </a:cubicBezTo>
                  <a:cubicBezTo>
                    <a:pt x="-12360" y="152329"/>
                    <a:pt x="94078" y="74685"/>
                    <a:pt x="115850" y="51825"/>
                  </a:cubicBezTo>
                </a:path>
              </a:pathLst>
            </a:custGeom>
            <a:noFill/>
            <a:ln w="19050" cap="rnd">
              <a:solidFill>
                <a:schemeClr val="accent1">
                  <a:lumMod val="50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0" name="任意多边形 189"/>
            <p:cNvSpPr/>
            <p:nvPr/>
          </p:nvSpPr>
          <p:spPr>
            <a:xfrm>
              <a:off x="2025081" y="5604211"/>
              <a:ext cx="161365" cy="128221"/>
            </a:xfrm>
            <a:custGeom>
              <a:avLst/>
              <a:gdLst>
                <a:gd name="connsiteX0" fmla="*/ 161365 w 161365"/>
                <a:gd name="connsiteY0" fmla="*/ 0 h 149412"/>
                <a:gd name="connsiteX1" fmla="*/ 0 w 161365"/>
                <a:gd name="connsiteY1" fmla="*/ 149412 h 149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1365" h="149412">
                  <a:moveTo>
                    <a:pt x="161365" y="0"/>
                  </a:moveTo>
                  <a:lnTo>
                    <a:pt x="0" y="149412"/>
                  </a:lnTo>
                </a:path>
              </a:pathLst>
            </a:custGeom>
            <a:noFill/>
            <a:ln w="19050" cap="rnd">
              <a:solidFill>
                <a:schemeClr val="accent1">
                  <a:lumMod val="50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1" name="任意多边形 190"/>
            <p:cNvSpPr/>
            <p:nvPr/>
          </p:nvSpPr>
          <p:spPr>
            <a:xfrm>
              <a:off x="2258194" y="5616648"/>
              <a:ext cx="210987" cy="129682"/>
            </a:xfrm>
            <a:custGeom>
              <a:avLst/>
              <a:gdLst>
                <a:gd name="connsiteX0" fmla="*/ 210987 w 210987"/>
                <a:gd name="connsiteY0" fmla="*/ 0 h 151115"/>
                <a:gd name="connsiteX1" fmla="*/ 15044 w 210987"/>
                <a:gd name="connsiteY1" fmla="*/ 143692 h 151115"/>
                <a:gd name="connsiteX2" fmla="*/ 28107 w 210987"/>
                <a:gd name="connsiteY2" fmla="*/ 117566 h 151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0987" h="151115">
                  <a:moveTo>
                    <a:pt x="210987" y="0"/>
                  </a:moveTo>
                  <a:cubicBezTo>
                    <a:pt x="128255" y="62049"/>
                    <a:pt x="45524" y="124098"/>
                    <a:pt x="15044" y="143692"/>
                  </a:cubicBezTo>
                  <a:cubicBezTo>
                    <a:pt x="-15436" y="163286"/>
                    <a:pt x="6335" y="140426"/>
                    <a:pt x="28107" y="117566"/>
                  </a:cubicBezTo>
                </a:path>
              </a:pathLst>
            </a:custGeom>
            <a:noFill/>
            <a:ln w="19050" cap="rnd">
              <a:solidFill>
                <a:schemeClr val="accent1">
                  <a:lumMod val="50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2" name="任意多边形 191"/>
            <p:cNvSpPr/>
            <p:nvPr/>
          </p:nvSpPr>
          <p:spPr>
            <a:xfrm>
              <a:off x="2552379" y="5621127"/>
              <a:ext cx="197130" cy="123884"/>
            </a:xfrm>
            <a:custGeom>
              <a:avLst/>
              <a:gdLst>
                <a:gd name="connsiteX0" fmla="*/ 210987 w 210987"/>
                <a:gd name="connsiteY0" fmla="*/ 0 h 151115"/>
                <a:gd name="connsiteX1" fmla="*/ 15044 w 210987"/>
                <a:gd name="connsiteY1" fmla="*/ 143692 h 151115"/>
                <a:gd name="connsiteX2" fmla="*/ 28107 w 210987"/>
                <a:gd name="connsiteY2" fmla="*/ 117566 h 151115"/>
                <a:gd name="connsiteX0" fmla="*/ 197130 w 197130"/>
                <a:gd name="connsiteY0" fmla="*/ 0 h 144359"/>
                <a:gd name="connsiteX1" fmla="*/ 1187 w 197130"/>
                <a:gd name="connsiteY1" fmla="*/ 143692 h 144359"/>
                <a:gd name="connsiteX2" fmla="*/ 115850 w 197130"/>
                <a:gd name="connsiteY2" fmla="*/ 51825 h 144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130" h="144359">
                  <a:moveTo>
                    <a:pt x="197130" y="0"/>
                  </a:moveTo>
                  <a:cubicBezTo>
                    <a:pt x="114398" y="62049"/>
                    <a:pt x="14734" y="135055"/>
                    <a:pt x="1187" y="143692"/>
                  </a:cubicBezTo>
                  <a:cubicBezTo>
                    <a:pt x="-12360" y="152329"/>
                    <a:pt x="94078" y="74685"/>
                    <a:pt x="115850" y="51825"/>
                  </a:cubicBezTo>
                </a:path>
              </a:pathLst>
            </a:custGeom>
            <a:noFill/>
            <a:ln w="19050" cap="rnd">
              <a:solidFill>
                <a:schemeClr val="accent1">
                  <a:lumMod val="50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3" name="任意多边形 192"/>
            <p:cNvSpPr/>
            <p:nvPr/>
          </p:nvSpPr>
          <p:spPr>
            <a:xfrm>
              <a:off x="2837502" y="5605218"/>
              <a:ext cx="161365" cy="128221"/>
            </a:xfrm>
            <a:custGeom>
              <a:avLst/>
              <a:gdLst>
                <a:gd name="connsiteX0" fmla="*/ 161365 w 161365"/>
                <a:gd name="connsiteY0" fmla="*/ 0 h 149412"/>
                <a:gd name="connsiteX1" fmla="*/ 0 w 161365"/>
                <a:gd name="connsiteY1" fmla="*/ 149412 h 149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1365" h="149412">
                  <a:moveTo>
                    <a:pt x="161365" y="0"/>
                  </a:moveTo>
                  <a:lnTo>
                    <a:pt x="0" y="149412"/>
                  </a:lnTo>
                </a:path>
              </a:pathLst>
            </a:custGeom>
            <a:noFill/>
            <a:ln w="19050" cap="rnd">
              <a:solidFill>
                <a:schemeClr val="accent1">
                  <a:lumMod val="50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4" name="任意多边形 193"/>
            <p:cNvSpPr/>
            <p:nvPr/>
          </p:nvSpPr>
          <p:spPr>
            <a:xfrm>
              <a:off x="3123414" y="5623735"/>
              <a:ext cx="210987" cy="129682"/>
            </a:xfrm>
            <a:custGeom>
              <a:avLst/>
              <a:gdLst>
                <a:gd name="connsiteX0" fmla="*/ 210987 w 210987"/>
                <a:gd name="connsiteY0" fmla="*/ 0 h 151115"/>
                <a:gd name="connsiteX1" fmla="*/ 15044 w 210987"/>
                <a:gd name="connsiteY1" fmla="*/ 143692 h 151115"/>
                <a:gd name="connsiteX2" fmla="*/ 28107 w 210987"/>
                <a:gd name="connsiteY2" fmla="*/ 117566 h 151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0987" h="151115">
                  <a:moveTo>
                    <a:pt x="210987" y="0"/>
                  </a:moveTo>
                  <a:cubicBezTo>
                    <a:pt x="128255" y="62049"/>
                    <a:pt x="45524" y="124098"/>
                    <a:pt x="15044" y="143692"/>
                  </a:cubicBezTo>
                  <a:cubicBezTo>
                    <a:pt x="-15436" y="163286"/>
                    <a:pt x="6335" y="140426"/>
                    <a:pt x="28107" y="117566"/>
                  </a:cubicBezTo>
                </a:path>
              </a:pathLst>
            </a:custGeom>
            <a:noFill/>
            <a:ln w="19050" cap="rnd">
              <a:solidFill>
                <a:schemeClr val="accent1">
                  <a:lumMod val="50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5" name="任意多边形 194"/>
            <p:cNvSpPr/>
            <p:nvPr/>
          </p:nvSpPr>
          <p:spPr>
            <a:xfrm>
              <a:off x="3417599" y="5628214"/>
              <a:ext cx="197130" cy="123884"/>
            </a:xfrm>
            <a:custGeom>
              <a:avLst/>
              <a:gdLst>
                <a:gd name="connsiteX0" fmla="*/ 210987 w 210987"/>
                <a:gd name="connsiteY0" fmla="*/ 0 h 151115"/>
                <a:gd name="connsiteX1" fmla="*/ 15044 w 210987"/>
                <a:gd name="connsiteY1" fmla="*/ 143692 h 151115"/>
                <a:gd name="connsiteX2" fmla="*/ 28107 w 210987"/>
                <a:gd name="connsiteY2" fmla="*/ 117566 h 151115"/>
                <a:gd name="connsiteX0" fmla="*/ 197130 w 197130"/>
                <a:gd name="connsiteY0" fmla="*/ 0 h 144359"/>
                <a:gd name="connsiteX1" fmla="*/ 1187 w 197130"/>
                <a:gd name="connsiteY1" fmla="*/ 143692 h 144359"/>
                <a:gd name="connsiteX2" fmla="*/ 115850 w 197130"/>
                <a:gd name="connsiteY2" fmla="*/ 51825 h 144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130" h="144359">
                  <a:moveTo>
                    <a:pt x="197130" y="0"/>
                  </a:moveTo>
                  <a:cubicBezTo>
                    <a:pt x="114398" y="62049"/>
                    <a:pt x="14734" y="135055"/>
                    <a:pt x="1187" y="143692"/>
                  </a:cubicBezTo>
                  <a:cubicBezTo>
                    <a:pt x="-12360" y="152329"/>
                    <a:pt x="94078" y="74685"/>
                    <a:pt x="115850" y="51825"/>
                  </a:cubicBezTo>
                </a:path>
              </a:pathLst>
            </a:custGeom>
            <a:noFill/>
            <a:ln w="19050" cap="rnd">
              <a:solidFill>
                <a:schemeClr val="accent1">
                  <a:lumMod val="50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6" name="任意多边形 195"/>
            <p:cNvSpPr/>
            <p:nvPr/>
          </p:nvSpPr>
          <p:spPr>
            <a:xfrm>
              <a:off x="3702722" y="5612305"/>
              <a:ext cx="161365" cy="128221"/>
            </a:xfrm>
            <a:custGeom>
              <a:avLst/>
              <a:gdLst>
                <a:gd name="connsiteX0" fmla="*/ 161365 w 161365"/>
                <a:gd name="connsiteY0" fmla="*/ 0 h 149412"/>
                <a:gd name="connsiteX1" fmla="*/ 0 w 161365"/>
                <a:gd name="connsiteY1" fmla="*/ 149412 h 149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1365" h="149412">
                  <a:moveTo>
                    <a:pt x="161365" y="0"/>
                  </a:moveTo>
                  <a:lnTo>
                    <a:pt x="0" y="149412"/>
                  </a:lnTo>
                </a:path>
              </a:pathLst>
            </a:custGeom>
            <a:noFill/>
            <a:ln w="19050" cap="rnd">
              <a:solidFill>
                <a:schemeClr val="accent1">
                  <a:lumMod val="50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D3763D8-03D9-4029-9F94-BCD95F7F33AF}"/>
              </a:ext>
            </a:extLst>
          </p:cNvPr>
          <p:cNvGrpSpPr/>
          <p:nvPr/>
        </p:nvGrpSpPr>
        <p:grpSpPr>
          <a:xfrm>
            <a:off x="4703014" y="634227"/>
            <a:ext cx="6340891" cy="3371045"/>
            <a:chOff x="4685980" y="3056251"/>
            <a:chExt cx="6340891" cy="3371045"/>
          </a:xfrm>
        </p:grpSpPr>
        <p:sp>
          <p:nvSpPr>
            <p:cNvPr id="76" name="PA_库_任意多边形 184">
              <a:extLst>
                <a:ext uri="{FF2B5EF4-FFF2-40B4-BE49-F238E27FC236}">
                  <a16:creationId xmlns:a16="http://schemas.microsoft.com/office/drawing/2014/main" id="{B746F27C-24A3-4DDC-9BAB-A7C80A5D16BC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4685980" y="3056251"/>
              <a:ext cx="6340891" cy="3371045"/>
            </a:xfrm>
            <a:custGeom>
              <a:avLst/>
              <a:gdLst>
                <a:gd name="connsiteX0" fmla="*/ 6111936 w 6416813"/>
                <a:gd name="connsiteY0" fmla="*/ 519638 h 3001581"/>
                <a:gd name="connsiteX1" fmla="*/ 3290358 w 6416813"/>
                <a:gd name="connsiteY1" fmla="*/ 23250 h 3001581"/>
                <a:gd name="connsiteX2" fmla="*/ 103021 w 6416813"/>
                <a:gd name="connsiteY2" fmla="*/ 1029090 h 3001581"/>
                <a:gd name="connsiteX3" fmla="*/ 769227 w 6416813"/>
                <a:gd name="connsiteY3" fmla="*/ 2531318 h 3001581"/>
                <a:gd name="connsiteX4" fmla="*/ 272838 w 6416813"/>
                <a:gd name="connsiteY4" fmla="*/ 3001581 h 3001581"/>
                <a:gd name="connsiteX5" fmla="*/ 1539936 w 6416813"/>
                <a:gd name="connsiteY5" fmla="*/ 2688072 h 3001581"/>
                <a:gd name="connsiteX6" fmla="*/ 5824553 w 6416813"/>
                <a:gd name="connsiteY6" fmla="*/ 2648884 h 3001581"/>
                <a:gd name="connsiteX7" fmla="*/ 6111936 w 6416813"/>
                <a:gd name="connsiteY7" fmla="*/ 519638 h 3001581"/>
                <a:gd name="connsiteX0" fmla="*/ 6111936 w 6416813"/>
                <a:gd name="connsiteY0" fmla="*/ 519638 h 3001581"/>
                <a:gd name="connsiteX1" fmla="*/ 3290358 w 6416813"/>
                <a:gd name="connsiteY1" fmla="*/ 23250 h 3001581"/>
                <a:gd name="connsiteX2" fmla="*/ 103021 w 6416813"/>
                <a:gd name="connsiteY2" fmla="*/ 1029090 h 3001581"/>
                <a:gd name="connsiteX3" fmla="*/ 769227 w 6416813"/>
                <a:gd name="connsiteY3" fmla="*/ 2531318 h 3001581"/>
                <a:gd name="connsiteX4" fmla="*/ 272838 w 6416813"/>
                <a:gd name="connsiteY4" fmla="*/ 3001581 h 3001581"/>
                <a:gd name="connsiteX5" fmla="*/ 1539936 w 6416813"/>
                <a:gd name="connsiteY5" fmla="*/ 2688072 h 3001581"/>
                <a:gd name="connsiteX6" fmla="*/ 5824553 w 6416813"/>
                <a:gd name="connsiteY6" fmla="*/ 2648884 h 3001581"/>
                <a:gd name="connsiteX7" fmla="*/ 6111936 w 6416813"/>
                <a:gd name="connsiteY7" fmla="*/ 519638 h 3001581"/>
                <a:gd name="connsiteX0" fmla="*/ 6111936 w 6416813"/>
                <a:gd name="connsiteY0" fmla="*/ 519638 h 3001581"/>
                <a:gd name="connsiteX1" fmla="*/ 3290358 w 6416813"/>
                <a:gd name="connsiteY1" fmla="*/ 23250 h 3001581"/>
                <a:gd name="connsiteX2" fmla="*/ 103021 w 6416813"/>
                <a:gd name="connsiteY2" fmla="*/ 1029090 h 3001581"/>
                <a:gd name="connsiteX3" fmla="*/ 769227 w 6416813"/>
                <a:gd name="connsiteY3" fmla="*/ 2531318 h 3001581"/>
                <a:gd name="connsiteX4" fmla="*/ 272838 w 6416813"/>
                <a:gd name="connsiteY4" fmla="*/ 3001581 h 3001581"/>
                <a:gd name="connsiteX5" fmla="*/ 1539936 w 6416813"/>
                <a:gd name="connsiteY5" fmla="*/ 2688072 h 3001581"/>
                <a:gd name="connsiteX6" fmla="*/ 5824553 w 6416813"/>
                <a:gd name="connsiteY6" fmla="*/ 2648884 h 3001581"/>
                <a:gd name="connsiteX7" fmla="*/ 6111936 w 6416813"/>
                <a:gd name="connsiteY7" fmla="*/ 519638 h 3001581"/>
                <a:gd name="connsiteX0" fmla="*/ 6072123 w 6377000"/>
                <a:gd name="connsiteY0" fmla="*/ 519638 h 3001581"/>
                <a:gd name="connsiteX1" fmla="*/ 3250545 w 6377000"/>
                <a:gd name="connsiteY1" fmla="*/ 23250 h 3001581"/>
                <a:gd name="connsiteX2" fmla="*/ 63208 w 6377000"/>
                <a:gd name="connsiteY2" fmla="*/ 1029090 h 3001581"/>
                <a:gd name="connsiteX3" fmla="*/ 729414 w 6377000"/>
                <a:gd name="connsiteY3" fmla="*/ 2531318 h 3001581"/>
                <a:gd name="connsiteX4" fmla="*/ 233025 w 6377000"/>
                <a:gd name="connsiteY4" fmla="*/ 3001581 h 3001581"/>
                <a:gd name="connsiteX5" fmla="*/ 1500123 w 6377000"/>
                <a:gd name="connsiteY5" fmla="*/ 2688072 h 3001581"/>
                <a:gd name="connsiteX6" fmla="*/ 5784740 w 6377000"/>
                <a:gd name="connsiteY6" fmla="*/ 2648884 h 3001581"/>
                <a:gd name="connsiteX7" fmla="*/ 6072123 w 6377000"/>
                <a:gd name="connsiteY7" fmla="*/ 519638 h 3001581"/>
                <a:gd name="connsiteX0" fmla="*/ 6202752 w 6463800"/>
                <a:gd name="connsiteY0" fmla="*/ 673348 h 2985474"/>
                <a:gd name="connsiteX1" fmla="*/ 3250545 w 6463800"/>
                <a:gd name="connsiteY1" fmla="*/ 7143 h 2985474"/>
                <a:gd name="connsiteX2" fmla="*/ 63208 w 6463800"/>
                <a:gd name="connsiteY2" fmla="*/ 1012983 h 2985474"/>
                <a:gd name="connsiteX3" fmla="*/ 729414 w 6463800"/>
                <a:gd name="connsiteY3" fmla="*/ 2515211 h 2985474"/>
                <a:gd name="connsiteX4" fmla="*/ 233025 w 6463800"/>
                <a:gd name="connsiteY4" fmla="*/ 2985474 h 2985474"/>
                <a:gd name="connsiteX5" fmla="*/ 1500123 w 6463800"/>
                <a:gd name="connsiteY5" fmla="*/ 2671965 h 2985474"/>
                <a:gd name="connsiteX6" fmla="*/ 5784740 w 6463800"/>
                <a:gd name="connsiteY6" fmla="*/ 2632777 h 2985474"/>
                <a:gd name="connsiteX7" fmla="*/ 6202752 w 6463800"/>
                <a:gd name="connsiteY7" fmla="*/ 673348 h 2985474"/>
                <a:gd name="connsiteX0" fmla="*/ 6202752 w 6463800"/>
                <a:gd name="connsiteY0" fmla="*/ 673348 h 3037725"/>
                <a:gd name="connsiteX1" fmla="*/ 3250545 w 6463800"/>
                <a:gd name="connsiteY1" fmla="*/ 7143 h 3037725"/>
                <a:gd name="connsiteX2" fmla="*/ 63208 w 6463800"/>
                <a:gd name="connsiteY2" fmla="*/ 1012983 h 3037725"/>
                <a:gd name="connsiteX3" fmla="*/ 729414 w 6463800"/>
                <a:gd name="connsiteY3" fmla="*/ 2515211 h 3037725"/>
                <a:gd name="connsiteX4" fmla="*/ 533471 w 6463800"/>
                <a:gd name="connsiteY4" fmla="*/ 3037725 h 3037725"/>
                <a:gd name="connsiteX5" fmla="*/ 1500123 w 6463800"/>
                <a:gd name="connsiteY5" fmla="*/ 2671965 h 3037725"/>
                <a:gd name="connsiteX6" fmla="*/ 5784740 w 6463800"/>
                <a:gd name="connsiteY6" fmla="*/ 2632777 h 3037725"/>
                <a:gd name="connsiteX7" fmla="*/ 6202752 w 6463800"/>
                <a:gd name="connsiteY7" fmla="*/ 673348 h 3037725"/>
                <a:gd name="connsiteX0" fmla="*/ 6202752 w 6399662"/>
                <a:gd name="connsiteY0" fmla="*/ 673568 h 3037945"/>
                <a:gd name="connsiteX1" fmla="*/ 3250545 w 6399662"/>
                <a:gd name="connsiteY1" fmla="*/ 7363 h 3037945"/>
                <a:gd name="connsiteX2" fmla="*/ 63208 w 6399662"/>
                <a:gd name="connsiteY2" fmla="*/ 1013203 h 3037945"/>
                <a:gd name="connsiteX3" fmla="*/ 729414 w 6399662"/>
                <a:gd name="connsiteY3" fmla="*/ 2515431 h 3037945"/>
                <a:gd name="connsiteX4" fmla="*/ 533471 w 6399662"/>
                <a:gd name="connsiteY4" fmla="*/ 3037945 h 3037945"/>
                <a:gd name="connsiteX5" fmla="*/ 1500123 w 6399662"/>
                <a:gd name="connsiteY5" fmla="*/ 2672185 h 3037945"/>
                <a:gd name="connsiteX6" fmla="*/ 5614923 w 6399662"/>
                <a:gd name="connsiteY6" fmla="*/ 2698311 h 3037945"/>
                <a:gd name="connsiteX7" fmla="*/ 6202752 w 6399662"/>
                <a:gd name="connsiteY7" fmla="*/ 673568 h 3037945"/>
                <a:gd name="connsiteX0" fmla="*/ 6202752 w 6427727"/>
                <a:gd name="connsiteY0" fmla="*/ 673568 h 3037945"/>
                <a:gd name="connsiteX1" fmla="*/ 3250545 w 6427727"/>
                <a:gd name="connsiteY1" fmla="*/ 7363 h 3037945"/>
                <a:gd name="connsiteX2" fmla="*/ 63208 w 6427727"/>
                <a:gd name="connsiteY2" fmla="*/ 1013203 h 3037945"/>
                <a:gd name="connsiteX3" fmla="*/ 729414 w 6427727"/>
                <a:gd name="connsiteY3" fmla="*/ 2515431 h 3037945"/>
                <a:gd name="connsiteX4" fmla="*/ 533471 w 6427727"/>
                <a:gd name="connsiteY4" fmla="*/ 3037945 h 3037945"/>
                <a:gd name="connsiteX5" fmla="*/ 1500123 w 6427727"/>
                <a:gd name="connsiteY5" fmla="*/ 2672185 h 3037945"/>
                <a:gd name="connsiteX6" fmla="*/ 5614923 w 6427727"/>
                <a:gd name="connsiteY6" fmla="*/ 2698311 h 3037945"/>
                <a:gd name="connsiteX7" fmla="*/ 6202752 w 6427727"/>
                <a:gd name="connsiteY7" fmla="*/ 673568 h 3037945"/>
                <a:gd name="connsiteX0" fmla="*/ 6202752 w 6427727"/>
                <a:gd name="connsiteY0" fmla="*/ 666268 h 3030645"/>
                <a:gd name="connsiteX1" fmla="*/ 3250545 w 6427727"/>
                <a:gd name="connsiteY1" fmla="*/ 63 h 3030645"/>
                <a:gd name="connsiteX2" fmla="*/ 63208 w 6427727"/>
                <a:gd name="connsiteY2" fmla="*/ 1005903 h 3030645"/>
                <a:gd name="connsiteX3" fmla="*/ 729414 w 6427727"/>
                <a:gd name="connsiteY3" fmla="*/ 2508131 h 3030645"/>
                <a:gd name="connsiteX4" fmla="*/ 533471 w 6427727"/>
                <a:gd name="connsiteY4" fmla="*/ 3030645 h 3030645"/>
                <a:gd name="connsiteX5" fmla="*/ 1500123 w 6427727"/>
                <a:gd name="connsiteY5" fmla="*/ 2664885 h 3030645"/>
                <a:gd name="connsiteX6" fmla="*/ 5614923 w 6427727"/>
                <a:gd name="connsiteY6" fmla="*/ 2691011 h 3030645"/>
                <a:gd name="connsiteX7" fmla="*/ 6202752 w 6427727"/>
                <a:gd name="connsiteY7" fmla="*/ 666268 h 3030645"/>
                <a:gd name="connsiteX0" fmla="*/ 6202752 w 6445028"/>
                <a:gd name="connsiteY0" fmla="*/ 666309 h 3030686"/>
                <a:gd name="connsiteX1" fmla="*/ 3250545 w 6445028"/>
                <a:gd name="connsiteY1" fmla="*/ 104 h 3030686"/>
                <a:gd name="connsiteX2" fmla="*/ 63208 w 6445028"/>
                <a:gd name="connsiteY2" fmla="*/ 1005944 h 3030686"/>
                <a:gd name="connsiteX3" fmla="*/ 729414 w 6445028"/>
                <a:gd name="connsiteY3" fmla="*/ 2508172 h 3030686"/>
                <a:gd name="connsiteX4" fmla="*/ 533471 w 6445028"/>
                <a:gd name="connsiteY4" fmla="*/ 3030686 h 3030686"/>
                <a:gd name="connsiteX5" fmla="*/ 1500123 w 6445028"/>
                <a:gd name="connsiteY5" fmla="*/ 2664926 h 3030686"/>
                <a:gd name="connsiteX6" fmla="*/ 5614923 w 6445028"/>
                <a:gd name="connsiteY6" fmla="*/ 2691052 h 3030686"/>
                <a:gd name="connsiteX7" fmla="*/ 6202752 w 6445028"/>
                <a:gd name="connsiteY7" fmla="*/ 666309 h 3030686"/>
                <a:gd name="connsiteX0" fmla="*/ 6202752 w 6445028"/>
                <a:gd name="connsiteY0" fmla="*/ 666309 h 2805650"/>
                <a:gd name="connsiteX1" fmla="*/ 3250545 w 6445028"/>
                <a:gd name="connsiteY1" fmla="*/ 104 h 2805650"/>
                <a:gd name="connsiteX2" fmla="*/ 63208 w 6445028"/>
                <a:gd name="connsiteY2" fmla="*/ 1005944 h 2805650"/>
                <a:gd name="connsiteX3" fmla="*/ 729414 w 6445028"/>
                <a:gd name="connsiteY3" fmla="*/ 2508172 h 2805650"/>
                <a:gd name="connsiteX4" fmla="*/ 23517 w 6445028"/>
                <a:gd name="connsiteY4" fmla="*/ 2731748 h 2805650"/>
                <a:gd name="connsiteX5" fmla="*/ 1500123 w 6445028"/>
                <a:gd name="connsiteY5" fmla="*/ 2664926 h 2805650"/>
                <a:gd name="connsiteX6" fmla="*/ 5614923 w 6445028"/>
                <a:gd name="connsiteY6" fmla="*/ 2691052 h 2805650"/>
                <a:gd name="connsiteX7" fmla="*/ 6202752 w 6445028"/>
                <a:gd name="connsiteY7" fmla="*/ 666309 h 2805650"/>
                <a:gd name="connsiteX0" fmla="*/ 6293740 w 6536016"/>
                <a:gd name="connsiteY0" fmla="*/ 666309 h 2805650"/>
                <a:gd name="connsiteX1" fmla="*/ 3341533 w 6536016"/>
                <a:gd name="connsiteY1" fmla="*/ 104 h 2805650"/>
                <a:gd name="connsiteX2" fmla="*/ 154196 w 6536016"/>
                <a:gd name="connsiteY2" fmla="*/ 1005944 h 2805650"/>
                <a:gd name="connsiteX3" fmla="*/ 521464 w 6536016"/>
                <a:gd name="connsiteY3" fmla="*/ 2121311 h 2805650"/>
                <a:gd name="connsiteX4" fmla="*/ 114505 w 6536016"/>
                <a:gd name="connsiteY4" fmla="*/ 2731748 h 2805650"/>
                <a:gd name="connsiteX5" fmla="*/ 1591111 w 6536016"/>
                <a:gd name="connsiteY5" fmla="*/ 2664926 h 2805650"/>
                <a:gd name="connsiteX6" fmla="*/ 5705911 w 6536016"/>
                <a:gd name="connsiteY6" fmla="*/ 2691052 h 2805650"/>
                <a:gd name="connsiteX7" fmla="*/ 6293740 w 6536016"/>
                <a:gd name="connsiteY7" fmla="*/ 666309 h 2805650"/>
                <a:gd name="connsiteX0" fmla="*/ 6293740 w 6524352"/>
                <a:gd name="connsiteY0" fmla="*/ 666309 h 2813024"/>
                <a:gd name="connsiteX1" fmla="*/ 3341533 w 6524352"/>
                <a:gd name="connsiteY1" fmla="*/ 104 h 2813024"/>
                <a:gd name="connsiteX2" fmla="*/ 154196 w 6524352"/>
                <a:gd name="connsiteY2" fmla="*/ 1005944 h 2813024"/>
                <a:gd name="connsiteX3" fmla="*/ 521464 w 6524352"/>
                <a:gd name="connsiteY3" fmla="*/ 2121311 h 2813024"/>
                <a:gd name="connsiteX4" fmla="*/ 114505 w 6524352"/>
                <a:gd name="connsiteY4" fmla="*/ 2731748 h 2813024"/>
                <a:gd name="connsiteX5" fmla="*/ 1169081 w 6524352"/>
                <a:gd name="connsiteY5" fmla="*/ 2541833 h 2813024"/>
                <a:gd name="connsiteX6" fmla="*/ 5705911 w 6524352"/>
                <a:gd name="connsiteY6" fmla="*/ 2691052 h 2813024"/>
                <a:gd name="connsiteX7" fmla="*/ 6293740 w 6524352"/>
                <a:gd name="connsiteY7" fmla="*/ 666309 h 2813024"/>
                <a:gd name="connsiteX0" fmla="*/ 6293740 w 6524352"/>
                <a:gd name="connsiteY0" fmla="*/ 666309 h 2813024"/>
                <a:gd name="connsiteX1" fmla="*/ 3341533 w 6524352"/>
                <a:gd name="connsiteY1" fmla="*/ 104 h 2813024"/>
                <a:gd name="connsiteX2" fmla="*/ 154196 w 6524352"/>
                <a:gd name="connsiteY2" fmla="*/ 1005944 h 2813024"/>
                <a:gd name="connsiteX3" fmla="*/ 521464 w 6524352"/>
                <a:gd name="connsiteY3" fmla="*/ 2121311 h 2813024"/>
                <a:gd name="connsiteX4" fmla="*/ 114505 w 6524352"/>
                <a:gd name="connsiteY4" fmla="*/ 2731748 h 2813024"/>
                <a:gd name="connsiteX5" fmla="*/ 1169081 w 6524352"/>
                <a:gd name="connsiteY5" fmla="*/ 2541833 h 2813024"/>
                <a:gd name="connsiteX6" fmla="*/ 5705911 w 6524352"/>
                <a:gd name="connsiteY6" fmla="*/ 2691052 h 2813024"/>
                <a:gd name="connsiteX7" fmla="*/ 6293740 w 6524352"/>
                <a:gd name="connsiteY7" fmla="*/ 666309 h 2813024"/>
                <a:gd name="connsiteX0" fmla="*/ 6179235 w 6409847"/>
                <a:gd name="connsiteY0" fmla="*/ 677805 h 2824520"/>
                <a:gd name="connsiteX1" fmla="*/ 3227028 w 6409847"/>
                <a:gd name="connsiteY1" fmla="*/ 11600 h 2824520"/>
                <a:gd name="connsiteX2" fmla="*/ 180368 w 6409847"/>
                <a:gd name="connsiteY2" fmla="*/ 401978 h 2824520"/>
                <a:gd name="connsiteX3" fmla="*/ 406959 w 6409847"/>
                <a:gd name="connsiteY3" fmla="*/ 2132807 h 2824520"/>
                <a:gd name="connsiteX4" fmla="*/ 0 w 6409847"/>
                <a:gd name="connsiteY4" fmla="*/ 2743244 h 2824520"/>
                <a:gd name="connsiteX5" fmla="*/ 1054576 w 6409847"/>
                <a:gd name="connsiteY5" fmla="*/ 2553329 h 2824520"/>
                <a:gd name="connsiteX6" fmla="*/ 5591406 w 6409847"/>
                <a:gd name="connsiteY6" fmla="*/ 2702548 h 2824520"/>
                <a:gd name="connsiteX7" fmla="*/ 6179235 w 6409847"/>
                <a:gd name="connsiteY7" fmla="*/ 677805 h 2824520"/>
                <a:gd name="connsiteX0" fmla="*/ 6283237 w 6513849"/>
                <a:gd name="connsiteY0" fmla="*/ 707296 h 2854011"/>
                <a:gd name="connsiteX1" fmla="*/ 3331030 w 6513849"/>
                <a:gd name="connsiteY1" fmla="*/ 41091 h 2854011"/>
                <a:gd name="connsiteX2" fmla="*/ 284370 w 6513849"/>
                <a:gd name="connsiteY2" fmla="*/ 431469 h 2854011"/>
                <a:gd name="connsiteX3" fmla="*/ 510961 w 6513849"/>
                <a:gd name="connsiteY3" fmla="*/ 2162298 h 2854011"/>
                <a:gd name="connsiteX4" fmla="*/ 104002 w 6513849"/>
                <a:gd name="connsiteY4" fmla="*/ 2772735 h 2854011"/>
                <a:gd name="connsiteX5" fmla="*/ 1158578 w 6513849"/>
                <a:gd name="connsiteY5" fmla="*/ 2582820 h 2854011"/>
                <a:gd name="connsiteX6" fmla="*/ 5695408 w 6513849"/>
                <a:gd name="connsiteY6" fmla="*/ 2732039 h 2854011"/>
                <a:gd name="connsiteX7" fmla="*/ 6283237 w 6513849"/>
                <a:gd name="connsiteY7" fmla="*/ 707296 h 2854011"/>
                <a:gd name="connsiteX0" fmla="*/ 6283237 w 6513849"/>
                <a:gd name="connsiteY0" fmla="*/ 707296 h 2854011"/>
                <a:gd name="connsiteX1" fmla="*/ 3331030 w 6513849"/>
                <a:gd name="connsiteY1" fmla="*/ 41091 h 2854011"/>
                <a:gd name="connsiteX2" fmla="*/ 284370 w 6513849"/>
                <a:gd name="connsiteY2" fmla="*/ 431469 h 2854011"/>
                <a:gd name="connsiteX3" fmla="*/ 510961 w 6513849"/>
                <a:gd name="connsiteY3" fmla="*/ 2162298 h 2854011"/>
                <a:gd name="connsiteX4" fmla="*/ 104002 w 6513849"/>
                <a:gd name="connsiteY4" fmla="*/ 2772735 h 2854011"/>
                <a:gd name="connsiteX5" fmla="*/ 1158578 w 6513849"/>
                <a:gd name="connsiteY5" fmla="*/ 2582820 h 2854011"/>
                <a:gd name="connsiteX6" fmla="*/ 5695408 w 6513849"/>
                <a:gd name="connsiteY6" fmla="*/ 2732039 h 2854011"/>
                <a:gd name="connsiteX7" fmla="*/ 6283237 w 6513849"/>
                <a:gd name="connsiteY7" fmla="*/ 707296 h 2854011"/>
                <a:gd name="connsiteX0" fmla="*/ 6283237 w 6513849"/>
                <a:gd name="connsiteY0" fmla="*/ 707296 h 2854011"/>
                <a:gd name="connsiteX1" fmla="*/ 3331030 w 6513849"/>
                <a:gd name="connsiteY1" fmla="*/ 41091 h 2854011"/>
                <a:gd name="connsiteX2" fmla="*/ 284370 w 6513849"/>
                <a:gd name="connsiteY2" fmla="*/ 431469 h 2854011"/>
                <a:gd name="connsiteX3" fmla="*/ 510961 w 6513849"/>
                <a:gd name="connsiteY3" fmla="*/ 2162298 h 2854011"/>
                <a:gd name="connsiteX4" fmla="*/ 104002 w 6513849"/>
                <a:gd name="connsiteY4" fmla="*/ 2772735 h 2854011"/>
                <a:gd name="connsiteX5" fmla="*/ 1158578 w 6513849"/>
                <a:gd name="connsiteY5" fmla="*/ 2582820 h 2854011"/>
                <a:gd name="connsiteX6" fmla="*/ 5695408 w 6513849"/>
                <a:gd name="connsiteY6" fmla="*/ 2732039 h 2854011"/>
                <a:gd name="connsiteX7" fmla="*/ 6283237 w 6513849"/>
                <a:gd name="connsiteY7" fmla="*/ 707296 h 2854011"/>
                <a:gd name="connsiteX0" fmla="*/ 6283237 w 6513849"/>
                <a:gd name="connsiteY0" fmla="*/ 707296 h 2891114"/>
                <a:gd name="connsiteX1" fmla="*/ 3331030 w 6513849"/>
                <a:gd name="connsiteY1" fmla="*/ 41091 h 2891114"/>
                <a:gd name="connsiteX2" fmla="*/ 284370 w 6513849"/>
                <a:gd name="connsiteY2" fmla="*/ 431469 h 2891114"/>
                <a:gd name="connsiteX3" fmla="*/ 510961 w 6513849"/>
                <a:gd name="connsiteY3" fmla="*/ 2162298 h 2891114"/>
                <a:gd name="connsiteX4" fmla="*/ 104002 w 6513849"/>
                <a:gd name="connsiteY4" fmla="*/ 2772735 h 2891114"/>
                <a:gd name="connsiteX5" fmla="*/ 1158578 w 6513849"/>
                <a:gd name="connsiteY5" fmla="*/ 2582820 h 2891114"/>
                <a:gd name="connsiteX6" fmla="*/ 5695408 w 6513849"/>
                <a:gd name="connsiteY6" fmla="*/ 2732039 h 2891114"/>
                <a:gd name="connsiteX7" fmla="*/ 6283237 w 6513849"/>
                <a:gd name="connsiteY7" fmla="*/ 707296 h 2891114"/>
                <a:gd name="connsiteX0" fmla="*/ 6179235 w 6409847"/>
                <a:gd name="connsiteY0" fmla="*/ 707296 h 2891114"/>
                <a:gd name="connsiteX1" fmla="*/ 3227028 w 6409847"/>
                <a:gd name="connsiteY1" fmla="*/ 41091 h 2891114"/>
                <a:gd name="connsiteX2" fmla="*/ 444137 w 6409847"/>
                <a:gd name="connsiteY2" fmla="*/ 431469 h 2891114"/>
                <a:gd name="connsiteX3" fmla="*/ 406959 w 6409847"/>
                <a:gd name="connsiteY3" fmla="*/ 2162298 h 2891114"/>
                <a:gd name="connsiteX4" fmla="*/ 0 w 6409847"/>
                <a:gd name="connsiteY4" fmla="*/ 2772735 h 2891114"/>
                <a:gd name="connsiteX5" fmla="*/ 1054576 w 6409847"/>
                <a:gd name="connsiteY5" fmla="*/ 2582820 h 2891114"/>
                <a:gd name="connsiteX6" fmla="*/ 5591406 w 6409847"/>
                <a:gd name="connsiteY6" fmla="*/ 2732039 h 2891114"/>
                <a:gd name="connsiteX7" fmla="*/ 6179235 w 6409847"/>
                <a:gd name="connsiteY7" fmla="*/ 707296 h 2891114"/>
                <a:gd name="connsiteX0" fmla="*/ 6179235 w 6409847"/>
                <a:gd name="connsiteY0" fmla="*/ 691737 h 2875555"/>
                <a:gd name="connsiteX1" fmla="*/ 3227028 w 6409847"/>
                <a:gd name="connsiteY1" fmla="*/ 25532 h 2875555"/>
                <a:gd name="connsiteX2" fmla="*/ 444137 w 6409847"/>
                <a:gd name="connsiteY2" fmla="*/ 415910 h 2875555"/>
                <a:gd name="connsiteX3" fmla="*/ 406959 w 6409847"/>
                <a:gd name="connsiteY3" fmla="*/ 2146739 h 2875555"/>
                <a:gd name="connsiteX4" fmla="*/ 0 w 6409847"/>
                <a:gd name="connsiteY4" fmla="*/ 2757176 h 2875555"/>
                <a:gd name="connsiteX5" fmla="*/ 1054576 w 6409847"/>
                <a:gd name="connsiteY5" fmla="*/ 2567261 h 2875555"/>
                <a:gd name="connsiteX6" fmla="*/ 5591406 w 6409847"/>
                <a:gd name="connsiteY6" fmla="*/ 2716480 h 2875555"/>
                <a:gd name="connsiteX7" fmla="*/ 6179235 w 6409847"/>
                <a:gd name="connsiteY7" fmla="*/ 691737 h 2875555"/>
                <a:gd name="connsiteX0" fmla="*/ 6179235 w 6392473"/>
                <a:gd name="connsiteY0" fmla="*/ 719790 h 2903608"/>
                <a:gd name="connsiteX1" fmla="*/ 3227028 w 6392473"/>
                <a:gd name="connsiteY1" fmla="*/ 831 h 2903608"/>
                <a:gd name="connsiteX2" fmla="*/ 444137 w 6392473"/>
                <a:gd name="connsiteY2" fmla="*/ 443963 h 2903608"/>
                <a:gd name="connsiteX3" fmla="*/ 406959 w 6392473"/>
                <a:gd name="connsiteY3" fmla="*/ 2174792 h 2903608"/>
                <a:gd name="connsiteX4" fmla="*/ 0 w 6392473"/>
                <a:gd name="connsiteY4" fmla="*/ 2785229 h 2903608"/>
                <a:gd name="connsiteX5" fmla="*/ 1054576 w 6392473"/>
                <a:gd name="connsiteY5" fmla="*/ 2595314 h 2903608"/>
                <a:gd name="connsiteX6" fmla="*/ 5591406 w 6392473"/>
                <a:gd name="connsiteY6" fmla="*/ 2744533 h 2903608"/>
                <a:gd name="connsiteX7" fmla="*/ 6179235 w 6392473"/>
                <a:gd name="connsiteY7" fmla="*/ 719790 h 2903608"/>
                <a:gd name="connsiteX0" fmla="*/ 6179235 w 6392473"/>
                <a:gd name="connsiteY0" fmla="*/ 721488 h 2905306"/>
                <a:gd name="connsiteX1" fmla="*/ 3227028 w 6392473"/>
                <a:gd name="connsiteY1" fmla="*/ 2529 h 2905306"/>
                <a:gd name="connsiteX2" fmla="*/ 444137 w 6392473"/>
                <a:gd name="connsiteY2" fmla="*/ 445661 h 2905306"/>
                <a:gd name="connsiteX3" fmla="*/ 406959 w 6392473"/>
                <a:gd name="connsiteY3" fmla="*/ 2176490 h 2905306"/>
                <a:gd name="connsiteX4" fmla="*/ 0 w 6392473"/>
                <a:gd name="connsiteY4" fmla="*/ 2786927 h 2905306"/>
                <a:gd name="connsiteX5" fmla="*/ 1054576 w 6392473"/>
                <a:gd name="connsiteY5" fmla="*/ 2597012 h 2905306"/>
                <a:gd name="connsiteX6" fmla="*/ 5591406 w 6392473"/>
                <a:gd name="connsiteY6" fmla="*/ 2746231 h 2905306"/>
                <a:gd name="connsiteX7" fmla="*/ 6179235 w 6392473"/>
                <a:gd name="connsiteY7" fmla="*/ 721488 h 2905306"/>
                <a:gd name="connsiteX0" fmla="*/ 6167660 w 6380898"/>
                <a:gd name="connsiteY0" fmla="*/ 721488 h 2905306"/>
                <a:gd name="connsiteX1" fmla="*/ 3215453 w 6380898"/>
                <a:gd name="connsiteY1" fmla="*/ 2529 h 2905306"/>
                <a:gd name="connsiteX2" fmla="*/ 432562 w 6380898"/>
                <a:gd name="connsiteY2" fmla="*/ 445661 h 2905306"/>
                <a:gd name="connsiteX3" fmla="*/ 395384 w 6380898"/>
                <a:gd name="connsiteY3" fmla="*/ 2176490 h 2905306"/>
                <a:gd name="connsiteX4" fmla="*/ 0 w 6380898"/>
                <a:gd name="connsiteY4" fmla="*/ 2416537 h 2905306"/>
                <a:gd name="connsiteX5" fmla="*/ 1043001 w 6380898"/>
                <a:gd name="connsiteY5" fmla="*/ 2597012 h 2905306"/>
                <a:gd name="connsiteX6" fmla="*/ 5579831 w 6380898"/>
                <a:gd name="connsiteY6" fmla="*/ 2746231 h 2905306"/>
                <a:gd name="connsiteX7" fmla="*/ 6167660 w 6380898"/>
                <a:gd name="connsiteY7" fmla="*/ 721488 h 2905306"/>
                <a:gd name="connsiteX0" fmla="*/ 6167660 w 6380898"/>
                <a:gd name="connsiteY0" fmla="*/ 719649 h 2903467"/>
                <a:gd name="connsiteX1" fmla="*/ 3215453 w 6380898"/>
                <a:gd name="connsiteY1" fmla="*/ 690 h 2903467"/>
                <a:gd name="connsiteX2" fmla="*/ 432562 w 6380898"/>
                <a:gd name="connsiteY2" fmla="*/ 443822 h 2903467"/>
                <a:gd name="connsiteX3" fmla="*/ 418534 w 6380898"/>
                <a:gd name="connsiteY3" fmla="*/ 2035755 h 2903467"/>
                <a:gd name="connsiteX4" fmla="*/ 0 w 6380898"/>
                <a:gd name="connsiteY4" fmla="*/ 2414698 h 2903467"/>
                <a:gd name="connsiteX5" fmla="*/ 1043001 w 6380898"/>
                <a:gd name="connsiteY5" fmla="*/ 2595173 h 2903467"/>
                <a:gd name="connsiteX6" fmla="*/ 5579831 w 6380898"/>
                <a:gd name="connsiteY6" fmla="*/ 2744392 h 2903467"/>
                <a:gd name="connsiteX7" fmla="*/ 6167660 w 6380898"/>
                <a:gd name="connsiteY7" fmla="*/ 719649 h 2903467"/>
                <a:gd name="connsiteX0" fmla="*/ 6167660 w 6380898"/>
                <a:gd name="connsiteY0" fmla="*/ 719649 h 2903467"/>
                <a:gd name="connsiteX1" fmla="*/ 3215453 w 6380898"/>
                <a:gd name="connsiteY1" fmla="*/ 690 h 2903467"/>
                <a:gd name="connsiteX2" fmla="*/ 432562 w 6380898"/>
                <a:gd name="connsiteY2" fmla="*/ 443822 h 2903467"/>
                <a:gd name="connsiteX3" fmla="*/ 418534 w 6380898"/>
                <a:gd name="connsiteY3" fmla="*/ 2035755 h 2903467"/>
                <a:gd name="connsiteX4" fmla="*/ 0 w 6380898"/>
                <a:gd name="connsiteY4" fmla="*/ 2414698 h 2903467"/>
                <a:gd name="connsiteX5" fmla="*/ 1043001 w 6380898"/>
                <a:gd name="connsiteY5" fmla="*/ 2595173 h 2903467"/>
                <a:gd name="connsiteX6" fmla="*/ 5579831 w 6380898"/>
                <a:gd name="connsiteY6" fmla="*/ 2744392 h 2903467"/>
                <a:gd name="connsiteX7" fmla="*/ 6167660 w 6380898"/>
                <a:gd name="connsiteY7" fmla="*/ 719649 h 2903467"/>
                <a:gd name="connsiteX0" fmla="*/ 6167660 w 6383718"/>
                <a:gd name="connsiteY0" fmla="*/ 719649 h 2869136"/>
                <a:gd name="connsiteX1" fmla="*/ 3215453 w 6383718"/>
                <a:gd name="connsiteY1" fmla="*/ 690 h 2869136"/>
                <a:gd name="connsiteX2" fmla="*/ 432562 w 6383718"/>
                <a:gd name="connsiteY2" fmla="*/ 443822 h 2869136"/>
                <a:gd name="connsiteX3" fmla="*/ 418534 w 6383718"/>
                <a:gd name="connsiteY3" fmla="*/ 2035755 h 2869136"/>
                <a:gd name="connsiteX4" fmla="*/ 0 w 6383718"/>
                <a:gd name="connsiteY4" fmla="*/ 2414698 h 2869136"/>
                <a:gd name="connsiteX5" fmla="*/ 973553 w 6383718"/>
                <a:gd name="connsiteY5" fmla="*/ 2491000 h 2869136"/>
                <a:gd name="connsiteX6" fmla="*/ 5579831 w 6383718"/>
                <a:gd name="connsiteY6" fmla="*/ 2744392 h 2869136"/>
                <a:gd name="connsiteX7" fmla="*/ 6167660 w 6383718"/>
                <a:gd name="connsiteY7" fmla="*/ 719649 h 2869136"/>
                <a:gd name="connsiteX0" fmla="*/ 6167660 w 6383718"/>
                <a:gd name="connsiteY0" fmla="*/ 719649 h 3254840"/>
                <a:gd name="connsiteX1" fmla="*/ 3215453 w 6383718"/>
                <a:gd name="connsiteY1" fmla="*/ 690 h 3254840"/>
                <a:gd name="connsiteX2" fmla="*/ 432562 w 6383718"/>
                <a:gd name="connsiteY2" fmla="*/ 443822 h 3254840"/>
                <a:gd name="connsiteX3" fmla="*/ 418534 w 6383718"/>
                <a:gd name="connsiteY3" fmla="*/ 2035755 h 3254840"/>
                <a:gd name="connsiteX4" fmla="*/ 0 w 6383718"/>
                <a:gd name="connsiteY4" fmla="*/ 2414698 h 3254840"/>
                <a:gd name="connsiteX5" fmla="*/ 973553 w 6383718"/>
                <a:gd name="connsiteY5" fmla="*/ 2491000 h 3254840"/>
                <a:gd name="connsiteX6" fmla="*/ 5579831 w 6383718"/>
                <a:gd name="connsiteY6" fmla="*/ 2744392 h 3254840"/>
                <a:gd name="connsiteX7" fmla="*/ 6167660 w 6383718"/>
                <a:gd name="connsiteY7" fmla="*/ 719649 h 3254840"/>
                <a:gd name="connsiteX0" fmla="*/ 6167660 w 6383718"/>
                <a:gd name="connsiteY0" fmla="*/ 719649 h 3254840"/>
                <a:gd name="connsiteX1" fmla="*/ 3215453 w 6383718"/>
                <a:gd name="connsiteY1" fmla="*/ 690 h 3254840"/>
                <a:gd name="connsiteX2" fmla="*/ 432562 w 6383718"/>
                <a:gd name="connsiteY2" fmla="*/ 443822 h 3254840"/>
                <a:gd name="connsiteX3" fmla="*/ 418534 w 6383718"/>
                <a:gd name="connsiteY3" fmla="*/ 2035755 h 3254840"/>
                <a:gd name="connsiteX4" fmla="*/ 0 w 6383718"/>
                <a:gd name="connsiteY4" fmla="*/ 2414698 h 3254840"/>
                <a:gd name="connsiteX5" fmla="*/ 973553 w 6383718"/>
                <a:gd name="connsiteY5" fmla="*/ 2491000 h 3254840"/>
                <a:gd name="connsiteX6" fmla="*/ 5579831 w 6383718"/>
                <a:gd name="connsiteY6" fmla="*/ 2744392 h 3254840"/>
                <a:gd name="connsiteX7" fmla="*/ 6167660 w 6383718"/>
                <a:gd name="connsiteY7" fmla="*/ 719649 h 3254840"/>
                <a:gd name="connsiteX0" fmla="*/ 6167660 w 6383718"/>
                <a:gd name="connsiteY0" fmla="*/ 719649 h 3254840"/>
                <a:gd name="connsiteX1" fmla="*/ 3215453 w 6383718"/>
                <a:gd name="connsiteY1" fmla="*/ 690 h 3254840"/>
                <a:gd name="connsiteX2" fmla="*/ 432562 w 6383718"/>
                <a:gd name="connsiteY2" fmla="*/ 443822 h 3254840"/>
                <a:gd name="connsiteX3" fmla="*/ 418534 w 6383718"/>
                <a:gd name="connsiteY3" fmla="*/ 2035755 h 3254840"/>
                <a:gd name="connsiteX4" fmla="*/ 0 w 6383718"/>
                <a:gd name="connsiteY4" fmla="*/ 2414698 h 3254840"/>
                <a:gd name="connsiteX5" fmla="*/ 973553 w 6383718"/>
                <a:gd name="connsiteY5" fmla="*/ 2491000 h 3254840"/>
                <a:gd name="connsiteX6" fmla="*/ 5579831 w 6383718"/>
                <a:gd name="connsiteY6" fmla="*/ 2744392 h 3254840"/>
                <a:gd name="connsiteX7" fmla="*/ 6167660 w 6383718"/>
                <a:gd name="connsiteY7" fmla="*/ 719649 h 3254840"/>
                <a:gd name="connsiteX0" fmla="*/ 6167660 w 6383718"/>
                <a:gd name="connsiteY0" fmla="*/ 719611 h 3254802"/>
                <a:gd name="connsiteX1" fmla="*/ 3215453 w 6383718"/>
                <a:gd name="connsiteY1" fmla="*/ 652 h 3254802"/>
                <a:gd name="connsiteX2" fmla="*/ 432562 w 6383718"/>
                <a:gd name="connsiteY2" fmla="*/ 443784 h 3254802"/>
                <a:gd name="connsiteX3" fmla="*/ 406960 w 6383718"/>
                <a:gd name="connsiteY3" fmla="*/ 1989418 h 3254802"/>
                <a:gd name="connsiteX4" fmla="*/ 0 w 6383718"/>
                <a:gd name="connsiteY4" fmla="*/ 2414660 h 3254802"/>
                <a:gd name="connsiteX5" fmla="*/ 973553 w 6383718"/>
                <a:gd name="connsiteY5" fmla="*/ 2490962 h 3254802"/>
                <a:gd name="connsiteX6" fmla="*/ 5579831 w 6383718"/>
                <a:gd name="connsiteY6" fmla="*/ 2744354 h 3254802"/>
                <a:gd name="connsiteX7" fmla="*/ 6167660 w 6383718"/>
                <a:gd name="connsiteY7" fmla="*/ 719611 h 3254802"/>
                <a:gd name="connsiteX0" fmla="*/ 6167660 w 6383718"/>
                <a:gd name="connsiteY0" fmla="*/ 719611 h 3254802"/>
                <a:gd name="connsiteX1" fmla="*/ 3215453 w 6383718"/>
                <a:gd name="connsiteY1" fmla="*/ 652 h 3254802"/>
                <a:gd name="connsiteX2" fmla="*/ 432562 w 6383718"/>
                <a:gd name="connsiteY2" fmla="*/ 443784 h 3254802"/>
                <a:gd name="connsiteX3" fmla="*/ 406960 w 6383718"/>
                <a:gd name="connsiteY3" fmla="*/ 1989418 h 3254802"/>
                <a:gd name="connsiteX4" fmla="*/ 0 w 6383718"/>
                <a:gd name="connsiteY4" fmla="*/ 2414660 h 3254802"/>
                <a:gd name="connsiteX5" fmla="*/ 973553 w 6383718"/>
                <a:gd name="connsiteY5" fmla="*/ 2490962 h 3254802"/>
                <a:gd name="connsiteX6" fmla="*/ 5579831 w 6383718"/>
                <a:gd name="connsiteY6" fmla="*/ 2744354 h 3254802"/>
                <a:gd name="connsiteX7" fmla="*/ 6167660 w 6383718"/>
                <a:gd name="connsiteY7" fmla="*/ 719611 h 3254802"/>
                <a:gd name="connsiteX0" fmla="*/ 6167660 w 6414938"/>
                <a:gd name="connsiteY0" fmla="*/ 719611 h 3413186"/>
                <a:gd name="connsiteX1" fmla="*/ 3215453 w 6414938"/>
                <a:gd name="connsiteY1" fmla="*/ 652 h 3413186"/>
                <a:gd name="connsiteX2" fmla="*/ 432562 w 6414938"/>
                <a:gd name="connsiteY2" fmla="*/ 443784 h 3413186"/>
                <a:gd name="connsiteX3" fmla="*/ 406960 w 6414938"/>
                <a:gd name="connsiteY3" fmla="*/ 1989418 h 3413186"/>
                <a:gd name="connsiteX4" fmla="*/ 0 w 6414938"/>
                <a:gd name="connsiteY4" fmla="*/ 2414660 h 3413186"/>
                <a:gd name="connsiteX5" fmla="*/ 973553 w 6414938"/>
                <a:gd name="connsiteY5" fmla="*/ 2490962 h 3413186"/>
                <a:gd name="connsiteX6" fmla="*/ 5660854 w 6414938"/>
                <a:gd name="connsiteY6" fmla="*/ 3091595 h 3413186"/>
                <a:gd name="connsiteX7" fmla="*/ 6167660 w 6414938"/>
                <a:gd name="connsiteY7" fmla="*/ 719611 h 3413186"/>
                <a:gd name="connsiteX0" fmla="*/ 6167660 w 6414938"/>
                <a:gd name="connsiteY0" fmla="*/ 726786 h 3420361"/>
                <a:gd name="connsiteX1" fmla="*/ 3215453 w 6414938"/>
                <a:gd name="connsiteY1" fmla="*/ 7827 h 3420361"/>
                <a:gd name="connsiteX2" fmla="*/ 710354 w 6414938"/>
                <a:gd name="connsiteY2" fmla="*/ 450959 h 3420361"/>
                <a:gd name="connsiteX3" fmla="*/ 406960 w 6414938"/>
                <a:gd name="connsiteY3" fmla="*/ 1996593 h 3420361"/>
                <a:gd name="connsiteX4" fmla="*/ 0 w 6414938"/>
                <a:gd name="connsiteY4" fmla="*/ 2421835 h 3420361"/>
                <a:gd name="connsiteX5" fmla="*/ 973553 w 6414938"/>
                <a:gd name="connsiteY5" fmla="*/ 2498137 h 3420361"/>
                <a:gd name="connsiteX6" fmla="*/ 5660854 w 6414938"/>
                <a:gd name="connsiteY6" fmla="*/ 3098770 h 3420361"/>
                <a:gd name="connsiteX7" fmla="*/ 6167660 w 6414938"/>
                <a:gd name="connsiteY7" fmla="*/ 726786 h 3420361"/>
                <a:gd name="connsiteX0" fmla="*/ 6167660 w 6409050"/>
                <a:gd name="connsiteY0" fmla="*/ 715578 h 3409153"/>
                <a:gd name="connsiteX1" fmla="*/ 3296476 w 6409050"/>
                <a:gd name="connsiteY1" fmla="*/ 8193 h 3409153"/>
                <a:gd name="connsiteX2" fmla="*/ 710354 w 6409050"/>
                <a:gd name="connsiteY2" fmla="*/ 439751 h 3409153"/>
                <a:gd name="connsiteX3" fmla="*/ 406960 w 6409050"/>
                <a:gd name="connsiteY3" fmla="*/ 1985385 h 3409153"/>
                <a:gd name="connsiteX4" fmla="*/ 0 w 6409050"/>
                <a:gd name="connsiteY4" fmla="*/ 2410627 h 3409153"/>
                <a:gd name="connsiteX5" fmla="*/ 973553 w 6409050"/>
                <a:gd name="connsiteY5" fmla="*/ 2486929 h 3409153"/>
                <a:gd name="connsiteX6" fmla="*/ 5660854 w 6409050"/>
                <a:gd name="connsiteY6" fmla="*/ 3087562 h 3409153"/>
                <a:gd name="connsiteX7" fmla="*/ 6167660 w 6409050"/>
                <a:gd name="connsiteY7" fmla="*/ 715578 h 3409153"/>
                <a:gd name="connsiteX0" fmla="*/ 6167660 w 6409050"/>
                <a:gd name="connsiteY0" fmla="*/ 715578 h 3409153"/>
                <a:gd name="connsiteX1" fmla="*/ 3296476 w 6409050"/>
                <a:gd name="connsiteY1" fmla="*/ 8193 h 3409153"/>
                <a:gd name="connsiteX2" fmla="*/ 710354 w 6409050"/>
                <a:gd name="connsiteY2" fmla="*/ 439751 h 3409153"/>
                <a:gd name="connsiteX3" fmla="*/ 406960 w 6409050"/>
                <a:gd name="connsiteY3" fmla="*/ 1985385 h 3409153"/>
                <a:gd name="connsiteX4" fmla="*/ 0 w 6409050"/>
                <a:gd name="connsiteY4" fmla="*/ 2410627 h 3409153"/>
                <a:gd name="connsiteX5" fmla="*/ 973553 w 6409050"/>
                <a:gd name="connsiteY5" fmla="*/ 2486929 h 3409153"/>
                <a:gd name="connsiteX6" fmla="*/ 5660854 w 6409050"/>
                <a:gd name="connsiteY6" fmla="*/ 3087562 h 3409153"/>
                <a:gd name="connsiteX7" fmla="*/ 6167660 w 6409050"/>
                <a:gd name="connsiteY7" fmla="*/ 715578 h 3409153"/>
                <a:gd name="connsiteX0" fmla="*/ 6167660 w 6409050"/>
                <a:gd name="connsiteY0" fmla="*/ 709094 h 3402669"/>
                <a:gd name="connsiteX1" fmla="*/ 3296476 w 6409050"/>
                <a:gd name="connsiteY1" fmla="*/ 1709 h 3402669"/>
                <a:gd name="connsiteX2" fmla="*/ 710354 w 6409050"/>
                <a:gd name="connsiteY2" fmla="*/ 433267 h 3402669"/>
                <a:gd name="connsiteX3" fmla="*/ 406960 w 6409050"/>
                <a:gd name="connsiteY3" fmla="*/ 1978901 h 3402669"/>
                <a:gd name="connsiteX4" fmla="*/ 0 w 6409050"/>
                <a:gd name="connsiteY4" fmla="*/ 2404143 h 3402669"/>
                <a:gd name="connsiteX5" fmla="*/ 973553 w 6409050"/>
                <a:gd name="connsiteY5" fmla="*/ 2480445 h 3402669"/>
                <a:gd name="connsiteX6" fmla="*/ 5660854 w 6409050"/>
                <a:gd name="connsiteY6" fmla="*/ 3081078 h 3402669"/>
                <a:gd name="connsiteX7" fmla="*/ 6167660 w 6409050"/>
                <a:gd name="connsiteY7" fmla="*/ 709094 h 3402669"/>
                <a:gd name="connsiteX0" fmla="*/ 6167660 w 6409050"/>
                <a:gd name="connsiteY0" fmla="*/ 707386 h 3400961"/>
                <a:gd name="connsiteX1" fmla="*/ 3296476 w 6409050"/>
                <a:gd name="connsiteY1" fmla="*/ 1 h 3400961"/>
                <a:gd name="connsiteX2" fmla="*/ 710354 w 6409050"/>
                <a:gd name="connsiteY2" fmla="*/ 431559 h 3400961"/>
                <a:gd name="connsiteX3" fmla="*/ 406960 w 6409050"/>
                <a:gd name="connsiteY3" fmla="*/ 1977193 h 3400961"/>
                <a:gd name="connsiteX4" fmla="*/ 0 w 6409050"/>
                <a:gd name="connsiteY4" fmla="*/ 2402435 h 3400961"/>
                <a:gd name="connsiteX5" fmla="*/ 973553 w 6409050"/>
                <a:gd name="connsiteY5" fmla="*/ 2478737 h 3400961"/>
                <a:gd name="connsiteX6" fmla="*/ 5660854 w 6409050"/>
                <a:gd name="connsiteY6" fmla="*/ 3079370 h 3400961"/>
                <a:gd name="connsiteX7" fmla="*/ 6167660 w 6409050"/>
                <a:gd name="connsiteY7" fmla="*/ 707386 h 3400961"/>
                <a:gd name="connsiteX0" fmla="*/ 6167660 w 6409050"/>
                <a:gd name="connsiteY0" fmla="*/ 707386 h 3400961"/>
                <a:gd name="connsiteX1" fmla="*/ 3296476 w 6409050"/>
                <a:gd name="connsiteY1" fmla="*/ 1 h 3400961"/>
                <a:gd name="connsiteX2" fmla="*/ 710354 w 6409050"/>
                <a:gd name="connsiteY2" fmla="*/ 431559 h 3400961"/>
                <a:gd name="connsiteX3" fmla="*/ 557431 w 6409050"/>
                <a:gd name="connsiteY3" fmla="*/ 1930894 h 3400961"/>
                <a:gd name="connsiteX4" fmla="*/ 0 w 6409050"/>
                <a:gd name="connsiteY4" fmla="*/ 2402435 h 3400961"/>
                <a:gd name="connsiteX5" fmla="*/ 973553 w 6409050"/>
                <a:gd name="connsiteY5" fmla="*/ 2478737 h 3400961"/>
                <a:gd name="connsiteX6" fmla="*/ 5660854 w 6409050"/>
                <a:gd name="connsiteY6" fmla="*/ 3079370 h 3400961"/>
                <a:gd name="connsiteX7" fmla="*/ 6167660 w 6409050"/>
                <a:gd name="connsiteY7" fmla="*/ 707386 h 3400961"/>
                <a:gd name="connsiteX0" fmla="*/ 6167660 w 6409050"/>
                <a:gd name="connsiteY0" fmla="*/ 707386 h 3400961"/>
                <a:gd name="connsiteX1" fmla="*/ 3296476 w 6409050"/>
                <a:gd name="connsiteY1" fmla="*/ 1 h 3400961"/>
                <a:gd name="connsiteX2" fmla="*/ 710354 w 6409050"/>
                <a:gd name="connsiteY2" fmla="*/ 431559 h 3400961"/>
                <a:gd name="connsiteX3" fmla="*/ 557431 w 6409050"/>
                <a:gd name="connsiteY3" fmla="*/ 1930894 h 3400961"/>
                <a:gd name="connsiteX4" fmla="*/ 0 w 6409050"/>
                <a:gd name="connsiteY4" fmla="*/ 2402435 h 3400961"/>
                <a:gd name="connsiteX5" fmla="*/ 973553 w 6409050"/>
                <a:gd name="connsiteY5" fmla="*/ 2478737 h 3400961"/>
                <a:gd name="connsiteX6" fmla="*/ 5660854 w 6409050"/>
                <a:gd name="connsiteY6" fmla="*/ 3079370 h 3400961"/>
                <a:gd name="connsiteX7" fmla="*/ 6167660 w 6409050"/>
                <a:gd name="connsiteY7" fmla="*/ 707386 h 3400961"/>
                <a:gd name="connsiteX0" fmla="*/ 6167660 w 6409050"/>
                <a:gd name="connsiteY0" fmla="*/ 719911 h 3413486"/>
                <a:gd name="connsiteX1" fmla="*/ 3296476 w 6409050"/>
                <a:gd name="connsiteY1" fmla="*/ 12526 h 3413486"/>
                <a:gd name="connsiteX2" fmla="*/ 837676 w 6409050"/>
                <a:gd name="connsiteY2" fmla="*/ 397786 h 3413486"/>
                <a:gd name="connsiteX3" fmla="*/ 557431 w 6409050"/>
                <a:gd name="connsiteY3" fmla="*/ 1943419 h 3413486"/>
                <a:gd name="connsiteX4" fmla="*/ 0 w 6409050"/>
                <a:gd name="connsiteY4" fmla="*/ 2414960 h 3413486"/>
                <a:gd name="connsiteX5" fmla="*/ 973553 w 6409050"/>
                <a:gd name="connsiteY5" fmla="*/ 2491262 h 3413486"/>
                <a:gd name="connsiteX6" fmla="*/ 5660854 w 6409050"/>
                <a:gd name="connsiteY6" fmla="*/ 3091895 h 3413486"/>
                <a:gd name="connsiteX7" fmla="*/ 6167660 w 6409050"/>
                <a:gd name="connsiteY7" fmla="*/ 719911 h 3413486"/>
                <a:gd name="connsiteX0" fmla="*/ 6167660 w 6416077"/>
                <a:gd name="connsiteY0" fmla="*/ 719911 h 3407339"/>
                <a:gd name="connsiteX1" fmla="*/ 3296476 w 6416077"/>
                <a:gd name="connsiteY1" fmla="*/ 12526 h 3407339"/>
                <a:gd name="connsiteX2" fmla="*/ 837676 w 6416077"/>
                <a:gd name="connsiteY2" fmla="*/ 397786 h 3407339"/>
                <a:gd name="connsiteX3" fmla="*/ 557431 w 6416077"/>
                <a:gd name="connsiteY3" fmla="*/ 1943419 h 3407339"/>
                <a:gd name="connsiteX4" fmla="*/ 0 w 6416077"/>
                <a:gd name="connsiteY4" fmla="*/ 2414960 h 3407339"/>
                <a:gd name="connsiteX5" fmla="*/ 823082 w 6416077"/>
                <a:gd name="connsiteY5" fmla="*/ 2479687 h 3407339"/>
                <a:gd name="connsiteX6" fmla="*/ 5660854 w 6416077"/>
                <a:gd name="connsiteY6" fmla="*/ 3091895 h 3407339"/>
                <a:gd name="connsiteX7" fmla="*/ 6167660 w 6416077"/>
                <a:gd name="connsiteY7" fmla="*/ 719911 h 3407339"/>
                <a:gd name="connsiteX0" fmla="*/ 6167660 w 6418824"/>
                <a:gd name="connsiteY0" fmla="*/ 719911 h 3395212"/>
                <a:gd name="connsiteX1" fmla="*/ 3296476 w 6418824"/>
                <a:gd name="connsiteY1" fmla="*/ 12526 h 3395212"/>
                <a:gd name="connsiteX2" fmla="*/ 837676 w 6418824"/>
                <a:gd name="connsiteY2" fmla="*/ 397786 h 3395212"/>
                <a:gd name="connsiteX3" fmla="*/ 557431 w 6418824"/>
                <a:gd name="connsiteY3" fmla="*/ 1943419 h 3395212"/>
                <a:gd name="connsiteX4" fmla="*/ 0 w 6418824"/>
                <a:gd name="connsiteY4" fmla="*/ 2414960 h 3395212"/>
                <a:gd name="connsiteX5" fmla="*/ 765208 w 6418824"/>
                <a:gd name="connsiteY5" fmla="*/ 2456538 h 3395212"/>
                <a:gd name="connsiteX6" fmla="*/ 5660854 w 6418824"/>
                <a:gd name="connsiteY6" fmla="*/ 3091895 h 3395212"/>
                <a:gd name="connsiteX7" fmla="*/ 6167660 w 6418824"/>
                <a:gd name="connsiteY7" fmla="*/ 719911 h 3395212"/>
                <a:gd name="connsiteX0" fmla="*/ 6167660 w 6418824"/>
                <a:gd name="connsiteY0" fmla="*/ 719911 h 3395212"/>
                <a:gd name="connsiteX1" fmla="*/ 3296476 w 6418824"/>
                <a:gd name="connsiteY1" fmla="*/ 12526 h 3395212"/>
                <a:gd name="connsiteX2" fmla="*/ 837676 w 6418824"/>
                <a:gd name="connsiteY2" fmla="*/ 397786 h 3395212"/>
                <a:gd name="connsiteX3" fmla="*/ 557431 w 6418824"/>
                <a:gd name="connsiteY3" fmla="*/ 1943419 h 3395212"/>
                <a:gd name="connsiteX4" fmla="*/ 0 w 6418824"/>
                <a:gd name="connsiteY4" fmla="*/ 2414960 h 3395212"/>
                <a:gd name="connsiteX5" fmla="*/ 765208 w 6418824"/>
                <a:gd name="connsiteY5" fmla="*/ 2456538 h 3395212"/>
                <a:gd name="connsiteX6" fmla="*/ 5660854 w 6418824"/>
                <a:gd name="connsiteY6" fmla="*/ 3091895 h 3395212"/>
                <a:gd name="connsiteX7" fmla="*/ 6167660 w 6418824"/>
                <a:gd name="connsiteY7" fmla="*/ 719911 h 3395212"/>
                <a:gd name="connsiteX0" fmla="*/ 6132936 w 6384100"/>
                <a:gd name="connsiteY0" fmla="*/ 719911 h 3395212"/>
                <a:gd name="connsiteX1" fmla="*/ 3261752 w 6384100"/>
                <a:gd name="connsiteY1" fmla="*/ 12526 h 3395212"/>
                <a:gd name="connsiteX2" fmla="*/ 802952 w 6384100"/>
                <a:gd name="connsiteY2" fmla="*/ 397786 h 3395212"/>
                <a:gd name="connsiteX3" fmla="*/ 522707 w 6384100"/>
                <a:gd name="connsiteY3" fmla="*/ 1943419 h 3395212"/>
                <a:gd name="connsiteX4" fmla="*/ 0 w 6384100"/>
                <a:gd name="connsiteY4" fmla="*/ 2171892 h 3395212"/>
                <a:gd name="connsiteX5" fmla="*/ 730484 w 6384100"/>
                <a:gd name="connsiteY5" fmla="*/ 2456538 h 3395212"/>
                <a:gd name="connsiteX6" fmla="*/ 5626130 w 6384100"/>
                <a:gd name="connsiteY6" fmla="*/ 3091895 h 3395212"/>
                <a:gd name="connsiteX7" fmla="*/ 6132936 w 6384100"/>
                <a:gd name="connsiteY7" fmla="*/ 719911 h 3395212"/>
                <a:gd name="connsiteX0" fmla="*/ 6132936 w 6384100"/>
                <a:gd name="connsiteY0" fmla="*/ 717888 h 3393189"/>
                <a:gd name="connsiteX1" fmla="*/ 3261752 w 6384100"/>
                <a:gd name="connsiteY1" fmla="*/ 10503 h 3393189"/>
                <a:gd name="connsiteX2" fmla="*/ 802952 w 6384100"/>
                <a:gd name="connsiteY2" fmla="*/ 395763 h 3393189"/>
                <a:gd name="connsiteX3" fmla="*/ 487982 w 6384100"/>
                <a:gd name="connsiteY3" fmla="*/ 1709902 h 3393189"/>
                <a:gd name="connsiteX4" fmla="*/ 0 w 6384100"/>
                <a:gd name="connsiteY4" fmla="*/ 2169869 h 3393189"/>
                <a:gd name="connsiteX5" fmla="*/ 730484 w 6384100"/>
                <a:gd name="connsiteY5" fmla="*/ 2454515 h 3393189"/>
                <a:gd name="connsiteX6" fmla="*/ 5626130 w 6384100"/>
                <a:gd name="connsiteY6" fmla="*/ 3089872 h 3393189"/>
                <a:gd name="connsiteX7" fmla="*/ 6132936 w 6384100"/>
                <a:gd name="connsiteY7" fmla="*/ 717888 h 3393189"/>
                <a:gd name="connsiteX0" fmla="*/ 6132936 w 6384100"/>
                <a:gd name="connsiteY0" fmla="*/ 717888 h 3393189"/>
                <a:gd name="connsiteX1" fmla="*/ 3261752 w 6384100"/>
                <a:gd name="connsiteY1" fmla="*/ 10503 h 3393189"/>
                <a:gd name="connsiteX2" fmla="*/ 802952 w 6384100"/>
                <a:gd name="connsiteY2" fmla="*/ 395763 h 3393189"/>
                <a:gd name="connsiteX3" fmla="*/ 487982 w 6384100"/>
                <a:gd name="connsiteY3" fmla="*/ 1709902 h 3393189"/>
                <a:gd name="connsiteX4" fmla="*/ 0 w 6384100"/>
                <a:gd name="connsiteY4" fmla="*/ 2169869 h 3393189"/>
                <a:gd name="connsiteX5" fmla="*/ 730484 w 6384100"/>
                <a:gd name="connsiteY5" fmla="*/ 2454515 h 3393189"/>
                <a:gd name="connsiteX6" fmla="*/ 5626130 w 6384100"/>
                <a:gd name="connsiteY6" fmla="*/ 3089872 h 3393189"/>
                <a:gd name="connsiteX7" fmla="*/ 6132936 w 6384100"/>
                <a:gd name="connsiteY7" fmla="*/ 717888 h 3393189"/>
                <a:gd name="connsiteX0" fmla="*/ 6132936 w 6384100"/>
                <a:gd name="connsiteY0" fmla="*/ 717888 h 3393189"/>
                <a:gd name="connsiteX1" fmla="*/ 3261752 w 6384100"/>
                <a:gd name="connsiteY1" fmla="*/ 10503 h 3393189"/>
                <a:gd name="connsiteX2" fmla="*/ 802952 w 6384100"/>
                <a:gd name="connsiteY2" fmla="*/ 395763 h 3393189"/>
                <a:gd name="connsiteX3" fmla="*/ 487982 w 6384100"/>
                <a:gd name="connsiteY3" fmla="*/ 1709902 h 3393189"/>
                <a:gd name="connsiteX4" fmla="*/ 0 w 6384100"/>
                <a:gd name="connsiteY4" fmla="*/ 2169869 h 3393189"/>
                <a:gd name="connsiteX5" fmla="*/ 730484 w 6384100"/>
                <a:gd name="connsiteY5" fmla="*/ 2454515 h 3393189"/>
                <a:gd name="connsiteX6" fmla="*/ 5626130 w 6384100"/>
                <a:gd name="connsiteY6" fmla="*/ 3089872 h 3393189"/>
                <a:gd name="connsiteX7" fmla="*/ 6132936 w 6384100"/>
                <a:gd name="connsiteY7" fmla="*/ 717888 h 3393189"/>
                <a:gd name="connsiteX0" fmla="*/ 6132936 w 6384100"/>
                <a:gd name="connsiteY0" fmla="*/ 717888 h 3393189"/>
                <a:gd name="connsiteX1" fmla="*/ 3261752 w 6384100"/>
                <a:gd name="connsiteY1" fmla="*/ 10503 h 3393189"/>
                <a:gd name="connsiteX2" fmla="*/ 802952 w 6384100"/>
                <a:gd name="connsiteY2" fmla="*/ 395763 h 3393189"/>
                <a:gd name="connsiteX3" fmla="*/ 487982 w 6384100"/>
                <a:gd name="connsiteY3" fmla="*/ 1709902 h 3393189"/>
                <a:gd name="connsiteX4" fmla="*/ 0 w 6384100"/>
                <a:gd name="connsiteY4" fmla="*/ 2169869 h 3393189"/>
                <a:gd name="connsiteX5" fmla="*/ 730484 w 6384100"/>
                <a:gd name="connsiteY5" fmla="*/ 2454515 h 3393189"/>
                <a:gd name="connsiteX6" fmla="*/ 5626130 w 6384100"/>
                <a:gd name="connsiteY6" fmla="*/ 3089872 h 3393189"/>
                <a:gd name="connsiteX7" fmla="*/ 6132936 w 6384100"/>
                <a:gd name="connsiteY7" fmla="*/ 717888 h 3393189"/>
                <a:gd name="connsiteX0" fmla="*/ 6132936 w 6384100"/>
                <a:gd name="connsiteY0" fmla="*/ 717888 h 3393189"/>
                <a:gd name="connsiteX1" fmla="*/ 3261752 w 6384100"/>
                <a:gd name="connsiteY1" fmla="*/ 10503 h 3393189"/>
                <a:gd name="connsiteX2" fmla="*/ 802952 w 6384100"/>
                <a:gd name="connsiteY2" fmla="*/ 395763 h 3393189"/>
                <a:gd name="connsiteX3" fmla="*/ 487982 w 6384100"/>
                <a:gd name="connsiteY3" fmla="*/ 1709902 h 3393189"/>
                <a:gd name="connsiteX4" fmla="*/ 0 w 6384100"/>
                <a:gd name="connsiteY4" fmla="*/ 2169869 h 3393189"/>
                <a:gd name="connsiteX5" fmla="*/ 730484 w 6384100"/>
                <a:gd name="connsiteY5" fmla="*/ 2454515 h 3393189"/>
                <a:gd name="connsiteX6" fmla="*/ 5626130 w 6384100"/>
                <a:gd name="connsiteY6" fmla="*/ 3089872 h 3393189"/>
                <a:gd name="connsiteX7" fmla="*/ 6132936 w 6384100"/>
                <a:gd name="connsiteY7" fmla="*/ 717888 h 3393189"/>
                <a:gd name="connsiteX0" fmla="*/ 6132936 w 6384100"/>
                <a:gd name="connsiteY0" fmla="*/ 717888 h 3393189"/>
                <a:gd name="connsiteX1" fmla="*/ 3261752 w 6384100"/>
                <a:gd name="connsiteY1" fmla="*/ 10503 h 3393189"/>
                <a:gd name="connsiteX2" fmla="*/ 802952 w 6384100"/>
                <a:gd name="connsiteY2" fmla="*/ 395763 h 3393189"/>
                <a:gd name="connsiteX3" fmla="*/ 487982 w 6384100"/>
                <a:gd name="connsiteY3" fmla="*/ 1709902 h 3393189"/>
                <a:gd name="connsiteX4" fmla="*/ 0 w 6384100"/>
                <a:gd name="connsiteY4" fmla="*/ 2169869 h 3393189"/>
                <a:gd name="connsiteX5" fmla="*/ 730484 w 6384100"/>
                <a:gd name="connsiteY5" fmla="*/ 2454515 h 3393189"/>
                <a:gd name="connsiteX6" fmla="*/ 5626130 w 6384100"/>
                <a:gd name="connsiteY6" fmla="*/ 3089872 h 3393189"/>
                <a:gd name="connsiteX7" fmla="*/ 6132936 w 6384100"/>
                <a:gd name="connsiteY7" fmla="*/ 717888 h 3393189"/>
                <a:gd name="connsiteX0" fmla="*/ 6132936 w 6384100"/>
                <a:gd name="connsiteY0" fmla="*/ 717888 h 3393189"/>
                <a:gd name="connsiteX1" fmla="*/ 3261752 w 6384100"/>
                <a:gd name="connsiteY1" fmla="*/ 10503 h 3393189"/>
                <a:gd name="connsiteX2" fmla="*/ 802952 w 6384100"/>
                <a:gd name="connsiteY2" fmla="*/ 395763 h 3393189"/>
                <a:gd name="connsiteX3" fmla="*/ 487982 w 6384100"/>
                <a:gd name="connsiteY3" fmla="*/ 1709902 h 3393189"/>
                <a:gd name="connsiteX4" fmla="*/ 0 w 6384100"/>
                <a:gd name="connsiteY4" fmla="*/ 2169869 h 3393189"/>
                <a:gd name="connsiteX5" fmla="*/ 730484 w 6384100"/>
                <a:gd name="connsiteY5" fmla="*/ 2454515 h 3393189"/>
                <a:gd name="connsiteX6" fmla="*/ 5626130 w 6384100"/>
                <a:gd name="connsiteY6" fmla="*/ 3089872 h 3393189"/>
                <a:gd name="connsiteX7" fmla="*/ 6132936 w 6384100"/>
                <a:gd name="connsiteY7" fmla="*/ 717888 h 3393189"/>
                <a:gd name="connsiteX0" fmla="*/ 6132936 w 6340891"/>
                <a:gd name="connsiteY0" fmla="*/ 695744 h 3371045"/>
                <a:gd name="connsiteX1" fmla="*/ 3863635 w 6340891"/>
                <a:gd name="connsiteY1" fmla="*/ 11508 h 3371045"/>
                <a:gd name="connsiteX2" fmla="*/ 802952 w 6340891"/>
                <a:gd name="connsiteY2" fmla="*/ 373619 h 3371045"/>
                <a:gd name="connsiteX3" fmla="*/ 487982 w 6340891"/>
                <a:gd name="connsiteY3" fmla="*/ 1687758 h 3371045"/>
                <a:gd name="connsiteX4" fmla="*/ 0 w 6340891"/>
                <a:gd name="connsiteY4" fmla="*/ 2147725 h 3371045"/>
                <a:gd name="connsiteX5" fmla="*/ 730484 w 6340891"/>
                <a:gd name="connsiteY5" fmla="*/ 2432371 h 3371045"/>
                <a:gd name="connsiteX6" fmla="*/ 5626130 w 6340891"/>
                <a:gd name="connsiteY6" fmla="*/ 3067728 h 3371045"/>
                <a:gd name="connsiteX7" fmla="*/ 6132936 w 6340891"/>
                <a:gd name="connsiteY7" fmla="*/ 695744 h 3371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340891" h="3371045">
                  <a:moveTo>
                    <a:pt x="6132936" y="695744"/>
                  </a:moveTo>
                  <a:cubicBezTo>
                    <a:pt x="5839187" y="186374"/>
                    <a:pt x="4751966" y="65196"/>
                    <a:pt x="3863635" y="11508"/>
                  </a:cubicBezTo>
                  <a:cubicBezTo>
                    <a:pt x="2975304" y="-42180"/>
                    <a:pt x="1365561" y="94244"/>
                    <a:pt x="802952" y="373619"/>
                  </a:cubicBezTo>
                  <a:cubicBezTo>
                    <a:pt x="240343" y="652994"/>
                    <a:pt x="500714" y="1320151"/>
                    <a:pt x="487982" y="1687758"/>
                  </a:cubicBezTo>
                  <a:cubicBezTo>
                    <a:pt x="352329" y="1891237"/>
                    <a:pt x="309273" y="1874798"/>
                    <a:pt x="0" y="2147725"/>
                  </a:cubicBezTo>
                  <a:cubicBezTo>
                    <a:pt x="405021" y="2298033"/>
                    <a:pt x="580106" y="2367762"/>
                    <a:pt x="730484" y="2432371"/>
                  </a:cubicBezTo>
                  <a:cubicBezTo>
                    <a:pt x="954478" y="3792721"/>
                    <a:pt x="4725721" y="3357166"/>
                    <a:pt x="5626130" y="3067728"/>
                  </a:cubicBezTo>
                  <a:cubicBezTo>
                    <a:pt x="6526539" y="2778290"/>
                    <a:pt x="6426685" y="1205114"/>
                    <a:pt x="6132936" y="695744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rgbClr val="697DA9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7" name="PA_库_文本框 183">
              <a:extLst>
                <a:ext uri="{FF2B5EF4-FFF2-40B4-BE49-F238E27FC236}">
                  <a16:creationId xmlns:a16="http://schemas.microsoft.com/office/drawing/2014/main" id="{18A46CF9-9B28-404B-95B0-76BDA6D843F8}"/>
                </a:ext>
              </a:extLst>
            </p:cNvPr>
            <p:cNvSpPr txBox="1"/>
            <p:nvPr>
              <p:custDataLst>
                <p:tags r:id="rId6"/>
              </p:custDataLst>
            </p:nvPr>
          </p:nvSpPr>
          <p:spPr>
            <a:xfrm>
              <a:off x="5659635" y="4016954"/>
              <a:ext cx="5109864" cy="22198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3200" dirty="0" err="1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Trước</a:t>
              </a:r>
              <a:r>
                <a:rPr lang="en-US" altLang="zh-CN" sz="3200" dirty="0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khi</a:t>
              </a:r>
              <a:r>
                <a:rPr lang="en-US" altLang="zh-CN" sz="3200" dirty="0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vào</a:t>
              </a:r>
              <a:r>
                <a:rPr lang="en-US" altLang="zh-CN" sz="3200" dirty="0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tiết</a:t>
              </a:r>
              <a:r>
                <a:rPr lang="en-US" altLang="zh-CN" sz="3200" dirty="0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học</a:t>
              </a:r>
              <a:r>
                <a:rPr lang="en-US" altLang="zh-CN" sz="3200" dirty="0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3200" dirty="0" err="1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chúng</a:t>
              </a:r>
              <a:r>
                <a:rPr lang="en-US" altLang="zh-CN" sz="3200" dirty="0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mình</a:t>
              </a:r>
              <a:r>
                <a:rPr lang="en-US" altLang="zh-CN" sz="3200" dirty="0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cùng</a:t>
              </a:r>
              <a:r>
                <a:rPr lang="en-US" altLang="zh-CN" sz="3200" dirty="0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nhau</a:t>
              </a:r>
              <a:r>
                <a:rPr lang="en-US" altLang="zh-CN" sz="3200" dirty="0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ôn</a:t>
              </a:r>
              <a:r>
                <a:rPr lang="en-US" altLang="zh-CN" sz="3200" dirty="0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lại</a:t>
              </a:r>
              <a:r>
                <a:rPr lang="en-US" altLang="zh-CN" sz="3200" dirty="0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kiến</a:t>
              </a:r>
              <a:r>
                <a:rPr lang="en-US" altLang="zh-CN" sz="3200" dirty="0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thức</a:t>
              </a:r>
              <a:r>
                <a:rPr lang="en-US" altLang="zh-CN" sz="3200" dirty="0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cũ</a:t>
              </a:r>
              <a:r>
                <a:rPr lang="en-US" altLang="zh-CN" sz="3200" dirty="0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nhé</a:t>
              </a:r>
              <a:r>
                <a:rPr lang="en-US" altLang="zh-CN" sz="3200" dirty="0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!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7D80C8F-752A-43B5-B5FB-CEB3EEABA2F6}"/>
              </a:ext>
            </a:extLst>
          </p:cNvPr>
          <p:cNvGrpSpPr/>
          <p:nvPr/>
        </p:nvGrpSpPr>
        <p:grpSpPr>
          <a:xfrm>
            <a:off x="4703014" y="630755"/>
            <a:ext cx="6340891" cy="3371045"/>
            <a:chOff x="584150" y="1650570"/>
            <a:chExt cx="6340891" cy="3371045"/>
          </a:xfrm>
        </p:grpSpPr>
        <p:sp>
          <p:nvSpPr>
            <p:cNvPr id="78" name="PA_库_任意多边形 184">
              <a:extLst>
                <a:ext uri="{FF2B5EF4-FFF2-40B4-BE49-F238E27FC236}">
                  <a16:creationId xmlns:a16="http://schemas.microsoft.com/office/drawing/2014/main" id="{038AA197-069C-4041-BEC6-9A1A3D97349B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584150" y="1650570"/>
              <a:ext cx="6340891" cy="3371045"/>
            </a:xfrm>
            <a:custGeom>
              <a:avLst/>
              <a:gdLst>
                <a:gd name="connsiteX0" fmla="*/ 6111936 w 6416813"/>
                <a:gd name="connsiteY0" fmla="*/ 519638 h 3001581"/>
                <a:gd name="connsiteX1" fmla="*/ 3290358 w 6416813"/>
                <a:gd name="connsiteY1" fmla="*/ 23250 h 3001581"/>
                <a:gd name="connsiteX2" fmla="*/ 103021 w 6416813"/>
                <a:gd name="connsiteY2" fmla="*/ 1029090 h 3001581"/>
                <a:gd name="connsiteX3" fmla="*/ 769227 w 6416813"/>
                <a:gd name="connsiteY3" fmla="*/ 2531318 h 3001581"/>
                <a:gd name="connsiteX4" fmla="*/ 272838 w 6416813"/>
                <a:gd name="connsiteY4" fmla="*/ 3001581 h 3001581"/>
                <a:gd name="connsiteX5" fmla="*/ 1539936 w 6416813"/>
                <a:gd name="connsiteY5" fmla="*/ 2688072 h 3001581"/>
                <a:gd name="connsiteX6" fmla="*/ 5824553 w 6416813"/>
                <a:gd name="connsiteY6" fmla="*/ 2648884 h 3001581"/>
                <a:gd name="connsiteX7" fmla="*/ 6111936 w 6416813"/>
                <a:gd name="connsiteY7" fmla="*/ 519638 h 3001581"/>
                <a:gd name="connsiteX0" fmla="*/ 6111936 w 6416813"/>
                <a:gd name="connsiteY0" fmla="*/ 519638 h 3001581"/>
                <a:gd name="connsiteX1" fmla="*/ 3290358 w 6416813"/>
                <a:gd name="connsiteY1" fmla="*/ 23250 h 3001581"/>
                <a:gd name="connsiteX2" fmla="*/ 103021 w 6416813"/>
                <a:gd name="connsiteY2" fmla="*/ 1029090 h 3001581"/>
                <a:gd name="connsiteX3" fmla="*/ 769227 w 6416813"/>
                <a:gd name="connsiteY3" fmla="*/ 2531318 h 3001581"/>
                <a:gd name="connsiteX4" fmla="*/ 272838 w 6416813"/>
                <a:gd name="connsiteY4" fmla="*/ 3001581 h 3001581"/>
                <a:gd name="connsiteX5" fmla="*/ 1539936 w 6416813"/>
                <a:gd name="connsiteY5" fmla="*/ 2688072 h 3001581"/>
                <a:gd name="connsiteX6" fmla="*/ 5824553 w 6416813"/>
                <a:gd name="connsiteY6" fmla="*/ 2648884 h 3001581"/>
                <a:gd name="connsiteX7" fmla="*/ 6111936 w 6416813"/>
                <a:gd name="connsiteY7" fmla="*/ 519638 h 3001581"/>
                <a:gd name="connsiteX0" fmla="*/ 6111936 w 6416813"/>
                <a:gd name="connsiteY0" fmla="*/ 519638 h 3001581"/>
                <a:gd name="connsiteX1" fmla="*/ 3290358 w 6416813"/>
                <a:gd name="connsiteY1" fmla="*/ 23250 h 3001581"/>
                <a:gd name="connsiteX2" fmla="*/ 103021 w 6416813"/>
                <a:gd name="connsiteY2" fmla="*/ 1029090 h 3001581"/>
                <a:gd name="connsiteX3" fmla="*/ 769227 w 6416813"/>
                <a:gd name="connsiteY3" fmla="*/ 2531318 h 3001581"/>
                <a:gd name="connsiteX4" fmla="*/ 272838 w 6416813"/>
                <a:gd name="connsiteY4" fmla="*/ 3001581 h 3001581"/>
                <a:gd name="connsiteX5" fmla="*/ 1539936 w 6416813"/>
                <a:gd name="connsiteY5" fmla="*/ 2688072 h 3001581"/>
                <a:gd name="connsiteX6" fmla="*/ 5824553 w 6416813"/>
                <a:gd name="connsiteY6" fmla="*/ 2648884 h 3001581"/>
                <a:gd name="connsiteX7" fmla="*/ 6111936 w 6416813"/>
                <a:gd name="connsiteY7" fmla="*/ 519638 h 3001581"/>
                <a:gd name="connsiteX0" fmla="*/ 6072123 w 6377000"/>
                <a:gd name="connsiteY0" fmla="*/ 519638 h 3001581"/>
                <a:gd name="connsiteX1" fmla="*/ 3250545 w 6377000"/>
                <a:gd name="connsiteY1" fmla="*/ 23250 h 3001581"/>
                <a:gd name="connsiteX2" fmla="*/ 63208 w 6377000"/>
                <a:gd name="connsiteY2" fmla="*/ 1029090 h 3001581"/>
                <a:gd name="connsiteX3" fmla="*/ 729414 w 6377000"/>
                <a:gd name="connsiteY3" fmla="*/ 2531318 h 3001581"/>
                <a:gd name="connsiteX4" fmla="*/ 233025 w 6377000"/>
                <a:gd name="connsiteY4" fmla="*/ 3001581 h 3001581"/>
                <a:gd name="connsiteX5" fmla="*/ 1500123 w 6377000"/>
                <a:gd name="connsiteY5" fmla="*/ 2688072 h 3001581"/>
                <a:gd name="connsiteX6" fmla="*/ 5784740 w 6377000"/>
                <a:gd name="connsiteY6" fmla="*/ 2648884 h 3001581"/>
                <a:gd name="connsiteX7" fmla="*/ 6072123 w 6377000"/>
                <a:gd name="connsiteY7" fmla="*/ 519638 h 3001581"/>
                <a:gd name="connsiteX0" fmla="*/ 6202752 w 6463800"/>
                <a:gd name="connsiteY0" fmla="*/ 673348 h 2985474"/>
                <a:gd name="connsiteX1" fmla="*/ 3250545 w 6463800"/>
                <a:gd name="connsiteY1" fmla="*/ 7143 h 2985474"/>
                <a:gd name="connsiteX2" fmla="*/ 63208 w 6463800"/>
                <a:gd name="connsiteY2" fmla="*/ 1012983 h 2985474"/>
                <a:gd name="connsiteX3" fmla="*/ 729414 w 6463800"/>
                <a:gd name="connsiteY3" fmla="*/ 2515211 h 2985474"/>
                <a:gd name="connsiteX4" fmla="*/ 233025 w 6463800"/>
                <a:gd name="connsiteY4" fmla="*/ 2985474 h 2985474"/>
                <a:gd name="connsiteX5" fmla="*/ 1500123 w 6463800"/>
                <a:gd name="connsiteY5" fmla="*/ 2671965 h 2985474"/>
                <a:gd name="connsiteX6" fmla="*/ 5784740 w 6463800"/>
                <a:gd name="connsiteY6" fmla="*/ 2632777 h 2985474"/>
                <a:gd name="connsiteX7" fmla="*/ 6202752 w 6463800"/>
                <a:gd name="connsiteY7" fmla="*/ 673348 h 2985474"/>
                <a:gd name="connsiteX0" fmla="*/ 6202752 w 6463800"/>
                <a:gd name="connsiteY0" fmla="*/ 673348 h 3037725"/>
                <a:gd name="connsiteX1" fmla="*/ 3250545 w 6463800"/>
                <a:gd name="connsiteY1" fmla="*/ 7143 h 3037725"/>
                <a:gd name="connsiteX2" fmla="*/ 63208 w 6463800"/>
                <a:gd name="connsiteY2" fmla="*/ 1012983 h 3037725"/>
                <a:gd name="connsiteX3" fmla="*/ 729414 w 6463800"/>
                <a:gd name="connsiteY3" fmla="*/ 2515211 h 3037725"/>
                <a:gd name="connsiteX4" fmla="*/ 533471 w 6463800"/>
                <a:gd name="connsiteY4" fmla="*/ 3037725 h 3037725"/>
                <a:gd name="connsiteX5" fmla="*/ 1500123 w 6463800"/>
                <a:gd name="connsiteY5" fmla="*/ 2671965 h 3037725"/>
                <a:gd name="connsiteX6" fmla="*/ 5784740 w 6463800"/>
                <a:gd name="connsiteY6" fmla="*/ 2632777 h 3037725"/>
                <a:gd name="connsiteX7" fmla="*/ 6202752 w 6463800"/>
                <a:gd name="connsiteY7" fmla="*/ 673348 h 3037725"/>
                <a:gd name="connsiteX0" fmla="*/ 6202752 w 6399662"/>
                <a:gd name="connsiteY0" fmla="*/ 673568 h 3037945"/>
                <a:gd name="connsiteX1" fmla="*/ 3250545 w 6399662"/>
                <a:gd name="connsiteY1" fmla="*/ 7363 h 3037945"/>
                <a:gd name="connsiteX2" fmla="*/ 63208 w 6399662"/>
                <a:gd name="connsiteY2" fmla="*/ 1013203 h 3037945"/>
                <a:gd name="connsiteX3" fmla="*/ 729414 w 6399662"/>
                <a:gd name="connsiteY3" fmla="*/ 2515431 h 3037945"/>
                <a:gd name="connsiteX4" fmla="*/ 533471 w 6399662"/>
                <a:gd name="connsiteY4" fmla="*/ 3037945 h 3037945"/>
                <a:gd name="connsiteX5" fmla="*/ 1500123 w 6399662"/>
                <a:gd name="connsiteY5" fmla="*/ 2672185 h 3037945"/>
                <a:gd name="connsiteX6" fmla="*/ 5614923 w 6399662"/>
                <a:gd name="connsiteY6" fmla="*/ 2698311 h 3037945"/>
                <a:gd name="connsiteX7" fmla="*/ 6202752 w 6399662"/>
                <a:gd name="connsiteY7" fmla="*/ 673568 h 3037945"/>
                <a:gd name="connsiteX0" fmla="*/ 6202752 w 6427727"/>
                <a:gd name="connsiteY0" fmla="*/ 673568 h 3037945"/>
                <a:gd name="connsiteX1" fmla="*/ 3250545 w 6427727"/>
                <a:gd name="connsiteY1" fmla="*/ 7363 h 3037945"/>
                <a:gd name="connsiteX2" fmla="*/ 63208 w 6427727"/>
                <a:gd name="connsiteY2" fmla="*/ 1013203 h 3037945"/>
                <a:gd name="connsiteX3" fmla="*/ 729414 w 6427727"/>
                <a:gd name="connsiteY3" fmla="*/ 2515431 h 3037945"/>
                <a:gd name="connsiteX4" fmla="*/ 533471 w 6427727"/>
                <a:gd name="connsiteY4" fmla="*/ 3037945 h 3037945"/>
                <a:gd name="connsiteX5" fmla="*/ 1500123 w 6427727"/>
                <a:gd name="connsiteY5" fmla="*/ 2672185 h 3037945"/>
                <a:gd name="connsiteX6" fmla="*/ 5614923 w 6427727"/>
                <a:gd name="connsiteY6" fmla="*/ 2698311 h 3037945"/>
                <a:gd name="connsiteX7" fmla="*/ 6202752 w 6427727"/>
                <a:gd name="connsiteY7" fmla="*/ 673568 h 3037945"/>
                <a:gd name="connsiteX0" fmla="*/ 6202752 w 6427727"/>
                <a:gd name="connsiteY0" fmla="*/ 666268 h 3030645"/>
                <a:gd name="connsiteX1" fmla="*/ 3250545 w 6427727"/>
                <a:gd name="connsiteY1" fmla="*/ 63 h 3030645"/>
                <a:gd name="connsiteX2" fmla="*/ 63208 w 6427727"/>
                <a:gd name="connsiteY2" fmla="*/ 1005903 h 3030645"/>
                <a:gd name="connsiteX3" fmla="*/ 729414 w 6427727"/>
                <a:gd name="connsiteY3" fmla="*/ 2508131 h 3030645"/>
                <a:gd name="connsiteX4" fmla="*/ 533471 w 6427727"/>
                <a:gd name="connsiteY4" fmla="*/ 3030645 h 3030645"/>
                <a:gd name="connsiteX5" fmla="*/ 1500123 w 6427727"/>
                <a:gd name="connsiteY5" fmla="*/ 2664885 h 3030645"/>
                <a:gd name="connsiteX6" fmla="*/ 5614923 w 6427727"/>
                <a:gd name="connsiteY6" fmla="*/ 2691011 h 3030645"/>
                <a:gd name="connsiteX7" fmla="*/ 6202752 w 6427727"/>
                <a:gd name="connsiteY7" fmla="*/ 666268 h 3030645"/>
                <a:gd name="connsiteX0" fmla="*/ 6202752 w 6445028"/>
                <a:gd name="connsiteY0" fmla="*/ 666309 h 3030686"/>
                <a:gd name="connsiteX1" fmla="*/ 3250545 w 6445028"/>
                <a:gd name="connsiteY1" fmla="*/ 104 h 3030686"/>
                <a:gd name="connsiteX2" fmla="*/ 63208 w 6445028"/>
                <a:gd name="connsiteY2" fmla="*/ 1005944 h 3030686"/>
                <a:gd name="connsiteX3" fmla="*/ 729414 w 6445028"/>
                <a:gd name="connsiteY3" fmla="*/ 2508172 h 3030686"/>
                <a:gd name="connsiteX4" fmla="*/ 533471 w 6445028"/>
                <a:gd name="connsiteY4" fmla="*/ 3030686 h 3030686"/>
                <a:gd name="connsiteX5" fmla="*/ 1500123 w 6445028"/>
                <a:gd name="connsiteY5" fmla="*/ 2664926 h 3030686"/>
                <a:gd name="connsiteX6" fmla="*/ 5614923 w 6445028"/>
                <a:gd name="connsiteY6" fmla="*/ 2691052 h 3030686"/>
                <a:gd name="connsiteX7" fmla="*/ 6202752 w 6445028"/>
                <a:gd name="connsiteY7" fmla="*/ 666309 h 3030686"/>
                <a:gd name="connsiteX0" fmla="*/ 6202752 w 6445028"/>
                <a:gd name="connsiteY0" fmla="*/ 666309 h 2805650"/>
                <a:gd name="connsiteX1" fmla="*/ 3250545 w 6445028"/>
                <a:gd name="connsiteY1" fmla="*/ 104 h 2805650"/>
                <a:gd name="connsiteX2" fmla="*/ 63208 w 6445028"/>
                <a:gd name="connsiteY2" fmla="*/ 1005944 h 2805650"/>
                <a:gd name="connsiteX3" fmla="*/ 729414 w 6445028"/>
                <a:gd name="connsiteY3" fmla="*/ 2508172 h 2805650"/>
                <a:gd name="connsiteX4" fmla="*/ 23517 w 6445028"/>
                <a:gd name="connsiteY4" fmla="*/ 2731748 h 2805650"/>
                <a:gd name="connsiteX5" fmla="*/ 1500123 w 6445028"/>
                <a:gd name="connsiteY5" fmla="*/ 2664926 h 2805650"/>
                <a:gd name="connsiteX6" fmla="*/ 5614923 w 6445028"/>
                <a:gd name="connsiteY6" fmla="*/ 2691052 h 2805650"/>
                <a:gd name="connsiteX7" fmla="*/ 6202752 w 6445028"/>
                <a:gd name="connsiteY7" fmla="*/ 666309 h 2805650"/>
                <a:gd name="connsiteX0" fmla="*/ 6293740 w 6536016"/>
                <a:gd name="connsiteY0" fmla="*/ 666309 h 2805650"/>
                <a:gd name="connsiteX1" fmla="*/ 3341533 w 6536016"/>
                <a:gd name="connsiteY1" fmla="*/ 104 h 2805650"/>
                <a:gd name="connsiteX2" fmla="*/ 154196 w 6536016"/>
                <a:gd name="connsiteY2" fmla="*/ 1005944 h 2805650"/>
                <a:gd name="connsiteX3" fmla="*/ 521464 w 6536016"/>
                <a:gd name="connsiteY3" fmla="*/ 2121311 h 2805650"/>
                <a:gd name="connsiteX4" fmla="*/ 114505 w 6536016"/>
                <a:gd name="connsiteY4" fmla="*/ 2731748 h 2805650"/>
                <a:gd name="connsiteX5" fmla="*/ 1591111 w 6536016"/>
                <a:gd name="connsiteY5" fmla="*/ 2664926 h 2805650"/>
                <a:gd name="connsiteX6" fmla="*/ 5705911 w 6536016"/>
                <a:gd name="connsiteY6" fmla="*/ 2691052 h 2805650"/>
                <a:gd name="connsiteX7" fmla="*/ 6293740 w 6536016"/>
                <a:gd name="connsiteY7" fmla="*/ 666309 h 2805650"/>
                <a:gd name="connsiteX0" fmla="*/ 6293740 w 6524352"/>
                <a:gd name="connsiteY0" fmla="*/ 666309 h 2813024"/>
                <a:gd name="connsiteX1" fmla="*/ 3341533 w 6524352"/>
                <a:gd name="connsiteY1" fmla="*/ 104 h 2813024"/>
                <a:gd name="connsiteX2" fmla="*/ 154196 w 6524352"/>
                <a:gd name="connsiteY2" fmla="*/ 1005944 h 2813024"/>
                <a:gd name="connsiteX3" fmla="*/ 521464 w 6524352"/>
                <a:gd name="connsiteY3" fmla="*/ 2121311 h 2813024"/>
                <a:gd name="connsiteX4" fmla="*/ 114505 w 6524352"/>
                <a:gd name="connsiteY4" fmla="*/ 2731748 h 2813024"/>
                <a:gd name="connsiteX5" fmla="*/ 1169081 w 6524352"/>
                <a:gd name="connsiteY5" fmla="*/ 2541833 h 2813024"/>
                <a:gd name="connsiteX6" fmla="*/ 5705911 w 6524352"/>
                <a:gd name="connsiteY6" fmla="*/ 2691052 h 2813024"/>
                <a:gd name="connsiteX7" fmla="*/ 6293740 w 6524352"/>
                <a:gd name="connsiteY7" fmla="*/ 666309 h 2813024"/>
                <a:gd name="connsiteX0" fmla="*/ 6293740 w 6524352"/>
                <a:gd name="connsiteY0" fmla="*/ 666309 h 2813024"/>
                <a:gd name="connsiteX1" fmla="*/ 3341533 w 6524352"/>
                <a:gd name="connsiteY1" fmla="*/ 104 h 2813024"/>
                <a:gd name="connsiteX2" fmla="*/ 154196 w 6524352"/>
                <a:gd name="connsiteY2" fmla="*/ 1005944 h 2813024"/>
                <a:gd name="connsiteX3" fmla="*/ 521464 w 6524352"/>
                <a:gd name="connsiteY3" fmla="*/ 2121311 h 2813024"/>
                <a:gd name="connsiteX4" fmla="*/ 114505 w 6524352"/>
                <a:gd name="connsiteY4" fmla="*/ 2731748 h 2813024"/>
                <a:gd name="connsiteX5" fmla="*/ 1169081 w 6524352"/>
                <a:gd name="connsiteY5" fmla="*/ 2541833 h 2813024"/>
                <a:gd name="connsiteX6" fmla="*/ 5705911 w 6524352"/>
                <a:gd name="connsiteY6" fmla="*/ 2691052 h 2813024"/>
                <a:gd name="connsiteX7" fmla="*/ 6293740 w 6524352"/>
                <a:gd name="connsiteY7" fmla="*/ 666309 h 2813024"/>
                <a:gd name="connsiteX0" fmla="*/ 6179235 w 6409847"/>
                <a:gd name="connsiteY0" fmla="*/ 677805 h 2824520"/>
                <a:gd name="connsiteX1" fmla="*/ 3227028 w 6409847"/>
                <a:gd name="connsiteY1" fmla="*/ 11600 h 2824520"/>
                <a:gd name="connsiteX2" fmla="*/ 180368 w 6409847"/>
                <a:gd name="connsiteY2" fmla="*/ 401978 h 2824520"/>
                <a:gd name="connsiteX3" fmla="*/ 406959 w 6409847"/>
                <a:gd name="connsiteY3" fmla="*/ 2132807 h 2824520"/>
                <a:gd name="connsiteX4" fmla="*/ 0 w 6409847"/>
                <a:gd name="connsiteY4" fmla="*/ 2743244 h 2824520"/>
                <a:gd name="connsiteX5" fmla="*/ 1054576 w 6409847"/>
                <a:gd name="connsiteY5" fmla="*/ 2553329 h 2824520"/>
                <a:gd name="connsiteX6" fmla="*/ 5591406 w 6409847"/>
                <a:gd name="connsiteY6" fmla="*/ 2702548 h 2824520"/>
                <a:gd name="connsiteX7" fmla="*/ 6179235 w 6409847"/>
                <a:gd name="connsiteY7" fmla="*/ 677805 h 2824520"/>
                <a:gd name="connsiteX0" fmla="*/ 6283237 w 6513849"/>
                <a:gd name="connsiteY0" fmla="*/ 707296 h 2854011"/>
                <a:gd name="connsiteX1" fmla="*/ 3331030 w 6513849"/>
                <a:gd name="connsiteY1" fmla="*/ 41091 h 2854011"/>
                <a:gd name="connsiteX2" fmla="*/ 284370 w 6513849"/>
                <a:gd name="connsiteY2" fmla="*/ 431469 h 2854011"/>
                <a:gd name="connsiteX3" fmla="*/ 510961 w 6513849"/>
                <a:gd name="connsiteY3" fmla="*/ 2162298 h 2854011"/>
                <a:gd name="connsiteX4" fmla="*/ 104002 w 6513849"/>
                <a:gd name="connsiteY4" fmla="*/ 2772735 h 2854011"/>
                <a:gd name="connsiteX5" fmla="*/ 1158578 w 6513849"/>
                <a:gd name="connsiteY5" fmla="*/ 2582820 h 2854011"/>
                <a:gd name="connsiteX6" fmla="*/ 5695408 w 6513849"/>
                <a:gd name="connsiteY6" fmla="*/ 2732039 h 2854011"/>
                <a:gd name="connsiteX7" fmla="*/ 6283237 w 6513849"/>
                <a:gd name="connsiteY7" fmla="*/ 707296 h 2854011"/>
                <a:gd name="connsiteX0" fmla="*/ 6283237 w 6513849"/>
                <a:gd name="connsiteY0" fmla="*/ 707296 h 2854011"/>
                <a:gd name="connsiteX1" fmla="*/ 3331030 w 6513849"/>
                <a:gd name="connsiteY1" fmla="*/ 41091 h 2854011"/>
                <a:gd name="connsiteX2" fmla="*/ 284370 w 6513849"/>
                <a:gd name="connsiteY2" fmla="*/ 431469 h 2854011"/>
                <a:gd name="connsiteX3" fmla="*/ 510961 w 6513849"/>
                <a:gd name="connsiteY3" fmla="*/ 2162298 h 2854011"/>
                <a:gd name="connsiteX4" fmla="*/ 104002 w 6513849"/>
                <a:gd name="connsiteY4" fmla="*/ 2772735 h 2854011"/>
                <a:gd name="connsiteX5" fmla="*/ 1158578 w 6513849"/>
                <a:gd name="connsiteY5" fmla="*/ 2582820 h 2854011"/>
                <a:gd name="connsiteX6" fmla="*/ 5695408 w 6513849"/>
                <a:gd name="connsiteY6" fmla="*/ 2732039 h 2854011"/>
                <a:gd name="connsiteX7" fmla="*/ 6283237 w 6513849"/>
                <a:gd name="connsiteY7" fmla="*/ 707296 h 2854011"/>
                <a:gd name="connsiteX0" fmla="*/ 6283237 w 6513849"/>
                <a:gd name="connsiteY0" fmla="*/ 707296 h 2854011"/>
                <a:gd name="connsiteX1" fmla="*/ 3331030 w 6513849"/>
                <a:gd name="connsiteY1" fmla="*/ 41091 h 2854011"/>
                <a:gd name="connsiteX2" fmla="*/ 284370 w 6513849"/>
                <a:gd name="connsiteY2" fmla="*/ 431469 h 2854011"/>
                <a:gd name="connsiteX3" fmla="*/ 510961 w 6513849"/>
                <a:gd name="connsiteY3" fmla="*/ 2162298 h 2854011"/>
                <a:gd name="connsiteX4" fmla="*/ 104002 w 6513849"/>
                <a:gd name="connsiteY4" fmla="*/ 2772735 h 2854011"/>
                <a:gd name="connsiteX5" fmla="*/ 1158578 w 6513849"/>
                <a:gd name="connsiteY5" fmla="*/ 2582820 h 2854011"/>
                <a:gd name="connsiteX6" fmla="*/ 5695408 w 6513849"/>
                <a:gd name="connsiteY6" fmla="*/ 2732039 h 2854011"/>
                <a:gd name="connsiteX7" fmla="*/ 6283237 w 6513849"/>
                <a:gd name="connsiteY7" fmla="*/ 707296 h 2854011"/>
                <a:gd name="connsiteX0" fmla="*/ 6283237 w 6513849"/>
                <a:gd name="connsiteY0" fmla="*/ 707296 h 2891114"/>
                <a:gd name="connsiteX1" fmla="*/ 3331030 w 6513849"/>
                <a:gd name="connsiteY1" fmla="*/ 41091 h 2891114"/>
                <a:gd name="connsiteX2" fmla="*/ 284370 w 6513849"/>
                <a:gd name="connsiteY2" fmla="*/ 431469 h 2891114"/>
                <a:gd name="connsiteX3" fmla="*/ 510961 w 6513849"/>
                <a:gd name="connsiteY3" fmla="*/ 2162298 h 2891114"/>
                <a:gd name="connsiteX4" fmla="*/ 104002 w 6513849"/>
                <a:gd name="connsiteY4" fmla="*/ 2772735 h 2891114"/>
                <a:gd name="connsiteX5" fmla="*/ 1158578 w 6513849"/>
                <a:gd name="connsiteY5" fmla="*/ 2582820 h 2891114"/>
                <a:gd name="connsiteX6" fmla="*/ 5695408 w 6513849"/>
                <a:gd name="connsiteY6" fmla="*/ 2732039 h 2891114"/>
                <a:gd name="connsiteX7" fmla="*/ 6283237 w 6513849"/>
                <a:gd name="connsiteY7" fmla="*/ 707296 h 2891114"/>
                <a:gd name="connsiteX0" fmla="*/ 6179235 w 6409847"/>
                <a:gd name="connsiteY0" fmla="*/ 707296 h 2891114"/>
                <a:gd name="connsiteX1" fmla="*/ 3227028 w 6409847"/>
                <a:gd name="connsiteY1" fmla="*/ 41091 h 2891114"/>
                <a:gd name="connsiteX2" fmla="*/ 444137 w 6409847"/>
                <a:gd name="connsiteY2" fmla="*/ 431469 h 2891114"/>
                <a:gd name="connsiteX3" fmla="*/ 406959 w 6409847"/>
                <a:gd name="connsiteY3" fmla="*/ 2162298 h 2891114"/>
                <a:gd name="connsiteX4" fmla="*/ 0 w 6409847"/>
                <a:gd name="connsiteY4" fmla="*/ 2772735 h 2891114"/>
                <a:gd name="connsiteX5" fmla="*/ 1054576 w 6409847"/>
                <a:gd name="connsiteY5" fmla="*/ 2582820 h 2891114"/>
                <a:gd name="connsiteX6" fmla="*/ 5591406 w 6409847"/>
                <a:gd name="connsiteY6" fmla="*/ 2732039 h 2891114"/>
                <a:gd name="connsiteX7" fmla="*/ 6179235 w 6409847"/>
                <a:gd name="connsiteY7" fmla="*/ 707296 h 2891114"/>
                <a:gd name="connsiteX0" fmla="*/ 6179235 w 6409847"/>
                <a:gd name="connsiteY0" fmla="*/ 691737 h 2875555"/>
                <a:gd name="connsiteX1" fmla="*/ 3227028 w 6409847"/>
                <a:gd name="connsiteY1" fmla="*/ 25532 h 2875555"/>
                <a:gd name="connsiteX2" fmla="*/ 444137 w 6409847"/>
                <a:gd name="connsiteY2" fmla="*/ 415910 h 2875555"/>
                <a:gd name="connsiteX3" fmla="*/ 406959 w 6409847"/>
                <a:gd name="connsiteY3" fmla="*/ 2146739 h 2875555"/>
                <a:gd name="connsiteX4" fmla="*/ 0 w 6409847"/>
                <a:gd name="connsiteY4" fmla="*/ 2757176 h 2875555"/>
                <a:gd name="connsiteX5" fmla="*/ 1054576 w 6409847"/>
                <a:gd name="connsiteY5" fmla="*/ 2567261 h 2875555"/>
                <a:gd name="connsiteX6" fmla="*/ 5591406 w 6409847"/>
                <a:gd name="connsiteY6" fmla="*/ 2716480 h 2875555"/>
                <a:gd name="connsiteX7" fmla="*/ 6179235 w 6409847"/>
                <a:gd name="connsiteY7" fmla="*/ 691737 h 2875555"/>
                <a:gd name="connsiteX0" fmla="*/ 6179235 w 6392473"/>
                <a:gd name="connsiteY0" fmla="*/ 719790 h 2903608"/>
                <a:gd name="connsiteX1" fmla="*/ 3227028 w 6392473"/>
                <a:gd name="connsiteY1" fmla="*/ 831 h 2903608"/>
                <a:gd name="connsiteX2" fmla="*/ 444137 w 6392473"/>
                <a:gd name="connsiteY2" fmla="*/ 443963 h 2903608"/>
                <a:gd name="connsiteX3" fmla="*/ 406959 w 6392473"/>
                <a:gd name="connsiteY3" fmla="*/ 2174792 h 2903608"/>
                <a:gd name="connsiteX4" fmla="*/ 0 w 6392473"/>
                <a:gd name="connsiteY4" fmla="*/ 2785229 h 2903608"/>
                <a:gd name="connsiteX5" fmla="*/ 1054576 w 6392473"/>
                <a:gd name="connsiteY5" fmla="*/ 2595314 h 2903608"/>
                <a:gd name="connsiteX6" fmla="*/ 5591406 w 6392473"/>
                <a:gd name="connsiteY6" fmla="*/ 2744533 h 2903608"/>
                <a:gd name="connsiteX7" fmla="*/ 6179235 w 6392473"/>
                <a:gd name="connsiteY7" fmla="*/ 719790 h 2903608"/>
                <a:gd name="connsiteX0" fmla="*/ 6179235 w 6392473"/>
                <a:gd name="connsiteY0" fmla="*/ 721488 h 2905306"/>
                <a:gd name="connsiteX1" fmla="*/ 3227028 w 6392473"/>
                <a:gd name="connsiteY1" fmla="*/ 2529 h 2905306"/>
                <a:gd name="connsiteX2" fmla="*/ 444137 w 6392473"/>
                <a:gd name="connsiteY2" fmla="*/ 445661 h 2905306"/>
                <a:gd name="connsiteX3" fmla="*/ 406959 w 6392473"/>
                <a:gd name="connsiteY3" fmla="*/ 2176490 h 2905306"/>
                <a:gd name="connsiteX4" fmla="*/ 0 w 6392473"/>
                <a:gd name="connsiteY4" fmla="*/ 2786927 h 2905306"/>
                <a:gd name="connsiteX5" fmla="*/ 1054576 w 6392473"/>
                <a:gd name="connsiteY5" fmla="*/ 2597012 h 2905306"/>
                <a:gd name="connsiteX6" fmla="*/ 5591406 w 6392473"/>
                <a:gd name="connsiteY6" fmla="*/ 2746231 h 2905306"/>
                <a:gd name="connsiteX7" fmla="*/ 6179235 w 6392473"/>
                <a:gd name="connsiteY7" fmla="*/ 721488 h 2905306"/>
                <a:gd name="connsiteX0" fmla="*/ 6167660 w 6380898"/>
                <a:gd name="connsiteY0" fmla="*/ 721488 h 2905306"/>
                <a:gd name="connsiteX1" fmla="*/ 3215453 w 6380898"/>
                <a:gd name="connsiteY1" fmla="*/ 2529 h 2905306"/>
                <a:gd name="connsiteX2" fmla="*/ 432562 w 6380898"/>
                <a:gd name="connsiteY2" fmla="*/ 445661 h 2905306"/>
                <a:gd name="connsiteX3" fmla="*/ 395384 w 6380898"/>
                <a:gd name="connsiteY3" fmla="*/ 2176490 h 2905306"/>
                <a:gd name="connsiteX4" fmla="*/ 0 w 6380898"/>
                <a:gd name="connsiteY4" fmla="*/ 2416537 h 2905306"/>
                <a:gd name="connsiteX5" fmla="*/ 1043001 w 6380898"/>
                <a:gd name="connsiteY5" fmla="*/ 2597012 h 2905306"/>
                <a:gd name="connsiteX6" fmla="*/ 5579831 w 6380898"/>
                <a:gd name="connsiteY6" fmla="*/ 2746231 h 2905306"/>
                <a:gd name="connsiteX7" fmla="*/ 6167660 w 6380898"/>
                <a:gd name="connsiteY7" fmla="*/ 721488 h 2905306"/>
                <a:gd name="connsiteX0" fmla="*/ 6167660 w 6380898"/>
                <a:gd name="connsiteY0" fmla="*/ 719649 h 2903467"/>
                <a:gd name="connsiteX1" fmla="*/ 3215453 w 6380898"/>
                <a:gd name="connsiteY1" fmla="*/ 690 h 2903467"/>
                <a:gd name="connsiteX2" fmla="*/ 432562 w 6380898"/>
                <a:gd name="connsiteY2" fmla="*/ 443822 h 2903467"/>
                <a:gd name="connsiteX3" fmla="*/ 418534 w 6380898"/>
                <a:gd name="connsiteY3" fmla="*/ 2035755 h 2903467"/>
                <a:gd name="connsiteX4" fmla="*/ 0 w 6380898"/>
                <a:gd name="connsiteY4" fmla="*/ 2414698 h 2903467"/>
                <a:gd name="connsiteX5" fmla="*/ 1043001 w 6380898"/>
                <a:gd name="connsiteY5" fmla="*/ 2595173 h 2903467"/>
                <a:gd name="connsiteX6" fmla="*/ 5579831 w 6380898"/>
                <a:gd name="connsiteY6" fmla="*/ 2744392 h 2903467"/>
                <a:gd name="connsiteX7" fmla="*/ 6167660 w 6380898"/>
                <a:gd name="connsiteY7" fmla="*/ 719649 h 2903467"/>
                <a:gd name="connsiteX0" fmla="*/ 6167660 w 6380898"/>
                <a:gd name="connsiteY0" fmla="*/ 719649 h 2903467"/>
                <a:gd name="connsiteX1" fmla="*/ 3215453 w 6380898"/>
                <a:gd name="connsiteY1" fmla="*/ 690 h 2903467"/>
                <a:gd name="connsiteX2" fmla="*/ 432562 w 6380898"/>
                <a:gd name="connsiteY2" fmla="*/ 443822 h 2903467"/>
                <a:gd name="connsiteX3" fmla="*/ 418534 w 6380898"/>
                <a:gd name="connsiteY3" fmla="*/ 2035755 h 2903467"/>
                <a:gd name="connsiteX4" fmla="*/ 0 w 6380898"/>
                <a:gd name="connsiteY4" fmla="*/ 2414698 h 2903467"/>
                <a:gd name="connsiteX5" fmla="*/ 1043001 w 6380898"/>
                <a:gd name="connsiteY5" fmla="*/ 2595173 h 2903467"/>
                <a:gd name="connsiteX6" fmla="*/ 5579831 w 6380898"/>
                <a:gd name="connsiteY6" fmla="*/ 2744392 h 2903467"/>
                <a:gd name="connsiteX7" fmla="*/ 6167660 w 6380898"/>
                <a:gd name="connsiteY7" fmla="*/ 719649 h 2903467"/>
                <a:gd name="connsiteX0" fmla="*/ 6167660 w 6383718"/>
                <a:gd name="connsiteY0" fmla="*/ 719649 h 2869136"/>
                <a:gd name="connsiteX1" fmla="*/ 3215453 w 6383718"/>
                <a:gd name="connsiteY1" fmla="*/ 690 h 2869136"/>
                <a:gd name="connsiteX2" fmla="*/ 432562 w 6383718"/>
                <a:gd name="connsiteY2" fmla="*/ 443822 h 2869136"/>
                <a:gd name="connsiteX3" fmla="*/ 418534 w 6383718"/>
                <a:gd name="connsiteY3" fmla="*/ 2035755 h 2869136"/>
                <a:gd name="connsiteX4" fmla="*/ 0 w 6383718"/>
                <a:gd name="connsiteY4" fmla="*/ 2414698 h 2869136"/>
                <a:gd name="connsiteX5" fmla="*/ 973553 w 6383718"/>
                <a:gd name="connsiteY5" fmla="*/ 2491000 h 2869136"/>
                <a:gd name="connsiteX6" fmla="*/ 5579831 w 6383718"/>
                <a:gd name="connsiteY6" fmla="*/ 2744392 h 2869136"/>
                <a:gd name="connsiteX7" fmla="*/ 6167660 w 6383718"/>
                <a:gd name="connsiteY7" fmla="*/ 719649 h 2869136"/>
                <a:gd name="connsiteX0" fmla="*/ 6167660 w 6383718"/>
                <a:gd name="connsiteY0" fmla="*/ 719649 h 3254840"/>
                <a:gd name="connsiteX1" fmla="*/ 3215453 w 6383718"/>
                <a:gd name="connsiteY1" fmla="*/ 690 h 3254840"/>
                <a:gd name="connsiteX2" fmla="*/ 432562 w 6383718"/>
                <a:gd name="connsiteY2" fmla="*/ 443822 h 3254840"/>
                <a:gd name="connsiteX3" fmla="*/ 418534 w 6383718"/>
                <a:gd name="connsiteY3" fmla="*/ 2035755 h 3254840"/>
                <a:gd name="connsiteX4" fmla="*/ 0 w 6383718"/>
                <a:gd name="connsiteY4" fmla="*/ 2414698 h 3254840"/>
                <a:gd name="connsiteX5" fmla="*/ 973553 w 6383718"/>
                <a:gd name="connsiteY5" fmla="*/ 2491000 h 3254840"/>
                <a:gd name="connsiteX6" fmla="*/ 5579831 w 6383718"/>
                <a:gd name="connsiteY6" fmla="*/ 2744392 h 3254840"/>
                <a:gd name="connsiteX7" fmla="*/ 6167660 w 6383718"/>
                <a:gd name="connsiteY7" fmla="*/ 719649 h 3254840"/>
                <a:gd name="connsiteX0" fmla="*/ 6167660 w 6383718"/>
                <a:gd name="connsiteY0" fmla="*/ 719649 h 3254840"/>
                <a:gd name="connsiteX1" fmla="*/ 3215453 w 6383718"/>
                <a:gd name="connsiteY1" fmla="*/ 690 h 3254840"/>
                <a:gd name="connsiteX2" fmla="*/ 432562 w 6383718"/>
                <a:gd name="connsiteY2" fmla="*/ 443822 h 3254840"/>
                <a:gd name="connsiteX3" fmla="*/ 418534 w 6383718"/>
                <a:gd name="connsiteY3" fmla="*/ 2035755 h 3254840"/>
                <a:gd name="connsiteX4" fmla="*/ 0 w 6383718"/>
                <a:gd name="connsiteY4" fmla="*/ 2414698 h 3254840"/>
                <a:gd name="connsiteX5" fmla="*/ 973553 w 6383718"/>
                <a:gd name="connsiteY5" fmla="*/ 2491000 h 3254840"/>
                <a:gd name="connsiteX6" fmla="*/ 5579831 w 6383718"/>
                <a:gd name="connsiteY6" fmla="*/ 2744392 h 3254840"/>
                <a:gd name="connsiteX7" fmla="*/ 6167660 w 6383718"/>
                <a:gd name="connsiteY7" fmla="*/ 719649 h 3254840"/>
                <a:gd name="connsiteX0" fmla="*/ 6167660 w 6383718"/>
                <a:gd name="connsiteY0" fmla="*/ 719649 h 3254840"/>
                <a:gd name="connsiteX1" fmla="*/ 3215453 w 6383718"/>
                <a:gd name="connsiteY1" fmla="*/ 690 h 3254840"/>
                <a:gd name="connsiteX2" fmla="*/ 432562 w 6383718"/>
                <a:gd name="connsiteY2" fmla="*/ 443822 h 3254840"/>
                <a:gd name="connsiteX3" fmla="*/ 418534 w 6383718"/>
                <a:gd name="connsiteY3" fmla="*/ 2035755 h 3254840"/>
                <a:gd name="connsiteX4" fmla="*/ 0 w 6383718"/>
                <a:gd name="connsiteY4" fmla="*/ 2414698 h 3254840"/>
                <a:gd name="connsiteX5" fmla="*/ 973553 w 6383718"/>
                <a:gd name="connsiteY5" fmla="*/ 2491000 h 3254840"/>
                <a:gd name="connsiteX6" fmla="*/ 5579831 w 6383718"/>
                <a:gd name="connsiteY6" fmla="*/ 2744392 h 3254840"/>
                <a:gd name="connsiteX7" fmla="*/ 6167660 w 6383718"/>
                <a:gd name="connsiteY7" fmla="*/ 719649 h 3254840"/>
                <a:gd name="connsiteX0" fmla="*/ 6167660 w 6383718"/>
                <a:gd name="connsiteY0" fmla="*/ 719611 h 3254802"/>
                <a:gd name="connsiteX1" fmla="*/ 3215453 w 6383718"/>
                <a:gd name="connsiteY1" fmla="*/ 652 h 3254802"/>
                <a:gd name="connsiteX2" fmla="*/ 432562 w 6383718"/>
                <a:gd name="connsiteY2" fmla="*/ 443784 h 3254802"/>
                <a:gd name="connsiteX3" fmla="*/ 406960 w 6383718"/>
                <a:gd name="connsiteY3" fmla="*/ 1989418 h 3254802"/>
                <a:gd name="connsiteX4" fmla="*/ 0 w 6383718"/>
                <a:gd name="connsiteY4" fmla="*/ 2414660 h 3254802"/>
                <a:gd name="connsiteX5" fmla="*/ 973553 w 6383718"/>
                <a:gd name="connsiteY5" fmla="*/ 2490962 h 3254802"/>
                <a:gd name="connsiteX6" fmla="*/ 5579831 w 6383718"/>
                <a:gd name="connsiteY6" fmla="*/ 2744354 h 3254802"/>
                <a:gd name="connsiteX7" fmla="*/ 6167660 w 6383718"/>
                <a:gd name="connsiteY7" fmla="*/ 719611 h 3254802"/>
                <a:gd name="connsiteX0" fmla="*/ 6167660 w 6383718"/>
                <a:gd name="connsiteY0" fmla="*/ 719611 h 3254802"/>
                <a:gd name="connsiteX1" fmla="*/ 3215453 w 6383718"/>
                <a:gd name="connsiteY1" fmla="*/ 652 h 3254802"/>
                <a:gd name="connsiteX2" fmla="*/ 432562 w 6383718"/>
                <a:gd name="connsiteY2" fmla="*/ 443784 h 3254802"/>
                <a:gd name="connsiteX3" fmla="*/ 406960 w 6383718"/>
                <a:gd name="connsiteY3" fmla="*/ 1989418 h 3254802"/>
                <a:gd name="connsiteX4" fmla="*/ 0 w 6383718"/>
                <a:gd name="connsiteY4" fmla="*/ 2414660 h 3254802"/>
                <a:gd name="connsiteX5" fmla="*/ 973553 w 6383718"/>
                <a:gd name="connsiteY5" fmla="*/ 2490962 h 3254802"/>
                <a:gd name="connsiteX6" fmla="*/ 5579831 w 6383718"/>
                <a:gd name="connsiteY6" fmla="*/ 2744354 h 3254802"/>
                <a:gd name="connsiteX7" fmla="*/ 6167660 w 6383718"/>
                <a:gd name="connsiteY7" fmla="*/ 719611 h 3254802"/>
                <a:gd name="connsiteX0" fmla="*/ 6167660 w 6414938"/>
                <a:gd name="connsiteY0" fmla="*/ 719611 h 3413186"/>
                <a:gd name="connsiteX1" fmla="*/ 3215453 w 6414938"/>
                <a:gd name="connsiteY1" fmla="*/ 652 h 3413186"/>
                <a:gd name="connsiteX2" fmla="*/ 432562 w 6414938"/>
                <a:gd name="connsiteY2" fmla="*/ 443784 h 3413186"/>
                <a:gd name="connsiteX3" fmla="*/ 406960 w 6414938"/>
                <a:gd name="connsiteY3" fmla="*/ 1989418 h 3413186"/>
                <a:gd name="connsiteX4" fmla="*/ 0 w 6414938"/>
                <a:gd name="connsiteY4" fmla="*/ 2414660 h 3413186"/>
                <a:gd name="connsiteX5" fmla="*/ 973553 w 6414938"/>
                <a:gd name="connsiteY5" fmla="*/ 2490962 h 3413186"/>
                <a:gd name="connsiteX6" fmla="*/ 5660854 w 6414938"/>
                <a:gd name="connsiteY6" fmla="*/ 3091595 h 3413186"/>
                <a:gd name="connsiteX7" fmla="*/ 6167660 w 6414938"/>
                <a:gd name="connsiteY7" fmla="*/ 719611 h 3413186"/>
                <a:gd name="connsiteX0" fmla="*/ 6167660 w 6414938"/>
                <a:gd name="connsiteY0" fmla="*/ 726786 h 3420361"/>
                <a:gd name="connsiteX1" fmla="*/ 3215453 w 6414938"/>
                <a:gd name="connsiteY1" fmla="*/ 7827 h 3420361"/>
                <a:gd name="connsiteX2" fmla="*/ 710354 w 6414938"/>
                <a:gd name="connsiteY2" fmla="*/ 450959 h 3420361"/>
                <a:gd name="connsiteX3" fmla="*/ 406960 w 6414938"/>
                <a:gd name="connsiteY3" fmla="*/ 1996593 h 3420361"/>
                <a:gd name="connsiteX4" fmla="*/ 0 w 6414938"/>
                <a:gd name="connsiteY4" fmla="*/ 2421835 h 3420361"/>
                <a:gd name="connsiteX5" fmla="*/ 973553 w 6414938"/>
                <a:gd name="connsiteY5" fmla="*/ 2498137 h 3420361"/>
                <a:gd name="connsiteX6" fmla="*/ 5660854 w 6414938"/>
                <a:gd name="connsiteY6" fmla="*/ 3098770 h 3420361"/>
                <a:gd name="connsiteX7" fmla="*/ 6167660 w 6414938"/>
                <a:gd name="connsiteY7" fmla="*/ 726786 h 3420361"/>
                <a:gd name="connsiteX0" fmla="*/ 6167660 w 6409050"/>
                <a:gd name="connsiteY0" fmla="*/ 715578 h 3409153"/>
                <a:gd name="connsiteX1" fmla="*/ 3296476 w 6409050"/>
                <a:gd name="connsiteY1" fmla="*/ 8193 h 3409153"/>
                <a:gd name="connsiteX2" fmla="*/ 710354 w 6409050"/>
                <a:gd name="connsiteY2" fmla="*/ 439751 h 3409153"/>
                <a:gd name="connsiteX3" fmla="*/ 406960 w 6409050"/>
                <a:gd name="connsiteY3" fmla="*/ 1985385 h 3409153"/>
                <a:gd name="connsiteX4" fmla="*/ 0 w 6409050"/>
                <a:gd name="connsiteY4" fmla="*/ 2410627 h 3409153"/>
                <a:gd name="connsiteX5" fmla="*/ 973553 w 6409050"/>
                <a:gd name="connsiteY5" fmla="*/ 2486929 h 3409153"/>
                <a:gd name="connsiteX6" fmla="*/ 5660854 w 6409050"/>
                <a:gd name="connsiteY6" fmla="*/ 3087562 h 3409153"/>
                <a:gd name="connsiteX7" fmla="*/ 6167660 w 6409050"/>
                <a:gd name="connsiteY7" fmla="*/ 715578 h 3409153"/>
                <a:gd name="connsiteX0" fmla="*/ 6167660 w 6409050"/>
                <a:gd name="connsiteY0" fmla="*/ 715578 h 3409153"/>
                <a:gd name="connsiteX1" fmla="*/ 3296476 w 6409050"/>
                <a:gd name="connsiteY1" fmla="*/ 8193 h 3409153"/>
                <a:gd name="connsiteX2" fmla="*/ 710354 w 6409050"/>
                <a:gd name="connsiteY2" fmla="*/ 439751 h 3409153"/>
                <a:gd name="connsiteX3" fmla="*/ 406960 w 6409050"/>
                <a:gd name="connsiteY3" fmla="*/ 1985385 h 3409153"/>
                <a:gd name="connsiteX4" fmla="*/ 0 w 6409050"/>
                <a:gd name="connsiteY4" fmla="*/ 2410627 h 3409153"/>
                <a:gd name="connsiteX5" fmla="*/ 973553 w 6409050"/>
                <a:gd name="connsiteY5" fmla="*/ 2486929 h 3409153"/>
                <a:gd name="connsiteX6" fmla="*/ 5660854 w 6409050"/>
                <a:gd name="connsiteY6" fmla="*/ 3087562 h 3409153"/>
                <a:gd name="connsiteX7" fmla="*/ 6167660 w 6409050"/>
                <a:gd name="connsiteY7" fmla="*/ 715578 h 3409153"/>
                <a:gd name="connsiteX0" fmla="*/ 6167660 w 6409050"/>
                <a:gd name="connsiteY0" fmla="*/ 709094 h 3402669"/>
                <a:gd name="connsiteX1" fmla="*/ 3296476 w 6409050"/>
                <a:gd name="connsiteY1" fmla="*/ 1709 h 3402669"/>
                <a:gd name="connsiteX2" fmla="*/ 710354 w 6409050"/>
                <a:gd name="connsiteY2" fmla="*/ 433267 h 3402669"/>
                <a:gd name="connsiteX3" fmla="*/ 406960 w 6409050"/>
                <a:gd name="connsiteY3" fmla="*/ 1978901 h 3402669"/>
                <a:gd name="connsiteX4" fmla="*/ 0 w 6409050"/>
                <a:gd name="connsiteY4" fmla="*/ 2404143 h 3402669"/>
                <a:gd name="connsiteX5" fmla="*/ 973553 w 6409050"/>
                <a:gd name="connsiteY5" fmla="*/ 2480445 h 3402669"/>
                <a:gd name="connsiteX6" fmla="*/ 5660854 w 6409050"/>
                <a:gd name="connsiteY6" fmla="*/ 3081078 h 3402669"/>
                <a:gd name="connsiteX7" fmla="*/ 6167660 w 6409050"/>
                <a:gd name="connsiteY7" fmla="*/ 709094 h 3402669"/>
                <a:gd name="connsiteX0" fmla="*/ 6167660 w 6409050"/>
                <a:gd name="connsiteY0" fmla="*/ 707386 h 3400961"/>
                <a:gd name="connsiteX1" fmla="*/ 3296476 w 6409050"/>
                <a:gd name="connsiteY1" fmla="*/ 1 h 3400961"/>
                <a:gd name="connsiteX2" fmla="*/ 710354 w 6409050"/>
                <a:gd name="connsiteY2" fmla="*/ 431559 h 3400961"/>
                <a:gd name="connsiteX3" fmla="*/ 406960 w 6409050"/>
                <a:gd name="connsiteY3" fmla="*/ 1977193 h 3400961"/>
                <a:gd name="connsiteX4" fmla="*/ 0 w 6409050"/>
                <a:gd name="connsiteY4" fmla="*/ 2402435 h 3400961"/>
                <a:gd name="connsiteX5" fmla="*/ 973553 w 6409050"/>
                <a:gd name="connsiteY5" fmla="*/ 2478737 h 3400961"/>
                <a:gd name="connsiteX6" fmla="*/ 5660854 w 6409050"/>
                <a:gd name="connsiteY6" fmla="*/ 3079370 h 3400961"/>
                <a:gd name="connsiteX7" fmla="*/ 6167660 w 6409050"/>
                <a:gd name="connsiteY7" fmla="*/ 707386 h 3400961"/>
                <a:gd name="connsiteX0" fmla="*/ 6167660 w 6409050"/>
                <a:gd name="connsiteY0" fmla="*/ 707386 h 3400961"/>
                <a:gd name="connsiteX1" fmla="*/ 3296476 w 6409050"/>
                <a:gd name="connsiteY1" fmla="*/ 1 h 3400961"/>
                <a:gd name="connsiteX2" fmla="*/ 710354 w 6409050"/>
                <a:gd name="connsiteY2" fmla="*/ 431559 h 3400961"/>
                <a:gd name="connsiteX3" fmla="*/ 557431 w 6409050"/>
                <a:gd name="connsiteY3" fmla="*/ 1930894 h 3400961"/>
                <a:gd name="connsiteX4" fmla="*/ 0 w 6409050"/>
                <a:gd name="connsiteY4" fmla="*/ 2402435 h 3400961"/>
                <a:gd name="connsiteX5" fmla="*/ 973553 w 6409050"/>
                <a:gd name="connsiteY5" fmla="*/ 2478737 h 3400961"/>
                <a:gd name="connsiteX6" fmla="*/ 5660854 w 6409050"/>
                <a:gd name="connsiteY6" fmla="*/ 3079370 h 3400961"/>
                <a:gd name="connsiteX7" fmla="*/ 6167660 w 6409050"/>
                <a:gd name="connsiteY7" fmla="*/ 707386 h 3400961"/>
                <a:gd name="connsiteX0" fmla="*/ 6167660 w 6409050"/>
                <a:gd name="connsiteY0" fmla="*/ 707386 h 3400961"/>
                <a:gd name="connsiteX1" fmla="*/ 3296476 w 6409050"/>
                <a:gd name="connsiteY1" fmla="*/ 1 h 3400961"/>
                <a:gd name="connsiteX2" fmla="*/ 710354 w 6409050"/>
                <a:gd name="connsiteY2" fmla="*/ 431559 h 3400961"/>
                <a:gd name="connsiteX3" fmla="*/ 557431 w 6409050"/>
                <a:gd name="connsiteY3" fmla="*/ 1930894 h 3400961"/>
                <a:gd name="connsiteX4" fmla="*/ 0 w 6409050"/>
                <a:gd name="connsiteY4" fmla="*/ 2402435 h 3400961"/>
                <a:gd name="connsiteX5" fmla="*/ 973553 w 6409050"/>
                <a:gd name="connsiteY5" fmla="*/ 2478737 h 3400961"/>
                <a:gd name="connsiteX6" fmla="*/ 5660854 w 6409050"/>
                <a:gd name="connsiteY6" fmla="*/ 3079370 h 3400961"/>
                <a:gd name="connsiteX7" fmla="*/ 6167660 w 6409050"/>
                <a:gd name="connsiteY7" fmla="*/ 707386 h 3400961"/>
                <a:gd name="connsiteX0" fmla="*/ 6167660 w 6409050"/>
                <a:gd name="connsiteY0" fmla="*/ 719911 h 3413486"/>
                <a:gd name="connsiteX1" fmla="*/ 3296476 w 6409050"/>
                <a:gd name="connsiteY1" fmla="*/ 12526 h 3413486"/>
                <a:gd name="connsiteX2" fmla="*/ 837676 w 6409050"/>
                <a:gd name="connsiteY2" fmla="*/ 397786 h 3413486"/>
                <a:gd name="connsiteX3" fmla="*/ 557431 w 6409050"/>
                <a:gd name="connsiteY3" fmla="*/ 1943419 h 3413486"/>
                <a:gd name="connsiteX4" fmla="*/ 0 w 6409050"/>
                <a:gd name="connsiteY4" fmla="*/ 2414960 h 3413486"/>
                <a:gd name="connsiteX5" fmla="*/ 973553 w 6409050"/>
                <a:gd name="connsiteY5" fmla="*/ 2491262 h 3413486"/>
                <a:gd name="connsiteX6" fmla="*/ 5660854 w 6409050"/>
                <a:gd name="connsiteY6" fmla="*/ 3091895 h 3413486"/>
                <a:gd name="connsiteX7" fmla="*/ 6167660 w 6409050"/>
                <a:gd name="connsiteY7" fmla="*/ 719911 h 3413486"/>
                <a:gd name="connsiteX0" fmla="*/ 6167660 w 6416077"/>
                <a:gd name="connsiteY0" fmla="*/ 719911 h 3407339"/>
                <a:gd name="connsiteX1" fmla="*/ 3296476 w 6416077"/>
                <a:gd name="connsiteY1" fmla="*/ 12526 h 3407339"/>
                <a:gd name="connsiteX2" fmla="*/ 837676 w 6416077"/>
                <a:gd name="connsiteY2" fmla="*/ 397786 h 3407339"/>
                <a:gd name="connsiteX3" fmla="*/ 557431 w 6416077"/>
                <a:gd name="connsiteY3" fmla="*/ 1943419 h 3407339"/>
                <a:gd name="connsiteX4" fmla="*/ 0 w 6416077"/>
                <a:gd name="connsiteY4" fmla="*/ 2414960 h 3407339"/>
                <a:gd name="connsiteX5" fmla="*/ 823082 w 6416077"/>
                <a:gd name="connsiteY5" fmla="*/ 2479687 h 3407339"/>
                <a:gd name="connsiteX6" fmla="*/ 5660854 w 6416077"/>
                <a:gd name="connsiteY6" fmla="*/ 3091895 h 3407339"/>
                <a:gd name="connsiteX7" fmla="*/ 6167660 w 6416077"/>
                <a:gd name="connsiteY7" fmla="*/ 719911 h 3407339"/>
                <a:gd name="connsiteX0" fmla="*/ 6167660 w 6418824"/>
                <a:gd name="connsiteY0" fmla="*/ 719911 h 3395212"/>
                <a:gd name="connsiteX1" fmla="*/ 3296476 w 6418824"/>
                <a:gd name="connsiteY1" fmla="*/ 12526 h 3395212"/>
                <a:gd name="connsiteX2" fmla="*/ 837676 w 6418824"/>
                <a:gd name="connsiteY2" fmla="*/ 397786 h 3395212"/>
                <a:gd name="connsiteX3" fmla="*/ 557431 w 6418824"/>
                <a:gd name="connsiteY3" fmla="*/ 1943419 h 3395212"/>
                <a:gd name="connsiteX4" fmla="*/ 0 w 6418824"/>
                <a:gd name="connsiteY4" fmla="*/ 2414960 h 3395212"/>
                <a:gd name="connsiteX5" fmla="*/ 765208 w 6418824"/>
                <a:gd name="connsiteY5" fmla="*/ 2456538 h 3395212"/>
                <a:gd name="connsiteX6" fmla="*/ 5660854 w 6418824"/>
                <a:gd name="connsiteY6" fmla="*/ 3091895 h 3395212"/>
                <a:gd name="connsiteX7" fmla="*/ 6167660 w 6418824"/>
                <a:gd name="connsiteY7" fmla="*/ 719911 h 3395212"/>
                <a:gd name="connsiteX0" fmla="*/ 6167660 w 6418824"/>
                <a:gd name="connsiteY0" fmla="*/ 719911 h 3395212"/>
                <a:gd name="connsiteX1" fmla="*/ 3296476 w 6418824"/>
                <a:gd name="connsiteY1" fmla="*/ 12526 h 3395212"/>
                <a:gd name="connsiteX2" fmla="*/ 837676 w 6418824"/>
                <a:gd name="connsiteY2" fmla="*/ 397786 h 3395212"/>
                <a:gd name="connsiteX3" fmla="*/ 557431 w 6418824"/>
                <a:gd name="connsiteY3" fmla="*/ 1943419 h 3395212"/>
                <a:gd name="connsiteX4" fmla="*/ 0 w 6418824"/>
                <a:gd name="connsiteY4" fmla="*/ 2414960 h 3395212"/>
                <a:gd name="connsiteX5" fmla="*/ 765208 w 6418824"/>
                <a:gd name="connsiteY5" fmla="*/ 2456538 h 3395212"/>
                <a:gd name="connsiteX6" fmla="*/ 5660854 w 6418824"/>
                <a:gd name="connsiteY6" fmla="*/ 3091895 h 3395212"/>
                <a:gd name="connsiteX7" fmla="*/ 6167660 w 6418824"/>
                <a:gd name="connsiteY7" fmla="*/ 719911 h 3395212"/>
                <a:gd name="connsiteX0" fmla="*/ 6132936 w 6384100"/>
                <a:gd name="connsiteY0" fmla="*/ 719911 h 3395212"/>
                <a:gd name="connsiteX1" fmla="*/ 3261752 w 6384100"/>
                <a:gd name="connsiteY1" fmla="*/ 12526 h 3395212"/>
                <a:gd name="connsiteX2" fmla="*/ 802952 w 6384100"/>
                <a:gd name="connsiteY2" fmla="*/ 397786 h 3395212"/>
                <a:gd name="connsiteX3" fmla="*/ 522707 w 6384100"/>
                <a:gd name="connsiteY3" fmla="*/ 1943419 h 3395212"/>
                <a:gd name="connsiteX4" fmla="*/ 0 w 6384100"/>
                <a:gd name="connsiteY4" fmla="*/ 2171892 h 3395212"/>
                <a:gd name="connsiteX5" fmla="*/ 730484 w 6384100"/>
                <a:gd name="connsiteY5" fmla="*/ 2456538 h 3395212"/>
                <a:gd name="connsiteX6" fmla="*/ 5626130 w 6384100"/>
                <a:gd name="connsiteY6" fmla="*/ 3091895 h 3395212"/>
                <a:gd name="connsiteX7" fmla="*/ 6132936 w 6384100"/>
                <a:gd name="connsiteY7" fmla="*/ 719911 h 3395212"/>
                <a:gd name="connsiteX0" fmla="*/ 6132936 w 6384100"/>
                <a:gd name="connsiteY0" fmla="*/ 717888 h 3393189"/>
                <a:gd name="connsiteX1" fmla="*/ 3261752 w 6384100"/>
                <a:gd name="connsiteY1" fmla="*/ 10503 h 3393189"/>
                <a:gd name="connsiteX2" fmla="*/ 802952 w 6384100"/>
                <a:gd name="connsiteY2" fmla="*/ 395763 h 3393189"/>
                <a:gd name="connsiteX3" fmla="*/ 487982 w 6384100"/>
                <a:gd name="connsiteY3" fmla="*/ 1709902 h 3393189"/>
                <a:gd name="connsiteX4" fmla="*/ 0 w 6384100"/>
                <a:gd name="connsiteY4" fmla="*/ 2169869 h 3393189"/>
                <a:gd name="connsiteX5" fmla="*/ 730484 w 6384100"/>
                <a:gd name="connsiteY5" fmla="*/ 2454515 h 3393189"/>
                <a:gd name="connsiteX6" fmla="*/ 5626130 w 6384100"/>
                <a:gd name="connsiteY6" fmla="*/ 3089872 h 3393189"/>
                <a:gd name="connsiteX7" fmla="*/ 6132936 w 6384100"/>
                <a:gd name="connsiteY7" fmla="*/ 717888 h 3393189"/>
                <a:gd name="connsiteX0" fmla="*/ 6132936 w 6384100"/>
                <a:gd name="connsiteY0" fmla="*/ 717888 h 3393189"/>
                <a:gd name="connsiteX1" fmla="*/ 3261752 w 6384100"/>
                <a:gd name="connsiteY1" fmla="*/ 10503 h 3393189"/>
                <a:gd name="connsiteX2" fmla="*/ 802952 w 6384100"/>
                <a:gd name="connsiteY2" fmla="*/ 395763 h 3393189"/>
                <a:gd name="connsiteX3" fmla="*/ 487982 w 6384100"/>
                <a:gd name="connsiteY3" fmla="*/ 1709902 h 3393189"/>
                <a:gd name="connsiteX4" fmla="*/ 0 w 6384100"/>
                <a:gd name="connsiteY4" fmla="*/ 2169869 h 3393189"/>
                <a:gd name="connsiteX5" fmla="*/ 730484 w 6384100"/>
                <a:gd name="connsiteY5" fmla="*/ 2454515 h 3393189"/>
                <a:gd name="connsiteX6" fmla="*/ 5626130 w 6384100"/>
                <a:gd name="connsiteY6" fmla="*/ 3089872 h 3393189"/>
                <a:gd name="connsiteX7" fmla="*/ 6132936 w 6384100"/>
                <a:gd name="connsiteY7" fmla="*/ 717888 h 3393189"/>
                <a:gd name="connsiteX0" fmla="*/ 6132936 w 6384100"/>
                <a:gd name="connsiteY0" fmla="*/ 717888 h 3393189"/>
                <a:gd name="connsiteX1" fmla="*/ 3261752 w 6384100"/>
                <a:gd name="connsiteY1" fmla="*/ 10503 h 3393189"/>
                <a:gd name="connsiteX2" fmla="*/ 802952 w 6384100"/>
                <a:gd name="connsiteY2" fmla="*/ 395763 h 3393189"/>
                <a:gd name="connsiteX3" fmla="*/ 487982 w 6384100"/>
                <a:gd name="connsiteY3" fmla="*/ 1709902 h 3393189"/>
                <a:gd name="connsiteX4" fmla="*/ 0 w 6384100"/>
                <a:gd name="connsiteY4" fmla="*/ 2169869 h 3393189"/>
                <a:gd name="connsiteX5" fmla="*/ 730484 w 6384100"/>
                <a:gd name="connsiteY5" fmla="*/ 2454515 h 3393189"/>
                <a:gd name="connsiteX6" fmla="*/ 5626130 w 6384100"/>
                <a:gd name="connsiteY6" fmla="*/ 3089872 h 3393189"/>
                <a:gd name="connsiteX7" fmla="*/ 6132936 w 6384100"/>
                <a:gd name="connsiteY7" fmla="*/ 717888 h 3393189"/>
                <a:gd name="connsiteX0" fmla="*/ 6132936 w 6384100"/>
                <a:gd name="connsiteY0" fmla="*/ 717888 h 3393189"/>
                <a:gd name="connsiteX1" fmla="*/ 3261752 w 6384100"/>
                <a:gd name="connsiteY1" fmla="*/ 10503 h 3393189"/>
                <a:gd name="connsiteX2" fmla="*/ 802952 w 6384100"/>
                <a:gd name="connsiteY2" fmla="*/ 395763 h 3393189"/>
                <a:gd name="connsiteX3" fmla="*/ 487982 w 6384100"/>
                <a:gd name="connsiteY3" fmla="*/ 1709902 h 3393189"/>
                <a:gd name="connsiteX4" fmla="*/ 0 w 6384100"/>
                <a:gd name="connsiteY4" fmla="*/ 2169869 h 3393189"/>
                <a:gd name="connsiteX5" fmla="*/ 730484 w 6384100"/>
                <a:gd name="connsiteY5" fmla="*/ 2454515 h 3393189"/>
                <a:gd name="connsiteX6" fmla="*/ 5626130 w 6384100"/>
                <a:gd name="connsiteY6" fmla="*/ 3089872 h 3393189"/>
                <a:gd name="connsiteX7" fmla="*/ 6132936 w 6384100"/>
                <a:gd name="connsiteY7" fmla="*/ 717888 h 3393189"/>
                <a:gd name="connsiteX0" fmla="*/ 6132936 w 6384100"/>
                <a:gd name="connsiteY0" fmla="*/ 717888 h 3393189"/>
                <a:gd name="connsiteX1" fmla="*/ 3261752 w 6384100"/>
                <a:gd name="connsiteY1" fmla="*/ 10503 h 3393189"/>
                <a:gd name="connsiteX2" fmla="*/ 802952 w 6384100"/>
                <a:gd name="connsiteY2" fmla="*/ 395763 h 3393189"/>
                <a:gd name="connsiteX3" fmla="*/ 487982 w 6384100"/>
                <a:gd name="connsiteY3" fmla="*/ 1709902 h 3393189"/>
                <a:gd name="connsiteX4" fmla="*/ 0 w 6384100"/>
                <a:gd name="connsiteY4" fmla="*/ 2169869 h 3393189"/>
                <a:gd name="connsiteX5" fmla="*/ 730484 w 6384100"/>
                <a:gd name="connsiteY5" fmla="*/ 2454515 h 3393189"/>
                <a:gd name="connsiteX6" fmla="*/ 5626130 w 6384100"/>
                <a:gd name="connsiteY6" fmla="*/ 3089872 h 3393189"/>
                <a:gd name="connsiteX7" fmla="*/ 6132936 w 6384100"/>
                <a:gd name="connsiteY7" fmla="*/ 717888 h 3393189"/>
                <a:gd name="connsiteX0" fmla="*/ 6132936 w 6384100"/>
                <a:gd name="connsiteY0" fmla="*/ 717888 h 3393189"/>
                <a:gd name="connsiteX1" fmla="*/ 3261752 w 6384100"/>
                <a:gd name="connsiteY1" fmla="*/ 10503 h 3393189"/>
                <a:gd name="connsiteX2" fmla="*/ 802952 w 6384100"/>
                <a:gd name="connsiteY2" fmla="*/ 395763 h 3393189"/>
                <a:gd name="connsiteX3" fmla="*/ 487982 w 6384100"/>
                <a:gd name="connsiteY3" fmla="*/ 1709902 h 3393189"/>
                <a:gd name="connsiteX4" fmla="*/ 0 w 6384100"/>
                <a:gd name="connsiteY4" fmla="*/ 2169869 h 3393189"/>
                <a:gd name="connsiteX5" fmla="*/ 730484 w 6384100"/>
                <a:gd name="connsiteY5" fmla="*/ 2454515 h 3393189"/>
                <a:gd name="connsiteX6" fmla="*/ 5626130 w 6384100"/>
                <a:gd name="connsiteY6" fmla="*/ 3089872 h 3393189"/>
                <a:gd name="connsiteX7" fmla="*/ 6132936 w 6384100"/>
                <a:gd name="connsiteY7" fmla="*/ 717888 h 3393189"/>
                <a:gd name="connsiteX0" fmla="*/ 6132936 w 6384100"/>
                <a:gd name="connsiteY0" fmla="*/ 717888 h 3393189"/>
                <a:gd name="connsiteX1" fmla="*/ 3261752 w 6384100"/>
                <a:gd name="connsiteY1" fmla="*/ 10503 h 3393189"/>
                <a:gd name="connsiteX2" fmla="*/ 802952 w 6384100"/>
                <a:gd name="connsiteY2" fmla="*/ 395763 h 3393189"/>
                <a:gd name="connsiteX3" fmla="*/ 487982 w 6384100"/>
                <a:gd name="connsiteY3" fmla="*/ 1709902 h 3393189"/>
                <a:gd name="connsiteX4" fmla="*/ 0 w 6384100"/>
                <a:gd name="connsiteY4" fmla="*/ 2169869 h 3393189"/>
                <a:gd name="connsiteX5" fmla="*/ 730484 w 6384100"/>
                <a:gd name="connsiteY5" fmla="*/ 2454515 h 3393189"/>
                <a:gd name="connsiteX6" fmla="*/ 5626130 w 6384100"/>
                <a:gd name="connsiteY6" fmla="*/ 3089872 h 3393189"/>
                <a:gd name="connsiteX7" fmla="*/ 6132936 w 6384100"/>
                <a:gd name="connsiteY7" fmla="*/ 717888 h 3393189"/>
                <a:gd name="connsiteX0" fmla="*/ 6132936 w 6340891"/>
                <a:gd name="connsiteY0" fmla="*/ 695744 h 3371045"/>
                <a:gd name="connsiteX1" fmla="*/ 3863635 w 6340891"/>
                <a:gd name="connsiteY1" fmla="*/ 11508 h 3371045"/>
                <a:gd name="connsiteX2" fmla="*/ 802952 w 6340891"/>
                <a:gd name="connsiteY2" fmla="*/ 373619 h 3371045"/>
                <a:gd name="connsiteX3" fmla="*/ 487982 w 6340891"/>
                <a:gd name="connsiteY3" fmla="*/ 1687758 h 3371045"/>
                <a:gd name="connsiteX4" fmla="*/ 0 w 6340891"/>
                <a:gd name="connsiteY4" fmla="*/ 2147725 h 3371045"/>
                <a:gd name="connsiteX5" fmla="*/ 730484 w 6340891"/>
                <a:gd name="connsiteY5" fmla="*/ 2432371 h 3371045"/>
                <a:gd name="connsiteX6" fmla="*/ 5626130 w 6340891"/>
                <a:gd name="connsiteY6" fmla="*/ 3067728 h 3371045"/>
                <a:gd name="connsiteX7" fmla="*/ 6132936 w 6340891"/>
                <a:gd name="connsiteY7" fmla="*/ 695744 h 3371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340891" h="3371045">
                  <a:moveTo>
                    <a:pt x="6132936" y="695744"/>
                  </a:moveTo>
                  <a:cubicBezTo>
                    <a:pt x="5839187" y="186374"/>
                    <a:pt x="4751966" y="65196"/>
                    <a:pt x="3863635" y="11508"/>
                  </a:cubicBezTo>
                  <a:cubicBezTo>
                    <a:pt x="2975304" y="-42180"/>
                    <a:pt x="1365561" y="94244"/>
                    <a:pt x="802952" y="373619"/>
                  </a:cubicBezTo>
                  <a:cubicBezTo>
                    <a:pt x="240343" y="652994"/>
                    <a:pt x="500714" y="1320151"/>
                    <a:pt x="487982" y="1687758"/>
                  </a:cubicBezTo>
                  <a:cubicBezTo>
                    <a:pt x="352329" y="1891237"/>
                    <a:pt x="309273" y="1874798"/>
                    <a:pt x="0" y="2147725"/>
                  </a:cubicBezTo>
                  <a:cubicBezTo>
                    <a:pt x="405021" y="2298033"/>
                    <a:pt x="580106" y="2367762"/>
                    <a:pt x="730484" y="2432371"/>
                  </a:cubicBezTo>
                  <a:cubicBezTo>
                    <a:pt x="954478" y="3792721"/>
                    <a:pt x="4725721" y="3357166"/>
                    <a:pt x="5626130" y="3067728"/>
                  </a:cubicBezTo>
                  <a:cubicBezTo>
                    <a:pt x="6526539" y="2778290"/>
                    <a:pt x="6426685" y="1205114"/>
                    <a:pt x="6132936" y="695744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rgbClr val="697DA9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9" name="PA_库_文本框 183">
              <a:extLst>
                <a:ext uri="{FF2B5EF4-FFF2-40B4-BE49-F238E27FC236}">
                  <a16:creationId xmlns:a16="http://schemas.microsoft.com/office/drawing/2014/main" id="{9EAA5B4A-6D55-4EB1-A6A9-7F3EA72AA2CB}"/>
                </a:ext>
              </a:extLst>
            </p:cNvPr>
            <p:cNvSpPr txBox="1"/>
            <p:nvPr>
              <p:custDataLst>
                <p:tags r:id="rId4"/>
              </p:custDataLst>
            </p:nvPr>
          </p:nvSpPr>
          <p:spPr>
            <a:xfrm>
              <a:off x="1359915" y="2413556"/>
              <a:ext cx="5109864" cy="1491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3200" dirty="0" err="1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Tớ</a:t>
              </a:r>
              <a:r>
                <a:rPr lang="en-US" altLang="zh-CN" sz="3200" dirty="0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đố</a:t>
              </a:r>
              <a:r>
                <a:rPr lang="en-US" altLang="zh-CN" sz="3200" dirty="0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3200" dirty="0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bạn</a:t>
              </a:r>
              <a:r>
                <a:rPr lang="en-US" altLang="zh-CN" sz="3200" dirty="0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3200" dirty="0" err="1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chúng</a:t>
              </a:r>
              <a:r>
                <a:rPr lang="en-US" altLang="zh-CN" sz="3200" dirty="0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mình</a:t>
              </a:r>
              <a:r>
                <a:rPr lang="en-US" altLang="zh-CN" sz="3200" dirty="0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đã</a:t>
              </a:r>
              <a:r>
                <a:rPr lang="en-US" altLang="zh-CN" sz="3200" dirty="0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học</a:t>
              </a:r>
              <a:r>
                <a:rPr lang="en-US" altLang="zh-CN" sz="3200" dirty="0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những</a:t>
              </a:r>
              <a:r>
                <a:rPr lang="en-US" altLang="zh-CN" sz="3200" dirty="0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kiểu</a:t>
              </a:r>
              <a:r>
                <a:rPr lang="en-US" altLang="zh-CN" sz="3200" dirty="0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câu</a:t>
              </a:r>
              <a:r>
                <a:rPr lang="en-US" altLang="zh-CN" sz="3200" dirty="0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nào</a:t>
              </a:r>
              <a:r>
                <a:rPr lang="en-US" altLang="zh-CN" sz="3200" dirty="0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? ^^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EA2368F-3E75-4371-A0B5-FD5B497E07F9}"/>
              </a:ext>
            </a:extLst>
          </p:cNvPr>
          <p:cNvGrpSpPr/>
          <p:nvPr/>
        </p:nvGrpSpPr>
        <p:grpSpPr>
          <a:xfrm>
            <a:off x="4445642" y="453967"/>
            <a:ext cx="6340891" cy="3371045"/>
            <a:chOff x="2867952" y="546198"/>
            <a:chExt cx="6340891" cy="3371045"/>
          </a:xfrm>
        </p:grpSpPr>
        <p:sp>
          <p:nvSpPr>
            <p:cNvPr id="80" name="PA_库_任意多边形 184">
              <a:extLst>
                <a:ext uri="{FF2B5EF4-FFF2-40B4-BE49-F238E27FC236}">
                  <a16:creationId xmlns:a16="http://schemas.microsoft.com/office/drawing/2014/main" id="{EEDF1E23-1D26-44A5-885C-1762F4E89E75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2867952" y="546198"/>
              <a:ext cx="6340891" cy="3371045"/>
            </a:xfrm>
            <a:custGeom>
              <a:avLst/>
              <a:gdLst>
                <a:gd name="connsiteX0" fmla="*/ 6111936 w 6416813"/>
                <a:gd name="connsiteY0" fmla="*/ 519638 h 3001581"/>
                <a:gd name="connsiteX1" fmla="*/ 3290358 w 6416813"/>
                <a:gd name="connsiteY1" fmla="*/ 23250 h 3001581"/>
                <a:gd name="connsiteX2" fmla="*/ 103021 w 6416813"/>
                <a:gd name="connsiteY2" fmla="*/ 1029090 h 3001581"/>
                <a:gd name="connsiteX3" fmla="*/ 769227 w 6416813"/>
                <a:gd name="connsiteY3" fmla="*/ 2531318 h 3001581"/>
                <a:gd name="connsiteX4" fmla="*/ 272838 w 6416813"/>
                <a:gd name="connsiteY4" fmla="*/ 3001581 h 3001581"/>
                <a:gd name="connsiteX5" fmla="*/ 1539936 w 6416813"/>
                <a:gd name="connsiteY5" fmla="*/ 2688072 h 3001581"/>
                <a:gd name="connsiteX6" fmla="*/ 5824553 w 6416813"/>
                <a:gd name="connsiteY6" fmla="*/ 2648884 h 3001581"/>
                <a:gd name="connsiteX7" fmla="*/ 6111936 w 6416813"/>
                <a:gd name="connsiteY7" fmla="*/ 519638 h 3001581"/>
                <a:gd name="connsiteX0" fmla="*/ 6111936 w 6416813"/>
                <a:gd name="connsiteY0" fmla="*/ 519638 h 3001581"/>
                <a:gd name="connsiteX1" fmla="*/ 3290358 w 6416813"/>
                <a:gd name="connsiteY1" fmla="*/ 23250 h 3001581"/>
                <a:gd name="connsiteX2" fmla="*/ 103021 w 6416813"/>
                <a:gd name="connsiteY2" fmla="*/ 1029090 h 3001581"/>
                <a:gd name="connsiteX3" fmla="*/ 769227 w 6416813"/>
                <a:gd name="connsiteY3" fmla="*/ 2531318 h 3001581"/>
                <a:gd name="connsiteX4" fmla="*/ 272838 w 6416813"/>
                <a:gd name="connsiteY4" fmla="*/ 3001581 h 3001581"/>
                <a:gd name="connsiteX5" fmla="*/ 1539936 w 6416813"/>
                <a:gd name="connsiteY5" fmla="*/ 2688072 h 3001581"/>
                <a:gd name="connsiteX6" fmla="*/ 5824553 w 6416813"/>
                <a:gd name="connsiteY6" fmla="*/ 2648884 h 3001581"/>
                <a:gd name="connsiteX7" fmla="*/ 6111936 w 6416813"/>
                <a:gd name="connsiteY7" fmla="*/ 519638 h 3001581"/>
                <a:gd name="connsiteX0" fmla="*/ 6111936 w 6416813"/>
                <a:gd name="connsiteY0" fmla="*/ 519638 h 3001581"/>
                <a:gd name="connsiteX1" fmla="*/ 3290358 w 6416813"/>
                <a:gd name="connsiteY1" fmla="*/ 23250 h 3001581"/>
                <a:gd name="connsiteX2" fmla="*/ 103021 w 6416813"/>
                <a:gd name="connsiteY2" fmla="*/ 1029090 h 3001581"/>
                <a:gd name="connsiteX3" fmla="*/ 769227 w 6416813"/>
                <a:gd name="connsiteY3" fmla="*/ 2531318 h 3001581"/>
                <a:gd name="connsiteX4" fmla="*/ 272838 w 6416813"/>
                <a:gd name="connsiteY4" fmla="*/ 3001581 h 3001581"/>
                <a:gd name="connsiteX5" fmla="*/ 1539936 w 6416813"/>
                <a:gd name="connsiteY5" fmla="*/ 2688072 h 3001581"/>
                <a:gd name="connsiteX6" fmla="*/ 5824553 w 6416813"/>
                <a:gd name="connsiteY6" fmla="*/ 2648884 h 3001581"/>
                <a:gd name="connsiteX7" fmla="*/ 6111936 w 6416813"/>
                <a:gd name="connsiteY7" fmla="*/ 519638 h 3001581"/>
                <a:gd name="connsiteX0" fmla="*/ 6072123 w 6377000"/>
                <a:gd name="connsiteY0" fmla="*/ 519638 h 3001581"/>
                <a:gd name="connsiteX1" fmla="*/ 3250545 w 6377000"/>
                <a:gd name="connsiteY1" fmla="*/ 23250 h 3001581"/>
                <a:gd name="connsiteX2" fmla="*/ 63208 w 6377000"/>
                <a:gd name="connsiteY2" fmla="*/ 1029090 h 3001581"/>
                <a:gd name="connsiteX3" fmla="*/ 729414 w 6377000"/>
                <a:gd name="connsiteY3" fmla="*/ 2531318 h 3001581"/>
                <a:gd name="connsiteX4" fmla="*/ 233025 w 6377000"/>
                <a:gd name="connsiteY4" fmla="*/ 3001581 h 3001581"/>
                <a:gd name="connsiteX5" fmla="*/ 1500123 w 6377000"/>
                <a:gd name="connsiteY5" fmla="*/ 2688072 h 3001581"/>
                <a:gd name="connsiteX6" fmla="*/ 5784740 w 6377000"/>
                <a:gd name="connsiteY6" fmla="*/ 2648884 h 3001581"/>
                <a:gd name="connsiteX7" fmla="*/ 6072123 w 6377000"/>
                <a:gd name="connsiteY7" fmla="*/ 519638 h 3001581"/>
                <a:gd name="connsiteX0" fmla="*/ 6202752 w 6463800"/>
                <a:gd name="connsiteY0" fmla="*/ 673348 h 2985474"/>
                <a:gd name="connsiteX1" fmla="*/ 3250545 w 6463800"/>
                <a:gd name="connsiteY1" fmla="*/ 7143 h 2985474"/>
                <a:gd name="connsiteX2" fmla="*/ 63208 w 6463800"/>
                <a:gd name="connsiteY2" fmla="*/ 1012983 h 2985474"/>
                <a:gd name="connsiteX3" fmla="*/ 729414 w 6463800"/>
                <a:gd name="connsiteY3" fmla="*/ 2515211 h 2985474"/>
                <a:gd name="connsiteX4" fmla="*/ 233025 w 6463800"/>
                <a:gd name="connsiteY4" fmla="*/ 2985474 h 2985474"/>
                <a:gd name="connsiteX5" fmla="*/ 1500123 w 6463800"/>
                <a:gd name="connsiteY5" fmla="*/ 2671965 h 2985474"/>
                <a:gd name="connsiteX6" fmla="*/ 5784740 w 6463800"/>
                <a:gd name="connsiteY6" fmla="*/ 2632777 h 2985474"/>
                <a:gd name="connsiteX7" fmla="*/ 6202752 w 6463800"/>
                <a:gd name="connsiteY7" fmla="*/ 673348 h 2985474"/>
                <a:gd name="connsiteX0" fmla="*/ 6202752 w 6463800"/>
                <a:gd name="connsiteY0" fmla="*/ 673348 h 3037725"/>
                <a:gd name="connsiteX1" fmla="*/ 3250545 w 6463800"/>
                <a:gd name="connsiteY1" fmla="*/ 7143 h 3037725"/>
                <a:gd name="connsiteX2" fmla="*/ 63208 w 6463800"/>
                <a:gd name="connsiteY2" fmla="*/ 1012983 h 3037725"/>
                <a:gd name="connsiteX3" fmla="*/ 729414 w 6463800"/>
                <a:gd name="connsiteY3" fmla="*/ 2515211 h 3037725"/>
                <a:gd name="connsiteX4" fmla="*/ 533471 w 6463800"/>
                <a:gd name="connsiteY4" fmla="*/ 3037725 h 3037725"/>
                <a:gd name="connsiteX5" fmla="*/ 1500123 w 6463800"/>
                <a:gd name="connsiteY5" fmla="*/ 2671965 h 3037725"/>
                <a:gd name="connsiteX6" fmla="*/ 5784740 w 6463800"/>
                <a:gd name="connsiteY6" fmla="*/ 2632777 h 3037725"/>
                <a:gd name="connsiteX7" fmla="*/ 6202752 w 6463800"/>
                <a:gd name="connsiteY7" fmla="*/ 673348 h 3037725"/>
                <a:gd name="connsiteX0" fmla="*/ 6202752 w 6399662"/>
                <a:gd name="connsiteY0" fmla="*/ 673568 h 3037945"/>
                <a:gd name="connsiteX1" fmla="*/ 3250545 w 6399662"/>
                <a:gd name="connsiteY1" fmla="*/ 7363 h 3037945"/>
                <a:gd name="connsiteX2" fmla="*/ 63208 w 6399662"/>
                <a:gd name="connsiteY2" fmla="*/ 1013203 h 3037945"/>
                <a:gd name="connsiteX3" fmla="*/ 729414 w 6399662"/>
                <a:gd name="connsiteY3" fmla="*/ 2515431 h 3037945"/>
                <a:gd name="connsiteX4" fmla="*/ 533471 w 6399662"/>
                <a:gd name="connsiteY4" fmla="*/ 3037945 h 3037945"/>
                <a:gd name="connsiteX5" fmla="*/ 1500123 w 6399662"/>
                <a:gd name="connsiteY5" fmla="*/ 2672185 h 3037945"/>
                <a:gd name="connsiteX6" fmla="*/ 5614923 w 6399662"/>
                <a:gd name="connsiteY6" fmla="*/ 2698311 h 3037945"/>
                <a:gd name="connsiteX7" fmla="*/ 6202752 w 6399662"/>
                <a:gd name="connsiteY7" fmla="*/ 673568 h 3037945"/>
                <a:gd name="connsiteX0" fmla="*/ 6202752 w 6427727"/>
                <a:gd name="connsiteY0" fmla="*/ 673568 h 3037945"/>
                <a:gd name="connsiteX1" fmla="*/ 3250545 w 6427727"/>
                <a:gd name="connsiteY1" fmla="*/ 7363 h 3037945"/>
                <a:gd name="connsiteX2" fmla="*/ 63208 w 6427727"/>
                <a:gd name="connsiteY2" fmla="*/ 1013203 h 3037945"/>
                <a:gd name="connsiteX3" fmla="*/ 729414 w 6427727"/>
                <a:gd name="connsiteY3" fmla="*/ 2515431 h 3037945"/>
                <a:gd name="connsiteX4" fmla="*/ 533471 w 6427727"/>
                <a:gd name="connsiteY4" fmla="*/ 3037945 h 3037945"/>
                <a:gd name="connsiteX5" fmla="*/ 1500123 w 6427727"/>
                <a:gd name="connsiteY5" fmla="*/ 2672185 h 3037945"/>
                <a:gd name="connsiteX6" fmla="*/ 5614923 w 6427727"/>
                <a:gd name="connsiteY6" fmla="*/ 2698311 h 3037945"/>
                <a:gd name="connsiteX7" fmla="*/ 6202752 w 6427727"/>
                <a:gd name="connsiteY7" fmla="*/ 673568 h 3037945"/>
                <a:gd name="connsiteX0" fmla="*/ 6202752 w 6427727"/>
                <a:gd name="connsiteY0" fmla="*/ 666268 h 3030645"/>
                <a:gd name="connsiteX1" fmla="*/ 3250545 w 6427727"/>
                <a:gd name="connsiteY1" fmla="*/ 63 h 3030645"/>
                <a:gd name="connsiteX2" fmla="*/ 63208 w 6427727"/>
                <a:gd name="connsiteY2" fmla="*/ 1005903 h 3030645"/>
                <a:gd name="connsiteX3" fmla="*/ 729414 w 6427727"/>
                <a:gd name="connsiteY3" fmla="*/ 2508131 h 3030645"/>
                <a:gd name="connsiteX4" fmla="*/ 533471 w 6427727"/>
                <a:gd name="connsiteY4" fmla="*/ 3030645 h 3030645"/>
                <a:gd name="connsiteX5" fmla="*/ 1500123 w 6427727"/>
                <a:gd name="connsiteY5" fmla="*/ 2664885 h 3030645"/>
                <a:gd name="connsiteX6" fmla="*/ 5614923 w 6427727"/>
                <a:gd name="connsiteY6" fmla="*/ 2691011 h 3030645"/>
                <a:gd name="connsiteX7" fmla="*/ 6202752 w 6427727"/>
                <a:gd name="connsiteY7" fmla="*/ 666268 h 3030645"/>
                <a:gd name="connsiteX0" fmla="*/ 6202752 w 6445028"/>
                <a:gd name="connsiteY0" fmla="*/ 666309 h 3030686"/>
                <a:gd name="connsiteX1" fmla="*/ 3250545 w 6445028"/>
                <a:gd name="connsiteY1" fmla="*/ 104 h 3030686"/>
                <a:gd name="connsiteX2" fmla="*/ 63208 w 6445028"/>
                <a:gd name="connsiteY2" fmla="*/ 1005944 h 3030686"/>
                <a:gd name="connsiteX3" fmla="*/ 729414 w 6445028"/>
                <a:gd name="connsiteY3" fmla="*/ 2508172 h 3030686"/>
                <a:gd name="connsiteX4" fmla="*/ 533471 w 6445028"/>
                <a:gd name="connsiteY4" fmla="*/ 3030686 h 3030686"/>
                <a:gd name="connsiteX5" fmla="*/ 1500123 w 6445028"/>
                <a:gd name="connsiteY5" fmla="*/ 2664926 h 3030686"/>
                <a:gd name="connsiteX6" fmla="*/ 5614923 w 6445028"/>
                <a:gd name="connsiteY6" fmla="*/ 2691052 h 3030686"/>
                <a:gd name="connsiteX7" fmla="*/ 6202752 w 6445028"/>
                <a:gd name="connsiteY7" fmla="*/ 666309 h 3030686"/>
                <a:gd name="connsiteX0" fmla="*/ 6202752 w 6445028"/>
                <a:gd name="connsiteY0" fmla="*/ 666309 h 2805650"/>
                <a:gd name="connsiteX1" fmla="*/ 3250545 w 6445028"/>
                <a:gd name="connsiteY1" fmla="*/ 104 h 2805650"/>
                <a:gd name="connsiteX2" fmla="*/ 63208 w 6445028"/>
                <a:gd name="connsiteY2" fmla="*/ 1005944 h 2805650"/>
                <a:gd name="connsiteX3" fmla="*/ 729414 w 6445028"/>
                <a:gd name="connsiteY3" fmla="*/ 2508172 h 2805650"/>
                <a:gd name="connsiteX4" fmla="*/ 23517 w 6445028"/>
                <a:gd name="connsiteY4" fmla="*/ 2731748 h 2805650"/>
                <a:gd name="connsiteX5" fmla="*/ 1500123 w 6445028"/>
                <a:gd name="connsiteY5" fmla="*/ 2664926 h 2805650"/>
                <a:gd name="connsiteX6" fmla="*/ 5614923 w 6445028"/>
                <a:gd name="connsiteY6" fmla="*/ 2691052 h 2805650"/>
                <a:gd name="connsiteX7" fmla="*/ 6202752 w 6445028"/>
                <a:gd name="connsiteY7" fmla="*/ 666309 h 2805650"/>
                <a:gd name="connsiteX0" fmla="*/ 6293740 w 6536016"/>
                <a:gd name="connsiteY0" fmla="*/ 666309 h 2805650"/>
                <a:gd name="connsiteX1" fmla="*/ 3341533 w 6536016"/>
                <a:gd name="connsiteY1" fmla="*/ 104 h 2805650"/>
                <a:gd name="connsiteX2" fmla="*/ 154196 w 6536016"/>
                <a:gd name="connsiteY2" fmla="*/ 1005944 h 2805650"/>
                <a:gd name="connsiteX3" fmla="*/ 521464 w 6536016"/>
                <a:gd name="connsiteY3" fmla="*/ 2121311 h 2805650"/>
                <a:gd name="connsiteX4" fmla="*/ 114505 w 6536016"/>
                <a:gd name="connsiteY4" fmla="*/ 2731748 h 2805650"/>
                <a:gd name="connsiteX5" fmla="*/ 1591111 w 6536016"/>
                <a:gd name="connsiteY5" fmla="*/ 2664926 h 2805650"/>
                <a:gd name="connsiteX6" fmla="*/ 5705911 w 6536016"/>
                <a:gd name="connsiteY6" fmla="*/ 2691052 h 2805650"/>
                <a:gd name="connsiteX7" fmla="*/ 6293740 w 6536016"/>
                <a:gd name="connsiteY7" fmla="*/ 666309 h 2805650"/>
                <a:gd name="connsiteX0" fmla="*/ 6293740 w 6524352"/>
                <a:gd name="connsiteY0" fmla="*/ 666309 h 2813024"/>
                <a:gd name="connsiteX1" fmla="*/ 3341533 w 6524352"/>
                <a:gd name="connsiteY1" fmla="*/ 104 h 2813024"/>
                <a:gd name="connsiteX2" fmla="*/ 154196 w 6524352"/>
                <a:gd name="connsiteY2" fmla="*/ 1005944 h 2813024"/>
                <a:gd name="connsiteX3" fmla="*/ 521464 w 6524352"/>
                <a:gd name="connsiteY3" fmla="*/ 2121311 h 2813024"/>
                <a:gd name="connsiteX4" fmla="*/ 114505 w 6524352"/>
                <a:gd name="connsiteY4" fmla="*/ 2731748 h 2813024"/>
                <a:gd name="connsiteX5" fmla="*/ 1169081 w 6524352"/>
                <a:gd name="connsiteY5" fmla="*/ 2541833 h 2813024"/>
                <a:gd name="connsiteX6" fmla="*/ 5705911 w 6524352"/>
                <a:gd name="connsiteY6" fmla="*/ 2691052 h 2813024"/>
                <a:gd name="connsiteX7" fmla="*/ 6293740 w 6524352"/>
                <a:gd name="connsiteY7" fmla="*/ 666309 h 2813024"/>
                <a:gd name="connsiteX0" fmla="*/ 6293740 w 6524352"/>
                <a:gd name="connsiteY0" fmla="*/ 666309 h 2813024"/>
                <a:gd name="connsiteX1" fmla="*/ 3341533 w 6524352"/>
                <a:gd name="connsiteY1" fmla="*/ 104 h 2813024"/>
                <a:gd name="connsiteX2" fmla="*/ 154196 w 6524352"/>
                <a:gd name="connsiteY2" fmla="*/ 1005944 h 2813024"/>
                <a:gd name="connsiteX3" fmla="*/ 521464 w 6524352"/>
                <a:gd name="connsiteY3" fmla="*/ 2121311 h 2813024"/>
                <a:gd name="connsiteX4" fmla="*/ 114505 w 6524352"/>
                <a:gd name="connsiteY4" fmla="*/ 2731748 h 2813024"/>
                <a:gd name="connsiteX5" fmla="*/ 1169081 w 6524352"/>
                <a:gd name="connsiteY5" fmla="*/ 2541833 h 2813024"/>
                <a:gd name="connsiteX6" fmla="*/ 5705911 w 6524352"/>
                <a:gd name="connsiteY6" fmla="*/ 2691052 h 2813024"/>
                <a:gd name="connsiteX7" fmla="*/ 6293740 w 6524352"/>
                <a:gd name="connsiteY7" fmla="*/ 666309 h 2813024"/>
                <a:gd name="connsiteX0" fmla="*/ 6179235 w 6409847"/>
                <a:gd name="connsiteY0" fmla="*/ 677805 h 2824520"/>
                <a:gd name="connsiteX1" fmla="*/ 3227028 w 6409847"/>
                <a:gd name="connsiteY1" fmla="*/ 11600 h 2824520"/>
                <a:gd name="connsiteX2" fmla="*/ 180368 w 6409847"/>
                <a:gd name="connsiteY2" fmla="*/ 401978 h 2824520"/>
                <a:gd name="connsiteX3" fmla="*/ 406959 w 6409847"/>
                <a:gd name="connsiteY3" fmla="*/ 2132807 h 2824520"/>
                <a:gd name="connsiteX4" fmla="*/ 0 w 6409847"/>
                <a:gd name="connsiteY4" fmla="*/ 2743244 h 2824520"/>
                <a:gd name="connsiteX5" fmla="*/ 1054576 w 6409847"/>
                <a:gd name="connsiteY5" fmla="*/ 2553329 h 2824520"/>
                <a:gd name="connsiteX6" fmla="*/ 5591406 w 6409847"/>
                <a:gd name="connsiteY6" fmla="*/ 2702548 h 2824520"/>
                <a:gd name="connsiteX7" fmla="*/ 6179235 w 6409847"/>
                <a:gd name="connsiteY7" fmla="*/ 677805 h 2824520"/>
                <a:gd name="connsiteX0" fmla="*/ 6283237 w 6513849"/>
                <a:gd name="connsiteY0" fmla="*/ 707296 h 2854011"/>
                <a:gd name="connsiteX1" fmla="*/ 3331030 w 6513849"/>
                <a:gd name="connsiteY1" fmla="*/ 41091 h 2854011"/>
                <a:gd name="connsiteX2" fmla="*/ 284370 w 6513849"/>
                <a:gd name="connsiteY2" fmla="*/ 431469 h 2854011"/>
                <a:gd name="connsiteX3" fmla="*/ 510961 w 6513849"/>
                <a:gd name="connsiteY3" fmla="*/ 2162298 h 2854011"/>
                <a:gd name="connsiteX4" fmla="*/ 104002 w 6513849"/>
                <a:gd name="connsiteY4" fmla="*/ 2772735 h 2854011"/>
                <a:gd name="connsiteX5" fmla="*/ 1158578 w 6513849"/>
                <a:gd name="connsiteY5" fmla="*/ 2582820 h 2854011"/>
                <a:gd name="connsiteX6" fmla="*/ 5695408 w 6513849"/>
                <a:gd name="connsiteY6" fmla="*/ 2732039 h 2854011"/>
                <a:gd name="connsiteX7" fmla="*/ 6283237 w 6513849"/>
                <a:gd name="connsiteY7" fmla="*/ 707296 h 2854011"/>
                <a:gd name="connsiteX0" fmla="*/ 6283237 w 6513849"/>
                <a:gd name="connsiteY0" fmla="*/ 707296 h 2854011"/>
                <a:gd name="connsiteX1" fmla="*/ 3331030 w 6513849"/>
                <a:gd name="connsiteY1" fmla="*/ 41091 h 2854011"/>
                <a:gd name="connsiteX2" fmla="*/ 284370 w 6513849"/>
                <a:gd name="connsiteY2" fmla="*/ 431469 h 2854011"/>
                <a:gd name="connsiteX3" fmla="*/ 510961 w 6513849"/>
                <a:gd name="connsiteY3" fmla="*/ 2162298 h 2854011"/>
                <a:gd name="connsiteX4" fmla="*/ 104002 w 6513849"/>
                <a:gd name="connsiteY4" fmla="*/ 2772735 h 2854011"/>
                <a:gd name="connsiteX5" fmla="*/ 1158578 w 6513849"/>
                <a:gd name="connsiteY5" fmla="*/ 2582820 h 2854011"/>
                <a:gd name="connsiteX6" fmla="*/ 5695408 w 6513849"/>
                <a:gd name="connsiteY6" fmla="*/ 2732039 h 2854011"/>
                <a:gd name="connsiteX7" fmla="*/ 6283237 w 6513849"/>
                <a:gd name="connsiteY7" fmla="*/ 707296 h 2854011"/>
                <a:gd name="connsiteX0" fmla="*/ 6283237 w 6513849"/>
                <a:gd name="connsiteY0" fmla="*/ 707296 h 2854011"/>
                <a:gd name="connsiteX1" fmla="*/ 3331030 w 6513849"/>
                <a:gd name="connsiteY1" fmla="*/ 41091 h 2854011"/>
                <a:gd name="connsiteX2" fmla="*/ 284370 w 6513849"/>
                <a:gd name="connsiteY2" fmla="*/ 431469 h 2854011"/>
                <a:gd name="connsiteX3" fmla="*/ 510961 w 6513849"/>
                <a:gd name="connsiteY3" fmla="*/ 2162298 h 2854011"/>
                <a:gd name="connsiteX4" fmla="*/ 104002 w 6513849"/>
                <a:gd name="connsiteY4" fmla="*/ 2772735 h 2854011"/>
                <a:gd name="connsiteX5" fmla="*/ 1158578 w 6513849"/>
                <a:gd name="connsiteY5" fmla="*/ 2582820 h 2854011"/>
                <a:gd name="connsiteX6" fmla="*/ 5695408 w 6513849"/>
                <a:gd name="connsiteY6" fmla="*/ 2732039 h 2854011"/>
                <a:gd name="connsiteX7" fmla="*/ 6283237 w 6513849"/>
                <a:gd name="connsiteY7" fmla="*/ 707296 h 2854011"/>
                <a:gd name="connsiteX0" fmla="*/ 6283237 w 6513849"/>
                <a:gd name="connsiteY0" fmla="*/ 707296 h 2891114"/>
                <a:gd name="connsiteX1" fmla="*/ 3331030 w 6513849"/>
                <a:gd name="connsiteY1" fmla="*/ 41091 h 2891114"/>
                <a:gd name="connsiteX2" fmla="*/ 284370 w 6513849"/>
                <a:gd name="connsiteY2" fmla="*/ 431469 h 2891114"/>
                <a:gd name="connsiteX3" fmla="*/ 510961 w 6513849"/>
                <a:gd name="connsiteY3" fmla="*/ 2162298 h 2891114"/>
                <a:gd name="connsiteX4" fmla="*/ 104002 w 6513849"/>
                <a:gd name="connsiteY4" fmla="*/ 2772735 h 2891114"/>
                <a:gd name="connsiteX5" fmla="*/ 1158578 w 6513849"/>
                <a:gd name="connsiteY5" fmla="*/ 2582820 h 2891114"/>
                <a:gd name="connsiteX6" fmla="*/ 5695408 w 6513849"/>
                <a:gd name="connsiteY6" fmla="*/ 2732039 h 2891114"/>
                <a:gd name="connsiteX7" fmla="*/ 6283237 w 6513849"/>
                <a:gd name="connsiteY7" fmla="*/ 707296 h 2891114"/>
                <a:gd name="connsiteX0" fmla="*/ 6179235 w 6409847"/>
                <a:gd name="connsiteY0" fmla="*/ 707296 h 2891114"/>
                <a:gd name="connsiteX1" fmla="*/ 3227028 w 6409847"/>
                <a:gd name="connsiteY1" fmla="*/ 41091 h 2891114"/>
                <a:gd name="connsiteX2" fmla="*/ 444137 w 6409847"/>
                <a:gd name="connsiteY2" fmla="*/ 431469 h 2891114"/>
                <a:gd name="connsiteX3" fmla="*/ 406959 w 6409847"/>
                <a:gd name="connsiteY3" fmla="*/ 2162298 h 2891114"/>
                <a:gd name="connsiteX4" fmla="*/ 0 w 6409847"/>
                <a:gd name="connsiteY4" fmla="*/ 2772735 h 2891114"/>
                <a:gd name="connsiteX5" fmla="*/ 1054576 w 6409847"/>
                <a:gd name="connsiteY5" fmla="*/ 2582820 h 2891114"/>
                <a:gd name="connsiteX6" fmla="*/ 5591406 w 6409847"/>
                <a:gd name="connsiteY6" fmla="*/ 2732039 h 2891114"/>
                <a:gd name="connsiteX7" fmla="*/ 6179235 w 6409847"/>
                <a:gd name="connsiteY7" fmla="*/ 707296 h 2891114"/>
                <a:gd name="connsiteX0" fmla="*/ 6179235 w 6409847"/>
                <a:gd name="connsiteY0" fmla="*/ 691737 h 2875555"/>
                <a:gd name="connsiteX1" fmla="*/ 3227028 w 6409847"/>
                <a:gd name="connsiteY1" fmla="*/ 25532 h 2875555"/>
                <a:gd name="connsiteX2" fmla="*/ 444137 w 6409847"/>
                <a:gd name="connsiteY2" fmla="*/ 415910 h 2875555"/>
                <a:gd name="connsiteX3" fmla="*/ 406959 w 6409847"/>
                <a:gd name="connsiteY3" fmla="*/ 2146739 h 2875555"/>
                <a:gd name="connsiteX4" fmla="*/ 0 w 6409847"/>
                <a:gd name="connsiteY4" fmla="*/ 2757176 h 2875555"/>
                <a:gd name="connsiteX5" fmla="*/ 1054576 w 6409847"/>
                <a:gd name="connsiteY5" fmla="*/ 2567261 h 2875555"/>
                <a:gd name="connsiteX6" fmla="*/ 5591406 w 6409847"/>
                <a:gd name="connsiteY6" fmla="*/ 2716480 h 2875555"/>
                <a:gd name="connsiteX7" fmla="*/ 6179235 w 6409847"/>
                <a:gd name="connsiteY7" fmla="*/ 691737 h 2875555"/>
                <a:gd name="connsiteX0" fmla="*/ 6179235 w 6392473"/>
                <a:gd name="connsiteY0" fmla="*/ 719790 h 2903608"/>
                <a:gd name="connsiteX1" fmla="*/ 3227028 w 6392473"/>
                <a:gd name="connsiteY1" fmla="*/ 831 h 2903608"/>
                <a:gd name="connsiteX2" fmla="*/ 444137 w 6392473"/>
                <a:gd name="connsiteY2" fmla="*/ 443963 h 2903608"/>
                <a:gd name="connsiteX3" fmla="*/ 406959 w 6392473"/>
                <a:gd name="connsiteY3" fmla="*/ 2174792 h 2903608"/>
                <a:gd name="connsiteX4" fmla="*/ 0 w 6392473"/>
                <a:gd name="connsiteY4" fmla="*/ 2785229 h 2903608"/>
                <a:gd name="connsiteX5" fmla="*/ 1054576 w 6392473"/>
                <a:gd name="connsiteY5" fmla="*/ 2595314 h 2903608"/>
                <a:gd name="connsiteX6" fmla="*/ 5591406 w 6392473"/>
                <a:gd name="connsiteY6" fmla="*/ 2744533 h 2903608"/>
                <a:gd name="connsiteX7" fmla="*/ 6179235 w 6392473"/>
                <a:gd name="connsiteY7" fmla="*/ 719790 h 2903608"/>
                <a:gd name="connsiteX0" fmla="*/ 6179235 w 6392473"/>
                <a:gd name="connsiteY0" fmla="*/ 721488 h 2905306"/>
                <a:gd name="connsiteX1" fmla="*/ 3227028 w 6392473"/>
                <a:gd name="connsiteY1" fmla="*/ 2529 h 2905306"/>
                <a:gd name="connsiteX2" fmla="*/ 444137 w 6392473"/>
                <a:gd name="connsiteY2" fmla="*/ 445661 h 2905306"/>
                <a:gd name="connsiteX3" fmla="*/ 406959 w 6392473"/>
                <a:gd name="connsiteY3" fmla="*/ 2176490 h 2905306"/>
                <a:gd name="connsiteX4" fmla="*/ 0 w 6392473"/>
                <a:gd name="connsiteY4" fmla="*/ 2786927 h 2905306"/>
                <a:gd name="connsiteX5" fmla="*/ 1054576 w 6392473"/>
                <a:gd name="connsiteY5" fmla="*/ 2597012 h 2905306"/>
                <a:gd name="connsiteX6" fmla="*/ 5591406 w 6392473"/>
                <a:gd name="connsiteY6" fmla="*/ 2746231 h 2905306"/>
                <a:gd name="connsiteX7" fmla="*/ 6179235 w 6392473"/>
                <a:gd name="connsiteY7" fmla="*/ 721488 h 2905306"/>
                <a:gd name="connsiteX0" fmla="*/ 6167660 w 6380898"/>
                <a:gd name="connsiteY0" fmla="*/ 721488 h 2905306"/>
                <a:gd name="connsiteX1" fmla="*/ 3215453 w 6380898"/>
                <a:gd name="connsiteY1" fmla="*/ 2529 h 2905306"/>
                <a:gd name="connsiteX2" fmla="*/ 432562 w 6380898"/>
                <a:gd name="connsiteY2" fmla="*/ 445661 h 2905306"/>
                <a:gd name="connsiteX3" fmla="*/ 395384 w 6380898"/>
                <a:gd name="connsiteY3" fmla="*/ 2176490 h 2905306"/>
                <a:gd name="connsiteX4" fmla="*/ 0 w 6380898"/>
                <a:gd name="connsiteY4" fmla="*/ 2416537 h 2905306"/>
                <a:gd name="connsiteX5" fmla="*/ 1043001 w 6380898"/>
                <a:gd name="connsiteY5" fmla="*/ 2597012 h 2905306"/>
                <a:gd name="connsiteX6" fmla="*/ 5579831 w 6380898"/>
                <a:gd name="connsiteY6" fmla="*/ 2746231 h 2905306"/>
                <a:gd name="connsiteX7" fmla="*/ 6167660 w 6380898"/>
                <a:gd name="connsiteY7" fmla="*/ 721488 h 2905306"/>
                <a:gd name="connsiteX0" fmla="*/ 6167660 w 6380898"/>
                <a:gd name="connsiteY0" fmla="*/ 719649 h 2903467"/>
                <a:gd name="connsiteX1" fmla="*/ 3215453 w 6380898"/>
                <a:gd name="connsiteY1" fmla="*/ 690 h 2903467"/>
                <a:gd name="connsiteX2" fmla="*/ 432562 w 6380898"/>
                <a:gd name="connsiteY2" fmla="*/ 443822 h 2903467"/>
                <a:gd name="connsiteX3" fmla="*/ 418534 w 6380898"/>
                <a:gd name="connsiteY3" fmla="*/ 2035755 h 2903467"/>
                <a:gd name="connsiteX4" fmla="*/ 0 w 6380898"/>
                <a:gd name="connsiteY4" fmla="*/ 2414698 h 2903467"/>
                <a:gd name="connsiteX5" fmla="*/ 1043001 w 6380898"/>
                <a:gd name="connsiteY5" fmla="*/ 2595173 h 2903467"/>
                <a:gd name="connsiteX6" fmla="*/ 5579831 w 6380898"/>
                <a:gd name="connsiteY6" fmla="*/ 2744392 h 2903467"/>
                <a:gd name="connsiteX7" fmla="*/ 6167660 w 6380898"/>
                <a:gd name="connsiteY7" fmla="*/ 719649 h 2903467"/>
                <a:gd name="connsiteX0" fmla="*/ 6167660 w 6380898"/>
                <a:gd name="connsiteY0" fmla="*/ 719649 h 2903467"/>
                <a:gd name="connsiteX1" fmla="*/ 3215453 w 6380898"/>
                <a:gd name="connsiteY1" fmla="*/ 690 h 2903467"/>
                <a:gd name="connsiteX2" fmla="*/ 432562 w 6380898"/>
                <a:gd name="connsiteY2" fmla="*/ 443822 h 2903467"/>
                <a:gd name="connsiteX3" fmla="*/ 418534 w 6380898"/>
                <a:gd name="connsiteY3" fmla="*/ 2035755 h 2903467"/>
                <a:gd name="connsiteX4" fmla="*/ 0 w 6380898"/>
                <a:gd name="connsiteY4" fmla="*/ 2414698 h 2903467"/>
                <a:gd name="connsiteX5" fmla="*/ 1043001 w 6380898"/>
                <a:gd name="connsiteY5" fmla="*/ 2595173 h 2903467"/>
                <a:gd name="connsiteX6" fmla="*/ 5579831 w 6380898"/>
                <a:gd name="connsiteY6" fmla="*/ 2744392 h 2903467"/>
                <a:gd name="connsiteX7" fmla="*/ 6167660 w 6380898"/>
                <a:gd name="connsiteY7" fmla="*/ 719649 h 2903467"/>
                <a:gd name="connsiteX0" fmla="*/ 6167660 w 6383718"/>
                <a:gd name="connsiteY0" fmla="*/ 719649 h 2869136"/>
                <a:gd name="connsiteX1" fmla="*/ 3215453 w 6383718"/>
                <a:gd name="connsiteY1" fmla="*/ 690 h 2869136"/>
                <a:gd name="connsiteX2" fmla="*/ 432562 w 6383718"/>
                <a:gd name="connsiteY2" fmla="*/ 443822 h 2869136"/>
                <a:gd name="connsiteX3" fmla="*/ 418534 w 6383718"/>
                <a:gd name="connsiteY3" fmla="*/ 2035755 h 2869136"/>
                <a:gd name="connsiteX4" fmla="*/ 0 w 6383718"/>
                <a:gd name="connsiteY4" fmla="*/ 2414698 h 2869136"/>
                <a:gd name="connsiteX5" fmla="*/ 973553 w 6383718"/>
                <a:gd name="connsiteY5" fmla="*/ 2491000 h 2869136"/>
                <a:gd name="connsiteX6" fmla="*/ 5579831 w 6383718"/>
                <a:gd name="connsiteY6" fmla="*/ 2744392 h 2869136"/>
                <a:gd name="connsiteX7" fmla="*/ 6167660 w 6383718"/>
                <a:gd name="connsiteY7" fmla="*/ 719649 h 2869136"/>
                <a:gd name="connsiteX0" fmla="*/ 6167660 w 6383718"/>
                <a:gd name="connsiteY0" fmla="*/ 719649 h 3254840"/>
                <a:gd name="connsiteX1" fmla="*/ 3215453 w 6383718"/>
                <a:gd name="connsiteY1" fmla="*/ 690 h 3254840"/>
                <a:gd name="connsiteX2" fmla="*/ 432562 w 6383718"/>
                <a:gd name="connsiteY2" fmla="*/ 443822 h 3254840"/>
                <a:gd name="connsiteX3" fmla="*/ 418534 w 6383718"/>
                <a:gd name="connsiteY3" fmla="*/ 2035755 h 3254840"/>
                <a:gd name="connsiteX4" fmla="*/ 0 w 6383718"/>
                <a:gd name="connsiteY4" fmla="*/ 2414698 h 3254840"/>
                <a:gd name="connsiteX5" fmla="*/ 973553 w 6383718"/>
                <a:gd name="connsiteY5" fmla="*/ 2491000 h 3254840"/>
                <a:gd name="connsiteX6" fmla="*/ 5579831 w 6383718"/>
                <a:gd name="connsiteY6" fmla="*/ 2744392 h 3254840"/>
                <a:gd name="connsiteX7" fmla="*/ 6167660 w 6383718"/>
                <a:gd name="connsiteY7" fmla="*/ 719649 h 3254840"/>
                <a:gd name="connsiteX0" fmla="*/ 6167660 w 6383718"/>
                <a:gd name="connsiteY0" fmla="*/ 719649 h 3254840"/>
                <a:gd name="connsiteX1" fmla="*/ 3215453 w 6383718"/>
                <a:gd name="connsiteY1" fmla="*/ 690 h 3254840"/>
                <a:gd name="connsiteX2" fmla="*/ 432562 w 6383718"/>
                <a:gd name="connsiteY2" fmla="*/ 443822 h 3254840"/>
                <a:gd name="connsiteX3" fmla="*/ 418534 w 6383718"/>
                <a:gd name="connsiteY3" fmla="*/ 2035755 h 3254840"/>
                <a:gd name="connsiteX4" fmla="*/ 0 w 6383718"/>
                <a:gd name="connsiteY4" fmla="*/ 2414698 h 3254840"/>
                <a:gd name="connsiteX5" fmla="*/ 973553 w 6383718"/>
                <a:gd name="connsiteY5" fmla="*/ 2491000 h 3254840"/>
                <a:gd name="connsiteX6" fmla="*/ 5579831 w 6383718"/>
                <a:gd name="connsiteY6" fmla="*/ 2744392 h 3254840"/>
                <a:gd name="connsiteX7" fmla="*/ 6167660 w 6383718"/>
                <a:gd name="connsiteY7" fmla="*/ 719649 h 3254840"/>
                <a:gd name="connsiteX0" fmla="*/ 6167660 w 6383718"/>
                <a:gd name="connsiteY0" fmla="*/ 719649 h 3254840"/>
                <a:gd name="connsiteX1" fmla="*/ 3215453 w 6383718"/>
                <a:gd name="connsiteY1" fmla="*/ 690 h 3254840"/>
                <a:gd name="connsiteX2" fmla="*/ 432562 w 6383718"/>
                <a:gd name="connsiteY2" fmla="*/ 443822 h 3254840"/>
                <a:gd name="connsiteX3" fmla="*/ 418534 w 6383718"/>
                <a:gd name="connsiteY3" fmla="*/ 2035755 h 3254840"/>
                <a:gd name="connsiteX4" fmla="*/ 0 w 6383718"/>
                <a:gd name="connsiteY4" fmla="*/ 2414698 h 3254840"/>
                <a:gd name="connsiteX5" fmla="*/ 973553 w 6383718"/>
                <a:gd name="connsiteY5" fmla="*/ 2491000 h 3254840"/>
                <a:gd name="connsiteX6" fmla="*/ 5579831 w 6383718"/>
                <a:gd name="connsiteY6" fmla="*/ 2744392 h 3254840"/>
                <a:gd name="connsiteX7" fmla="*/ 6167660 w 6383718"/>
                <a:gd name="connsiteY7" fmla="*/ 719649 h 3254840"/>
                <a:gd name="connsiteX0" fmla="*/ 6167660 w 6383718"/>
                <a:gd name="connsiteY0" fmla="*/ 719611 h 3254802"/>
                <a:gd name="connsiteX1" fmla="*/ 3215453 w 6383718"/>
                <a:gd name="connsiteY1" fmla="*/ 652 h 3254802"/>
                <a:gd name="connsiteX2" fmla="*/ 432562 w 6383718"/>
                <a:gd name="connsiteY2" fmla="*/ 443784 h 3254802"/>
                <a:gd name="connsiteX3" fmla="*/ 406960 w 6383718"/>
                <a:gd name="connsiteY3" fmla="*/ 1989418 h 3254802"/>
                <a:gd name="connsiteX4" fmla="*/ 0 w 6383718"/>
                <a:gd name="connsiteY4" fmla="*/ 2414660 h 3254802"/>
                <a:gd name="connsiteX5" fmla="*/ 973553 w 6383718"/>
                <a:gd name="connsiteY5" fmla="*/ 2490962 h 3254802"/>
                <a:gd name="connsiteX6" fmla="*/ 5579831 w 6383718"/>
                <a:gd name="connsiteY6" fmla="*/ 2744354 h 3254802"/>
                <a:gd name="connsiteX7" fmla="*/ 6167660 w 6383718"/>
                <a:gd name="connsiteY7" fmla="*/ 719611 h 3254802"/>
                <a:gd name="connsiteX0" fmla="*/ 6167660 w 6383718"/>
                <a:gd name="connsiteY0" fmla="*/ 719611 h 3254802"/>
                <a:gd name="connsiteX1" fmla="*/ 3215453 w 6383718"/>
                <a:gd name="connsiteY1" fmla="*/ 652 h 3254802"/>
                <a:gd name="connsiteX2" fmla="*/ 432562 w 6383718"/>
                <a:gd name="connsiteY2" fmla="*/ 443784 h 3254802"/>
                <a:gd name="connsiteX3" fmla="*/ 406960 w 6383718"/>
                <a:gd name="connsiteY3" fmla="*/ 1989418 h 3254802"/>
                <a:gd name="connsiteX4" fmla="*/ 0 w 6383718"/>
                <a:gd name="connsiteY4" fmla="*/ 2414660 h 3254802"/>
                <a:gd name="connsiteX5" fmla="*/ 973553 w 6383718"/>
                <a:gd name="connsiteY5" fmla="*/ 2490962 h 3254802"/>
                <a:gd name="connsiteX6" fmla="*/ 5579831 w 6383718"/>
                <a:gd name="connsiteY6" fmla="*/ 2744354 h 3254802"/>
                <a:gd name="connsiteX7" fmla="*/ 6167660 w 6383718"/>
                <a:gd name="connsiteY7" fmla="*/ 719611 h 3254802"/>
                <a:gd name="connsiteX0" fmla="*/ 6167660 w 6414938"/>
                <a:gd name="connsiteY0" fmla="*/ 719611 h 3413186"/>
                <a:gd name="connsiteX1" fmla="*/ 3215453 w 6414938"/>
                <a:gd name="connsiteY1" fmla="*/ 652 h 3413186"/>
                <a:gd name="connsiteX2" fmla="*/ 432562 w 6414938"/>
                <a:gd name="connsiteY2" fmla="*/ 443784 h 3413186"/>
                <a:gd name="connsiteX3" fmla="*/ 406960 w 6414938"/>
                <a:gd name="connsiteY3" fmla="*/ 1989418 h 3413186"/>
                <a:gd name="connsiteX4" fmla="*/ 0 w 6414938"/>
                <a:gd name="connsiteY4" fmla="*/ 2414660 h 3413186"/>
                <a:gd name="connsiteX5" fmla="*/ 973553 w 6414938"/>
                <a:gd name="connsiteY5" fmla="*/ 2490962 h 3413186"/>
                <a:gd name="connsiteX6" fmla="*/ 5660854 w 6414938"/>
                <a:gd name="connsiteY6" fmla="*/ 3091595 h 3413186"/>
                <a:gd name="connsiteX7" fmla="*/ 6167660 w 6414938"/>
                <a:gd name="connsiteY7" fmla="*/ 719611 h 3413186"/>
                <a:gd name="connsiteX0" fmla="*/ 6167660 w 6414938"/>
                <a:gd name="connsiteY0" fmla="*/ 726786 h 3420361"/>
                <a:gd name="connsiteX1" fmla="*/ 3215453 w 6414938"/>
                <a:gd name="connsiteY1" fmla="*/ 7827 h 3420361"/>
                <a:gd name="connsiteX2" fmla="*/ 710354 w 6414938"/>
                <a:gd name="connsiteY2" fmla="*/ 450959 h 3420361"/>
                <a:gd name="connsiteX3" fmla="*/ 406960 w 6414938"/>
                <a:gd name="connsiteY3" fmla="*/ 1996593 h 3420361"/>
                <a:gd name="connsiteX4" fmla="*/ 0 w 6414938"/>
                <a:gd name="connsiteY4" fmla="*/ 2421835 h 3420361"/>
                <a:gd name="connsiteX5" fmla="*/ 973553 w 6414938"/>
                <a:gd name="connsiteY5" fmla="*/ 2498137 h 3420361"/>
                <a:gd name="connsiteX6" fmla="*/ 5660854 w 6414938"/>
                <a:gd name="connsiteY6" fmla="*/ 3098770 h 3420361"/>
                <a:gd name="connsiteX7" fmla="*/ 6167660 w 6414938"/>
                <a:gd name="connsiteY7" fmla="*/ 726786 h 3420361"/>
                <a:gd name="connsiteX0" fmla="*/ 6167660 w 6409050"/>
                <a:gd name="connsiteY0" fmla="*/ 715578 h 3409153"/>
                <a:gd name="connsiteX1" fmla="*/ 3296476 w 6409050"/>
                <a:gd name="connsiteY1" fmla="*/ 8193 h 3409153"/>
                <a:gd name="connsiteX2" fmla="*/ 710354 w 6409050"/>
                <a:gd name="connsiteY2" fmla="*/ 439751 h 3409153"/>
                <a:gd name="connsiteX3" fmla="*/ 406960 w 6409050"/>
                <a:gd name="connsiteY3" fmla="*/ 1985385 h 3409153"/>
                <a:gd name="connsiteX4" fmla="*/ 0 w 6409050"/>
                <a:gd name="connsiteY4" fmla="*/ 2410627 h 3409153"/>
                <a:gd name="connsiteX5" fmla="*/ 973553 w 6409050"/>
                <a:gd name="connsiteY5" fmla="*/ 2486929 h 3409153"/>
                <a:gd name="connsiteX6" fmla="*/ 5660854 w 6409050"/>
                <a:gd name="connsiteY6" fmla="*/ 3087562 h 3409153"/>
                <a:gd name="connsiteX7" fmla="*/ 6167660 w 6409050"/>
                <a:gd name="connsiteY7" fmla="*/ 715578 h 3409153"/>
                <a:gd name="connsiteX0" fmla="*/ 6167660 w 6409050"/>
                <a:gd name="connsiteY0" fmla="*/ 715578 h 3409153"/>
                <a:gd name="connsiteX1" fmla="*/ 3296476 w 6409050"/>
                <a:gd name="connsiteY1" fmla="*/ 8193 h 3409153"/>
                <a:gd name="connsiteX2" fmla="*/ 710354 w 6409050"/>
                <a:gd name="connsiteY2" fmla="*/ 439751 h 3409153"/>
                <a:gd name="connsiteX3" fmla="*/ 406960 w 6409050"/>
                <a:gd name="connsiteY3" fmla="*/ 1985385 h 3409153"/>
                <a:gd name="connsiteX4" fmla="*/ 0 w 6409050"/>
                <a:gd name="connsiteY4" fmla="*/ 2410627 h 3409153"/>
                <a:gd name="connsiteX5" fmla="*/ 973553 w 6409050"/>
                <a:gd name="connsiteY5" fmla="*/ 2486929 h 3409153"/>
                <a:gd name="connsiteX6" fmla="*/ 5660854 w 6409050"/>
                <a:gd name="connsiteY6" fmla="*/ 3087562 h 3409153"/>
                <a:gd name="connsiteX7" fmla="*/ 6167660 w 6409050"/>
                <a:gd name="connsiteY7" fmla="*/ 715578 h 3409153"/>
                <a:gd name="connsiteX0" fmla="*/ 6167660 w 6409050"/>
                <a:gd name="connsiteY0" fmla="*/ 709094 h 3402669"/>
                <a:gd name="connsiteX1" fmla="*/ 3296476 w 6409050"/>
                <a:gd name="connsiteY1" fmla="*/ 1709 h 3402669"/>
                <a:gd name="connsiteX2" fmla="*/ 710354 w 6409050"/>
                <a:gd name="connsiteY2" fmla="*/ 433267 h 3402669"/>
                <a:gd name="connsiteX3" fmla="*/ 406960 w 6409050"/>
                <a:gd name="connsiteY3" fmla="*/ 1978901 h 3402669"/>
                <a:gd name="connsiteX4" fmla="*/ 0 w 6409050"/>
                <a:gd name="connsiteY4" fmla="*/ 2404143 h 3402669"/>
                <a:gd name="connsiteX5" fmla="*/ 973553 w 6409050"/>
                <a:gd name="connsiteY5" fmla="*/ 2480445 h 3402669"/>
                <a:gd name="connsiteX6" fmla="*/ 5660854 w 6409050"/>
                <a:gd name="connsiteY6" fmla="*/ 3081078 h 3402669"/>
                <a:gd name="connsiteX7" fmla="*/ 6167660 w 6409050"/>
                <a:gd name="connsiteY7" fmla="*/ 709094 h 3402669"/>
                <a:gd name="connsiteX0" fmla="*/ 6167660 w 6409050"/>
                <a:gd name="connsiteY0" fmla="*/ 707386 h 3400961"/>
                <a:gd name="connsiteX1" fmla="*/ 3296476 w 6409050"/>
                <a:gd name="connsiteY1" fmla="*/ 1 h 3400961"/>
                <a:gd name="connsiteX2" fmla="*/ 710354 w 6409050"/>
                <a:gd name="connsiteY2" fmla="*/ 431559 h 3400961"/>
                <a:gd name="connsiteX3" fmla="*/ 406960 w 6409050"/>
                <a:gd name="connsiteY3" fmla="*/ 1977193 h 3400961"/>
                <a:gd name="connsiteX4" fmla="*/ 0 w 6409050"/>
                <a:gd name="connsiteY4" fmla="*/ 2402435 h 3400961"/>
                <a:gd name="connsiteX5" fmla="*/ 973553 w 6409050"/>
                <a:gd name="connsiteY5" fmla="*/ 2478737 h 3400961"/>
                <a:gd name="connsiteX6" fmla="*/ 5660854 w 6409050"/>
                <a:gd name="connsiteY6" fmla="*/ 3079370 h 3400961"/>
                <a:gd name="connsiteX7" fmla="*/ 6167660 w 6409050"/>
                <a:gd name="connsiteY7" fmla="*/ 707386 h 3400961"/>
                <a:gd name="connsiteX0" fmla="*/ 6167660 w 6409050"/>
                <a:gd name="connsiteY0" fmla="*/ 707386 h 3400961"/>
                <a:gd name="connsiteX1" fmla="*/ 3296476 w 6409050"/>
                <a:gd name="connsiteY1" fmla="*/ 1 h 3400961"/>
                <a:gd name="connsiteX2" fmla="*/ 710354 w 6409050"/>
                <a:gd name="connsiteY2" fmla="*/ 431559 h 3400961"/>
                <a:gd name="connsiteX3" fmla="*/ 557431 w 6409050"/>
                <a:gd name="connsiteY3" fmla="*/ 1930894 h 3400961"/>
                <a:gd name="connsiteX4" fmla="*/ 0 w 6409050"/>
                <a:gd name="connsiteY4" fmla="*/ 2402435 h 3400961"/>
                <a:gd name="connsiteX5" fmla="*/ 973553 w 6409050"/>
                <a:gd name="connsiteY5" fmla="*/ 2478737 h 3400961"/>
                <a:gd name="connsiteX6" fmla="*/ 5660854 w 6409050"/>
                <a:gd name="connsiteY6" fmla="*/ 3079370 h 3400961"/>
                <a:gd name="connsiteX7" fmla="*/ 6167660 w 6409050"/>
                <a:gd name="connsiteY7" fmla="*/ 707386 h 3400961"/>
                <a:gd name="connsiteX0" fmla="*/ 6167660 w 6409050"/>
                <a:gd name="connsiteY0" fmla="*/ 707386 h 3400961"/>
                <a:gd name="connsiteX1" fmla="*/ 3296476 w 6409050"/>
                <a:gd name="connsiteY1" fmla="*/ 1 h 3400961"/>
                <a:gd name="connsiteX2" fmla="*/ 710354 w 6409050"/>
                <a:gd name="connsiteY2" fmla="*/ 431559 h 3400961"/>
                <a:gd name="connsiteX3" fmla="*/ 557431 w 6409050"/>
                <a:gd name="connsiteY3" fmla="*/ 1930894 h 3400961"/>
                <a:gd name="connsiteX4" fmla="*/ 0 w 6409050"/>
                <a:gd name="connsiteY4" fmla="*/ 2402435 h 3400961"/>
                <a:gd name="connsiteX5" fmla="*/ 973553 w 6409050"/>
                <a:gd name="connsiteY5" fmla="*/ 2478737 h 3400961"/>
                <a:gd name="connsiteX6" fmla="*/ 5660854 w 6409050"/>
                <a:gd name="connsiteY6" fmla="*/ 3079370 h 3400961"/>
                <a:gd name="connsiteX7" fmla="*/ 6167660 w 6409050"/>
                <a:gd name="connsiteY7" fmla="*/ 707386 h 3400961"/>
                <a:gd name="connsiteX0" fmla="*/ 6167660 w 6409050"/>
                <a:gd name="connsiteY0" fmla="*/ 719911 h 3413486"/>
                <a:gd name="connsiteX1" fmla="*/ 3296476 w 6409050"/>
                <a:gd name="connsiteY1" fmla="*/ 12526 h 3413486"/>
                <a:gd name="connsiteX2" fmla="*/ 837676 w 6409050"/>
                <a:gd name="connsiteY2" fmla="*/ 397786 h 3413486"/>
                <a:gd name="connsiteX3" fmla="*/ 557431 w 6409050"/>
                <a:gd name="connsiteY3" fmla="*/ 1943419 h 3413486"/>
                <a:gd name="connsiteX4" fmla="*/ 0 w 6409050"/>
                <a:gd name="connsiteY4" fmla="*/ 2414960 h 3413486"/>
                <a:gd name="connsiteX5" fmla="*/ 973553 w 6409050"/>
                <a:gd name="connsiteY5" fmla="*/ 2491262 h 3413486"/>
                <a:gd name="connsiteX6" fmla="*/ 5660854 w 6409050"/>
                <a:gd name="connsiteY6" fmla="*/ 3091895 h 3413486"/>
                <a:gd name="connsiteX7" fmla="*/ 6167660 w 6409050"/>
                <a:gd name="connsiteY7" fmla="*/ 719911 h 3413486"/>
                <a:gd name="connsiteX0" fmla="*/ 6167660 w 6416077"/>
                <a:gd name="connsiteY0" fmla="*/ 719911 h 3407339"/>
                <a:gd name="connsiteX1" fmla="*/ 3296476 w 6416077"/>
                <a:gd name="connsiteY1" fmla="*/ 12526 h 3407339"/>
                <a:gd name="connsiteX2" fmla="*/ 837676 w 6416077"/>
                <a:gd name="connsiteY2" fmla="*/ 397786 h 3407339"/>
                <a:gd name="connsiteX3" fmla="*/ 557431 w 6416077"/>
                <a:gd name="connsiteY3" fmla="*/ 1943419 h 3407339"/>
                <a:gd name="connsiteX4" fmla="*/ 0 w 6416077"/>
                <a:gd name="connsiteY4" fmla="*/ 2414960 h 3407339"/>
                <a:gd name="connsiteX5" fmla="*/ 823082 w 6416077"/>
                <a:gd name="connsiteY5" fmla="*/ 2479687 h 3407339"/>
                <a:gd name="connsiteX6" fmla="*/ 5660854 w 6416077"/>
                <a:gd name="connsiteY6" fmla="*/ 3091895 h 3407339"/>
                <a:gd name="connsiteX7" fmla="*/ 6167660 w 6416077"/>
                <a:gd name="connsiteY7" fmla="*/ 719911 h 3407339"/>
                <a:gd name="connsiteX0" fmla="*/ 6167660 w 6418824"/>
                <a:gd name="connsiteY0" fmla="*/ 719911 h 3395212"/>
                <a:gd name="connsiteX1" fmla="*/ 3296476 w 6418824"/>
                <a:gd name="connsiteY1" fmla="*/ 12526 h 3395212"/>
                <a:gd name="connsiteX2" fmla="*/ 837676 w 6418824"/>
                <a:gd name="connsiteY2" fmla="*/ 397786 h 3395212"/>
                <a:gd name="connsiteX3" fmla="*/ 557431 w 6418824"/>
                <a:gd name="connsiteY3" fmla="*/ 1943419 h 3395212"/>
                <a:gd name="connsiteX4" fmla="*/ 0 w 6418824"/>
                <a:gd name="connsiteY4" fmla="*/ 2414960 h 3395212"/>
                <a:gd name="connsiteX5" fmla="*/ 765208 w 6418824"/>
                <a:gd name="connsiteY5" fmla="*/ 2456538 h 3395212"/>
                <a:gd name="connsiteX6" fmla="*/ 5660854 w 6418824"/>
                <a:gd name="connsiteY6" fmla="*/ 3091895 h 3395212"/>
                <a:gd name="connsiteX7" fmla="*/ 6167660 w 6418824"/>
                <a:gd name="connsiteY7" fmla="*/ 719911 h 3395212"/>
                <a:gd name="connsiteX0" fmla="*/ 6167660 w 6418824"/>
                <a:gd name="connsiteY0" fmla="*/ 719911 h 3395212"/>
                <a:gd name="connsiteX1" fmla="*/ 3296476 w 6418824"/>
                <a:gd name="connsiteY1" fmla="*/ 12526 h 3395212"/>
                <a:gd name="connsiteX2" fmla="*/ 837676 w 6418824"/>
                <a:gd name="connsiteY2" fmla="*/ 397786 h 3395212"/>
                <a:gd name="connsiteX3" fmla="*/ 557431 w 6418824"/>
                <a:gd name="connsiteY3" fmla="*/ 1943419 h 3395212"/>
                <a:gd name="connsiteX4" fmla="*/ 0 w 6418824"/>
                <a:gd name="connsiteY4" fmla="*/ 2414960 h 3395212"/>
                <a:gd name="connsiteX5" fmla="*/ 765208 w 6418824"/>
                <a:gd name="connsiteY5" fmla="*/ 2456538 h 3395212"/>
                <a:gd name="connsiteX6" fmla="*/ 5660854 w 6418824"/>
                <a:gd name="connsiteY6" fmla="*/ 3091895 h 3395212"/>
                <a:gd name="connsiteX7" fmla="*/ 6167660 w 6418824"/>
                <a:gd name="connsiteY7" fmla="*/ 719911 h 3395212"/>
                <a:gd name="connsiteX0" fmla="*/ 6132936 w 6384100"/>
                <a:gd name="connsiteY0" fmla="*/ 719911 h 3395212"/>
                <a:gd name="connsiteX1" fmla="*/ 3261752 w 6384100"/>
                <a:gd name="connsiteY1" fmla="*/ 12526 h 3395212"/>
                <a:gd name="connsiteX2" fmla="*/ 802952 w 6384100"/>
                <a:gd name="connsiteY2" fmla="*/ 397786 h 3395212"/>
                <a:gd name="connsiteX3" fmla="*/ 522707 w 6384100"/>
                <a:gd name="connsiteY3" fmla="*/ 1943419 h 3395212"/>
                <a:gd name="connsiteX4" fmla="*/ 0 w 6384100"/>
                <a:gd name="connsiteY4" fmla="*/ 2171892 h 3395212"/>
                <a:gd name="connsiteX5" fmla="*/ 730484 w 6384100"/>
                <a:gd name="connsiteY5" fmla="*/ 2456538 h 3395212"/>
                <a:gd name="connsiteX6" fmla="*/ 5626130 w 6384100"/>
                <a:gd name="connsiteY6" fmla="*/ 3091895 h 3395212"/>
                <a:gd name="connsiteX7" fmla="*/ 6132936 w 6384100"/>
                <a:gd name="connsiteY7" fmla="*/ 719911 h 3395212"/>
                <a:gd name="connsiteX0" fmla="*/ 6132936 w 6384100"/>
                <a:gd name="connsiteY0" fmla="*/ 717888 h 3393189"/>
                <a:gd name="connsiteX1" fmla="*/ 3261752 w 6384100"/>
                <a:gd name="connsiteY1" fmla="*/ 10503 h 3393189"/>
                <a:gd name="connsiteX2" fmla="*/ 802952 w 6384100"/>
                <a:gd name="connsiteY2" fmla="*/ 395763 h 3393189"/>
                <a:gd name="connsiteX3" fmla="*/ 487982 w 6384100"/>
                <a:gd name="connsiteY3" fmla="*/ 1709902 h 3393189"/>
                <a:gd name="connsiteX4" fmla="*/ 0 w 6384100"/>
                <a:gd name="connsiteY4" fmla="*/ 2169869 h 3393189"/>
                <a:gd name="connsiteX5" fmla="*/ 730484 w 6384100"/>
                <a:gd name="connsiteY5" fmla="*/ 2454515 h 3393189"/>
                <a:gd name="connsiteX6" fmla="*/ 5626130 w 6384100"/>
                <a:gd name="connsiteY6" fmla="*/ 3089872 h 3393189"/>
                <a:gd name="connsiteX7" fmla="*/ 6132936 w 6384100"/>
                <a:gd name="connsiteY7" fmla="*/ 717888 h 3393189"/>
                <a:gd name="connsiteX0" fmla="*/ 6132936 w 6384100"/>
                <a:gd name="connsiteY0" fmla="*/ 717888 h 3393189"/>
                <a:gd name="connsiteX1" fmla="*/ 3261752 w 6384100"/>
                <a:gd name="connsiteY1" fmla="*/ 10503 h 3393189"/>
                <a:gd name="connsiteX2" fmla="*/ 802952 w 6384100"/>
                <a:gd name="connsiteY2" fmla="*/ 395763 h 3393189"/>
                <a:gd name="connsiteX3" fmla="*/ 487982 w 6384100"/>
                <a:gd name="connsiteY3" fmla="*/ 1709902 h 3393189"/>
                <a:gd name="connsiteX4" fmla="*/ 0 w 6384100"/>
                <a:gd name="connsiteY4" fmla="*/ 2169869 h 3393189"/>
                <a:gd name="connsiteX5" fmla="*/ 730484 w 6384100"/>
                <a:gd name="connsiteY5" fmla="*/ 2454515 h 3393189"/>
                <a:gd name="connsiteX6" fmla="*/ 5626130 w 6384100"/>
                <a:gd name="connsiteY6" fmla="*/ 3089872 h 3393189"/>
                <a:gd name="connsiteX7" fmla="*/ 6132936 w 6384100"/>
                <a:gd name="connsiteY7" fmla="*/ 717888 h 3393189"/>
                <a:gd name="connsiteX0" fmla="*/ 6132936 w 6384100"/>
                <a:gd name="connsiteY0" fmla="*/ 717888 h 3393189"/>
                <a:gd name="connsiteX1" fmla="*/ 3261752 w 6384100"/>
                <a:gd name="connsiteY1" fmla="*/ 10503 h 3393189"/>
                <a:gd name="connsiteX2" fmla="*/ 802952 w 6384100"/>
                <a:gd name="connsiteY2" fmla="*/ 395763 h 3393189"/>
                <a:gd name="connsiteX3" fmla="*/ 487982 w 6384100"/>
                <a:gd name="connsiteY3" fmla="*/ 1709902 h 3393189"/>
                <a:gd name="connsiteX4" fmla="*/ 0 w 6384100"/>
                <a:gd name="connsiteY4" fmla="*/ 2169869 h 3393189"/>
                <a:gd name="connsiteX5" fmla="*/ 730484 w 6384100"/>
                <a:gd name="connsiteY5" fmla="*/ 2454515 h 3393189"/>
                <a:gd name="connsiteX6" fmla="*/ 5626130 w 6384100"/>
                <a:gd name="connsiteY6" fmla="*/ 3089872 h 3393189"/>
                <a:gd name="connsiteX7" fmla="*/ 6132936 w 6384100"/>
                <a:gd name="connsiteY7" fmla="*/ 717888 h 3393189"/>
                <a:gd name="connsiteX0" fmla="*/ 6132936 w 6384100"/>
                <a:gd name="connsiteY0" fmla="*/ 717888 h 3393189"/>
                <a:gd name="connsiteX1" fmla="*/ 3261752 w 6384100"/>
                <a:gd name="connsiteY1" fmla="*/ 10503 h 3393189"/>
                <a:gd name="connsiteX2" fmla="*/ 802952 w 6384100"/>
                <a:gd name="connsiteY2" fmla="*/ 395763 h 3393189"/>
                <a:gd name="connsiteX3" fmla="*/ 487982 w 6384100"/>
                <a:gd name="connsiteY3" fmla="*/ 1709902 h 3393189"/>
                <a:gd name="connsiteX4" fmla="*/ 0 w 6384100"/>
                <a:gd name="connsiteY4" fmla="*/ 2169869 h 3393189"/>
                <a:gd name="connsiteX5" fmla="*/ 730484 w 6384100"/>
                <a:gd name="connsiteY5" fmla="*/ 2454515 h 3393189"/>
                <a:gd name="connsiteX6" fmla="*/ 5626130 w 6384100"/>
                <a:gd name="connsiteY6" fmla="*/ 3089872 h 3393189"/>
                <a:gd name="connsiteX7" fmla="*/ 6132936 w 6384100"/>
                <a:gd name="connsiteY7" fmla="*/ 717888 h 3393189"/>
                <a:gd name="connsiteX0" fmla="*/ 6132936 w 6384100"/>
                <a:gd name="connsiteY0" fmla="*/ 717888 h 3393189"/>
                <a:gd name="connsiteX1" fmla="*/ 3261752 w 6384100"/>
                <a:gd name="connsiteY1" fmla="*/ 10503 h 3393189"/>
                <a:gd name="connsiteX2" fmla="*/ 802952 w 6384100"/>
                <a:gd name="connsiteY2" fmla="*/ 395763 h 3393189"/>
                <a:gd name="connsiteX3" fmla="*/ 487982 w 6384100"/>
                <a:gd name="connsiteY3" fmla="*/ 1709902 h 3393189"/>
                <a:gd name="connsiteX4" fmla="*/ 0 w 6384100"/>
                <a:gd name="connsiteY4" fmla="*/ 2169869 h 3393189"/>
                <a:gd name="connsiteX5" fmla="*/ 730484 w 6384100"/>
                <a:gd name="connsiteY5" fmla="*/ 2454515 h 3393189"/>
                <a:gd name="connsiteX6" fmla="*/ 5626130 w 6384100"/>
                <a:gd name="connsiteY6" fmla="*/ 3089872 h 3393189"/>
                <a:gd name="connsiteX7" fmla="*/ 6132936 w 6384100"/>
                <a:gd name="connsiteY7" fmla="*/ 717888 h 3393189"/>
                <a:gd name="connsiteX0" fmla="*/ 6132936 w 6384100"/>
                <a:gd name="connsiteY0" fmla="*/ 717888 h 3393189"/>
                <a:gd name="connsiteX1" fmla="*/ 3261752 w 6384100"/>
                <a:gd name="connsiteY1" fmla="*/ 10503 h 3393189"/>
                <a:gd name="connsiteX2" fmla="*/ 802952 w 6384100"/>
                <a:gd name="connsiteY2" fmla="*/ 395763 h 3393189"/>
                <a:gd name="connsiteX3" fmla="*/ 487982 w 6384100"/>
                <a:gd name="connsiteY3" fmla="*/ 1709902 h 3393189"/>
                <a:gd name="connsiteX4" fmla="*/ 0 w 6384100"/>
                <a:gd name="connsiteY4" fmla="*/ 2169869 h 3393189"/>
                <a:gd name="connsiteX5" fmla="*/ 730484 w 6384100"/>
                <a:gd name="connsiteY5" fmla="*/ 2454515 h 3393189"/>
                <a:gd name="connsiteX6" fmla="*/ 5626130 w 6384100"/>
                <a:gd name="connsiteY6" fmla="*/ 3089872 h 3393189"/>
                <a:gd name="connsiteX7" fmla="*/ 6132936 w 6384100"/>
                <a:gd name="connsiteY7" fmla="*/ 717888 h 3393189"/>
                <a:gd name="connsiteX0" fmla="*/ 6132936 w 6384100"/>
                <a:gd name="connsiteY0" fmla="*/ 717888 h 3393189"/>
                <a:gd name="connsiteX1" fmla="*/ 3261752 w 6384100"/>
                <a:gd name="connsiteY1" fmla="*/ 10503 h 3393189"/>
                <a:gd name="connsiteX2" fmla="*/ 802952 w 6384100"/>
                <a:gd name="connsiteY2" fmla="*/ 395763 h 3393189"/>
                <a:gd name="connsiteX3" fmla="*/ 487982 w 6384100"/>
                <a:gd name="connsiteY3" fmla="*/ 1709902 h 3393189"/>
                <a:gd name="connsiteX4" fmla="*/ 0 w 6384100"/>
                <a:gd name="connsiteY4" fmla="*/ 2169869 h 3393189"/>
                <a:gd name="connsiteX5" fmla="*/ 730484 w 6384100"/>
                <a:gd name="connsiteY5" fmla="*/ 2454515 h 3393189"/>
                <a:gd name="connsiteX6" fmla="*/ 5626130 w 6384100"/>
                <a:gd name="connsiteY6" fmla="*/ 3089872 h 3393189"/>
                <a:gd name="connsiteX7" fmla="*/ 6132936 w 6384100"/>
                <a:gd name="connsiteY7" fmla="*/ 717888 h 3393189"/>
                <a:gd name="connsiteX0" fmla="*/ 6132936 w 6340891"/>
                <a:gd name="connsiteY0" fmla="*/ 695744 h 3371045"/>
                <a:gd name="connsiteX1" fmla="*/ 3863635 w 6340891"/>
                <a:gd name="connsiteY1" fmla="*/ 11508 h 3371045"/>
                <a:gd name="connsiteX2" fmla="*/ 802952 w 6340891"/>
                <a:gd name="connsiteY2" fmla="*/ 373619 h 3371045"/>
                <a:gd name="connsiteX3" fmla="*/ 487982 w 6340891"/>
                <a:gd name="connsiteY3" fmla="*/ 1687758 h 3371045"/>
                <a:gd name="connsiteX4" fmla="*/ 0 w 6340891"/>
                <a:gd name="connsiteY4" fmla="*/ 2147725 h 3371045"/>
                <a:gd name="connsiteX5" fmla="*/ 730484 w 6340891"/>
                <a:gd name="connsiteY5" fmla="*/ 2432371 h 3371045"/>
                <a:gd name="connsiteX6" fmla="*/ 5626130 w 6340891"/>
                <a:gd name="connsiteY6" fmla="*/ 3067728 h 3371045"/>
                <a:gd name="connsiteX7" fmla="*/ 6132936 w 6340891"/>
                <a:gd name="connsiteY7" fmla="*/ 695744 h 3371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340891" h="3371045">
                  <a:moveTo>
                    <a:pt x="6132936" y="695744"/>
                  </a:moveTo>
                  <a:cubicBezTo>
                    <a:pt x="5839187" y="186374"/>
                    <a:pt x="4751966" y="65196"/>
                    <a:pt x="3863635" y="11508"/>
                  </a:cubicBezTo>
                  <a:cubicBezTo>
                    <a:pt x="2975304" y="-42180"/>
                    <a:pt x="1365561" y="94244"/>
                    <a:pt x="802952" y="373619"/>
                  </a:cubicBezTo>
                  <a:cubicBezTo>
                    <a:pt x="240343" y="652994"/>
                    <a:pt x="500714" y="1320151"/>
                    <a:pt x="487982" y="1687758"/>
                  </a:cubicBezTo>
                  <a:cubicBezTo>
                    <a:pt x="352329" y="1891237"/>
                    <a:pt x="309273" y="1874798"/>
                    <a:pt x="0" y="2147725"/>
                  </a:cubicBezTo>
                  <a:cubicBezTo>
                    <a:pt x="405021" y="2298033"/>
                    <a:pt x="580106" y="2367762"/>
                    <a:pt x="730484" y="2432371"/>
                  </a:cubicBezTo>
                  <a:cubicBezTo>
                    <a:pt x="954478" y="3792721"/>
                    <a:pt x="4725721" y="3357166"/>
                    <a:pt x="5626130" y="3067728"/>
                  </a:cubicBezTo>
                  <a:cubicBezTo>
                    <a:pt x="6526539" y="2778290"/>
                    <a:pt x="6426685" y="1205114"/>
                    <a:pt x="6132936" y="695744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rgbClr val="697DA9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1" name="PA_库_文本框 183">
              <a:extLst>
                <a:ext uri="{FF2B5EF4-FFF2-40B4-BE49-F238E27FC236}">
                  <a16:creationId xmlns:a16="http://schemas.microsoft.com/office/drawing/2014/main" id="{E128E63B-6461-4AF7-A6B8-62B43DDCD814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3777644" y="1118670"/>
              <a:ext cx="5109864" cy="2485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3600" dirty="0" err="1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Chúng</a:t>
              </a:r>
              <a:r>
                <a:rPr lang="en-US" altLang="zh-CN" sz="3600" dirty="0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dirty="0" err="1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mình</a:t>
              </a:r>
              <a:r>
                <a:rPr lang="en-US" altLang="zh-CN" sz="3600" dirty="0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dirty="0" err="1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cùng</a:t>
              </a:r>
              <a:r>
                <a:rPr lang="en-US" altLang="zh-CN" sz="3600" dirty="0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dirty="0" err="1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nhìn</a:t>
              </a:r>
              <a:r>
                <a:rPr lang="en-US" altLang="zh-CN" sz="3600" dirty="0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dirty="0" err="1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lại</a:t>
              </a:r>
              <a:r>
                <a:rPr lang="en-US" altLang="zh-CN" sz="3600" dirty="0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dirty="0" err="1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những</a:t>
              </a:r>
              <a:r>
                <a:rPr lang="en-US" altLang="zh-CN" sz="3600" dirty="0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dirty="0" err="1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kiểu</a:t>
              </a:r>
              <a:r>
                <a:rPr lang="en-US" altLang="zh-CN" sz="3600" dirty="0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dirty="0" err="1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câu</a:t>
              </a:r>
              <a:r>
                <a:rPr lang="en-US" altLang="zh-CN" sz="3600" dirty="0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dirty="0" err="1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đã</a:t>
              </a:r>
              <a:r>
                <a:rPr lang="en-US" altLang="zh-CN" sz="3600" dirty="0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dirty="0" err="1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học</a:t>
              </a:r>
              <a:r>
                <a:rPr lang="en-US" altLang="zh-CN" sz="3600" dirty="0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 qua </a:t>
              </a:r>
              <a:r>
                <a:rPr lang="en-US" altLang="zh-CN" sz="3600" dirty="0" err="1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sơ</a:t>
              </a:r>
              <a:r>
                <a:rPr lang="en-US" altLang="zh-CN" sz="3600" dirty="0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dirty="0" err="1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đồ</a:t>
              </a:r>
              <a:r>
                <a:rPr lang="en-US" altLang="zh-CN" sz="3600" dirty="0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dirty="0" err="1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sau</a:t>
              </a:r>
              <a:r>
                <a:rPr lang="en-US" altLang="zh-CN" sz="3600" dirty="0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dirty="0" err="1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nhé</a:t>
              </a:r>
              <a:r>
                <a:rPr lang="en-US" altLang="zh-CN" sz="3600" dirty="0"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5073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>
            <a:extLst>
              <a:ext uri="{FF2B5EF4-FFF2-40B4-BE49-F238E27FC236}">
                <a16:creationId xmlns:a16="http://schemas.microsoft.com/office/drawing/2014/main" id="{6B249009-6E71-464F-A813-DCAB6F105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20860" t="17778" r="21370" b="12116"/>
          <a:stretch/>
        </p:blipFill>
        <p:spPr bwMode="auto">
          <a:xfrm>
            <a:off x="3048000" y="0"/>
            <a:ext cx="9144000" cy="686752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图片 2124">
            <a:extLst>
              <a:ext uri="{FF2B5EF4-FFF2-40B4-BE49-F238E27FC236}">
                <a16:creationId xmlns:a16="http://schemas.microsoft.com/office/drawing/2014/main" id="{E4295D2C-69F0-452B-A5BF-0982DE7A1E9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959294"/>
            <a:ext cx="3106737" cy="2071158"/>
          </a:xfrm>
          <a:prstGeom prst="rect">
            <a:avLst/>
          </a:prstGeom>
        </p:spPr>
      </p:pic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090DC49A-0614-4BA7-A135-4423F1B51829}"/>
              </a:ext>
            </a:extLst>
          </p:cNvPr>
          <p:cNvSpPr/>
          <p:nvPr/>
        </p:nvSpPr>
        <p:spPr>
          <a:xfrm>
            <a:off x="308868" y="2591429"/>
            <a:ext cx="2797869" cy="2071158"/>
          </a:xfrm>
          <a:prstGeom prst="wedgeEllipseCallout">
            <a:avLst>
              <a:gd name="adj1" fmla="val -14187"/>
              <a:gd name="adj2" fmla="val 67781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06E3E4-2EE4-4800-A386-B9A3189508E7}"/>
              </a:ext>
            </a:extLst>
          </p:cNvPr>
          <p:cNvSpPr txBox="1"/>
          <p:nvPr/>
        </p:nvSpPr>
        <p:spPr>
          <a:xfrm>
            <a:off x="462116" y="3026843"/>
            <a:ext cx="27825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TẬP VỀ CÂU!</a:t>
            </a:r>
          </a:p>
        </p:txBody>
      </p:sp>
    </p:spTree>
    <p:extLst>
      <p:ext uri="{BB962C8B-B14F-4D97-AF65-F5344CB8AC3E}">
        <p14:creationId xmlns:p14="http://schemas.microsoft.com/office/powerpoint/2010/main" val="1194657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00022" cy="6858000"/>
          </a:xfrm>
          <a:prstGeom prst="rect">
            <a:avLst/>
          </a:prstGeom>
        </p:spPr>
      </p:pic>
      <p:sp>
        <p:nvSpPr>
          <p:cNvPr id="3" name="椭圆 2"/>
          <p:cNvSpPr/>
          <p:nvPr/>
        </p:nvSpPr>
        <p:spPr>
          <a:xfrm>
            <a:off x="741947" y="1124952"/>
            <a:ext cx="4608095" cy="460809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4564" y="1335506"/>
            <a:ext cx="6767763" cy="4511842"/>
          </a:xfrm>
          <a:prstGeom prst="rect">
            <a:avLst/>
          </a:prstGeom>
        </p:spPr>
      </p:pic>
      <p:grpSp>
        <p:nvGrpSpPr>
          <p:cNvPr id="1167" name="PA_库_组合 1166"/>
          <p:cNvGrpSpPr/>
          <p:nvPr>
            <p:custDataLst>
              <p:tags r:id="rId1"/>
            </p:custDataLst>
          </p:nvPr>
        </p:nvGrpSpPr>
        <p:grpSpPr>
          <a:xfrm>
            <a:off x="2951971" y="127507"/>
            <a:ext cx="2650671" cy="3463920"/>
            <a:chOff x="5607594" y="164244"/>
            <a:chExt cx="4996531" cy="6529510"/>
          </a:xfrm>
        </p:grpSpPr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7859147" y="164244"/>
              <a:ext cx="934157" cy="6467231"/>
            </a:xfrm>
            <a:custGeom>
              <a:avLst/>
              <a:gdLst>
                <a:gd name="T0" fmla="*/ 81 w 118"/>
                <a:gd name="T1" fmla="*/ 30 h 817"/>
                <a:gd name="T2" fmla="*/ 24 w 118"/>
                <a:gd name="T3" fmla="*/ 50 h 817"/>
                <a:gd name="T4" fmla="*/ 22 w 118"/>
                <a:gd name="T5" fmla="*/ 548 h 817"/>
                <a:gd name="T6" fmla="*/ 18 w 118"/>
                <a:gd name="T7" fmla="*/ 650 h 817"/>
                <a:gd name="T8" fmla="*/ 24 w 118"/>
                <a:gd name="T9" fmla="*/ 787 h 817"/>
                <a:gd name="T10" fmla="*/ 77 w 118"/>
                <a:gd name="T11" fmla="*/ 764 h 817"/>
                <a:gd name="T12" fmla="*/ 76 w 118"/>
                <a:gd name="T13" fmla="*/ 655 h 817"/>
                <a:gd name="T14" fmla="*/ 77 w 118"/>
                <a:gd name="T15" fmla="*/ 540 h 817"/>
                <a:gd name="T16" fmla="*/ 82 w 118"/>
                <a:gd name="T17" fmla="*/ 31 h 817"/>
                <a:gd name="T18" fmla="*/ 81 w 118"/>
                <a:gd name="T19" fmla="*/ 30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8" h="817">
                  <a:moveTo>
                    <a:pt x="81" y="30"/>
                  </a:moveTo>
                  <a:cubicBezTo>
                    <a:pt x="57" y="10"/>
                    <a:pt x="26" y="0"/>
                    <a:pt x="24" y="50"/>
                  </a:cubicBezTo>
                  <a:cubicBezTo>
                    <a:pt x="23" y="83"/>
                    <a:pt x="23" y="515"/>
                    <a:pt x="22" y="548"/>
                  </a:cubicBezTo>
                  <a:cubicBezTo>
                    <a:pt x="20" y="582"/>
                    <a:pt x="18" y="616"/>
                    <a:pt x="18" y="650"/>
                  </a:cubicBezTo>
                  <a:cubicBezTo>
                    <a:pt x="18" y="692"/>
                    <a:pt x="0" y="750"/>
                    <a:pt x="24" y="787"/>
                  </a:cubicBezTo>
                  <a:cubicBezTo>
                    <a:pt x="45" y="817"/>
                    <a:pt x="75" y="805"/>
                    <a:pt x="77" y="764"/>
                  </a:cubicBezTo>
                  <a:cubicBezTo>
                    <a:pt x="78" y="728"/>
                    <a:pt x="75" y="691"/>
                    <a:pt x="76" y="655"/>
                  </a:cubicBezTo>
                  <a:cubicBezTo>
                    <a:pt x="77" y="617"/>
                    <a:pt x="72" y="577"/>
                    <a:pt x="77" y="540"/>
                  </a:cubicBezTo>
                  <a:cubicBezTo>
                    <a:pt x="84" y="499"/>
                    <a:pt x="118" y="64"/>
                    <a:pt x="82" y="31"/>
                  </a:cubicBezTo>
                  <a:cubicBezTo>
                    <a:pt x="82" y="31"/>
                    <a:pt x="81" y="31"/>
                    <a:pt x="81" y="3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Freeform 7"/>
            <p:cNvSpPr>
              <a:spLocks/>
            </p:cNvSpPr>
            <p:nvPr/>
          </p:nvSpPr>
          <p:spPr bwMode="auto">
            <a:xfrm>
              <a:off x="7931004" y="188198"/>
              <a:ext cx="728162" cy="6505556"/>
            </a:xfrm>
            <a:custGeom>
              <a:avLst/>
              <a:gdLst>
                <a:gd name="T0" fmla="*/ 74 w 92"/>
                <a:gd name="T1" fmla="*/ 27 h 822"/>
                <a:gd name="T2" fmla="*/ 26 w 92"/>
                <a:gd name="T3" fmla="*/ 13 h 822"/>
                <a:gd name="T4" fmla="*/ 13 w 92"/>
                <a:gd name="T5" fmla="*/ 66 h 822"/>
                <a:gd name="T6" fmla="*/ 12 w 92"/>
                <a:gd name="T7" fmla="*/ 228 h 822"/>
                <a:gd name="T8" fmla="*/ 9 w 92"/>
                <a:gd name="T9" fmla="*/ 569 h 822"/>
                <a:gd name="T10" fmla="*/ 6 w 92"/>
                <a:gd name="T11" fmla="*/ 658 h 822"/>
                <a:gd name="T12" fmla="*/ 0 w 92"/>
                <a:gd name="T13" fmla="*/ 736 h 822"/>
                <a:gd name="T14" fmla="*/ 43 w 92"/>
                <a:gd name="T15" fmla="*/ 801 h 822"/>
                <a:gd name="T16" fmla="*/ 66 w 92"/>
                <a:gd name="T17" fmla="*/ 782 h 822"/>
                <a:gd name="T18" fmla="*/ 70 w 92"/>
                <a:gd name="T19" fmla="*/ 746 h 822"/>
                <a:gd name="T20" fmla="*/ 70 w 92"/>
                <a:gd name="T21" fmla="*/ 691 h 822"/>
                <a:gd name="T22" fmla="*/ 71 w 92"/>
                <a:gd name="T23" fmla="*/ 532 h 822"/>
                <a:gd name="T24" fmla="*/ 92 w 92"/>
                <a:gd name="T25" fmla="*/ 183 h 822"/>
                <a:gd name="T26" fmla="*/ 89 w 92"/>
                <a:gd name="T27" fmla="*/ 79 h 822"/>
                <a:gd name="T28" fmla="*/ 74 w 92"/>
                <a:gd name="T29" fmla="*/ 27 h 822"/>
                <a:gd name="T30" fmla="*/ 69 w 92"/>
                <a:gd name="T31" fmla="*/ 27 h 822"/>
                <a:gd name="T32" fmla="*/ 82 w 92"/>
                <a:gd name="T33" fmla="*/ 66 h 822"/>
                <a:gd name="T34" fmla="*/ 87 w 92"/>
                <a:gd name="T35" fmla="*/ 144 h 822"/>
                <a:gd name="T36" fmla="*/ 81 w 92"/>
                <a:gd name="T37" fmla="*/ 352 h 822"/>
                <a:gd name="T38" fmla="*/ 68 w 92"/>
                <a:gd name="T39" fmla="*/ 516 h 822"/>
                <a:gd name="T40" fmla="*/ 64 w 92"/>
                <a:gd name="T41" fmla="*/ 613 h 822"/>
                <a:gd name="T42" fmla="*/ 65 w 92"/>
                <a:gd name="T43" fmla="*/ 707 h 822"/>
                <a:gd name="T44" fmla="*/ 57 w 92"/>
                <a:gd name="T45" fmla="*/ 790 h 822"/>
                <a:gd name="T46" fmla="*/ 8 w 92"/>
                <a:gd name="T47" fmla="*/ 758 h 822"/>
                <a:gd name="T48" fmla="*/ 9 w 92"/>
                <a:gd name="T49" fmla="*/ 680 h 822"/>
                <a:gd name="T50" fmla="*/ 15 w 92"/>
                <a:gd name="T51" fmla="*/ 539 h 822"/>
                <a:gd name="T52" fmla="*/ 16 w 92"/>
                <a:gd name="T53" fmla="*/ 400 h 822"/>
                <a:gd name="T54" fmla="*/ 18 w 92"/>
                <a:gd name="T55" fmla="*/ 52 h 822"/>
                <a:gd name="T56" fmla="*/ 23 w 92"/>
                <a:gd name="T57" fmla="*/ 22 h 822"/>
                <a:gd name="T58" fmla="*/ 69 w 92"/>
                <a:gd name="T59" fmla="*/ 27 h 822"/>
                <a:gd name="T60" fmla="*/ 74 w 92"/>
                <a:gd name="T61" fmla="*/ 27 h 8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92" h="822">
                  <a:moveTo>
                    <a:pt x="74" y="27"/>
                  </a:moveTo>
                  <a:cubicBezTo>
                    <a:pt x="61" y="16"/>
                    <a:pt x="44" y="5"/>
                    <a:pt x="26" y="13"/>
                  </a:cubicBezTo>
                  <a:cubicBezTo>
                    <a:pt x="9" y="21"/>
                    <a:pt x="13" y="50"/>
                    <a:pt x="13" y="66"/>
                  </a:cubicBezTo>
                  <a:cubicBezTo>
                    <a:pt x="12" y="120"/>
                    <a:pt x="12" y="174"/>
                    <a:pt x="12" y="228"/>
                  </a:cubicBezTo>
                  <a:cubicBezTo>
                    <a:pt x="11" y="341"/>
                    <a:pt x="14" y="455"/>
                    <a:pt x="9" y="569"/>
                  </a:cubicBezTo>
                  <a:cubicBezTo>
                    <a:pt x="8" y="598"/>
                    <a:pt x="8" y="628"/>
                    <a:pt x="6" y="658"/>
                  </a:cubicBezTo>
                  <a:cubicBezTo>
                    <a:pt x="5" y="684"/>
                    <a:pt x="0" y="709"/>
                    <a:pt x="0" y="736"/>
                  </a:cubicBezTo>
                  <a:cubicBezTo>
                    <a:pt x="0" y="759"/>
                    <a:pt x="11" y="806"/>
                    <a:pt x="43" y="801"/>
                  </a:cubicBezTo>
                  <a:cubicBezTo>
                    <a:pt x="55" y="799"/>
                    <a:pt x="61" y="792"/>
                    <a:pt x="66" y="782"/>
                  </a:cubicBezTo>
                  <a:cubicBezTo>
                    <a:pt x="71" y="771"/>
                    <a:pt x="70" y="757"/>
                    <a:pt x="70" y="746"/>
                  </a:cubicBezTo>
                  <a:cubicBezTo>
                    <a:pt x="71" y="727"/>
                    <a:pt x="70" y="709"/>
                    <a:pt x="70" y="691"/>
                  </a:cubicBezTo>
                  <a:cubicBezTo>
                    <a:pt x="69" y="638"/>
                    <a:pt x="65" y="584"/>
                    <a:pt x="71" y="532"/>
                  </a:cubicBezTo>
                  <a:cubicBezTo>
                    <a:pt x="86" y="416"/>
                    <a:pt x="91" y="298"/>
                    <a:pt x="92" y="183"/>
                  </a:cubicBezTo>
                  <a:cubicBezTo>
                    <a:pt x="92" y="148"/>
                    <a:pt x="92" y="113"/>
                    <a:pt x="89" y="79"/>
                  </a:cubicBezTo>
                  <a:cubicBezTo>
                    <a:pt x="87" y="63"/>
                    <a:pt x="87" y="38"/>
                    <a:pt x="74" y="27"/>
                  </a:cubicBezTo>
                  <a:cubicBezTo>
                    <a:pt x="73" y="26"/>
                    <a:pt x="70" y="28"/>
                    <a:pt x="69" y="27"/>
                  </a:cubicBezTo>
                  <a:cubicBezTo>
                    <a:pt x="80" y="36"/>
                    <a:pt x="81" y="54"/>
                    <a:pt x="82" y="66"/>
                  </a:cubicBezTo>
                  <a:cubicBezTo>
                    <a:pt x="86" y="92"/>
                    <a:pt x="86" y="118"/>
                    <a:pt x="87" y="144"/>
                  </a:cubicBezTo>
                  <a:cubicBezTo>
                    <a:pt x="88" y="214"/>
                    <a:pt x="85" y="283"/>
                    <a:pt x="81" y="352"/>
                  </a:cubicBezTo>
                  <a:cubicBezTo>
                    <a:pt x="77" y="407"/>
                    <a:pt x="74" y="462"/>
                    <a:pt x="68" y="516"/>
                  </a:cubicBezTo>
                  <a:cubicBezTo>
                    <a:pt x="65" y="549"/>
                    <a:pt x="63" y="581"/>
                    <a:pt x="64" y="613"/>
                  </a:cubicBezTo>
                  <a:cubicBezTo>
                    <a:pt x="65" y="645"/>
                    <a:pt x="64" y="676"/>
                    <a:pt x="65" y="707"/>
                  </a:cubicBezTo>
                  <a:cubicBezTo>
                    <a:pt x="66" y="733"/>
                    <a:pt x="71" y="767"/>
                    <a:pt x="57" y="790"/>
                  </a:cubicBezTo>
                  <a:cubicBezTo>
                    <a:pt x="37" y="822"/>
                    <a:pt x="12" y="775"/>
                    <a:pt x="8" y="758"/>
                  </a:cubicBezTo>
                  <a:cubicBezTo>
                    <a:pt x="2" y="733"/>
                    <a:pt x="6" y="706"/>
                    <a:pt x="9" y="680"/>
                  </a:cubicBezTo>
                  <a:cubicBezTo>
                    <a:pt x="14" y="634"/>
                    <a:pt x="14" y="586"/>
                    <a:pt x="15" y="539"/>
                  </a:cubicBezTo>
                  <a:cubicBezTo>
                    <a:pt x="16" y="493"/>
                    <a:pt x="16" y="447"/>
                    <a:pt x="16" y="400"/>
                  </a:cubicBezTo>
                  <a:cubicBezTo>
                    <a:pt x="17" y="284"/>
                    <a:pt x="16" y="168"/>
                    <a:pt x="18" y="52"/>
                  </a:cubicBezTo>
                  <a:cubicBezTo>
                    <a:pt x="18" y="42"/>
                    <a:pt x="19" y="32"/>
                    <a:pt x="23" y="22"/>
                  </a:cubicBezTo>
                  <a:cubicBezTo>
                    <a:pt x="32" y="0"/>
                    <a:pt x="58" y="18"/>
                    <a:pt x="69" y="27"/>
                  </a:cubicBezTo>
                  <a:cubicBezTo>
                    <a:pt x="70" y="28"/>
                    <a:pt x="74" y="26"/>
                    <a:pt x="74" y="27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Freeform 8"/>
            <p:cNvSpPr>
              <a:spLocks/>
            </p:cNvSpPr>
            <p:nvPr/>
          </p:nvSpPr>
          <p:spPr bwMode="auto">
            <a:xfrm>
              <a:off x="7830404" y="164244"/>
              <a:ext cx="828765" cy="6472021"/>
            </a:xfrm>
            <a:custGeom>
              <a:avLst/>
              <a:gdLst>
                <a:gd name="T0" fmla="*/ 87 w 105"/>
                <a:gd name="T1" fmla="*/ 29 h 818"/>
                <a:gd name="T2" fmla="*/ 33 w 105"/>
                <a:gd name="T3" fmla="*/ 22 h 818"/>
                <a:gd name="T4" fmla="*/ 26 w 105"/>
                <a:gd name="T5" fmla="*/ 75 h 818"/>
                <a:gd name="T6" fmla="*/ 25 w 105"/>
                <a:gd name="T7" fmla="*/ 244 h 818"/>
                <a:gd name="T8" fmla="*/ 21 w 105"/>
                <a:gd name="T9" fmla="*/ 595 h 818"/>
                <a:gd name="T10" fmla="*/ 18 w 105"/>
                <a:gd name="T11" fmla="*/ 678 h 818"/>
                <a:gd name="T12" fmla="*/ 14 w 105"/>
                <a:gd name="T13" fmla="*/ 751 h 818"/>
                <a:gd name="T14" fmla="*/ 66 w 105"/>
                <a:gd name="T15" fmla="*/ 802 h 818"/>
                <a:gd name="T16" fmla="*/ 83 w 105"/>
                <a:gd name="T17" fmla="*/ 770 h 818"/>
                <a:gd name="T18" fmla="*/ 82 w 105"/>
                <a:gd name="T19" fmla="*/ 670 h 818"/>
                <a:gd name="T20" fmla="*/ 85 w 105"/>
                <a:gd name="T21" fmla="*/ 531 h 818"/>
                <a:gd name="T22" fmla="*/ 105 w 105"/>
                <a:gd name="T23" fmla="*/ 174 h 818"/>
                <a:gd name="T24" fmla="*/ 102 w 105"/>
                <a:gd name="T25" fmla="*/ 79 h 818"/>
                <a:gd name="T26" fmla="*/ 87 w 105"/>
                <a:gd name="T27" fmla="*/ 29 h 818"/>
                <a:gd name="T28" fmla="*/ 83 w 105"/>
                <a:gd name="T29" fmla="*/ 31 h 818"/>
                <a:gd name="T30" fmla="*/ 96 w 105"/>
                <a:gd name="T31" fmla="*/ 72 h 818"/>
                <a:gd name="T32" fmla="*/ 100 w 105"/>
                <a:gd name="T33" fmla="*/ 155 h 818"/>
                <a:gd name="T34" fmla="*/ 93 w 105"/>
                <a:gd name="T35" fmla="*/ 364 h 818"/>
                <a:gd name="T36" fmla="*/ 81 w 105"/>
                <a:gd name="T37" fmla="*/ 523 h 818"/>
                <a:gd name="T38" fmla="*/ 77 w 105"/>
                <a:gd name="T39" fmla="*/ 632 h 818"/>
                <a:gd name="T40" fmla="*/ 78 w 105"/>
                <a:gd name="T41" fmla="*/ 726 h 818"/>
                <a:gd name="T42" fmla="*/ 78 w 105"/>
                <a:gd name="T43" fmla="*/ 771 h 818"/>
                <a:gd name="T44" fmla="*/ 37 w 105"/>
                <a:gd name="T45" fmla="*/ 794 h 818"/>
                <a:gd name="T46" fmla="*/ 25 w 105"/>
                <a:gd name="T47" fmla="*/ 641 h 818"/>
                <a:gd name="T48" fmla="*/ 28 w 105"/>
                <a:gd name="T49" fmla="*/ 532 h 818"/>
                <a:gd name="T50" fmla="*/ 29 w 105"/>
                <a:gd name="T51" fmla="*/ 375 h 818"/>
                <a:gd name="T52" fmla="*/ 30 w 105"/>
                <a:gd name="T53" fmla="*/ 167 h 818"/>
                <a:gd name="T54" fmla="*/ 31 w 105"/>
                <a:gd name="T55" fmla="*/ 44 h 818"/>
                <a:gd name="T56" fmla="*/ 58 w 105"/>
                <a:gd name="T57" fmla="*/ 16 h 818"/>
                <a:gd name="T58" fmla="*/ 83 w 105"/>
                <a:gd name="T59" fmla="*/ 32 h 818"/>
                <a:gd name="T60" fmla="*/ 87 w 105"/>
                <a:gd name="T61" fmla="*/ 29 h 8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5" h="818">
                  <a:moveTo>
                    <a:pt x="87" y="29"/>
                  </a:moveTo>
                  <a:cubicBezTo>
                    <a:pt x="74" y="18"/>
                    <a:pt x="45" y="0"/>
                    <a:pt x="33" y="22"/>
                  </a:cubicBezTo>
                  <a:cubicBezTo>
                    <a:pt x="24" y="38"/>
                    <a:pt x="26" y="58"/>
                    <a:pt x="26" y="75"/>
                  </a:cubicBezTo>
                  <a:cubicBezTo>
                    <a:pt x="25" y="131"/>
                    <a:pt x="25" y="188"/>
                    <a:pt x="25" y="244"/>
                  </a:cubicBezTo>
                  <a:cubicBezTo>
                    <a:pt x="24" y="361"/>
                    <a:pt x="27" y="478"/>
                    <a:pt x="21" y="595"/>
                  </a:cubicBezTo>
                  <a:cubicBezTo>
                    <a:pt x="20" y="623"/>
                    <a:pt x="21" y="650"/>
                    <a:pt x="18" y="678"/>
                  </a:cubicBezTo>
                  <a:cubicBezTo>
                    <a:pt x="15" y="702"/>
                    <a:pt x="11" y="727"/>
                    <a:pt x="14" y="751"/>
                  </a:cubicBezTo>
                  <a:cubicBezTo>
                    <a:pt x="17" y="774"/>
                    <a:pt x="34" y="818"/>
                    <a:pt x="66" y="802"/>
                  </a:cubicBezTo>
                  <a:cubicBezTo>
                    <a:pt x="77" y="796"/>
                    <a:pt x="81" y="781"/>
                    <a:pt x="83" y="770"/>
                  </a:cubicBezTo>
                  <a:cubicBezTo>
                    <a:pt x="88" y="738"/>
                    <a:pt x="83" y="702"/>
                    <a:pt x="82" y="670"/>
                  </a:cubicBezTo>
                  <a:cubicBezTo>
                    <a:pt x="82" y="623"/>
                    <a:pt x="79" y="577"/>
                    <a:pt x="85" y="531"/>
                  </a:cubicBezTo>
                  <a:cubicBezTo>
                    <a:pt x="99" y="413"/>
                    <a:pt x="104" y="292"/>
                    <a:pt x="105" y="174"/>
                  </a:cubicBezTo>
                  <a:cubicBezTo>
                    <a:pt x="105" y="142"/>
                    <a:pt x="105" y="110"/>
                    <a:pt x="102" y="79"/>
                  </a:cubicBezTo>
                  <a:cubicBezTo>
                    <a:pt x="100" y="63"/>
                    <a:pt x="99" y="40"/>
                    <a:pt x="87" y="29"/>
                  </a:cubicBezTo>
                  <a:cubicBezTo>
                    <a:pt x="85" y="28"/>
                    <a:pt x="81" y="30"/>
                    <a:pt x="83" y="31"/>
                  </a:cubicBezTo>
                  <a:cubicBezTo>
                    <a:pt x="93" y="41"/>
                    <a:pt x="94" y="59"/>
                    <a:pt x="96" y="72"/>
                  </a:cubicBezTo>
                  <a:cubicBezTo>
                    <a:pt x="99" y="100"/>
                    <a:pt x="100" y="127"/>
                    <a:pt x="100" y="155"/>
                  </a:cubicBezTo>
                  <a:cubicBezTo>
                    <a:pt x="101" y="225"/>
                    <a:pt x="97" y="294"/>
                    <a:pt x="93" y="364"/>
                  </a:cubicBezTo>
                  <a:cubicBezTo>
                    <a:pt x="90" y="417"/>
                    <a:pt x="86" y="470"/>
                    <a:pt x="81" y="523"/>
                  </a:cubicBezTo>
                  <a:cubicBezTo>
                    <a:pt x="77" y="560"/>
                    <a:pt x="76" y="595"/>
                    <a:pt x="77" y="632"/>
                  </a:cubicBezTo>
                  <a:cubicBezTo>
                    <a:pt x="78" y="663"/>
                    <a:pt x="78" y="694"/>
                    <a:pt x="78" y="726"/>
                  </a:cubicBezTo>
                  <a:cubicBezTo>
                    <a:pt x="79" y="741"/>
                    <a:pt x="79" y="756"/>
                    <a:pt x="78" y="771"/>
                  </a:cubicBezTo>
                  <a:cubicBezTo>
                    <a:pt x="76" y="792"/>
                    <a:pt x="57" y="811"/>
                    <a:pt x="37" y="794"/>
                  </a:cubicBezTo>
                  <a:cubicBezTo>
                    <a:pt x="0" y="760"/>
                    <a:pt x="24" y="685"/>
                    <a:pt x="25" y="641"/>
                  </a:cubicBezTo>
                  <a:cubicBezTo>
                    <a:pt x="25" y="605"/>
                    <a:pt x="28" y="569"/>
                    <a:pt x="28" y="532"/>
                  </a:cubicBezTo>
                  <a:cubicBezTo>
                    <a:pt x="29" y="480"/>
                    <a:pt x="29" y="428"/>
                    <a:pt x="29" y="375"/>
                  </a:cubicBezTo>
                  <a:cubicBezTo>
                    <a:pt x="29" y="306"/>
                    <a:pt x="30" y="236"/>
                    <a:pt x="30" y="167"/>
                  </a:cubicBezTo>
                  <a:cubicBezTo>
                    <a:pt x="30" y="126"/>
                    <a:pt x="29" y="85"/>
                    <a:pt x="31" y="44"/>
                  </a:cubicBezTo>
                  <a:cubicBezTo>
                    <a:pt x="32" y="28"/>
                    <a:pt x="39" y="12"/>
                    <a:pt x="58" y="16"/>
                  </a:cubicBezTo>
                  <a:cubicBezTo>
                    <a:pt x="67" y="19"/>
                    <a:pt x="76" y="25"/>
                    <a:pt x="83" y="32"/>
                  </a:cubicBezTo>
                  <a:cubicBezTo>
                    <a:pt x="85" y="33"/>
                    <a:pt x="89" y="30"/>
                    <a:pt x="87" y="2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Freeform 9"/>
            <p:cNvSpPr>
              <a:spLocks/>
            </p:cNvSpPr>
            <p:nvPr/>
          </p:nvSpPr>
          <p:spPr bwMode="auto">
            <a:xfrm>
              <a:off x="6005207" y="2387057"/>
              <a:ext cx="4014472" cy="1681481"/>
            </a:xfrm>
            <a:custGeom>
              <a:avLst/>
              <a:gdLst>
                <a:gd name="T0" fmla="*/ 191 w 508"/>
                <a:gd name="T1" fmla="*/ 3 h 212"/>
                <a:gd name="T2" fmla="*/ 147 w 508"/>
                <a:gd name="T3" fmla="*/ 2 h 212"/>
                <a:gd name="T4" fmla="*/ 46 w 508"/>
                <a:gd name="T5" fmla="*/ 7 h 212"/>
                <a:gd name="T6" fmla="*/ 31 w 508"/>
                <a:gd name="T7" fmla="*/ 22 h 212"/>
                <a:gd name="T8" fmla="*/ 13 w 508"/>
                <a:gd name="T9" fmla="*/ 72 h 212"/>
                <a:gd name="T10" fmla="*/ 3 w 508"/>
                <a:gd name="T11" fmla="*/ 156 h 212"/>
                <a:gd name="T12" fmla="*/ 21 w 508"/>
                <a:gd name="T13" fmla="*/ 199 h 212"/>
                <a:gd name="T14" fmla="*/ 78 w 508"/>
                <a:gd name="T15" fmla="*/ 210 h 212"/>
                <a:gd name="T16" fmla="*/ 171 w 508"/>
                <a:gd name="T17" fmla="*/ 208 h 212"/>
                <a:gd name="T18" fmla="*/ 269 w 508"/>
                <a:gd name="T19" fmla="*/ 206 h 212"/>
                <a:gd name="T20" fmla="*/ 485 w 508"/>
                <a:gd name="T21" fmla="*/ 198 h 212"/>
                <a:gd name="T22" fmla="*/ 483 w 508"/>
                <a:gd name="T23" fmla="*/ 142 h 212"/>
                <a:gd name="T24" fmla="*/ 505 w 508"/>
                <a:gd name="T25" fmla="*/ 47 h 212"/>
                <a:gd name="T26" fmla="*/ 487 w 508"/>
                <a:gd name="T27" fmla="*/ 18 h 212"/>
                <a:gd name="T28" fmla="*/ 437 w 508"/>
                <a:gd name="T29" fmla="*/ 7 h 212"/>
                <a:gd name="T30" fmla="*/ 242 w 508"/>
                <a:gd name="T31" fmla="*/ 2 h 212"/>
                <a:gd name="T32" fmla="*/ 191 w 508"/>
                <a:gd name="T33" fmla="*/ 3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8" h="212">
                  <a:moveTo>
                    <a:pt x="191" y="3"/>
                  </a:moveTo>
                  <a:cubicBezTo>
                    <a:pt x="178" y="3"/>
                    <a:pt x="163" y="3"/>
                    <a:pt x="147" y="2"/>
                  </a:cubicBezTo>
                  <a:cubicBezTo>
                    <a:pt x="111" y="1"/>
                    <a:pt x="71" y="0"/>
                    <a:pt x="46" y="7"/>
                  </a:cubicBezTo>
                  <a:cubicBezTo>
                    <a:pt x="34" y="11"/>
                    <a:pt x="37" y="16"/>
                    <a:pt x="31" y="22"/>
                  </a:cubicBezTo>
                  <a:cubicBezTo>
                    <a:pt x="17" y="36"/>
                    <a:pt x="15" y="54"/>
                    <a:pt x="13" y="72"/>
                  </a:cubicBezTo>
                  <a:cubicBezTo>
                    <a:pt x="10" y="101"/>
                    <a:pt x="11" y="129"/>
                    <a:pt x="3" y="156"/>
                  </a:cubicBezTo>
                  <a:cubicBezTo>
                    <a:pt x="0" y="166"/>
                    <a:pt x="13" y="190"/>
                    <a:pt x="21" y="199"/>
                  </a:cubicBezTo>
                  <a:cubicBezTo>
                    <a:pt x="31" y="211"/>
                    <a:pt x="55" y="210"/>
                    <a:pt x="78" y="210"/>
                  </a:cubicBezTo>
                  <a:cubicBezTo>
                    <a:pt x="113" y="212"/>
                    <a:pt x="142" y="210"/>
                    <a:pt x="171" y="208"/>
                  </a:cubicBezTo>
                  <a:cubicBezTo>
                    <a:pt x="201" y="206"/>
                    <a:pt x="231" y="204"/>
                    <a:pt x="269" y="206"/>
                  </a:cubicBezTo>
                  <a:cubicBezTo>
                    <a:pt x="290" y="207"/>
                    <a:pt x="478" y="211"/>
                    <a:pt x="485" y="198"/>
                  </a:cubicBezTo>
                  <a:cubicBezTo>
                    <a:pt x="491" y="185"/>
                    <a:pt x="484" y="155"/>
                    <a:pt x="483" y="142"/>
                  </a:cubicBezTo>
                  <a:cubicBezTo>
                    <a:pt x="482" y="112"/>
                    <a:pt x="508" y="76"/>
                    <a:pt x="505" y="47"/>
                  </a:cubicBezTo>
                  <a:cubicBezTo>
                    <a:pt x="504" y="35"/>
                    <a:pt x="496" y="29"/>
                    <a:pt x="487" y="18"/>
                  </a:cubicBezTo>
                  <a:cubicBezTo>
                    <a:pt x="480" y="9"/>
                    <a:pt x="455" y="8"/>
                    <a:pt x="437" y="7"/>
                  </a:cubicBezTo>
                  <a:cubicBezTo>
                    <a:pt x="384" y="5"/>
                    <a:pt x="263" y="0"/>
                    <a:pt x="242" y="2"/>
                  </a:cubicBezTo>
                  <a:cubicBezTo>
                    <a:pt x="191" y="3"/>
                    <a:pt x="191" y="3"/>
                    <a:pt x="191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Freeform 10"/>
            <p:cNvSpPr>
              <a:spLocks/>
            </p:cNvSpPr>
            <p:nvPr/>
          </p:nvSpPr>
          <p:spPr bwMode="auto">
            <a:xfrm>
              <a:off x="5995626" y="2372684"/>
              <a:ext cx="4057588" cy="1700643"/>
            </a:xfrm>
            <a:custGeom>
              <a:avLst/>
              <a:gdLst>
                <a:gd name="T0" fmla="*/ 192 w 513"/>
                <a:gd name="T1" fmla="*/ 3 h 215"/>
                <a:gd name="T2" fmla="*/ 147 w 513"/>
                <a:gd name="T3" fmla="*/ 2 h 215"/>
                <a:gd name="T4" fmla="*/ 55 w 513"/>
                <a:gd name="T5" fmla="*/ 5 h 215"/>
                <a:gd name="T6" fmla="*/ 9 w 513"/>
                <a:gd name="T7" fmla="*/ 102 h 215"/>
                <a:gd name="T8" fmla="*/ 5 w 513"/>
                <a:gd name="T9" fmla="*/ 144 h 215"/>
                <a:gd name="T10" fmla="*/ 2 w 513"/>
                <a:gd name="T11" fmla="*/ 169 h 215"/>
                <a:gd name="T12" fmla="*/ 27 w 513"/>
                <a:gd name="T13" fmla="*/ 208 h 215"/>
                <a:gd name="T14" fmla="*/ 68 w 513"/>
                <a:gd name="T15" fmla="*/ 214 h 215"/>
                <a:gd name="T16" fmla="*/ 79 w 513"/>
                <a:gd name="T17" fmla="*/ 214 h 215"/>
                <a:gd name="T18" fmla="*/ 168 w 513"/>
                <a:gd name="T19" fmla="*/ 212 h 215"/>
                <a:gd name="T20" fmla="*/ 308 w 513"/>
                <a:gd name="T21" fmla="*/ 211 h 215"/>
                <a:gd name="T22" fmla="*/ 381 w 513"/>
                <a:gd name="T23" fmla="*/ 211 h 215"/>
                <a:gd name="T24" fmla="*/ 471 w 513"/>
                <a:gd name="T25" fmla="*/ 207 h 215"/>
                <a:gd name="T26" fmla="*/ 487 w 513"/>
                <a:gd name="T27" fmla="*/ 203 h 215"/>
                <a:gd name="T28" fmla="*/ 489 w 513"/>
                <a:gd name="T29" fmla="*/ 161 h 215"/>
                <a:gd name="T30" fmla="*/ 501 w 513"/>
                <a:gd name="T31" fmla="*/ 88 h 215"/>
                <a:gd name="T32" fmla="*/ 499 w 513"/>
                <a:gd name="T33" fmla="*/ 29 h 215"/>
                <a:gd name="T34" fmla="*/ 412 w 513"/>
                <a:gd name="T35" fmla="*/ 5 h 215"/>
                <a:gd name="T36" fmla="*/ 390 w 513"/>
                <a:gd name="T37" fmla="*/ 5 h 215"/>
                <a:gd name="T38" fmla="*/ 192 w 513"/>
                <a:gd name="T39" fmla="*/ 3 h 215"/>
                <a:gd name="T40" fmla="*/ 192 w 513"/>
                <a:gd name="T41" fmla="*/ 7 h 215"/>
                <a:gd name="T42" fmla="*/ 371 w 513"/>
                <a:gd name="T43" fmla="*/ 8 h 215"/>
                <a:gd name="T44" fmla="*/ 427 w 513"/>
                <a:gd name="T45" fmla="*/ 10 h 215"/>
                <a:gd name="T46" fmla="*/ 504 w 513"/>
                <a:gd name="T47" fmla="*/ 49 h 215"/>
                <a:gd name="T48" fmla="*/ 485 w 513"/>
                <a:gd name="T49" fmla="*/ 121 h 215"/>
                <a:gd name="T50" fmla="*/ 486 w 513"/>
                <a:gd name="T51" fmla="*/ 187 h 215"/>
                <a:gd name="T52" fmla="*/ 463 w 513"/>
                <a:gd name="T53" fmla="*/ 204 h 215"/>
                <a:gd name="T54" fmla="*/ 418 w 513"/>
                <a:gd name="T55" fmla="*/ 207 h 215"/>
                <a:gd name="T56" fmla="*/ 316 w 513"/>
                <a:gd name="T57" fmla="*/ 207 h 215"/>
                <a:gd name="T58" fmla="*/ 226 w 513"/>
                <a:gd name="T59" fmla="*/ 205 h 215"/>
                <a:gd name="T60" fmla="*/ 60 w 513"/>
                <a:gd name="T61" fmla="*/ 210 h 215"/>
                <a:gd name="T62" fmla="*/ 15 w 513"/>
                <a:gd name="T63" fmla="*/ 186 h 215"/>
                <a:gd name="T64" fmla="*/ 11 w 513"/>
                <a:gd name="T65" fmla="*/ 138 h 215"/>
                <a:gd name="T66" fmla="*/ 27 w 513"/>
                <a:gd name="T67" fmla="*/ 35 h 215"/>
                <a:gd name="T68" fmla="*/ 57 w 513"/>
                <a:gd name="T69" fmla="*/ 9 h 215"/>
                <a:gd name="T70" fmla="*/ 106 w 513"/>
                <a:gd name="T71" fmla="*/ 6 h 215"/>
                <a:gd name="T72" fmla="*/ 148 w 513"/>
                <a:gd name="T73" fmla="*/ 6 h 215"/>
                <a:gd name="T74" fmla="*/ 192 w 513"/>
                <a:gd name="T75" fmla="*/ 7 h 215"/>
                <a:gd name="T76" fmla="*/ 192 w 513"/>
                <a:gd name="T77" fmla="*/ 3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513" h="215">
                  <a:moveTo>
                    <a:pt x="192" y="3"/>
                  </a:moveTo>
                  <a:cubicBezTo>
                    <a:pt x="177" y="3"/>
                    <a:pt x="162" y="3"/>
                    <a:pt x="147" y="2"/>
                  </a:cubicBezTo>
                  <a:cubicBezTo>
                    <a:pt x="116" y="1"/>
                    <a:pt x="86" y="0"/>
                    <a:pt x="55" y="5"/>
                  </a:cubicBezTo>
                  <a:cubicBezTo>
                    <a:pt x="14" y="12"/>
                    <a:pt x="11" y="69"/>
                    <a:pt x="9" y="102"/>
                  </a:cubicBezTo>
                  <a:cubicBezTo>
                    <a:pt x="8" y="116"/>
                    <a:pt x="7" y="130"/>
                    <a:pt x="5" y="144"/>
                  </a:cubicBezTo>
                  <a:cubicBezTo>
                    <a:pt x="3" y="153"/>
                    <a:pt x="0" y="159"/>
                    <a:pt x="2" y="169"/>
                  </a:cubicBezTo>
                  <a:cubicBezTo>
                    <a:pt x="5" y="183"/>
                    <a:pt x="15" y="200"/>
                    <a:pt x="27" y="208"/>
                  </a:cubicBezTo>
                  <a:cubicBezTo>
                    <a:pt x="38" y="215"/>
                    <a:pt x="54" y="215"/>
                    <a:pt x="68" y="214"/>
                  </a:cubicBezTo>
                  <a:cubicBezTo>
                    <a:pt x="72" y="214"/>
                    <a:pt x="76" y="214"/>
                    <a:pt x="79" y="214"/>
                  </a:cubicBezTo>
                  <a:cubicBezTo>
                    <a:pt x="109" y="215"/>
                    <a:pt x="138" y="214"/>
                    <a:pt x="168" y="212"/>
                  </a:cubicBezTo>
                  <a:cubicBezTo>
                    <a:pt x="215" y="209"/>
                    <a:pt x="261" y="210"/>
                    <a:pt x="308" y="211"/>
                  </a:cubicBezTo>
                  <a:cubicBezTo>
                    <a:pt x="332" y="211"/>
                    <a:pt x="357" y="211"/>
                    <a:pt x="381" y="211"/>
                  </a:cubicBezTo>
                  <a:cubicBezTo>
                    <a:pt x="411" y="211"/>
                    <a:pt x="442" y="211"/>
                    <a:pt x="471" y="207"/>
                  </a:cubicBezTo>
                  <a:cubicBezTo>
                    <a:pt x="476" y="206"/>
                    <a:pt x="483" y="206"/>
                    <a:pt x="487" y="203"/>
                  </a:cubicBezTo>
                  <a:cubicBezTo>
                    <a:pt x="496" y="195"/>
                    <a:pt x="490" y="171"/>
                    <a:pt x="489" y="161"/>
                  </a:cubicBezTo>
                  <a:cubicBezTo>
                    <a:pt x="485" y="134"/>
                    <a:pt x="492" y="113"/>
                    <a:pt x="501" y="88"/>
                  </a:cubicBezTo>
                  <a:cubicBezTo>
                    <a:pt x="509" y="67"/>
                    <a:pt x="513" y="47"/>
                    <a:pt x="499" y="29"/>
                  </a:cubicBezTo>
                  <a:cubicBezTo>
                    <a:pt x="479" y="4"/>
                    <a:pt x="443" y="5"/>
                    <a:pt x="412" y="5"/>
                  </a:cubicBezTo>
                  <a:cubicBezTo>
                    <a:pt x="404" y="5"/>
                    <a:pt x="397" y="5"/>
                    <a:pt x="390" y="5"/>
                  </a:cubicBezTo>
                  <a:cubicBezTo>
                    <a:pt x="324" y="2"/>
                    <a:pt x="258" y="2"/>
                    <a:pt x="192" y="3"/>
                  </a:cubicBezTo>
                  <a:cubicBezTo>
                    <a:pt x="188" y="3"/>
                    <a:pt x="190" y="7"/>
                    <a:pt x="192" y="7"/>
                  </a:cubicBezTo>
                  <a:cubicBezTo>
                    <a:pt x="252" y="6"/>
                    <a:pt x="311" y="6"/>
                    <a:pt x="371" y="8"/>
                  </a:cubicBezTo>
                  <a:cubicBezTo>
                    <a:pt x="389" y="9"/>
                    <a:pt x="408" y="9"/>
                    <a:pt x="427" y="10"/>
                  </a:cubicBezTo>
                  <a:cubicBezTo>
                    <a:pt x="457" y="12"/>
                    <a:pt x="496" y="12"/>
                    <a:pt x="504" y="49"/>
                  </a:cubicBezTo>
                  <a:cubicBezTo>
                    <a:pt x="508" y="72"/>
                    <a:pt x="491" y="100"/>
                    <a:pt x="485" y="121"/>
                  </a:cubicBezTo>
                  <a:cubicBezTo>
                    <a:pt x="479" y="144"/>
                    <a:pt x="486" y="165"/>
                    <a:pt x="486" y="187"/>
                  </a:cubicBezTo>
                  <a:cubicBezTo>
                    <a:pt x="486" y="203"/>
                    <a:pt x="476" y="203"/>
                    <a:pt x="463" y="204"/>
                  </a:cubicBezTo>
                  <a:cubicBezTo>
                    <a:pt x="448" y="206"/>
                    <a:pt x="433" y="206"/>
                    <a:pt x="418" y="207"/>
                  </a:cubicBezTo>
                  <a:cubicBezTo>
                    <a:pt x="384" y="208"/>
                    <a:pt x="350" y="207"/>
                    <a:pt x="316" y="207"/>
                  </a:cubicBezTo>
                  <a:cubicBezTo>
                    <a:pt x="286" y="207"/>
                    <a:pt x="256" y="205"/>
                    <a:pt x="226" y="205"/>
                  </a:cubicBezTo>
                  <a:cubicBezTo>
                    <a:pt x="170" y="206"/>
                    <a:pt x="115" y="211"/>
                    <a:pt x="60" y="210"/>
                  </a:cubicBezTo>
                  <a:cubicBezTo>
                    <a:pt x="39" y="209"/>
                    <a:pt x="25" y="205"/>
                    <a:pt x="15" y="186"/>
                  </a:cubicBezTo>
                  <a:cubicBezTo>
                    <a:pt x="4" y="168"/>
                    <a:pt x="8" y="157"/>
                    <a:pt x="11" y="138"/>
                  </a:cubicBezTo>
                  <a:cubicBezTo>
                    <a:pt x="17" y="104"/>
                    <a:pt x="11" y="66"/>
                    <a:pt x="27" y="35"/>
                  </a:cubicBezTo>
                  <a:cubicBezTo>
                    <a:pt x="33" y="23"/>
                    <a:pt x="44" y="12"/>
                    <a:pt x="57" y="9"/>
                  </a:cubicBezTo>
                  <a:cubicBezTo>
                    <a:pt x="73" y="6"/>
                    <a:pt x="90" y="6"/>
                    <a:pt x="106" y="6"/>
                  </a:cubicBezTo>
                  <a:cubicBezTo>
                    <a:pt x="120" y="5"/>
                    <a:pt x="134" y="6"/>
                    <a:pt x="148" y="6"/>
                  </a:cubicBezTo>
                  <a:cubicBezTo>
                    <a:pt x="163" y="7"/>
                    <a:pt x="178" y="7"/>
                    <a:pt x="192" y="7"/>
                  </a:cubicBezTo>
                  <a:cubicBezTo>
                    <a:pt x="196" y="7"/>
                    <a:pt x="195" y="3"/>
                    <a:pt x="192" y="3"/>
                  </a:cubicBezTo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Freeform 12"/>
            <p:cNvSpPr>
              <a:spLocks/>
            </p:cNvSpPr>
            <p:nvPr/>
          </p:nvSpPr>
          <p:spPr bwMode="auto">
            <a:xfrm>
              <a:off x="6120180" y="2497238"/>
              <a:ext cx="4483945" cy="1710224"/>
            </a:xfrm>
            <a:custGeom>
              <a:avLst/>
              <a:gdLst>
                <a:gd name="T0" fmla="*/ 191 w 567"/>
                <a:gd name="T1" fmla="*/ 3 h 216"/>
                <a:gd name="T2" fmla="*/ 147 w 567"/>
                <a:gd name="T3" fmla="*/ 2 h 216"/>
                <a:gd name="T4" fmla="*/ 55 w 567"/>
                <a:gd name="T5" fmla="*/ 5 h 216"/>
                <a:gd name="T6" fmla="*/ 9 w 567"/>
                <a:gd name="T7" fmla="*/ 102 h 216"/>
                <a:gd name="T8" fmla="*/ 4 w 567"/>
                <a:gd name="T9" fmla="*/ 143 h 216"/>
                <a:gd name="T10" fmla="*/ 2 w 567"/>
                <a:gd name="T11" fmla="*/ 168 h 216"/>
                <a:gd name="T12" fmla="*/ 27 w 567"/>
                <a:gd name="T13" fmla="*/ 207 h 216"/>
                <a:gd name="T14" fmla="*/ 68 w 567"/>
                <a:gd name="T15" fmla="*/ 214 h 216"/>
                <a:gd name="T16" fmla="*/ 78 w 567"/>
                <a:gd name="T17" fmla="*/ 214 h 216"/>
                <a:gd name="T18" fmla="*/ 162 w 567"/>
                <a:gd name="T19" fmla="*/ 212 h 216"/>
                <a:gd name="T20" fmla="*/ 307 w 567"/>
                <a:gd name="T21" fmla="*/ 210 h 216"/>
                <a:gd name="T22" fmla="*/ 381 w 567"/>
                <a:gd name="T23" fmla="*/ 210 h 216"/>
                <a:gd name="T24" fmla="*/ 469 w 567"/>
                <a:gd name="T25" fmla="*/ 206 h 216"/>
                <a:gd name="T26" fmla="*/ 510 w 567"/>
                <a:gd name="T27" fmla="*/ 178 h 216"/>
                <a:gd name="T28" fmla="*/ 558 w 567"/>
                <a:gd name="T29" fmla="*/ 117 h 216"/>
                <a:gd name="T30" fmla="*/ 549 w 567"/>
                <a:gd name="T31" fmla="*/ 77 h 216"/>
                <a:gd name="T32" fmla="*/ 499 w 567"/>
                <a:gd name="T33" fmla="*/ 28 h 216"/>
                <a:gd name="T34" fmla="*/ 455 w 567"/>
                <a:gd name="T35" fmla="*/ 8 h 216"/>
                <a:gd name="T36" fmla="*/ 289 w 567"/>
                <a:gd name="T37" fmla="*/ 2 h 216"/>
                <a:gd name="T38" fmla="*/ 191 w 567"/>
                <a:gd name="T39" fmla="*/ 3 h 216"/>
                <a:gd name="T40" fmla="*/ 192 w 567"/>
                <a:gd name="T41" fmla="*/ 6 h 216"/>
                <a:gd name="T42" fmla="*/ 370 w 567"/>
                <a:gd name="T43" fmla="*/ 7 h 216"/>
                <a:gd name="T44" fmla="*/ 427 w 567"/>
                <a:gd name="T45" fmla="*/ 10 h 216"/>
                <a:gd name="T46" fmla="*/ 491 w 567"/>
                <a:gd name="T47" fmla="*/ 26 h 216"/>
                <a:gd name="T48" fmla="*/ 558 w 567"/>
                <a:gd name="T49" fmla="*/ 95 h 216"/>
                <a:gd name="T50" fmla="*/ 530 w 567"/>
                <a:gd name="T51" fmla="*/ 152 h 216"/>
                <a:gd name="T52" fmla="*/ 490 w 567"/>
                <a:gd name="T53" fmla="*/ 191 h 216"/>
                <a:gd name="T54" fmla="*/ 472 w 567"/>
                <a:gd name="T55" fmla="*/ 203 h 216"/>
                <a:gd name="T56" fmla="*/ 429 w 567"/>
                <a:gd name="T57" fmla="*/ 206 h 216"/>
                <a:gd name="T58" fmla="*/ 246 w 567"/>
                <a:gd name="T59" fmla="*/ 205 h 216"/>
                <a:gd name="T60" fmla="*/ 100 w 567"/>
                <a:gd name="T61" fmla="*/ 211 h 216"/>
                <a:gd name="T62" fmla="*/ 19 w 567"/>
                <a:gd name="T63" fmla="*/ 194 h 216"/>
                <a:gd name="T64" fmla="*/ 7 w 567"/>
                <a:gd name="T65" fmla="*/ 168 h 216"/>
                <a:gd name="T66" fmla="*/ 11 w 567"/>
                <a:gd name="T67" fmla="*/ 131 h 216"/>
                <a:gd name="T68" fmla="*/ 62 w 567"/>
                <a:gd name="T69" fmla="*/ 8 h 216"/>
                <a:gd name="T70" fmla="*/ 148 w 567"/>
                <a:gd name="T71" fmla="*/ 5 h 216"/>
                <a:gd name="T72" fmla="*/ 192 w 567"/>
                <a:gd name="T73" fmla="*/ 6 h 216"/>
                <a:gd name="T74" fmla="*/ 191 w 567"/>
                <a:gd name="T75" fmla="*/ 3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67" h="216">
                  <a:moveTo>
                    <a:pt x="191" y="3"/>
                  </a:moveTo>
                  <a:cubicBezTo>
                    <a:pt x="176" y="3"/>
                    <a:pt x="161" y="3"/>
                    <a:pt x="147" y="2"/>
                  </a:cubicBezTo>
                  <a:cubicBezTo>
                    <a:pt x="116" y="1"/>
                    <a:pt x="85" y="0"/>
                    <a:pt x="55" y="5"/>
                  </a:cubicBezTo>
                  <a:cubicBezTo>
                    <a:pt x="13" y="12"/>
                    <a:pt x="11" y="68"/>
                    <a:pt x="9" y="102"/>
                  </a:cubicBezTo>
                  <a:cubicBezTo>
                    <a:pt x="8" y="116"/>
                    <a:pt x="7" y="129"/>
                    <a:pt x="4" y="143"/>
                  </a:cubicBezTo>
                  <a:cubicBezTo>
                    <a:pt x="3" y="153"/>
                    <a:pt x="0" y="159"/>
                    <a:pt x="2" y="168"/>
                  </a:cubicBezTo>
                  <a:cubicBezTo>
                    <a:pt x="5" y="182"/>
                    <a:pt x="14" y="199"/>
                    <a:pt x="27" y="207"/>
                  </a:cubicBezTo>
                  <a:cubicBezTo>
                    <a:pt x="38" y="214"/>
                    <a:pt x="54" y="214"/>
                    <a:pt x="68" y="214"/>
                  </a:cubicBezTo>
                  <a:cubicBezTo>
                    <a:pt x="71" y="214"/>
                    <a:pt x="75" y="213"/>
                    <a:pt x="78" y="214"/>
                  </a:cubicBezTo>
                  <a:cubicBezTo>
                    <a:pt x="106" y="214"/>
                    <a:pt x="134" y="214"/>
                    <a:pt x="162" y="212"/>
                  </a:cubicBezTo>
                  <a:cubicBezTo>
                    <a:pt x="210" y="209"/>
                    <a:pt x="259" y="210"/>
                    <a:pt x="307" y="210"/>
                  </a:cubicBezTo>
                  <a:cubicBezTo>
                    <a:pt x="332" y="210"/>
                    <a:pt x="356" y="211"/>
                    <a:pt x="381" y="210"/>
                  </a:cubicBezTo>
                  <a:cubicBezTo>
                    <a:pt x="410" y="210"/>
                    <a:pt x="440" y="210"/>
                    <a:pt x="469" y="206"/>
                  </a:cubicBezTo>
                  <a:cubicBezTo>
                    <a:pt x="489" y="204"/>
                    <a:pt x="496" y="191"/>
                    <a:pt x="510" y="178"/>
                  </a:cubicBezTo>
                  <a:cubicBezTo>
                    <a:pt x="529" y="161"/>
                    <a:pt x="548" y="141"/>
                    <a:pt x="558" y="117"/>
                  </a:cubicBezTo>
                  <a:cubicBezTo>
                    <a:pt x="567" y="97"/>
                    <a:pt x="563" y="92"/>
                    <a:pt x="549" y="77"/>
                  </a:cubicBezTo>
                  <a:cubicBezTo>
                    <a:pt x="534" y="60"/>
                    <a:pt x="516" y="44"/>
                    <a:pt x="499" y="28"/>
                  </a:cubicBezTo>
                  <a:cubicBezTo>
                    <a:pt x="485" y="15"/>
                    <a:pt x="475" y="10"/>
                    <a:pt x="455" y="8"/>
                  </a:cubicBezTo>
                  <a:cubicBezTo>
                    <a:pt x="400" y="2"/>
                    <a:pt x="344" y="3"/>
                    <a:pt x="289" y="2"/>
                  </a:cubicBezTo>
                  <a:cubicBezTo>
                    <a:pt x="256" y="1"/>
                    <a:pt x="224" y="2"/>
                    <a:pt x="191" y="3"/>
                  </a:cubicBezTo>
                  <a:cubicBezTo>
                    <a:pt x="188" y="3"/>
                    <a:pt x="189" y="6"/>
                    <a:pt x="192" y="6"/>
                  </a:cubicBezTo>
                  <a:cubicBezTo>
                    <a:pt x="251" y="5"/>
                    <a:pt x="311" y="5"/>
                    <a:pt x="370" y="7"/>
                  </a:cubicBezTo>
                  <a:cubicBezTo>
                    <a:pt x="389" y="8"/>
                    <a:pt x="408" y="9"/>
                    <a:pt x="427" y="10"/>
                  </a:cubicBezTo>
                  <a:cubicBezTo>
                    <a:pt x="449" y="10"/>
                    <a:pt x="474" y="9"/>
                    <a:pt x="491" y="26"/>
                  </a:cubicBezTo>
                  <a:cubicBezTo>
                    <a:pt x="513" y="48"/>
                    <a:pt x="542" y="68"/>
                    <a:pt x="558" y="95"/>
                  </a:cubicBezTo>
                  <a:cubicBezTo>
                    <a:pt x="567" y="109"/>
                    <a:pt x="538" y="141"/>
                    <a:pt x="530" y="152"/>
                  </a:cubicBezTo>
                  <a:cubicBezTo>
                    <a:pt x="518" y="166"/>
                    <a:pt x="503" y="178"/>
                    <a:pt x="490" y="191"/>
                  </a:cubicBezTo>
                  <a:cubicBezTo>
                    <a:pt x="483" y="197"/>
                    <a:pt x="481" y="201"/>
                    <a:pt x="472" y="203"/>
                  </a:cubicBezTo>
                  <a:cubicBezTo>
                    <a:pt x="458" y="205"/>
                    <a:pt x="443" y="205"/>
                    <a:pt x="429" y="206"/>
                  </a:cubicBezTo>
                  <a:cubicBezTo>
                    <a:pt x="368" y="209"/>
                    <a:pt x="307" y="206"/>
                    <a:pt x="246" y="205"/>
                  </a:cubicBezTo>
                  <a:cubicBezTo>
                    <a:pt x="197" y="205"/>
                    <a:pt x="149" y="211"/>
                    <a:pt x="100" y="211"/>
                  </a:cubicBezTo>
                  <a:cubicBezTo>
                    <a:pt x="77" y="211"/>
                    <a:pt x="34" y="216"/>
                    <a:pt x="19" y="194"/>
                  </a:cubicBezTo>
                  <a:cubicBezTo>
                    <a:pt x="14" y="186"/>
                    <a:pt x="10" y="177"/>
                    <a:pt x="7" y="168"/>
                  </a:cubicBezTo>
                  <a:cubicBezTo>
                    <a:pt x="3" y="157"/>
                    <a:pt x="10" y="142"/>
                    <a:pt x="11" y="131"/>
                  </a:cubicBezTo>
                  <a:cubicBezTo>
                    <a:pt x="17" y="90"/>
                    <a:pt x="8" y="17"/>
                    <a:pt x="62" y="8"/>
                  </a:cubicBezTo>
                  <a:cubicBezTo>
                    <a:pt x="90" y="3"/>
                    <a:pt x="119" y="4"/>
                    <a:pt x="148" y="5"/>
                  </a:cubicBezTo>
                  <a:cubicBezTo>
                    <a:pt x="162" y="6"/>
                    <a:pt x="177" y="6"/>
                    <a:pt x="192" y="6"/>
                  </a:cubicBezTo>
                  <a:cubicBezTo>
                    <a:pt x="195" y="6"/>
                    <a:pt x="194" y="3"/>
                    <a:pt x="191" y="3"/>
                  </a:cubicBezTo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Freeform 13"/>
            <p:cNvSpPr>
              <a:spLocks/>
            </p:cNvSpPr>
            <p:nvPr/>
          </p:nvSpPr>
          <p:spPr bwMode="auto">
            <a:xfrm>
              <a:off x="6168086" y="480420"/>
              <a:ext cx="3679134" cy="1758130"/>
            </a:xfrm>
            <a:custGeom>
              <a:avLst/>
              <a:gdLst>
                <a:gd name="T0" fmla="*/ 300 w 465"/>
                <a:gd name="T1" fmla="*/ 17 h 222"/>
                <a:gd name="T2" fmla="*/ 434 w 465"/>
                <a:gd name="T3" fmla="*/ 32 h 222"/>
                <a:gd name="T4" fmla="*/ 447 w 465"/>
                <a:gd name="T5" fmla="*/ 47 h 222"/>
                <a:gd name="T6" fmla="*/ 460 w 465"/>
                <a:gd name="T7" fmla="*/ 95 h 222"/>
                <a:gd name="T8" fmla="*/ 463 w 465"/>
                <a:gd name="T9" fmla="*/ 173 h 222"/>
                <a:gd name="T10" fmla="*/ 443 w 465"/>
                <a:gd name="T11" fmla="*/ 212 h 222"/>
                <a:gd name="T12" fmla="*/ 389 w 465"/>
                <a:gd name="T13" fmla="*/ 218 h 222"/>
                <a:gd name="T14" fmla="*/ 212 w 465"/>
                <a:gd name="T15" fmla="*/ 199 h 222"/>
                <a:gd name="T16" fmla="*/ 12 w 465"/>
                <a:gd name="T17" fmla="*/ 175 h 222"/>
                <a:gd name="T18" fmla="*/ 18 w 465"/>
                <a:gd name="T19" fmla="*/ 123 h 222"/>
                <a:gd name="T20" fmla="*/ 5 w 465"/>
                <a:gd name="T21" fmla="*/ 33 h 222"/>
                <a:gd name="T22" fmla="*/ 24 w 465"/>
                <a:gd name="T23" fmla="*/ 8 h 222"/>
                <a:gd name="T24" fmla="*/ 71 w 465"/>
                <a:gd name="T25" fmla="*/ 1 h 222"/>
                <a:gd name="T26" fmla="*/ 253 w 465"/>
                <a:gd name="T27" fmla="*/ 12 h 222"/>
                <a:gd name="T28" fmla="*/ 300 w 465"/>
                <a:gd name="T29" fmla="*/ 17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65" h="222">
                  <a:moveTo>
                    <a:pt x="300" y="17"/>
                  </a:moveTo>
                  <a:cubicBezTo>
                    <a:pt x="338" y="21"/>
                    <a:pt x="401" y="20"/>
                    <a:pt x="434" y="32"/>
                  </a:cubicBezTo>
                  <a:cubicBezTo>
                    <a:pt x="445" y="36"/>
                    <a:pt x="442" y="41"/>
                    <a:pt x="447" y="47"/>
                  </a:cubicBezTo>
                  <a:cubicBezTo>
                    <a:pt x="459" y="61"/>
                    <a:pt x="459" y="78"/>
                    <a:pt x="460" y="95"/>
                  </a:cubicBezTo>
                  <a:cubicBezTo>
                    <a:pt x="461" y="122"/>
                    <a:pt x="457" y="147"/>
                    <a:pt x="463" y="173"/>
                  </a:cubicBezTo>
                  <a:cubicBezTo>
                    <a:pt x="465" y="183"/>
                    <a:pt x="450" y="204"/>
                    <a:pt x="443" y="212"/>
                  </a:cubicBezTo>
                  <a:cubicBezTo>
                    <a:pt x="433" y="222"/>
                    <a:pt x="410" y="219"/>
                    <a:pt x="389" y="218"/>
                  </a:cubicBezTo>
                  <a:cubicBezTo>
                    <a:pt x="322" y="215"/>
                    <a:pt x="280" y="202"/>
                    <a:pt x="212" y="199"/>
                  </a:cubicBezTo>
                  <a:cubicBezTo>
                    <a:pt x="192" y="198"/>
                    <a:pt x="17" y="187"/>
                    <a:pt x="12" y="175"/>
                  </a:cubicBezTo>
                  <a:cubicBezTo>
                    <a:pt x="7" y="163"/>
                    <a:pt x="16" y="135"/>
                    <a:pt x="18" y="123"/>
                  </a:cubicBezTo>
                  <a:cubicBezTo>
                    <a:pt x="21" y="95"/>
                    <a:pt x="0" y="60"/>
                    <a:pt x="5" y="33"/>
                  </a:cubicBezTo>
                  <a:cubicBezTo>
                    <a:pt x="7" y="22"/>
                    <a:pt x="14" y="17"/>
                    <a:pt x="24" y="8"/>
                  </a:cubicBezTo>
                  <a:cubicBezTo>
                    <a:pt x="31" y="0"/>
                    <a:pt x="54" y="0"/>
                    <a:pt x="71" y="1"/>
                  </a:cubicBezTo>
                  <a:cubicBezTo>
                    <a:pt x="121" y="3"/>
                    <a:pt x="233" y="8"/>
                    <a:pt x="253" y="12"/>
                  </a:cubicBezTo>
                  <a:cubicBezTo>
                    <a:pt x="300" y="17"/>
                    <a:pt x="300" y="17"/>
                    <a:pt x="300" y="1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Freeform 14"/>
            <p:cNvSpPr>
              <a:spLocks/>
            </p:cNvSpPr>
            <p:nvPr/>
          </p:nvSpPr>
          <p:spPr bwMode="auto">
            <a:xfrm>
              <a:off x="6005207" y="456468"/>
              <a:ext cx="3856386" cy="1829986"/>
            </a:xfrm>
            <a:custGeom>
              <a:avLst/>
              <a:gdLst>
                <a:gd name="T0" fmla="*/ 320 w 488"/>
                <a:gd name="T1" fmla="*/ 21 h 231"/>
                <a:gd name="T2" fmla="*/ 386 w 488"/>
                <a:gd name="T3" fmla="*/ 26 h 231"/>
                <a:gd name="T4" fmla="*/ 464 w 488"/>
                <a:gd name="T5" fmla="*/ 47 h 231"/>
                <a:gd name="T6" fmla="*/ 473 w 488"/>
                <a:gd name="T7" fmla="*/ 62 h 231"/>
                <a:gd name="T8" fmla="*/ 478 w 488"/>
                <a:gd name="T9" fmla="*/ 85 h 231"/>
                <a:gd name="T10" fmla="*/ 478 w 488"/>
                <a:gd name="T11" fmla="*/ 127 h 231"/>
                <a:gd name="T12" fmla="*/ 480 w 488"/>
                <a:gd name="T13" fmla="*/ 169 h 231"/>
                <a:gd name="T14" fmla="*/ 467 w 488"/>
                <a:gd name="T15" fmla="*/ 208 h 231"/>
                <a:gd name="T16" fmla="*/ 374 w 488"/>
                <a:gd name="T17" fmla="*/ 216 h 231"/>
                <a:gd name="T18" fmla="*/ 290 w 488"/>
                <a:gd name="T19" fmla="*/ 205 h 231"/>
                <a:gd name="T20" fmla="*/ 193 w 488"/>
                <a:gd name="T21" fmla="*/ 198 h 231"/>
                <a:gd name="T22" fmla="*/ 91 w 488"/>
                <a:gd name="T23" fmla="*/ 189 h 231"/>
                <a:gd name="T24" fmla="*/ 49 w 488"/>
                <a:gd name="T25" fmla="*/ 182 h 231"/>
                <a:gd name="T26" fmla="*/ 37 w 488"/>
                <a:gd name="T27" fmla="*/ 179 h 231"/>
                <a:gd name="T28" fmla="*/ 37 w 488"/>
                <a:gd name="T29" fmla="*/ 144 h 231"/>
                <a:gd name="T30" fmla="*/ 36 w 488"/>
                <a:gd name="T31" fmla="*/ 86 h 231"/>
                <a:gd name="T32" fmla="*/ 60 w 488"/>
                <a:gd name="T33" fmla="*/ 7 h 231"/>
                <a:gd name="T34" fmla="*/ 120 w 488"/>
                <a:gd name="T35" fmla="*/ 7 h 231"/>
                <a:gd name="T36" fmla="*/ 186 w 488"/>
                <a:gd name="T37" fmla="*/ 10 h 231"/>
                <a:gd name="T38" fmla="*/ 320 w 488"/>
                <a:gd name="T39" fmla="*/ 21 h 231"/>
                <a:gd name="T40" fmla="*/ 321 w 488"/>
                <a:gd name="T41" fmla="*/ 18 h 231"/>
                <a:gd name="T42" fmla="*/ 140 w 488"/>
                <a:gd name="T43" fmla="*/ 4 h 231"/>
                <a:gd name="T44" fmla="*/ 87 w 488"/>
                <a:gd name="T45" fmla="*/ 2 h 231"/>
                <a:gd name="T46" fmla="*/ 43 w 488"/>
                <a:gd name="T47" fmla="*/ 10 h 231"/>
                <a:gd name="T48" fmla="*/ 36 w 488"/>
                <a:gd name="T49" fmla="*/ 129 h 231"/>
                <a:gd name="T50" fmla="*/ 31 w 488"/>
                <a:gd name="T51" fmla="*/ 179 h 231"/>
                <a:gd name="T52" fmla="*/ 45 w 488"/>
                <a:gd name="T53" fmla="*/ 185 h 231"/>
                <a:gd name="T54" fmla="*/ 131 w 488"/>
                <a:gd name="T55" fmla="*/ 197 h 231"/>
                <a:gd name="T56" fmla="*/ 222 w 488"/>
                <a:gd name="T57" fmla="*/ 203 h 231"/>
                <a:gd name="T58" fmla="*/ 353 w 488"/>
                <a:gd name="T59" fmla="*/ 218 h 231"/>
                <a:gd name="T60" fmla="*/ 429 w 488"/>
                <a:gd name="T61" fmla="*/ 224 h 231"/>
                <a:gd name="T62" fmla="*/ 466 w 488"/>
                <a:gd name="T63" fmla="*/ 216 h 231"/>
                <a:gd name="T64" fmla="*/ 486 w 488"/>
                <a:gd name="T65" fmla="*/ 180 h 231"/>
                <a:gd name="T66" fmla="*/ 484 w 488"/>
                <a:gd name="T67" fmla="*/ 155 h 231"/>
                <a:gd name="T68" fmla="*/ 483 w 488"/>
                <a:gd name="T69" fmla="*/ 112 h 231"/>
                <a:gd name="T70" fmla="*/ 471 w 488"/>
                <a:gd name="T71" fmla="*/ 49 h 231"/>
                <a:gd name="T72" fmla="*/ 443 w 488"/>
                <a:gd name="T73" fmla="*/ 29 h 231"/>
                <a:gd name="T74" fmla="*/ 321 w 488"/>
                <a:gd name="T75" fmla="*/ 18 h 231"/>
                <a:gd name="T76" fmla="*/ 320 w 488"/>
                <a:gd name="T77" fmla="*/ 2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88" h="231">
                  <a:moveTo>
                    <a:pt x="320" y="21"/>
                  </a:moveTo>
                  <a:cubicBezTo>
                    <a:pt x="342" y="24"/>
                    <a:pt x="364" y="24"/>
                    <a:pt x="386" y="26"/>
                  </a:cubicBezTo>
                  <a:cubicBezTo>
                    <a:pt x="406" y="27"/>
                    <a:pt x="455" y="26"/>
                    <a:pt x="464" y="47"/>
                  </a:cubicBezTo>
                  <a:cubicBezTo>
                    <a:pt x="466" y="52"/>
                    <a:pt x="470" y="57"/>
                    <a:pt x="473" y="62"/>
                  </a:cubicBezTo>
                  <a:cubicBezTo>
                    <a:pt x="476" y="69"/>
                    <a:pt x="477" y="78"/>
                    <a:pt x="478" y="85"/>
                  </a:cubicBezTo>
                  <a:cubicBezTo>
                    <a:pt x="479" y="99"/>
                    <a:pt x="479" y="113"/>
                    <a:pt x="478" y="127"/>
                  </a:cubicBezTo>
                  <a:cubicBezTo>
                    <a:pt x="478" y="141"/>
                    <a:pt x="478" y="155"/>
                    <a:pt x="480" y="169"/>
                  </a:cubicBezTo>
                  <a:cubicBezTo>
                    <a:pt x="482" y="185"/>
                    <a:pt x="476" y="196"/>
                    <a:pt x="467" y="208"/>
                  </a:cubicBezTo>
                  <a:cubicBezTo>
                    <a:pt x="450" y="231"/>
                    <a:pt x="398" y="219"/>
                    <a:pt x="374" y="216"/>
                  </a:cubicBezTo>
                  <a:cubicBezTo>
                    <a:pt x="346" y="214"/>
                    <a:pt x="318" y="209"/>
                    <a:pt x="290" y="205"/>
                  </a:cubicBezTo>
                  <a:cubicBezTo>
                    <a:pt x="258" y="201"/>
                    <a:pt x="225" y="200"/>
                    <a:pt x="193" y="198"/>
                  </a:cubicBezTo>
                  <a:cubicBezTo>
                    <a:pt x="159" y="195"/>
                    <a:pt x="125" y="193"/>
                    <a:pt x="91" y="189"/>
                  </a:cubicBezTo>
                  <a:cubicBezTo>
                    <a:pt x="77" y="187"/>
                    <a:pt x="63" y="185"/>
                    <a:pt x="49" y="182"/>
                  </a:cubicBezTo>
                  <a:cubicBezTo>
                    <a:pt x="45" y="182"/>
                    <a:pt x="41" y="181"/>
                    <a:pt x="37" y="179"/>
                  </a:cubicBezTo>
                  <a:cubicBezTo>
                    <a:pt x="29" y="175"/>
                    <a:pt x="36" y="151"/>
                    <a:pt x="37" y="144"/>
                  </a:cubicBezTo>
                  <a:cubicBezTo>
                    <a:pt x="42" y="123"/>
                    <a:pt x="41" y="107"/>
                    <a:pt x="36" y="86"/>
                  </a:cubicBezTo>
                  <a:cubicBezTo>
                    <a:pt x="28" y="57"/>
                    <a:pt x="19" y="15"/>
                    <a:pt x="60" y="7"/>
                  </a:cubicBezTo>
                  <a:cubicBezTo>
                    <a:pt x="79" y="3"/>
                    <a:pt x="101" y="6"/>
                    <a:pt x="120" y="7"/>
                  </a:cubicBezTo>
                  <a:cubicBezTo>
                    <a:pt x="142" y="8"/>
                    <a:pt x="164" y="9"/>
                    <a:pt x="186" y="10"/>
                  </a:cubicBezTo>
                  <a:cubicBezTo>
                    <a:pt x="231" y="13"/>
                    <a:pt x="276" y="17"/>
                    <a:pt x="320" y="21"/>
                  </a:cubicBezTo>
                  <a:cubicBezTo>
                    <a:pt x="323" y="22"/>
                    <a:pt x="325" y="18"/>
                    <a:pt x="321" y="18"/>
                  </a:cubicBezTo>
                  <a:cubicBezTo>
                    <a:pt x="261" y="12"/>
                    <a:pt x="201" y="7"/>
                    <a:pt x="140" y="4"/>
                  </a:cubicBezTo>
                  <a:cubicBezTo>
                    <a:pt x="123" y="3"/>
                    <a:pt x="105" y="3"/>
                    <a:pt x="87" y="2"/>
                  </a:cubicBezTo>
                  <a:cubicBezTo>
                    <a:pt x="73" y="1"/>
                    <a:pt x="55" y="0"/>
                    <a:pt x="43" y="10"/>
                  </a:cubicBezTo>
                  <a:cubicBezTo>
                    <a:pt x="0" y="41"/>
                    <a:pt x="42" y="88"/>
                    <a:pt x="36" y="129"/>
                  </a:cubicBezTo>
                  <a:cubicBezTo>
                    <a:pt x="34" y="142"/>
                    <a:pt x="23" y="166"/>
                    <a:pt x="31" y="179"/>
                  </a:cubicBezTo>
                  <a:cubicBezTo>
                    <a:pt x="33" y="183"/>
                    <a:pt x="40" y="184"/>
                    <a:pt x="45" y="185"/>
                  </a:cubicBezTo>
                  <a:cubicBezTo>
                    <a:pt x="73" y="192"/>
                    <a:pt x="103" y="194"/>
                    <a:pt x="131" y="197"/>
                  </a:cubicBezTo>
                  <a:cubicBezTo>
                    <a:pt x="161" y="199"/>
                    <a:pt x="191" y="202"/>
                    <a:pt x="222" y="203"/>
                  </a:cubicBezTo>
                  <a:cubicBezTo>
                    <a:pt x="266" y="206"/>
                    <a:pt x="309" y="212"/>
                    <a:pt x="353" y="218"/>
                  </a:cubicBezTo>
                  <a:cubicBezTo>
                    <a:pt x="378" y="221"/>
                    <a:pt x="403" y="223"/>
                    <a:pt x="429" y="224"/>
                  </a:cubicBezTo>
                  <a:cubicBezTo>
                    <a:pt x="442" y="225"/>
                    <a:pt x="455" y="225"/>
                    <a:pt x="466" y="216"/>
                  </a:cubicBezTo>
                  <a:cubicBezTo>
                    <a:pt x="476" y="208"/>
                    <a:pt x="484" y="192"/>
                    <a:pt x="486" y="180"/>
                  </a:cubicBezTo>
                  <a:cubicBezTo>
                    <a:pt x="488" y="172"/>
                    <a:pt x="484" y="162"/>
                    <a:pt x="484" y="155"/>
                  </a:cubicBezTo>
                  <a:cubicBezTo>
                    <a:pt x="482" y="141"/>
                    <a:pt x="483" y="126"/>
                    <a:pt x="483" y="112"/>
                  </a:cubicBezTo>
                  <a:cubicBezTo>
                    <a:pt x="484" y="90"/>
                    <a:pt x="484" y="68"/>
                    <a:pt x="471" y="49"/>
                  </a:cubicBezTo>
                  <a:cubicBezTo>
                    <a:pt x="462" y="37"/>
                    <a:pt x="459" y="33"/>
                    <a:pt x="443" y="29"/>
                  </a:cubicBezTo>
                  <a:cubicBezTo>
                    <a:pt x="404" y="19"/>
                    <a:pt x="362" y="22"/>
                    <a:pt x="321" y="18"/>
                  </a:cubicBezTo>
                  <a:cubicBezTo>
                    <a:pt x="318" y="17"/>
                    <a:pt x="317" y="21"/>
                    <a:pt x="320" y="21"/>
                  </a:cubicBezTo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Freeform 15"/>
            <p:cNvSpPr>
              <a:spLocks/>
            </p:cNvSpPr>
            <p:nvPr/>
          </p:nvSpPr>
          <p:spPr bwMode="auto">
            <a:xfrm>
              <a:off x="5617175" y="585811"/>
              <a:ext cx="4100702" cy="1753337"/>
            </a:xfrm>
            <a:custGeom>
              <a:avLst/>
              <a:gdLst>
                <a:gd name="T0" fmla="*/ 354 w 519"/>
                <a:gd name="T1" fmla="*/ 17 h 222"/>
                <a:gd name="T2" fmla="*/ 488 w 519"/>
                <a:gd name="T3" fmla="*/ 32 h 222"/>
                <a:gd name="T4" fmla="*/ 502 w 519"/>
                <a:gd name="T5" fmla="*/ 47 h 222"/>
                <a:gd name="T6" fmla="*/ 514 w 519"/>
                <a:gd name="T7" fmla="*/ 95 h 222"/>
                <a:gd name="T8" fmla="*/ 517 w 519"/>
                <a:gd name="T9" fmla="*/ 174 h 222"/>
                <a:gd name="T10" fmla="*/ 497 w 519"/>
                <a:gd name="T11" fmla="*/ 212 h 222"/>
                <a:gd name="T12" fmla="*/ 444 w 519"/>
                <a:gd name="T13" fmla="*/ 218 h 222"/>
                <a:gd name="T14" fmla="*/ 267 w 519"/>
                <a:gd name="T15" fmla="*/ 199 h 222"/>
                <a:gd name="T16" fmla="*/ 66 w 519"/>
                <a:gd name="T17" fmla="*/ 175 h 222"/>
                <a:gd name="T18" fmla="*/ 3 w 519"/>
                <a:gd name="T19" fmla="*/ 77 h 222"/>
                <a:gd name="T20" fmla="*/ 78 w 519"/>
                <a:gd name="T21" fmla="*/ 8 h 222"/>
                <a:gd name="T22" fmla="*/ 125 w 519"/>
                <a:gd name="T23" fmla="*/ 1 h 222"/>
                <a:gd name="T24" fmla="*/ 307 w 519"/>
                <a:gd name="T25" fmla="*/ 12 h 222"/>
                <a:gd name="T26" fmla="*/ 354 w 519"/>
                <a:gd name="T27" fmla="*/ 17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19" h="222">
                  <a:moveTo>
                    <a:pt x="354" y="17"/>
                  </a:moveTo>
                  <a:cubicBezTo>
                    <a:pt x="392" y="21"/>
                    <a:pt x="455" y="20"/>
                    <a:pt x="488" y="32"/>
                  </a:cubicBezTo>
                  <a:cubicBezTo>
                    <a:pt x="500" y="36"/>
                    <a:pt x="497" y="41"/>
                    <a:pt x="502" y="47"/>
                  </a:cubicBezTo>
                  <a:cubicBezTo>
                    <a:pt x="513" y="61"/>
                    <a:pt x="513" y="78"/>
                    <a:pt x="514" y="95"/>
                  </a:cubicBezTo>
                  <a:cubicBezTo>
                    <a:pt x="515" y="122"/>
                    <a:pt x="512" y="147"/>
                    <a:pt x="517" y="174"/>
                  </a:cubicBezTo>
                  <a:cubicBezTo>
                    <a:pt x="519" y="183"/>
                    <a:pt x="505" y="205"/>
                    <a:pt x="497" y="212"/>
                  </a:cubicBezTo>
                  <a:cubicBezTo>
                    <a:pt x="487" y="222"/>
                    <a:pt x="464" y="219"/>
                    <a:pt x="444" y="218"/>
                  </a:cubicBezTo>
                  <a:cubicBezTo>
                    <a:pt x="376" y="215"/>
                    <a:pt x="334" y="202"/>
                    <a:pt x="267" y="199"/>
                  </a:cubicBezTo>
                  <a:cubicBezTo>
                    <a:pt x="246" y="198"/>
                    <a:pt x="72" y="188"/>
                    <a:pt x="66" y="175"/>
                  </a:cubicBezTo>
                  <a:cubicBezTo>
                    <a:pt x="62" y="164"/>
                    <a:pt x="14" y="128"/>
                    <a:pt x="3" y="77"/>
                  </a:cubicBezTo>
                  <a:cubicBezTo>
                    <a:pt x="0" y="66"/>
                    <a:pt x="69" y="17"/>
                    <a:pt x="78" y="8"/>
                  </a:cubicBezTo>
                  <a:cubicBezTo>
                    <a:pt x="86" y="0"/>
                    <a:pt x="109" y="1"/>
                    <a:pt x="125" y="1"/>
                  </a:cubicBezTo>
                  <a:cubicBezTo>
                    <a:pt x="175" y="3"/>
                    <a:pt x="288" y="8"/>
                    <a:pt x="307" y="12"/>
                  </a:cubicBezTo>
                  <a:cubicBezTo>
                    <a:pt x="354" y="17"/>
                    <a:pt x="354" y="17"/>
                    <a:pt x="354" y="17"/>
                  </a:cubicBezTo>
                </a:path>
              </a:pathLst>
            </a:custGeom>
            <a:solidFill>
              <a:srgbClr val="FFE3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Freeform 16"/>
            <p:cNvSpPr>
              <a:spLocks/>
            </p:cNvSpPr>
            <p:nvPr/>
          </p:nvSpPr>
          <p:spPr bwMode="auto">
            <a:xfrm>
              <a:off x="5607594" y="528325"/>
              <a:ext cx="4143818" cy="1806035"/>
            </a:xfrm>
            <a:custGeom>
              <a:avLst/>
              <a:gdLst>
                <a:gd name="T0" fmla="*/ 356 w 524"/>
                <a:gd name="T1" fmla="*/ 24 h 228"/>
                <a:gd name="T2" fmla="*/ 416 w 524"/>
                <a:gd name="T3" fmla="*/ 28 h 228"/>
                <a:gd name="T4" fmla="*/ 474 w 524"/>
                <a:gd name="T5" fmla="*/ 35 h 228"/>
                <a:gd name="T6" fmla="*/ 507 w 524"/>
                <a:gd name="T7" fmla="*/ 65 h 228"/>
                <a:gd name="T8" fmla="*/ 513 w 524"/>
                <a:gd name="T9" fmla="*/ 145 h 228"/>
                <a:gd name="T10" fmla="*/ 516 w 524"/>
                <a:gd name="T11" fmla="*/ 183 h 228"/>
                <a:gd name="T12" fmla="*/ 501 w 524"/>
                <a:gd name="T13" fmla="*/ 213 h 228"/>
                <a:gd name="T14" fmla="*/ 456 w 524"/>
                <a:gd name="T15" fmla="*/ 226 h 228"/>
                <a:gd name="T16" fmla="*/ 401 w 524"/>
                <a:gd name="T17" fmla="*/ 221 h 228"/>
                <a:gd name="T18" fmla="*/ 318 w 524"/>
                <a:gd name="T19" fmla="*/ 210 h 228"/>
                <a:gd name="T20" fmla="*/ 229 w 524"/>
                <a:gd name="T21" fmla="*/ 204 h 228"/>
                <a:gd name="T22" fmla="*/ 121 w 524"/>
                <a:gd name="T23" fmla="*/ 194 h 228"/>
                <a:gd name="T24" fmla="*/ 77 w 524"/>
                <a:gd name="T25" fmla="*/ 186 h 228"/>
                <a:gd name="T26" fmla="*/ 59 w 524"/>
                <a:gd name="T27" fmla="*/ 169 h 228"/>
                <a:gd name="T28" fmla="*/ 21 w 524"/>
                <a:gd name="T29" fmla="*/ 121 h 228"/>
                <a:gd name="T30" fmla="*/ 11 w 524"/>
                <a:gd name="T31" fmla="*/ 74 h 228"/>
                <a:gd name="T32" fmla="*/ 81 w 524"/>
                <a:gd name="T33" fmla="*/ 16 h 228"/>
                <a:gd name="T34" fmla="*/ 166 w 524"/>
                <a:gd name="T35" fmla="*/ 10 h 228"/>
                <a:gd name="T36" fmla="*/ 252 w 524"/>
                <a:gd name="T37" fmla="*/ 15 h 228"/>
                <a:gd name="T38" fmla="*/ 356 w 524"/>
                <a:gd name="T39" fmla="*/ 24 h 228"/>
                <a:gd name="T40" fmla="*/ 355 w 524"/>
                <a:gd name="T41" fmla="*/ 23 h 228"/>
                <a:gd name="T42" fmla="*/ 188 w 524"/>
                <a:gd name="T43" fmla="*/ 11 h 228"/>
                <a:gd name="T44" fmla="*/ 83 w 524"/>
                <a:gd name="T45" fmla="*/ 11 h 228"/>
                <a:gd name="T46" fmla="*/ 58 w 524"/>
                <a:gd name="T47" fmla="*/ 30 h 228"/>
                <a:gd name="T48" fmla="*/ 16 w 524"/>
                <a:gd name="T49" fmla="*/ 64 h 228"/>
                <a:gd name="T50" fmla="*/ 4 w 524"/>
                <a:gd name="T51" fmla="*/ 95 h 228"/>
                <a:gd name="T52" fmla="*/ 40 w 524"/>
                <a:gd name="T53" fmla="*/ 153 h 228"/>
                <a:gd name="T54" fmla="*/ 79 w 524"/>
                <a:gd name="T55" fmla="*/ 188 h 228"/>
                <a:gd name="T56" fmla="*/ 247 w 524"/>
                <a:gd name="T57" fmla="*/ 206 h 228"/>
                <a:gd name="T58" fmla="*/ 401 w 524"/>
                <a:gd name="T59" fmla="*/ 222 h 228"/>
                <a:gd name="T60" fmla="*/ 477 w 524"/>
                <a:gd name="T61" fmla="*/ 227 h 228"/>
                <a:gd name="T62" fmla="*/ 519 w 524"/>
                <a:gd name="T63" fmla="*/ 192 h 228"/>
                <a:gd name="T64" fmla="*/ 518 w 524"/>
                <a:gd name="T65" fmla="*/ 152 h 228"/>
                <a:gd name="T66" fmla="*/ 518 w 524"/>
                <a:gd name="T67" fmla="*/ 102 h 228"/>
                <a:gd name="T68" fmla="*/ 509 w 524"/>
                <a:gd name="T69" fmla="*/ 60 h 228"/>
                <a:gd name="T70" fmla="*/ 491 w 524"/>
                <a:gd name="T71" fmla="*/ 39 h 228"/>
                <a:gd name="T72" fmla="*/ 355 w 524"/>
                <a:gd name="T73" fmla="*/ 23 h 228"/>
                <a:gd name="T74" fmla="*/ 356 w 524"/>
                <a:gd name="T75" fmla="*/ 24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24" h="228">
                  <a:moveTo>
                    <a:pt x="356" y="24"/>
                  </a:moveTo>
                  <a:cubicBezTo>
                    <a:pt x="376" y="26"/>
                    <a:pt x="396" y="27"/>
                    <a:pt x="416" y="28"/>
                  </a:cubicBezTo>
                  <a:cubicBezTo>
                    <a:pt x="436" y="29"/>
                    <a:pt x="455" y="31"/>
                    <a:pt x="474" y="35"/>
                  </a:cubicBezTo>
                  <a:cubicBezTo>
                    <a:pt x="493" y="39"/>
                    <a:pt x="499" y="49"/>
                    <a:pt x="507" y="65"/>
                  </a:cubicBezTo>
                  <a:cubicBezTo>
                    <a:pt x="518" y="87"/>
                    <a:pt x="513" y="121"/>
                    <a:pt x="513" y="145"/>
                  </a:cubicBezTo>
                  <a:cubicBezTo>
                    <a:pt x="512" y="158"/>
                    <a:pt x="515" y="170"/>
                    <a:pt x="516" y="183"/>
                  </a:cubicBezTo>
                  <a:cubicBezTo>
                    <a:pt x="516" y="193"/>
                    <a:pt x="506" y="205"/>
                    <a:pt x="501" y="213"/>
                  </a:cubicBezTo>
                  <a:cubicBezTo>
                    <a:pt x="490" y="228"/>
                    <a:pt x="473" y="227"/>
                    <a:pt x="456" y="226"/>
                  </a:cubicBezTo>
                  <a:cubicBezTo>
                    <a:pt x="438" y="225"/>
                    <a:pt x="419" y="223"/>
                    <a:pt x="401" y="221"/>
                  </a:cubicBezTo>
                  <a:cubicBezTo>
                    <a:pt x="373" y="218"/>
                    <a:pt x="346" y="213"/>
                    <a:pt x="318" y="210"/>
                  </a:cubicBezTo>
                  <a:cubicBezTo>
                    <a:pt x="288" y="206"/>
                    <a:pt x="259" y="206"/>
                    <a:pt x="229" y="204"/>
                  </a:cubicBezTo>
                  <a:cubicBezTo>
                    <a:pt x="193" y="201"/>
                    <a:pt x="157" y="198"/>
                    <a:pt x="121" y="194"/>
                  </a:cubicBezTo>
                  <a:cubicBezTo>
                    <a:pt x="106" y="192"/>
                    <a:pt x="91" y="191"/>
                    <a:pt x="77" y="186"/>
                  </a:cubicBezTo>
                  <a:cubicBezTo>
                    <a:pt x="69" y="184"/>
                    <a:pt x="64" y="175"/>
                    <a:pt x="59" y="169"/>
                  </a:cubicBezTo>
                  <a:cubicBezTo>
                    <a:pt x="45" y="154"/>
                    <a:pt x="31" y="138"/>
                    <a:pt x="21" y="121"/>
                  </a:cubicBezTo>
                  <a:cubicBezTo>
                    <a:pt x="13" y="108"/>
                    <a:pt x="0" y="88"/>
                    <a:pt x="11" y="74"/>
                  </a:cubicBezTo>
                  <a:cubicBezTo>
                    <a:pt x="31" y="51"/>
                    <a:pt x="58" y="36"/>
                    <a:pt x="81" y="16"/>
                  </a:cubicBezTo>
                  <a:cubicBezTo>
                    <a:pt x="99" y="0"/>
                    <a:pt x="142" y="9"/>
                    <a:pt x="166" y="10"/>
                  </a:cubicBezTo>
                  <a:cubicBezTo>
                    <a:pt x="195" y="12"/>
                    <a:pt x="223" y="13"/>
                    <a:pt x="252" y="15"/>
                  </a:cubicBezTo>
                  <a:cubicBezTo>
                    <a:pt x="287" y="17"/>
                    <a:pt x="321" y="21"/>
                    <a:pt x="356" y="24"/>
                  </a:cubicBezTo>
                  <a:cubicBezTo>
                    <a:pt x="359" y="24"/>
                    <a:pt x="356" y="24"/>
                    <a:pt x="355" y="23"/>
                  </a:cubicBezTo>
                  <a:cubicBezTo>
                    <a:pt x="299" y="18"/>
                    <a:pt x="244" y="13"/>
                    <a:pt x="188" y="11"/>
                  </a:cubicBezTo>
                  <a:cubicBezTo>
                    <a:pt x="155" y="9"/>
                    <a:pt x="115" y="1"/>
                    <a:pt x="83" y="11"/>
                  </a:cubicBezTo>
                  <a:cubicBezTo>
                    <a:pt x="74" y="14"/>
                    <a:pt x="65" y="24"/>
                    <a:pt x="58" y="30"/>
                  </a:cubicBezTo>
                  <a:cubicBezTo>
                    <a:pt x="43" y="41"/>
                    <a:pt x="29" y="52"/>
                    <a:pt x="16" y="64"/>
                  </a:cubicBezTo>
                  <a:cubicBezTo>
                    <a:pt x="4" y="75"/>
                    <a:pt x="0" y="79"/>
                    <a:pt x="4" y="95"/>
                  </a:cubicBezTo>
                  <a:cubicBezTo>
                    <a:pt x="11" y="117"/>
                    <a:pt x="25" y="136"/>
                    <a:pt x="40" y="153"/>
                  </a:cubicBezTo>
                  <a:cubicBezTo>
                    <a:pt x="52" y="167"/>
                    <a:pt x="61" y="184"/>
                    <a:pt x="79" y="188"/>
                  </a:cubicBezTo>
                  <a:cubicBezTo>
                    <a:pt x="133" y="201"/>
                    <a:pt x="192" y="202"/>
                    <a:pt x="247" y="206"/>
                  </a:cubicBezTo>
                  <a:cubicBezTo>
                    <a:pt x="299" y="209"/>
                    <a:pt x="350" y="216"/>
                    <a:pt x="401" y="222"/>
                  </a:cubicBezTo>
                  <a:cubicBezTo>
                    <a:pt x="426" y="225"/>
                    <a:pt x="452" y="227"/>
                    <a:pt x="477" y="227"/>
                  </a:cubicBezTo>
                  <a:cubicBezTo>
                    <a:pt x="499" y="227"/>
                    <a:pt x="510" y="211"/>
                    <a:pt x="519" y="192"/>
                  </a:cubicBezTo>
                  <a:cubicBezTo>
                    <a:pt x="524" y="180"/>
                    <a:pt x="518" y="165"/>
                    <a:pt x="518" y="152"/>
                  </a:cubicBezTo>
                  <a:cubicBezTo>
                    <a:pt x="517" y="136"/>
                    <a:pt x="518" y="119"/>
                    <a:pt x="518" y="102"/>
                  </a:cubicBezTo>
                  <a:cubicBezTo>
                    <a:pt x="517" y="87"/>
                    <a:pt x="516" y="73"/>
                    <a:pt x="509" y="60"/>
                  </a:cubicBezTo>
                  <a:cubicBezTo>
                    <a:pt x="505" y="52"/>
                    <a:pt x="500" y="42"/>
                    <a:pt x="491" y="39"/>
                  </a:cubicBezTo>
                  <a:cubicBezTo>
                    <a:pt x="448" y="24"/>
                    <a:pt x="400" y="28"/>
                    <a:pt x="355" y="23"/>
                  </a:cubicBezTo>
                  <a:cubicBezTo>
                    <a:pt x="351" y="23"/>
                    <a:pt x="354" y="24"/>
                    <a:pt x="356" y="24"/>
                  </a:cubicBezTo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08" name="PA_库_文本框 207"/>
          <p:cNvSpPr txBox="1"/>
          <p:nvPr>
            <p:custDataLst>
              <p:tags r:id="rId2"/>
            </p:custDataLst>
          </p:nvPr>
        </p:nvSpPr>
        <p:spPr>
          <a:xfrm>
            <a:off x="3514995" y="1447106"/>
            <a:ext cx="14382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000" b="1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TIÊU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09" name="PA_库_文本框 208"/>
          <p:cNvSpPr txBox="1"/>
          <p:nvPr>
            <p:custDataLst>
              <p:tags r:id="rId3"/>
            </p:custDataLst>
          </p:nvPr>
        </p:nvSpPr>
        <p:spPr>
          <a:xfrm>
            <a:off x="3470242" y="419240"/>
            <a:ext cx="14093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000" b="1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MỤC</a:t>
            </a:r>
            <a:endParaRPr lang="zh-CN" altLang="en-US" sz="4000" b="1" dirty="0"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168" name="PA_库_图片 116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6121823" y="1613690"/>
            <a:ext cx="5942358" cy="20452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1" name="PA_库_文本框 210"/>
          <p:cNvSpPr txBox="1"/>
          <p:nvPr>
            <p:custDataLst>
              <p:tags r:id="rId5"/>
            </p:custDataLst>
          </p:nvPr>
        </p:nvSpPr>
        <p:spPr>
          <a:xfrm>
            <a:off x="6191272" y="1955058"/>
            <a:ext cx="57606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Biết: Hệ thống hóa kiến thức về câu chia theo mục đích nói thông qua sơ đồ tư duy; nhận ra các kiểu câu chia theo mục đích nói theo dấu hiệu của mỗi kiểu câu đó.</a:t>
            </a:r>
            <a:endParaRPr lang="en-US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2" name="PA_库_图片 21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6091989" y="4195620"/>
            <a:ext cx="5942358" cy="19930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3" name="PA_库_文本框 212"/>
          <p:cNvSpPr txBox="1"/>
          <p:nvPr>
            <p:custDataLst>
              <p:tags r:id="rId7"/>
            </p:custDataLst>
          </p:nvPr>
        </p:nvSpPr>
        <p:spPr>
          <a:xfrm>
            <a:off x="6326310" y="4592213"/>
            <a:ext cx="54737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Làm được: Có khả năng phân loại các kiếu câu kể và xác định được thành phần trạng ngữ, chủ ngữ, vị ngữ của câu.</a:t>
            </a:r>
            <a:endParaRPr lang="zh-CN" altLang="en-US" b="1" dirty="0">
              <a:solidFill>
                <a:srgbClr val="C00000"/>
              </a:solidFill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7895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" grpId="0" autoUpdateAnimBg="0"/>
      <p:bldP spid="209" grpId="0" autoUpdateAnimBg="0"/>
      <p:bldP spid="211" grpId="0" autoUpdateAnimBg="0"/>
      <p:bldP spid="213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2032" y="0"/>
            <a:ext cx="12200021" cy="6858000"/>
          </a:xfrm>
          <a:prstGeom prst="rect">
            <a:avLst/>
          </a:prstGeom>
        </p:spPr>
      </p:pic>
      <p:sp>
        <p:nvSpPr>
          <p:cNvPr id="4" name="PA_库_椭圆 3"/>
          <p:cNvSpPr/>
          <p:nvPr>
            <p:custDataLst>
              <p:tags r:id="rId1"/>
            </p:custDataLst>
          </p:nvPr>
        </p:nvSpPr>
        <p:spPr>
          <a:xfrm>
            <a:off x="826168" y="1176395"/>
            <a:ext cx="4158916" cy="41589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PA_库_任意多边形 7"/>
          <p:cNvSpPr/>
          <p:nvPr>
            <p:custDataLst>
              <p:tags r:id="rId2"/>
            </p:custDataLst>
          </p:nvPr>
        </p:nvSpPr>
        <p:spPr>
          <a:xfrm>
            <a:off x="5265520" y="2951248"/>
            <a:ext cx="5105400" cy="385831"/>
          </a:xfrm>
          <a:custGeom>
            <a:avLst/>
            <a:gdLst>
              <a:gd name="connsiteX0" fmla="*/ 0 w 3886200"/>
              <a:gd name="connsiteY0" fmla="*/ 169262 h 169262"/>
              <a:gd name="connsiteX1" fmla="*/ 1106905 w 3886200"/>
              <a:gd name="connsiteY1" fmla="*/ 133168 h 169262"/>
              <a:gd name="connsiteX2" fmla="*/ 2731168 w 3886200"/>
              <a:gd name="connsiteY2" fmla="*/ 145199 h 169262"/>
              <a:gd name="connsiteX3" fmla="*/ 3693695 w 3886200"/>
              <a:gd name="connsiteY3" fmla="*/ 820 h 169262"/>
              <a:gd name="connsiteX4" fmla="*/ 3886200 w 3886200"/>
              <a:gd name="connsiteY4" fmla="*/ 97073 h 169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6200" h="169262">
                <a:moveTo>
                  <a:pt x="0" y="169262"/>
                </a:moveTo>
                <a:cubicBezTo>
                  <a:pt x="325855" y="153220"/>
                  <a:pt x="1106905" y="133168"/>
                  <a:pt x="1106905" y="133168"/>
                </a:cubicBezTo>
                <a:cubicBezTo>
                  <a:pt x="1562100" y="129157"/>
                  <a:pt x="2300036" y="167257"/>
                  <a:pt x="2731168" y="145199"/>
                </a:cubicBezTo>
                <a:cubicBezTo>
                  <a:pt x="3162300" y="123141"/>
                  <a:pt x="3501190" y="8841"/>
                  <a:pt x="3693695" y="820"/>
                </a:cubicBezTo>
                <a:cubicBezTo>
                  <a:pt x="3886200" y="-7201"/>
                  <a:pt x="3886200" y="44936"/>
                  <a:pt x="3886200" y="97073"/>
                </a:cubicBez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PA_库_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542" y="757988"/>
            <a:ext cx="4487779" cy="4487779"/>
          </a:xfrm>
          <a:prstGeom prst="rect">
            <a:avLst/>
          </a:prstGeom>
        </p:spPr>
      </p:pic>
      <p:sp>
        <p:nvSpPr>
          <p:cNvPr id="10" name="PA_库_文本框 5">
            <a:extLst>
              <a:ext uri="{FF2B5EF4-FFF2-40B4-BE49-F238E27FC236}">
                <a16:creationId xmlns:a16="http://schemas.microsoft.com/office/drawing/2014/main" id="{8295A283-2F71-40C4-BC29-099418943EF5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5633163" y="2655688"/>
            <a:ext cx="42114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7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Luyện</a:t>
            </a:r>
            <a:r>
              <a:rPr lang="en-US" altLang="zh-CN" sz="7200" b="1" dirty="0">
                <a:solidFill>
                  <a:srgbClr val="C0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7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tập</a:t>
            </a:r>
            <a:endParaRPr lang="zh-CN" altLang="en-US" sz="4400" b="1" dirty="0">
              <a:solidFill>
                <a:srgbClr val="C00000"/>
              </a:solidFill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1554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27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3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4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utoUpdateAnimBg="0"/>
      <p:bldP spid="10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组合 2123">
            <a:extLst>
              <a:ext uri="{FF2B5EF4-FFF2-40B4-BE49-F238E27FC236}">
                <a16:creationId xmlns:a16="http://schemas.microsoft.com/office/drawing/2014/main" id="{F92A5D2B-241F-4771-BD30-93F123F8B0D3}"/>
              </a:ext>
            </a:extLst>
          </p:cNvPr>
          <p:cNvGrpSpPr/>
          <p:nvPr/>
        </p:nvGrpSpPr>
        <p:grpSpPr>
          <a:xfrm>
            <a:off x="272663" y="-473562"/>
            <a:ext cx="11843979" cy="6377829"/>
            <a:chOff x="-7938" y="-109538"/>
            <a:chExt cx="11843979" cy="6377829"/>
          </a:xfrm>
        </p:grpSpPr>
        <p:pic>
          <p:nvPicPr>
            <p:cNvPr id="133" name="图片 2122">
              <a:extLst>
                <a:ext uri="{FF2B5EF4-FFF2-40B4-BE49-F238E27FC236}">
                  <a16:creationId xmlns:a16="http://schemas.microsoft.com/office/drawing/2014/main" id="{F497FDE9-7860-49B1-92B0-EF3646443F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05769" y="864432"/>
              <a:ext cx="10101948" cy="952336"/>
            </a:xfrm>
            <a:prstGeom prst="rect">
              <a:avLst/>
            </a:prstGeom>
          </p:spPr>
        </p:pic>
        <p:pic>
          <p:nvPicPr>
            <p:cNvPr id="134" name="图片 147">
              <a:extLst>
                <a:ext uri="{FF2B5EF4-FFF2-40B4-BE49-F238E27FC236}">
                  <a16:creationId xmlns:a16="http://schemas.microsoft.com/office/drawing/2014/main" id="{1B562FC0-5EDB-4F32-9A6B-86F602D50B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27309" y="838200"/>
              <a:ext cx="10101948" cy="2867526"/>
            </a:xfrm>
            <a:prstGeom prst="rect">
              <a:avLst/>
            </a:prstGeom>
          </p:spPr>
        </p:pic>
        <p:sp>
          <p:nvSpPr>
            <p:cNvPr id="135" name="Oval 103">
              <a:extLst>
                <a:ext uri="{FF2B5EF4-FFF2-40B4-BE49-F238E27FC236}">
                  <a16:creationId xmlns:a16="http://schemas.microsoft.com/office/drawing/2014/main" id="{94D38975-5D5B-4A7F-B8A0-BDC2B59CAC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8" y="796925"/>
              <a:ext cx="1317625" cy="13239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6" name="Oval 104">
              <a:extLst>
                <a:ext uri="{FF2B5EF4-FFF2-40B4-BE49-F238E27FC236}">
                  <a16:creationId xmlns:a16="http://schemas.microsoft.com/office/drawing/2014/main" id="{4BA533C1-5AB8-41CA-975C-DD90E89F64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550" y="871538"/>
              <a:ext cx="1319213" cy="1316038"/>
            </a:xfrm>
            <a:prstGeom prst="ellipse">
              <a:avLst/>
            </a:prstGeom>
            <a:solidFill>
              <a:srgbClr val="CBE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7" name="Freeform 105">
              <a:extLst>
                <a:ext uri="{FF2B5EF4-FFF2-40B4-BE49-F238E27FC236}">
                  <a16:creationId xmlns:a16="http://schemas.microsoft.com/office/drawing/2014/main" id="{9D9B13CE-EB00-4B07-A528-43EF03976995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738188"/>
              <a:ext cx="1343025" cy="1441450"/>
            </a:xfrm>
            <a:custGeom>
              <a:avLst/>
              <a:gdLst>
                <a:gd name="T0" fmla="*/ 159 w 161"/>
                <a:gd name="T1" fmla="*/ 86 h 172"/>
                <a:gd name="T2" fmla="*/ 66 w 161"/>
                <a:gd name="T3" fmla="*/ 163 h 172"/>
                <a:gd name="T4" fmla="*/ 3 w 161"/>
                <a:gd name="T5" fmla="*/ 86 h 172"/>
                <a:gd name="T6" fmla="*/ 96 w 161"/>
                <a:gd name="T7" fmla="*/ 9 h 172"/>
                <a:gd name="T8" fmla="*/ 159 w 161"/>
                <a:gd name="T9" fmla="*/ 86 h 172"/>
                <a:gd name="T10" fmla="*/ 160 w 161"/>
                <a:gd name="T11" fmla="*/ 86 h 172"/>
                <a:gd name="T12" fmla="*/ 66 w 161"/>
                <a:gd name="T13" fmla="*/ 8 h 172"/>
                <a:gd name="T14" fmla="*/ 2 w 161"/>
                <a:gd name="T15" fmla="*/ 86 h 172"/>
                <a:gd name="T16" fmla="*/ 97 w 161"/>
                <a:gd name="T17" fmla="*/ 163 h 172"/>
                <a:gd name="T18" fmla="*/ 160 w 161"/>
                <a:gd name="T19" fmla="*/ 86 h 172"/>
                <a:gd name="T20" fmla="*/ 159 w 161"/>
                <a:gd name="T21" fmla="*/ 86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1" h="172">
                  <a:moveTo>
                    <a:pt x="159" y="86"/>
                  </a:moveTo>
                  <a:cubicBezTo>
                    <a:pt x="158" y="135"/>
                    <a:pt x="117" y="172"/>
                    <a:pt x="66" y="163"/>
                  </a:cubicBezTo>
                  <a:cubicBezTo>
                    <a:pt x="29" y="157"/>
                    <a:pt x="4" y="122"/>
                    <a:pt x="3" y="86"/>
                  </a:cubicBezTo>
                  <a:cubicBezTo>
                    <a:pt x="1" y="37"/>
                    <a:pt x="49" y="1"/>
                    <a:pt x="96" y="9"/>
                  </a:cubicBezTo>
                  <a:cubicBezTo>
                    <a:pt x="134" y="15"/>
                    <a:pt x="158" y="50"/>
                    <a:pt x="159" y="86"/>
                  </a:cubicBezTo>
                  <a:cubicBezTo>
                    <a:pt x="159" y="86"/>
                    <a:pt x="161" y="86"/>
                    <a:pt x="160" y="86"/>
                  </a:cubicBezTo>
                  <a:cubicBezTo>
                    <a:pt x="159" y="35"/>
                    <a:pt x="115" y="0"/>
                    <a:pt x="66" y="8"/>
                  </a:cubicBezTo>
                  <a:cubicBezTo>
                    <a:pt x="28" y="15"/>
                    <a:pt x="3" y="49"/>
                    <a:pt x="2" y="86"/>
                  </a:cubicBezTo>
                  <a:cubicBezTo>
                    <a:pt x="0" y="137"/>
                    <a:pt x="50" y="171"/>
                    <a:pt x="97" y="163"/>
                  </a:cubicBezTo>
                  <a:cubicBezTo>
                    <a:pt x="134" y="157"/>
                    <a:pt x="159" y="122"/>
                    <a:pt x="160" y="86"/>
                  </a:cubicBezTo>
                  <a:cubicBezTo>
                    <a:pt x="160" y="86"/>
                    <a:pt x="159" y="86"/>
                    <a:pt x="159" y="86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8" name="Freeform 106">
              <a:extLst>
                <a:ext uri="{FF2B5EF4-FFF2-40B4-BE49-F238E27FC236}">
                  <a16:creationId xmlns:a16="http://schemas.microsoft.com/office/drawing/2014/main" id="{6CAA9703-A893-474D-8CAF-093EFC26E9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413" y="981075"/>
              <a:ext cx="441325" cy="787400"/>
            </a:xfrm>
            <a:custGeom>
              <a:avLst/>
              <a:gdLst>
                <a:gd name="T0" fmla="*/ 2 w 53"/>
                <a:gd name="T1" fmla="*/ 74 h 94"/>
                <a:gd name="T2" fmla="*/ 1 w 53"/>
                <a:gd name="T3" fmla="*/ 55 h 94"/>
                <a:gd name="T4" fmla="*/ 14 w 53"/>
                <a:gd name="T5" fmla="*/ 20 h 94"/>
                <a:gd name="T6" fmla="*/ 33 w 53"/>
                <a:gd name="T7" fmla="*/ 5 h 94"/>
                <a:gd name="T8" fmla="*/ 51 w 53"/>
                <a:gd name="T9" fmla="*/ 5 h 94"/>
                <a:gd name="T10" fmla="*/ 44 w 53"/>
                <a:gd name="T11" fmla="*/ 18 h 94"/>
                <a:gd name="T12" fmla="*/ 34 w 53"/>
                <a:gd name="T13" fmla="*/ 25 h 94"/>
                <a:gd name="T14" fmla="*/ 19 w 53"/>
                <a:gd name="T15" fmla="*/ 49 h 94"/>
                <a:gd name="T16" fmla="*/ 20 w 53"/>
                <a:gd name="T17" fmla="*/ 74 h 94"/>
                <a:gd name="T18" fmla="*/ 20 w 53"/>
                <a:gd name="T19" fmla="*/ 92 h 94"/>
                <a:gd name="T20" fmla="*/ 6 w 53"/>
                <a:gd name="T21" fmla="*/ 84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1" y="67"/>
                    <a:pt x="0" y="60"/>
                    <a:pt x="1" y="55"/>
                  </a:cubicBezTo>
                  <a:cubicBezTo>
                    <a:pt x="2" y="43"/>
                    <a:pt x="6" y="28"/>
                    <a:pt x="14" y="20"/>
                  </a:cubicBezTo>
                  <a:cubicBezTo>
                    <a:pt x="20" y="14"/>
                    <a:pt x="26" y="9"/>
                    <a:pt x="33" y="5"/>
                  </a:cubicBezTo>
                  <a:cubicBezTo>
                    <a:pt x="38" y="3"/>
                    <a:pt x="47" y="0"/>
                    <a:pt x="51" y="5"/>
                  </a:cubicBezTo>
                  <a:cubicBezTo>
                    <a:pt x="53" y="9"/>
                    <a:pt x="46" y="16"/>
                    <a:pt x="44" y="18"/>
                  </a:cubicBezTo>
                  <a:cubicBezTo>
                    <a:pt x="41" y="21"/>
                    <a:pt x="37" y="23"/>
                    <a:pt x="34" y="25"/>
                  </a:cubicBezTo>
                  <a:cubicBezTo>
                    <a:pt x="26" y="31"/>
                    <a:pt x="21" y="39"/>
                    <a:pt x="19" y="49"/>
                  </a:cubicBezTo>
                  <a:cubicBezTo>
                    <a:pt x="17" y="57"/>
                    <a:pt x="18" y="66"/>
                    <a:pt x="20" y="74"/>
                  </a:cubicBezTo>
                  <a:cubicBezTo>
                    <a:pt x="21" y="77"/>
                    <a:pt x="25" y="90"/>
                    <a:pt x="20" y="92"/>
                  </a:cubicBezTo>
                  <a:cubicBezTo>
                    <a:pt x="15" y="94"/>
                    <a:pt x="8" y="87"/>
                    <a:pt x="6" y="84"/>
                  </a:cubicBezTo>
                  <a:cubicBezTo>
                    <a:pt x="5" y="81"/>
                    <a:pt x="3" y="77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9" name="Freeform 107">
              <a:extLst>
                <a:ext uri="{FF2B5EF4-FFF2-40B4-BE49-F238E27FC236}">
                  <a16:creationId xmlns:a16="http://schemas.microsoft.com/office/drawing/2014/main" id="{FE721B9B-3CBC-4E69-AE23-D7DCD21E05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688" y="1022350"/>
              <a:ext cx="441325" cy="788988"/>
            </a:xfrm>
            <a:custGeom>
              <a:avLst/>
              <a:gdLst>
                <a:gd name="T0" fmla="*/ 2 w 53"/>
                <a:gd name="T1" fmla="*/ 74 h 94"/>
                <a:gd name="T2" fmla="*/ 0 w 53"/>
                <a:gd name="T3" fmla="*/ 55 h 94"/>
                <a:gd name="T4" fmla="*/ 14 w 53"/>
                <a:gd name="T5" fmla="*/ 20 h 94"/>
                <a:gd name="T6" fmla="*/ 32 w 53"/>
                <a:gd name="T7" fmla="*/ 6 h 94"/>
                <a:gd name="T8" fmla="*/ 50 w 53"/>
                <a:gd name="T9" fmla="*/ 6 h 94"/>
                <a:gd name="T10" fmla="*/ 43 w 53"/>
                <a:gd name="T11" fmla="*/ 18 h 94"/>
                <a:gd name="T12" fmla="*/ 34 w 53"/>
                <a:gd name="T13" fmla="*/ 26 h 94"/>
                <a:gd name="T14" fmla="*/ 18 w 53"/>
                <a:gd name="T15" fmla="*/ 49 h 94"/>
                <a:gd name="T16" fmla="*/ 19 w 53"/>
                <a:gd name="T17" fmla="*/ 74 h 94"/>
                <a:gd name="T18" fmla="*/ 19 w 53"/>
                <a:gd name="T19" fmla="*/ 93 h 94"/>
                <a:gd name="T20" fmla="*/ 6 w 53"/>
                <a:gd name="T21" fmla="*/ 85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0" y="68"/>
                    <a:pt x="0" y="61"/>
                    <a:pt x="0" y="55"/>
                  </a:cubicBezTo>
                  <a:cubicBezTo>
                    <a:pt x="1" y="43"/>
                    <a:pt x="6" y="29"/>
                    <a:pt x="14" y="20"/>
                  </a:cubicBezTo>
                  <a:cubicBezTo>
                    <a:pt x="19" y="15"/>
                    <a:pt x="25" y="9"/>
                    <a:pt x="32" y="6"/>
                  </a:cubicBezTo>
                  <a:cubicBezTo>
                    <a:pt x="37" y="4"/>
                    <a:pt x="47" y="0"/>
                    <a:pt x="50" y="6"/>
                  </a:cubicBezTo>
                  <a:cubicBezTo>
                    <a:pt x="53" y="9"/>
                    <a:pt x="45" y="17"/>
                    <a:pt x="43" y="18"/>
                  </a:cubicBezTo>
                  <a:cubicBezTo>
                    <a:pt x="40" y="21"/>
                    <a:pt x="37" y="23"/>
                    <a:pt x="34" y="26"/>
                  </a:cubicBezTo>
                  <a:cubicBezTo>
                    <a:pt x="26" y="32"/>
                    <a:pt x="21" y="40"/>
                    <a:pt x="18" y="49"/>
                  </a:cubicBezTo>
                  <a:cubicBezTo>
                    <a:pt x="16" y="58"/>
                    <a:pt x="17" y="66"/>
                    <a:pt x="19" y="74"/>
                  </a:cubicBezTo>
                  <a:cubicBezTo>
                    <a:pt x="20" y="78"/>
                    <a:pt x="24" y="91"/>
                    <a:pt x="19" y="93"/>
                  </a:cubicBezTo>
                  <a:cubicBezTo>
                    <a:pt x="14" y="94"/>
                    <a:pt x="8" y="88"/>
                    <a:pt x="6" y="85"/>
                  </a:cubicBezTo>
                  <a:cubicBezTo>
                    <a:pt x="4" y="82"/>
                    <a:pt x="3" y="78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0" name="Freeform 108">
              <a:extLst>
                <a:ext uri="{FF2B5EF4-FFF2-40B4-BE49-F238E27FC236}">
                  <a16:creationId xmlns:a16="http://schemas.microsoft.com/office/drawing/2014/main" id="{858A83D2-3CB3-43AC-963D-6B6299619F9F}"/>
                </a:ext>
              </a:extLst>
            </p:cNvPr>
            <p:cNvSpPr>
              <a:spLocks/>
            </p:cNvSpPr>
            <p:nvPr/>
          </p:nvSpPr>
          <p:spPr bwMode="auto">
            <a:xfrm>
              <a:off x="92075" y="938213"/>
              <a:ext cx="508000" cy="863600"/>
            </a:xfrm>
            <a:custGeom>
              <a:avLst/>
              <a:gdLst>
                <a:gd name="T0" fmla="*/ 7 w 61"/>
                <a:gd name="T1" fmla="*/ 79 h 103"/>
                <a:gd name="T2" fmla="*/ 13 w 61"/>
                <a:gd name="T3" fmla="*/ 32 h 103"/>
                <a:gd name="T4" fmla="*/ 54 w 61"/>
                <a:gd name="T5" fmla="*/ 11 h 103"/>
                <a:gd name="T6" fmla="*/ 37 w 61"/>
                <a:gd name="T7" fmla="*/ 30 h 103"/>
                <a:gd name="T8" fmla="*/ 22 w 61"/>
                <a:gd name="T9" fmla="*/ 73 h 103"/>
                <a:gd name="T10" fmla="*/ 26 w 61"/>
                <a:gd name="T11" fmla="*/ 90 h 103"/>
                <a:gd name="T12" fmla="*/ 13 w 61"/>
                <a:gd name="T13" fmla="*/ 92 h 103"/>
                <a:gd name="T14" fmla="*/ 7 w 61"/>
                <a:gd name="T15" fmla="*/ 79 h 103"/>
                <a:gd name="T16" fmla="*/ 6 w 61"/>
                <a:gd name="T17" fmla="*/ 79 h 103"/>
                <a:gd name="T18" fmla="*/ 26 w 61"/>
                <a:gd name="T19" fmla="*/ 96 h 103"/>
                <a:gd name="T20" fmla="*/ 22 w 61"/>
                <a:gd name="T21" fmla="*/ 66 h 103"/>
                <a:gd name="T22" fmla="*/ 50 w 61"/>
                <a:gd name="T23" fmla="*/ 21 h 103"/>
                <a:gd name="T24" fmla="*/ 40 w 61"/>
                <a:gd name="T25" fmla="*/ 9 h 103"/>
                <a:gd name="T26" fmla="*/ 6 w 61"/>
                <a:gd name="T27" fmla="*/ 79 h 103"/>
                <a:gd name="T28" fmla="*/ 7 w 61"/>
                <a:gd name="T29" fmla="*/ 7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1" h="103">
                  <a:moveTo>
                    <a:pt x="7" y="79"/>
                  </a:moveTo>
                  <a:cubicBezTo>
                    <a:pt x="4" y="62"/>
                    <a:pt x="6" y="47"/>
                    <a:pt x="13" y="32"/>
                  </a:cubicBezTo>
                  <a:cubicBezTo>
                    <a:pt x="18" y="23"/>
                    <a:pt x="42" y="0"/>
                    <a:pt x="54" y="11"/>
                  </a:cubicBezTo>
                  <a:cubicBezTo>
                    <a:pt x="60" y="15"/>
                    <a:pt x="40" y="29"/>
                    <a:pt x="37" y="30"/>
                  </a:cubicBezTo>
                  <a:cubicBezTo>
                    <a:pt x="24" y="41"/>
                    <a:pt x="20" y="57"/>
                    <a:pt x="22" y="73"/>
                  </a:cubicBezTo>
                  <a:cubicBezTo>
                    <a:pt x="23" y="79"/>
                    <a:pt x="25" y="84"/>
                    <a:pt x="26" y="90"/>
                  </a:cubicBezTo>
                  <a:cubicBezTo>
                    <a:pt x="26" y="98"/>
                    <a:pt x="17" y="95"/>
                    <a:pt x="13" y="92"/>
                  </a:cubicBezTo>
                  <a:cubicBezTo>
                    <a:pt x="10" y="89"/>
                    <a:pt x="8" y="83"/>
                    <a:pt x="7" y="79"/>
                  </a:cubicBezTo>
                  <a:cubicBezTo>
                    <a:pt x="7" y="78"/>
                    <a:pt x="6" y="79"/>
                    <a:pt x="6" y="79"/>
                  </a:cubicBezTo>
                  <a:cubicBezTo>
                    <a:pt x="8" y="86"/>
                    <a:pt x="16" y="103"/>
                    <a:pt x="26" y="96"/>
                  </a:cubicBezTo>
                  <a:cubicBezTo>
                    <a:pt x="30" y="92"/>
                    <a:pt x="23" y="70"/>
                    <a:pt x="22" y="66"/>
                  </a:cubicBezTo>
                  <a:cubicBezTo>
                    <a:pt x="19" y="44"/>
                    <a:pt x="37" y="34"/>
                    <a:pt x="50" y="21"/>
                  </a:cubicBezTo>
                  <a:cubicBezTo>
                    <a:pt x="61" y="10"/>
                    <a:pt x="50" y="4"/>
                    <a:pt x="40" y="9"/>
                  </a:cubicBezTo>
                  <a:cubicBezTo>
                    <a:pt x="12" y="21"/>
                    <a:pt x="0" y="50"/>
                    <a:pt x="6" y="79"/>
                  </a:cubicBezTo>
                  <a:cubicBezTo>
                    <a:pt x="6" y="79"/>
                    <a:pt x="7" y="79"/>
                    <a:pt x="7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1" name="Oval 109">
              <a:extLst>
                <a:ext uri="{FF2B5EF4-FFF2-40B4-BE49-F238E27FC236}">
                  <a16:creationId xmlns:a16="http://schemas.microsoft.com/office/drawing/2014/main" id="{BE5F017C-0DEA-4764-BA6A-9CBB11C982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4213" y="922338"/>
              <a:ext cx="149225" cy="1508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2" name="Oval 110">
              <a:extLst>
                <a:ext uri="{FF2B5EF4-FFF2-40B4-BE49-F238E27FC236}">
                  <a16:creationId xmlns:a16="http://schemas.microsoft.com/office/drawing/2014/main" id="{27158C1B-9F44-4CF4-AB89-570DDC91A4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8025" y="963613"/>
              <a:ext cx="142875" cy="142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3" name="Freeform 111">
              <a:extLst>
                <a:ext uri="{FF2B5EF4-FFF2-40B4-BE49-F238E27FC236}">
                  <a16:creationId xmlns:a16="http://schemas.microsoft.com/office/drawing/2014/main" id="{52A5735E-CF44-4234-AC55-725B0B5E9E3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4688" y="896938"/>
              <a:ext cx="168275" cy="201613"/>
            </a:xfrm>
            <a:custGeom>
              <a:avLst/>
              <a:gdLst>
                <a:gd name="T0" fmla="*/ 18 w 20"/>
                <a:gd name="T1" fmla="*/ 12 h 24"/>
                <a:gd name="T2" fmla="*/ 9 w 20"/>
                <a:gd name="T3" fmla="*/ 21 h 24"/>
                <a:gd name="T4" fmla="*/ 2 w 20"/>
                <a:gd name="T5" fmla="*/ 12 h 24"/>
                <a:gd name="T6" fmla="*/ 12 w 20"/>
                <a:gd name="T7" fmla="*/ 4 h 24"/>
                <a:gd name="T8" fmla="*/ 18 w 20"/>
                <a:gd name="T9" fmla="*/ 12 h 24"/>
                <a:gd name="T10" fmla="*/ 20 w 20"/>
                <a:gd name="T11" fmla="*/ 12 h 24"/>
                <a:gd name="T12" fmla="*/ 1 w 20"/>
                <a:gd name="T13" fmla="*/ 12 h 24"/>
                <a:gd name="T14" fmla="*/ 20 w 20"/>
                <a:gd name="T15" fmla="*/ 12 h 24"/>
                <a:gd name="T16" fmla="*/ 18 w 20"/>
                <a:gd name="T17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24">
                  <a:moveTo>
                    <a:pt x="18" y="12"/>
                  </a:moveTo>
                  <a:cubicBezTo>
                    <a:pt x="18" y="17"/>
                    <a:pt x="14" y="22"/>
                    <a:pt x="9" y="21"/>
                  </a:cubicBezTo>
                  <a:cubicBezTo>
                    <a:pt x="5" y="20"/>
                    <a:pt x="2" y="16"/>
                    <a:pt x="2" y="12"/>
                  </a:cubicBezTo>
                  <a:cubicBezTo>
                    <a:pt x="2" y="7"/>
                    <a:pt x="7" y="3"/>
                    <a:pt x="12" y="4"/>
                  </a:cubicBezTo>
                  <a:cubicBezTo>
                    <a:pt x="16" y="5"/>
                    <a:pt x="18" y="8"/>
                    <a:pt x="18" y="12"/>
                  </a:cubicBezTo>
                  <a:cubicBezTo>
                    <a:pt x="18" y="12"/>
                    <a:pt x="20" y="12"/>
                    <a:pt x="20" y="12"/>
                  </a:cubicBezTo>
                  <a:cubicBezTo>
                    <a:pt x="19" y="0"/>
                    <a:pt x="1" y="1"/>
                    <a:pt x="1" y="12"/>
                  </a:cubicBezTo>
                  <a:cubicBezTo>
                    <a:pt x="0" y="24"/>
                    <a:pt x="19" y="23"/>
                    <a:pt x="20" y="12"/>
                  </a:cubicBezTo>
                  <a:cubicBezTo>
                    <a:pt x="20" y="12"/>
                    <a:pt x="18" y="12"/>
                    <a:pt x="18" y="1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4" name="Oval 112">
              <a:extLst>
                <a:ext uri="{FF2B5EF4-FFF2-40B4-BE49-F238E27FC236}">
                  <a16:creationId xmlns:a16="http://schemas.microsoft.com/office/drawing/2014/main" id="{F0082454-63D2-4B3D-9C0F-D3CB1A59D4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1738" y="2430463"/>
              <a:ext cx="1008063" cy="10144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5" name="Oval 113">
              <a:extLst>
                <a:ext uri="{FF2B5EF4-FFF2-40B4-BE49-F238E27FC236}">
                  <a16:creationId xmlns:a16="http://schemas.microsoft.com/office/drawing/2014/main" id="{B82C72AA-3B3A-477F-9331-9BC3F63DC9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8888" y="2489200"/>
              <a:ext cx="1001713" cy="1006475"/>
            </a:xfrm>
            <a:prstGeom prst="ellipse">
              <a:avLst/>
            </a:prstGeom>
            <a:solidFill>
              <a:srgbClr val="A8CA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6" name="Freeform 114">
              <a:extLst>
                <a:ext uri="{FF2B5EF4-FFF2-40B4-BE49-F238E27FC236}">
                  <a16:creationId xmlns:a16="http://schemas.microsoft.com/office/drawing/2014/main" id="{F3953E9F-CA80-49CF-AFBE-10498C98F17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4275" y="2271713"/>
              <a:ext cx="1025525" cy="1223963"/>
            </a:xfrm>
            <a:custGeom>
              <a:avLst/>
              <a:gdLst>
                <a:gd name="T0" fmla="*/ 122 w 123"/>
                <a:gd name="T1" fmla="*/ 79 h 146"/>
                <a:gd name="T2" fmla="*/ 52 w 123"/>
                <a:gd name="T3" fmla="*/ 138 h 146"/>
                <a:gd name="T4" fmla="*/ 3 w 123"/>
                <a:gd name="T5" fmla="*/ 79 h 146"/>
                <a:gd name="T6" fmla="*/ 73 w 123"/>
                <a:gd name="T7" fmla="*/ 20 h 146"/>
                <a:gd name="T8" fmla="*/ 122 w 123"/>
                <a:gd name="T9" fmla="*/ 79 h 146"/>
                <a:gd name="T10" fmla="*/ 123 w 123"/>
                <a:gd name="T11" fmla="*/ 79 h 146"/>
                <a:gd name="T12" fmla="*/ 2 w 123"/>
                <a:gd name="T13" fmla="*/ 79 h 146"/>
                <a:gd name="T14" fmla="*/ 73 w 123"/>
                <a:gd name="T15" fmla="*/ 139 h 146"/>
                <a:gd name="T16" fmla="*/ 123 w 123"/>
                <a:gd name="T17" fmla="*/ 79 h 146"/>
                <a:gd name="T18" fmla="*/ 122 w 123"/>
                <a:gd name="T19" fmla="*/ 79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3" h="146">
                  <a:moveTo>
                    <a:pt x="122" y="79"/>
                  </a:moveTo>
                  <a:cubicBezTo>
                    <a:pt x="120" y="116"/>
                    <a:pt x="91" y="144"/>
                    <a:pt x="52" y="138"/>
                  </a:cubicBezTo>
                  <a:cubicBezTo>
                    <a:pt x="23" y="134"/>
                    <a:pt x="4" y="107"/>
                    <a:pt x="3" y="79"/>
                  </a:cubicBezTo>
                  <a:cubicBezTo>
                    <a:pt x="1" y="42"/>
                    <a:pt x="37" y="15"/>
                    <a:pt x="73" y="20"/>
                  </a:cubicBezTo>
                  <a:cubicBezTo>
                    <a:pt x="102" y="24"/>
                    <a:pt x="121" y="52"/>
                    <a:pt x="122" y="79"/>
                  </a:cubicBezTo>
                  <a:cubicBezTo>
                    <a:pt x="122" y="79"/>
                    <a:pt x="123" y="79"/>
                    <a:pt x="123" y="79"/>
                  </a:cubicBezTo>
                  <a:cubicBezTo>
                    <a:pt x="120" y="0"/>
                    <a:pt x="5" y="1"/>
                    <a:pt x="2" y="79"/>
                  </a:cubicBezTo>
                  <a:cubicBezTo>
                    <a:pt x="0" y="116"/>
                    <a:pt x="38" y="146"/>
                    <a:pt x="73" y="139"/>
                  </a:cubicBezTo>
                  <a:cubicBezTo>
                    <a:pt x="102" y="132"/>
                    <a:pt x="122" y="109"/>
                    <a:pt x="123" y="79"/>
                  </a:cubicBezTo>
                  <a:cubicBezTo>
                    <a:pt x="123" y="79"/>
                    <a:pt x="122" y="79"/>
                    <a:pt x="122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7" name="Freeform 115">
              <a:extLst>
                <a:ext uri="{FF2B5EF4-FFF2-40B4-BE49-F238E27FC236}">
                  <a16:creationId xmlns:a16="http://schemas.microsoft.com/office/drawing/2014/main" id="{2427E6F4-BDEE-48CA-BCA2-67E26D06F9A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2225" y="2565400"/>
              <a:ext cx="334963" cy="603250"/>
            </a:xfrm>
            <a:custGeom>
              <a:avLst/>
              <a:gdLst>
                <a:gd name="T0" fmla="*/ 1 w 40"/>
                <a:gd name="T1" fmla="*/ 57 h 72"/>
                <a:gd name="T2" fmla="*/ 0 w 40"/>
                <a:gd name="T3" fmla="*/ 42 h 72"/>
                <a:gd name="T4" fmla="*/ 11 w 40"/>
                <a:gd name="T5" fmla="*/ 16 h 72"/>
                <a:gd name="T6" fmla="*/ 25 w 40"/>
                <a:gd name="T7" fmla="*/ 5 h 72"/>
                <a:gd name="T8" fmla="*/ 38 w 40"/>
                <a:gd name="T9" fmla="*/ 5 h 72"/>
                <a:gd name="T10" fmla="*/ 33 w 40"/>
                <a:gd name="T11" fmla="*/ 14 h 72"/>
                <a:gd name="T12" fmla="*/ 26 w 40"/>
                <a:gd name="T13" fmla="*/ 20 h 72"/>
                <a:gd name="T14" fmla="*/ 14 w 40"/>
                <a:gd name="T15" fmla="*/ 38 h 72"/>
                <a:gd name="T16" fmla="*/ 15 w 40"/>
                <a:gd name="T17" fmla="*/ 57 h 72"/>
                <a:gd name="T18" fmla="*/ 15 w 40"/>
                <a:gd name="T19" fmla="*/ 71 h 72"/>
                <a:gd name="T20" fmla="*/ 5 w 40"/>
                <a:gd name="T21" fmla="*/ 65 h 72"/>
                <a:gd name="T22" fmla="*/ 1 w 40"/>
                <a:gd name="T23" fmla="*/ 57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" h="72">
                  <a:moveTo>
                    <a:pt x="1" y="57"/>
                  </a:moveTo>
                  <a:cubicBezTo>
                    <a:pt x="0" y="52"/>
                    <a:pt x="0" y="47"/>
                    <a:pt x="0" y="42"/>
                  </a:cubicBezTo>
                  <a:cubicBezTo>
                    <a:pt x="1" y="34"/>
                    <a:pt x="4" y="23"/>
                    <a:pt x="11" y="16"/>
                  </a:cubicBezTo>
                  <a:cubicBezTo>
                    <a:pt x="15" y="12"/>
                    <a:pt x="19" y="8"/>
                    <a:pt x="25" y="5"/>
                  </a:cubicBezTo>
                  <a:cubicBezTo>
                    <a:pt x="28" y="3"/>
                    <a:pt x="35" y="0"/>
                    <a:pt x="38" y="5"/>
                  </a:cubicBezTo>
                  <a:cubicBezTo>
                    <a:pt x="40" y="8"/>
                    <a:pt x="35" y="13"/>
                    <a:pt x="33" y="14"/>
                  </a:cubicBezTo>
                  <a:cubicBezTo>
                    <a:pt x="31" y="16"/>
                    <a:pt x="28" y="18"/>
                    <a:pt x="26" y="20"/>
                  </a:cubicBezTo>
                  <a:cubicBezTo>
                    <a:pt x="20" y="25"/>
                    <a:pt x="16" y="31"/>
                    <a:pt x="14" y="38"/>
                  </a:cubicBezTo>
                  <a:cubicBezTo>
                    <a:pt x="12" y="44"/>
                    <a:pt x="13" y="51"/>
                    <a:pt x="15" y="57"/>
                  </a:cubicBezTo>
                  <a:cubicBezTo>
                    <a:pt x="16" y="60"/>
                    <a:pt x="18" y="70"/>
                    <a:pt x="15" y="71"/>
                  </a:cubicBezTo>
                  <a:cubicBezTo>
                    <a:pt x="11" y="72"/>
                    <a:pt x="6" y="68"/>
                    <a:pt x="5" y="65"/>
                  </a:cubicBezTo>
                  <a:cubicBezTo>
                    <a:pt x="3" y="63"/>
                    <a:pt x="2" y="60"/>
                    <a:pt x="1" y="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9" name="Freeform 116">
              <a:extLst>
                <a:ext uri="{FF2B5EF4-FFF2-40B4-BE49-F238E27FC236}">
                  <a16:creationId xmlns:a16="http://schemas.microsoft.com/office/drawing/2014/main" id="{6B7530A8-5A22-416F-9246-8D73B6BA3842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7625" y="2606675"/>
              <a:ext cx="342900" cy="603250"/>
            </a:xfrm>
            <a:custGeom>
              <a:avLst/>
              <a:gdLst>
                <a:gd name="T0" fmla="*/ 2 w 41"/>
                <a:gd name="T1" fmla="*/ 56 h 72"/>
                <a:gd name="T2" fmla="*/ 1 w 41"/>
                <a:gd name="T3" fmla="*/ 42 h 72"/>
                <a:gd name="T4" fmla="*/ 11 w 41"/>
                <a:gd name="T5" fmla="*/ 15 h 72"/>
                <a:gd name="T6" fmla="*/ 25 w 41"/>
                <a:gd name="T7" fmla="*/ 4 h 72"/>
                <a:gd name="T8" fmla="*/ 39 w 41"/>
                <a:gd name="T9" fmla="*/ 4 h 72"/>
                <a:gd name="T10" fmla="*/ 34 w 41"/>
                <a:gd name="T11" fmla="*/ 14 h 72"/>
                <a:gd name="T12" fmla="*/ 26 w 41"/>
                <a:gd name="T13" fmla="*/ 19 h 72"/>
                <a:gd name="T14" fmla="*/ 14 w 41"/>
                <a:gd name="T15" fmla="*/ 37 h 72"/>
                <a:gd name="T16" fmla="*/ 15 w 41"/>
                <a:gd name="T17" fmla="*/ 57 h 72"/>
                <a:gd name="T18" fmla="*/ 15 w 41"/>
                <a:gd name="T19" fmla="*/ 70 h 72"/>
                <a:gd name="T20" fmla="*/ 5 w 41"/>
                <a:gd name="T21" fmla="*/ 64 h 72"/>
                <a:gd name="T22" fmla="*/ 2 w 41"/>
                <a:gd name="T23" fmla="*/ 5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1" h="72">
                  <a:moveTo>
                    <a:pt x="2" y="56"/>
                  </a:moveTo>
                  <a:cubicBezTo>
                    <a:pt x="1" y="51"/>
                    <a:pt x="0" y="46"/>
                    <a:pt x="1" y="42"/>
                  </a:cubicBezTo>
                  <a:cubicBezTo>
                    <a:pt x="1" y="33"/>
                    <a:pt x="5" y="22"/>
                    <a:pt x="11" y="15"/>
                  </a:cubicBezTo>
                  <a:cubicBezTo>
                    <a:pt x="15" y="11"/>
                    <a:pt x="20" y="7"/>
                    <a:pt x="25" y="4"/>
                  </a:cubicBezTo>
                  <a:cubicBezTo>
                    <a:pt x="29" y="2"/>
                    <a:pt x="36" y="0"/>
                    <a:pt x="39" y="4"/>
                  </a:cubicBezTo>
                  <a:cubicBezTo>
                    <a:pt x="41" y="7"/>
                    <a:pt x="35" y="12"/>
                    <a:pt x="34" y="14"/>
                  </a:cubicBezTo>
                  <a:cubicBezTo>
                    <a:pt x="31" y="16"/>
                    <a:pt x="29" y="17"/>
                    <a:pt x="26" y="19"/>
                  </a:cubicBezTo>
                  <a:cubicBezTo>
                    <a:pt x="20" y="24"/>
                    <a:pt x="16" y="30"/>
                    <a:pt x="14" y="37"/>
                  </a:cubicBezTo>
                  <a:cubicBezTo>
                    <a:pt x="13" y="44"/>
                    <a:pt x="13" y="50"/>
                    <a:pt x="15" y="57"/>
                  </a:cubicBezTo>
                  <a:cubicBezTo>
                    <a:pt x="16" y="59"/>
                    <a:pt x="19" y="69"/>
                    <a:pt x="15" y="70"/>
                  </a:cubicBezTo>
                  <a:cubicBezTo>
                    <a:pt x="11" y="72"/>
                    <a:pt x="7" y="67"/>
                    <a:pt x="5" y="64"/>
                  </a:cubicBezTo>
                  <a:cubicBezTo>
                    <a:pt x="4" y="62"/>
                    <a:pt x="3" y="59"/>
                    <a:pt x="2" y="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0" name="Freeform 117">
              <a:extLst>
                <a:ext uri="{FF2B5EF4-FFF2-40B4-BE49-F238E27FC236}">
                  <a16:creationId xmlns:a16="http://schemas.microsoft.com/office/drawing/2014/main" id="{0F1F41DA-EF02-4A52-B9BA-F37D9A0019F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8888" y="2540000"/>
              <a:ext cx="401638" cy="661988"/>
            </a:xfrm>
            <a:custGeom>
              <a:avLst/>
              <a:gdLst>
                <a:gd name="T0" fmla="*/ 6 w 48"/>
                <a:gd name="T1" fmla="*/ 60 h 79"/>
                <a:gd name="T2" fmla="*/ 11 w 48"/>
                <a:gd name="T3" fmla="*/ 25 h 79"/>
                <a:gd name="T4" fmla="*/ 42 w 48"/>
                <a:gd name="T5" fmla="*/ 8 h 79"/>
                <a:gd name="T6" fmla="*/ 29 w 48"/>
                <a:gd name="T7" fmla="*/ 23 h 79"/>
                <a:gd name="T8" fmla="*/ 17 w 48"/>
                <a:gd name="T9" fmla="*/ 56 h 79"/>
                <a:gd name="T10" fmla="*/ 20 w 48"/>
                <a:gd name="T11" fmla="*/ 69 h 79"/>
                <a:gd name="T12" fmla="*/ 11 w 48"/>
                <a:gd name="T13" fmla="*/ 70 h 79"/>
                <a:gd name="T14" fmla="*/ 6 w 48"/>
                <a:gd name="T15" fmla="*/ 60 h 79"/>
                <a:gd name="T16" fmla="*/ 5 w 48"/>
                <a:gd name="T17" fmla="*/ 60 h 79"/>
                <a:gd name="T18" fmla="*/ 20 w 48"/>
                <a:gd name="T19" fmla="*/ 73 h 79"/>
                <a:gd name="T20" fmla="*/ 18 w 48"/>
                <a:gd name="T21" fmla="*/ 51 h 79"/>
                <a:gd name="T22" fmla="*/ 39 w 48"/>
                <a:gd name="T23" fmla="*/ 16 h 79"/>
                <a:gd name="T24" fmla="*/ 31 w 48"/>
                <a:gd name="T25" fmla="*/ 7 h 79"/>
                <a:gd name="T26" fmla="*/ 5 w 48"/>
                <a:gd name="T27" fmla="*/ 60 h 79"/>
                <a:gd name="T28" fmla="*/ 6 w 48"/>
                <a:gd name="T29" fmla="*/ 6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" h="79">
                  <a:moveTo>
                    <a:pt x="6" y="60"/>
                  </a:moveTo>
                  <a:cubicBezTo>
                    <a:pt x="3" y="48"/>
                    <a:pt x="5" y="36"/>
                    <a:pt x="11" y="25"/>
                  </a:cubicBezTo>
                  <a:cubicBezTo>
                    <a:pt x="15" y="17"/>
                    <a:pt x="32" y="0"/>
                    <a:pt x="42" y="8"/>
                  </a:cubicBezTo>
                  <a:cubicBezTo>
                    <a:pt x="46" y="12"/>
                    <a:pt x="31" y="22"/>
                    <a:pt x="29" y="23"/>
                  </a:cubicBezTo>
                  <a:cubicBezTo>
                    <a:pt x="19" y="31"/>
                    <a:pt x="16" y="43"/>
                    <a:pt x="17" y="56"/>
                  </a:cubicBezTo>
                  <a:cubicBezTo>
                    <a:pt x="18" y="60"/>
                    <a:pt x="19" y="65"/>
                    <a:pt x="20" y="69"/>
                  </a:cubicBezTo>
                  <a:cubicBezTo>
                    <a:pt x="21" y="75"/>
                    <a:pt x="13" y="73"/>
                    <a:pt x="11" y="70"/>
                  </a:cubicBezTo>
                  <a:cubicBezTo>
                    <a:pt x="8" y="68"/>
                    <a:pt x="7" y="63"/>
                    <a:pt x="6" y="60"/>
                  </a:cubicBezTo>
                  <a:cubicBezTo>
                    <a:pt x="6" y="60"/>
                    <a:pt x="5" y="60"/>
                    <a:pt x="5" y="60"/>
                  </a:cubicBezTo>
                  <a:cubicBezTo>
                    <a:pt x="7" y="66"/>
                    <a:pt x="13" y="79"/>
                    <a:pt x="20" y="73"/>
                  </a:cubicBezTo>
                  <a:cubicBezTo>
                    <a:pt x="24" y="70"/>
                    <a:pt x="18" y="54"/>
                    <a:pt x="18" y="51"/>
                  </a:cubicBezTo>
                  <a:cubicBezTo>
                    <a:pt x="16" y="34"/>
                    <a:pt x="29" y="26"/>
                    <a:pt x="39" y="16"/>
                  </a:cubicBezTo>
                  <a:cubicBezTo>
                    <a:pt x="48" y="8"/>
                    <a:pt x="39" y="3"/>
                    <a:pt x="31" y="7"/>
                  </a:cubicBezTo>
                  <a:cubicBezTo>
                    <a:pt x="10" y="16"/>
                    <a:pt x="0" y="38"/>
                    <a:pt x="5" y="60"/>
                  </a:cubicBezTo>
                  <a:cubicBezTo>
                    <a:pt x="5" y="60"/>
                    <a:pt x="6" y="60"/>
                    <a:pt x="6" y="60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1" name="Oval 121">
              <a:extLst>
                <a:ext uri="{FF2B5EF4-FFF2-40B4-BE49-F238E27FC236}">
                  <a16:creationId xmlns:a16="http://schemas.microsoft.com/office/drawing/2014/main" id="{28C3A62A-C7F4-445E-81D5-F1A127CDAF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5113" y="0"/>
              <a:ext cx="700088" cy="7032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2" name="Oval 122">
              <a:extLst>
                <a:ext uri="{FF2B5EF4-FFF2-40B4-BE49-F238E27FC236}">
                  <a16:creationId xmlns:a16="http://schemas.microsoft.com/office/drawing/2014/main" id="{0BEE2F50-196C-441A-8D21-87AD4111C1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6388" y="41275"/>
              <a:ext cx="700088" cy="7048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3" name="Freeform 123">
              <a:extLst>
                <a:ext uri="{FF2B5EF4-FFF2-40B4-BE49-F238E27FC236}">
                  <a16:creationId xmlns:a16="http://schemas.microsoft.com/office/drawing/2014/main" id="{6F08E370-33D8-4DDB-8A46-C73BCECC35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9713" y="-109538"/>
              <a:ext cx="733425" cy="922338"/>
            </a:xfrm>
            <a:custGeom>
              <a:avLst/>
              <a:gdLst>
                <a:gd name="T0" fmla="*/ 86 w 88"/>
                <a:gd name="T1" fmla="*/ 55 h 110"/>
                <a:gd name="T2" fmla="*/ 37 w 88"/>
                <a:gd name="T3" fmla="*/ 96 h 110"/>
                <a:gd name="T4" fmla="*/ 4 w 88"/>
                <a:gd name="T5" fmla="*/ 55 h 110"/>
                <a:gd name="T6" fmla="*/ 54 w 88"/>
                <a:gd name="T7" fmla="*/ 14 h 110"/>
                <a:gd name="T8" fmla="*/ 86 w 88"/>
                <a:gd name="T9" fmla="*/ 55 h 110"/>
                <a:gd name="T10" fmla="*/ 88 w 88"/>
                <a:gd name="T11" fmla="*/ 55 h 110"/>
                <a:gd name="T12" fmla="*/ 3 w 88"/>
                <a:gd name="T13" fmla="*/ 55 h 110"/>
                <a:gd name="T14" fmla="*/ 88 w 88"/>
                <a:gd name="T15" fmla="*/ 55 h 110"/>
                <a:gd name="T16" fmla="*/ 86 w 88"/>
                <a:gd name="T17" fmla="*/ 5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8" h="110">
                  <a:moveTo>
                    <a:pt x="86" y="55"/>
                  </a:moveTo>
                  <a:cubicBezTo>
                    <a:pt x="85" y="81"/>
                    <a:pt x="65" y="100"/>
                    <a:pt x="37" y="96"/>
                  </a:cubicBezTo>
                  <a:cubicBezTo>
                    <a:pt x="17" y="93"/>
                    <a:pt x="5" y="73"/>
                    <a:pt x="4" y="55"/>
                  </a:cubicBezTo>
                  <a:cubicBezTo>
                    <a:pt x="2" y="28"/>
                    <a:pt x="29" y="10"/>
                    <a:pt x="54" y="14"/>
                  </a:cubicBezTo>
                  <a:cubicBezTo>
                    <a:pt x="73" y="17"/>
                    <a:pt x="85" y="36"/>
                    <a:pt x="86" y="55"/>
                  </a:cubicBezTo>
                  <a:cubicBezTo>
                    <a:pt x="86" y="55"/>
                    <a:pt x="88" y="55"/>
                    <a:pt x="88" y="55"/>
                  </a:cubicBezTo>
                  <a:cubicBezTo>
                    <a:pt x="85" y="0"/>
                    <a:pt x="5" y="1"/>
                    <a:pt x="3" y="55"/>
                  </a:cubicBezTo>
                  <a:cubicBezTo>
                    <a:pt x="0" y="110"/>
                    <a:pt x="85" y="109"/>
                    <a:pt x="88" y="55"/>
                  </a:cubicBezTo>
                  <a:cubicBezTo>
                    <a:pt x="88" y="55"/>
                    <a:pt x="86" y="55"/>
                    <a:pt x="86" y="55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4" name="Freeform 124">
              <a:extLst>
                <a:ext uri="{FF2B5EF4-FFF2-40B4-BE49-F238E27FC236}">
                  <a16:creationId xmlns:a16="http://schemas.microsoft.com/office/drawing/2014/main" id="{FB1F8F4E-06E8-4141-A8D8-8AD1F979AF11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1788" y="92075"/>
              <a:ext cx="233363" cy="427038"/>
            </a:xfrm>
            <a:custGeom>
              <a:avLst/>
              <a:gdLst>
                <a:gd name="T0" fmla="*/ 1 w 28"/>
                <a:gd name="T1" fmla="*/ 40 h 51"/>
                <a:gd name="T2" fmla="*/ 0 w 28"/>
                <a:gd name="T3" fmla="*/ 30 h 51"/>
                <a:gd name="T4" fmla="*/ 7 w 28"/>
                <a:gd name="T5" fmla="*/ 11 h 51"/>
                <a:gd name="T6" fmla="*/ 17 w 28"/>
                <a:gd name="T7" fmla="*/ 4 h 51"/>
                <a:gd name="T8" fmla="*/ 26 w 28"/>
                <a:gd name="T9" fmla="*/ 4 h 51"/>
                <a:gd name="T10" fmla="*/ 23 w 28"/>
                <a:gd name="T11" fmla="*/ 10 h 51"/>
                <a:gd name="T12" fmla="*/ 17 w 28"/>
                <a:gd name="T13" fmla="*/ 14 h 51"/>
                <a:gd name="T14" fmla="*/ 9 w 28"/>
                <a:gd name="T15" fmla="*/ 27 h 51"/>
                <a:gd name="T16" fmla="*/ 10 w 28"/>
                <a:gd name="T17" fmla="*/ 40 h 51"/>
                <a:gd name="T18" fmla="*/ 10 w 28"/>
                <a:gd name="T19" fmla="*/ 50 h 51"/>
                <a:gd name="T20" fmla="*/ 3 w 28"/>
                <a:gd name="T21" fmla="*/ 45 h 51"/>
                <a:gd name="T22" fmla="*/ 1 w 28"/>
                <a:gd name="T23" fmla="*/ 4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51">
                  <a:moveTo>
                    <a:pt x="1" y="40"/>
                  </a:moveTo>
                  <a:cubicBezTo>
                    <a:pt x="0" y="36"/>
                    <a:pt x="0" y="33"/>
                    <a:pt x="0" y="30"/>
                  </a:cubicBezTo>
                  <a:cubicBezTo>
                    <a:pt x="0" y="23"/>
                    <a:pt x="3" y="16"/>
                    <a:pt x="7" y="11"/>
                  </a:cubicBezTo>
                  <a:cubicBezTo>
                    <a:pt x="10" y="8"/>
                    <a:pt x="13" y="5"/>
                    <a:pt x="17" y="4"/>
                  </a:cubicBezTo>
                  <a:cubicBezTo>
                    <a:pt x="19" y="2"/>
                    <a:pt x="24" y="0"/>
                    <a:pt x="26" y="4"/>
                  </a:cubicBezTo>
                  <a:cubicBezTo>
                    <a:pt x="28" y="5"/>
                    <a:pt x="24" y="9"/>
                    <a:pt x="23" y="10"/>
                  </a:cubicBezTo>
                  <a:cubicBezTo>
                    <a:pt x="21" y="12"/>
                    <a:pt x="19" y="13"/>
                    <a:pt x="17" y="14"/>
                  </a:cubicBezTo>
                  <a:cubicBezTo>
                    <a:pt x="13" y="17"/>
                    <a:pt x="11" y="22"/>
                    <a:pt x="9" y="27"/>
                  </a:cubicBezTo>
                  <a:cubicBezTo>
                    <a:pt x="8" y="31"/>
                    <a:pt x="9" y="36"/>
                    <a:pt x="10" y="40"/>
                  </a:cubicBezTo>
                  <a:cubicBezTo>
                    <a:pt x="11" y="42"/>
                    <a:pt x="13" y="49"/>
                    <a:pt x="10" y="50"/>
                  </a:cubicBezTo>
                  <a:cubicBezTo>
                    <a:pt x="7" y="51"/>
                    <a:pt x="4" y="47"/>
                    <a:pt x="3" y="45"/>
                  </a:cubicBezTo>
                  <a:cubicBezTo>
                    <a:pt x="2" y="44"/>
                    <a:pt x="1" y="42"/>
                    <a:pt x="1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5" name="Freeform 125">
              <a:extLst>
                <a:ext uri="{FF2B5EF4-FFF2-40B4-BE49-F238E27FC236}">
                  <a16:creationId xmlns:a16="http://schemas.microsoft.com/office/drawing/2014/main" id="{CB8D391D-36BD-4385-BB87-A66468AA713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663" y="117475"/>
              <a:ext cx="233363" cy="427038"/>
            </a:xfrm>
            <a:custGeom>
              <a:avLst/>
              <a:gdLst>
                <a:gd name="T0" fmla="*/ 1 w 28"/>
                <a:gd name="T1" fmla="*/ 40 h 51"/>
                <a:gd name="T2" fmla="*/ 0 w 28"/>
                <a:gd name="T3" fmla="*/ 30 h 51"/>
                <a:gd name="T4" fmla="*/ 7 w 28"/>
                <a:gd name="T5" fmla="*/ 11 h 51"/>
                <a:gd name="T6" fmla="*/ 17 w 28"/>
                <a:gd name="T7" fmla="*/ 4 h 51"/>
                <a:gd name="T8" fmla="*/ 27 w 28"/>
                <a:gd name="T9" fmla="*/ 3 h 51"/>
                <a:gd name="T10" fmla="*/ 23 w 28"/>
                <a:gd name="T11" fmla="*/ 10 h 51"/>
                <a:gd name="T12" fmla="*/ 18 w 28"/>
                <a:gd name="T13" fmla="*/ 14 h 51"/>
                <a:gd name="T14" fmla="*/ 10 w 28"/>
                <a:gd name="T15" fmla="*/ 27 h 51"/>
                <a:gd name="T16" fmla="*/ 10 w 28"/>
                <a:gd name="T17" fmla="*/ 40 h 51"/>
                <a:gd name="T18" fmla="*/ 10 w 28"/>
                <a:gd name="T19" fmla="*/ 50 h 51"/>
                <a:gd name="T20" fmla="*/ 3 w 28"/>
                <a:gd name="T21" fmla="*/ 45 h 51"/>
                <a:gd name="T22" fmla="*/ 1 w 28"/>
                <a:gd name="T23" fmla="*/ 4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51">
                  <a:moveTo>
                    <a:pt x="1" y="40"/>
                  </a:moveTo>
                  <a:cubicBezTo>
                    <a:pt x="0" y="36"/>
                    <a:pt x="0" y="33"/>
                    <a:pt x="0" y="30"/>
                  </a:cubicBezTo>
                  <a:cubicBezTo>
                    <a:pt x="1" y="23"/>
                    <a:pt x="3" y="16"/>
                    <a:pt x="7" y="11"/>
                  </a:cubicBezTo>
                  <a:cubicBezTo>
                    <a:pt x="10" y="8"/>
                    <a:pt x="13" y="5"/>
                    <a:pt x="17" y="4"/>
                  </a:cubicBezTo>
                  <a:cubicBezTo>
                    <a:pt x="20" y="2"/>
                    <a:pt x="25" y="0"/>
                    <a:pt x="27" y="3"/>
                  </a:cubicBezTo>
                  <a:cubicBezTo>
                    <a:pt x="28" y="5"/>
                    <a:pt x="24" y="9"/>
                    <a:pt x="23" y="10"/>
                  </a:cubicBezTo>
                  <a:cubicBezTo>
                    <a:pt x="22" y="12"/>
                    <a:pt x="20" y="13"/>
                    <a:pt x="18" y="14"/>
                  </a:cubicBezTo>
                  <a:cubicBezTo>
                    <a:pt x="14" y="17"/>
                    <a:pt x="11" y="22"/>
                    <a:pt x="10" y="27"/>
                  </a:cubicBezTo>
                  <a:cubicBezTo>
                    <a:pt x="9" y="31"/>
                    <a:pt x="9" y="36"/>
                    <a:pt x="10" y="40"/>
                  </a:cubicBezTo>
                  <a:cubicBezTo>
                    <a:pt x="11" y="42"/>
                    <a:pt x="13" y="49"/>
                    <a:pt x="10" y="50"/>
                  </a:cubicBezTo>
                  <a:cubicBezTo>
                    <a:pt x="8" y="51"/>
                    <a:pt x="4" y="47"/>
                    <a:pt x="3" y="45"/>
                  </a:cubicBezTo>
                  <a:cubicBezTo>
                    <a:pt x="2" y="44"/>
                    <a:pt x="2" y="42"/>
                    <a:pt x="1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6" name="Freeform 126">
              <a:extLst>
                <a:ext uri="{FF2B5EF4-FFF2-40B4-BE49-F238E27FC236}">
                  <a16:creationId xmlns:a16="http://schemas.microsoft.com/office/drawing/2014/main" id="{B623C46B-45B7-403D-AF66-AF4CD7072B1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6388" y="74613"/>
              <a:ext cx="284163" cy="461963"/>
            </a:xfrm>
            <a:custGeom>
              <a:avLst/>
              <a:gdLst>
                <a:gd name="T0" fmla="*/ 4 w 34"/>
                <a:gd name="T1" fmla="*/ 42 h 55"/>
                <a:gd name="T2" fmla="*/ 8 w 34"/>
                <a:gd name="T3" fmla="*/ 17 h 55"/>
                <a:gd name="T4" fmla="*/ 29 w 34"/>
                <a:gd name="T5" fmla="*/ 6 h 55"/>
                <a:gd name="T6" fmla="*/ 20 w 34"/>
                <a:gd name="T7" fmla="*/ 16 h 55"/>
                <a:gd name="T8" fmla="*/ 12 w 34"/>
                <a:gd name="T9" fmla="*/ 39 h 55"/>
                <a:gd name="T10" fmla="*/ 14 w 34"/>
                <a:gd name="T11" fmla="*/ 48 h 55"/>
                <a:gd name="T12" fmla="*/ 8 w 34"/>
                <a:gd name="T13" fmla="*/ 49 h 55"/>
                <a:gd name="T14" fmla="*/ 4 w 34"/>
                <a:gd name="T15" fmla="*/ 42 h 55"/>
                <a:gd name="T16" fmla="*/ 3 w 34"/>
                <a:gd name="T17" fmla="*/ 42 h 55"/>
                <a:gd name="T18" fmla="*/ 14 w 34"/>
                <a:gd name="T19" fmla="*/ 51 h 55"/>
                <a:gd name="T20" fmla="*/ 12 w 34"/>
                <a:gd name="T21" fmla="*/ 35 h 55"/>
                <a:gd name="T22" fmla="*/ 27 w 34"/>
                <a:gd name="T23" fmla="*/ 11 h 55"/>
                <a:gd name="T24" fmla="*/ 21 w 34"/>
                <a:gd name="T25" fmla="*/ 5 h 55"/>
                <a:gd name="T26" fmla="*/ 3 w 34"/>
                <a:gd name="T27" fmla="*/ 42 h 55"/>
                <a:gd name="T28" fmla="*/ 4 w 34"/>
                <a:gd name="T29" fmla="*/ 4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" h="55">
                  <a:moveTo>
                    <a:pt x="4" y="42"/>
                  </a:moveTo>
                  <a:cubicBezTo>
                    <a:pt x="3" y="33"/>
                    <a:pt x="4" y="25"/>
                    <a:pt x="8" y="17"/>
                  </a:cubicBezTo>
                  <a:cubicBezTo>
                    <a:pt x="10" y="12"/>
                    <a:pt x="22" y="0"/>
                    <a:pt x="29" y="6"/>
                  </a:cubicBezTo>
                  <a:cubicBezTo>
                    <a:pt x="32" y="8"/>
                    <a:pt x="21" y="15"/>
                    <a:pt x="20" y="16"/>
                  </a:cubicBezTo>
                  <a:cubicBezTo>
                    <a:pt x="13" y="22"/>
                    <a:pt x="11" y="30"/>
                    <a:pt x="12" y="39"/>
                  </a:cubicBezTo>
                  <a:cubicBezTo>
                    <a:pt x="12" y="42"/>
                    <a:pt x="13" y="45"/>
                    <a:pt x="14" y="48"/>
                  </a:cubicBezTo>
                  <a:cubicBezTo>
                    <a:pt x="14" y="52"/>
                    <a:pt x="9" y="50"/>
                    <a:pt x="8" y="49"/>
                  </a:cubicBezTo>
                  <a:cubicBezTo>
                    <a:pt x="6" y="47"/>
                    <a:pt x="5" y="44"/>
                    <a:pt x="4" y="42"/>
                  </a:cubicBezTo>
                  <a:cubicBezTo>
                    <a:pt x="4" y="42"/>
                    <a:pt x="3" y="42"/>
                    <a:pt x="3" y="42"/>
                  </a:cubicBezTo>
                  <a:cubicBezTo>
                    <a:pt x="4" y="46"/>
                    <a:pt x="9" y="55"/>
                    <a:pt x="14" y="51"/>
                  </a:cubicBezTo>
                  <a:cubicBezTo>
                    <a:pt x="17" y="49"/>
                    <a:pt x="13" y="37"/>
                    <a:pt x="12" y="35"/>
                  </a:cubicBezTo>
                  <a:cubicBezTo>
                    <a:pt x="11" y="24"/>
                    <a:pt x="20" y="18"/>
                    <a:pt x="27" y="11"/>
                  </a:cubicBezTo>
                  <a:cubicBezTo>
                    <a:pt x="34" y="5"/>
                    <a:pt x="27" y="2"/>
                    <a:pt x="21" y="5"/>
                  </a:cubicBezTo>
                  <a:cubicBezTo>
                    <a:pt x="6" y="11"/>
                    <a:pt x="0" y="27"/>
                    <a:pt x="3" y="42"/>
                  </a:cubicBezTo>
                  <a:cubicBezTo>
                    <a:pt x="3" y="42"/>
                    <a:pt x="4" y="42"/>
                    <a:pt x="4" y="4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57" name="组合 2117">
              <a:extLst>
                <a:ext uri="{FF2B5EF4-FFF2-40B4-BE49-F238E27FC236}">
                  <a16:creationId xmlns:a16="http://schemas.microsoft.com/office/drawing/2014/main" id="{F8A1AC6A-2CCC-4CE9-A301-DED58D10A70B}"/>
                </a:ext>
              </a:extLst>
            </p:cNvPr>
            <p:cNvGrpSpPr/>
            <p:nvPr/>
          </p:nvGrpSpPr>
          <p:grpSpPr>
            <a:xfrm>
              <a:off x="1884363" y="50800"/>
              <a:ext cx="9677400" cy="1189038"/>
              <a:chOff x="1884363" y="50800"/>
              <a:chExt cx="9677400" cy="1189038"/>
            </a:xfrm>
          </p:grpSpPr>
          <p:sp>
            <p:nvSpPr>
              <p:cNvPr id="159" name="Freeform 75">
                <a:extLst>
                  <a:ext uri="{FF2B5EF4-FFF2-40B4-BE49-F238E27FC236}">
                    <a16:creationId xmlns:a16="http://schemas.microsoft.com/office/drawing/2014/main" id="{E881039C-C472-407F-A7ED-CF3CF4119B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18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0" name="Freeform 76">
                <a:extLst>
                  <a:ext uri="{FF2B5EF4-FFF2-40B4-BE49-F238E27FC236}">
                    <a16:creationId xmlns:a16="http://schemas.microsoft.com/office/drawing/2014/main" id="{7D9F2A34-E2A6-47C7-937E-DD05DF7FF6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4476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1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1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1" name="Freeform 77">
                <a:extLst>
                  <a:ext uri="{FF2B5EF4-FFF2-40B4-BE49-F238E27FC236}">
                    <a16:creationId xmlns:a16="http://schemas.microsoft.com/office/drawing/2014/main" id="{F072A51E-FD81-4E16-94FD-26C7645589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401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2" name="Freeform 78">
                <a:extLst>
                  <a:ext uri="{FF2B5EF4-FFF2-40B4-BE49-F238E27FC236}">
                    <a16:creationId xmlns:a16="http://schemas.microsoft.com/office/drawing/2014/main" id="{1FA00DDE-3AB5-4CD7-80A9-28A26F2FEC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448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3" name="Freeform 79">
                <a:extLst>
                  <a:ext uri="{FF2B5EF4-FFF2-40B4-BE49-F238E27FC236}">
                    <a16:creationId xmlns:a16="http://schemas.microsoft.com/office/drawing/2014/main" id="{2D3114E9-7A4A-4C0C-9CDD-7A265EF300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568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4" name="Freeform 80">
                <a:extLst>
                  <a:ext uri="{FF2B5EF4-FFF2-40B4-BE49-F238E27FC236}">
                    <a16:creationId xmlns:a16="http://schemas.microsoft.com/office/drawing/2014/main" id="{FBDC74AA-2682-43BF-831A-DE336C05B0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493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5" name="Freeform 81">
                <a:extLst>
                  <a:ext uri="{FF2B5EF4-FFF2-40B4-BE49-F238E27FC236}">
                    <a16:creationId xmlns:a16="http://schemas.microsoft.com/office/drawing/2014/main" id="{FE28D660-C164-4973-B8EC-8CE4ECAA03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957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6" name="Freeform 82">
                <a:extLst>
                  <a:ext uri="{FF2B5EF4-FFF2-40B4-BE49-F238E27FC236}">
                    <a16:creationId xmlns:a16="http://schemas.microsoft.com/office/drawing/2014/main" id="{EC5F5F55-4BBC-409B-85E7-19F36910A4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3867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7" name="Freeform 83">
                <a:extLst>
                  <a:ext uri="{FF2B5EF4-FFF2-40B4-BE49-F238E27FC236}">
                    <a16:creationId xmlns:a16="http://schemas.microsoft.com/office/drawing/2014/main" id="{4D49862A-2B05-4E0D-B916-549BC45DC9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8792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8" name="Freeform 84">
                <a:extLst>
                  <a:ext uri="{FF2B5EF4-FFF2-40B4-BE49-F238E27FC236}">
                    <a16:creationId xmlns:a16="http://schemas.microsoft.com/office/drawing/2014/main" id="{BECAFF6A-52A2-4BF7-922E-48F8CD2C74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87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9" name="Freeform 85">
                <a:extLst>
                  <a:ext uri="{FF2B5EF4-FFF2-40B4-BE49-F238E27FC236}">
                    <a16:creationId xmlns:a16="http://schemas.microsoft.com/office/drawing/2014/main" id="{40102A0B-5AD2-4518-AC39-E5B50A5856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8960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0" name="Freeform 86">
                <a:extLst>
                  <a:ext uri="{FF2B5EF4-FFF2-40B4-BE49-F238E27FC236}">
                    <a16:creationId xmlns:a16="http://schemas.microsoft.com/office/drawing/2014/main" id="{F6CD2702-DD8D-4A20-9C31-2103ACD124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388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7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1" name="Freeform 87">
                <a:extLst>
                  <a:ext uri="{FF2B5EF4-FFF2-40B4-BE49-F238E27FC236}">
                    <a16:creationId xmlns:a16="http://schemas.microsoft.com/office/drawing/2014/main" id="{1997EFCB-85D1-4317-9A34-8CCF507BD5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89688" y="971550"/>
                <a:ext cx="292100" cy="268288"/>
              </a:xfrm>
              <a:custGeom>
                <a:avLst/>
                <a:gdLst>
                  <a:gd name="T0" fmla="*/ 18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8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8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8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2" name="Freeform 88">
                <a:extLst>
                  <a:ext uri="{FF2B5EF4-FFF2-40B4-BE49-F238E27FC236}">
                    <a16:creationId xmlns:a16="http://schemas.microsoft.com/office/drawing/2014/main" id="{F8D6E79E-29C5-44C4-A417-2C8D005DB4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32588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3" name="Freeform 89">
                <a:extLst>
                  <a:ext uri="{FF2B5EF4-FFF2-40B4-BE49-F238E27FC236}">
                    <a16:creationId xmlns:a16="http://schemas.microsoft.com/office/drawing/2014/main" id="{0DCD2A92-DFB0-424B-8522-528DB02D6F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81838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0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4" name="Freeform 90">
                <a:extLst>
                  <a:ext uri="{FF2B5EF4-FFF2-40B4-BE49-F238E27FC236}">
                    <a16:creationId xmlns:a16="http://schemas.microsoft.com/office/drawing/2014/main" id="{29B9149B-E6A2-4ADD-A67D-BC676DEB82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326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5" name="Freeform 91">
                <a:extLst>
                  <a:ext uri="{FF2B5EF4-FFF2-40B4-BE49-F238E27FC236}">
                    <a16:creationId xmlns:a16="http://schemas.microsoft.com/office/drawing/2014/main" id="{8755CCA4-866F-4088-9FB9-916753A735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8351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9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6" name="Freeform 92">
                <a:extLst>
                  <a:ext uri="{FF2B5EF4-FFF2-40B4-BE49-F238E27FC236}">
                    <a16:creationId xmlns:a16="http://schemas.microsoft.com/office/drawing/2014/main" id="{AD1F940E-DDC2-4A11-8672-8ED97175FD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327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7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7" name="Freeform 93">
                <a:extLst>
                  <a:ext uri="{FF2B5EF4-FFF2-40B4-BE49-F238E27FC236}">
                    <a16:creationId xmlns:a16="http://schemas.microsoft.com/office/drawing/2014/main" id="{653512A7-E98B-4A44-9BE7-08C663B565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83600" y="971550"/>
                <a:ext cx="292100" cy="268288"/>
              </a:xfrm>
              <a:custGeom>
                <a:avLst/>
                <a:gdLst>
                  <a:gd name="T0" fmla="*/ 18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8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8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8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8" name="Freeform 94">
                <a:extLst>
                  <a:ext uri="{FF2B5EF4-FFF2-40B4-BE49-F238E27FC236}">
                    <a16:creationId xmlns:a16="http://schemas.microsoft.com/office/drawing/2014/main" id="{46F6FFB1-23A6-4FED-964F-6873BAB02E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26500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9" name="Freeform 95">
                <a:extLst>
                  <a:ext uri="{FF2B5EF4-FFF2-40B4-BE49-F238E27FC236}">
                    <a16:creationId xmlns:a16="http://schemas.microsoft.com/office/drawing/2014/main" id="{53DE28D0-D7B5-4B6C-8329-79426454E1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757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0" name="Freeform 96">
                <a:extLst>
                  <a:ext uri="{FF2B5EF4-FFF2-40B4-BE49-F238E27FC236}">
                    <a16:creationId xmlns:a16="http://schemas.microsoft.com/office/drawing/2014/main" id="{DBD35167-4D12-4E88-9E0C-E30100752C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2658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1" name="Freeform 97">
                <a:extLst>
                  <a:ext uri="{FF2B5EF4-FFF2-40B4-BE49-F238E27FC236}">
                    <a16:creationId xmlns:a16="http://schemas.microsoft.com/office/drawing/2014/main" id="{81AC05F6-3111-4FD7-9BE7-34C2877EEB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7742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2" name="Freeform 98">
                <a:extLst>
                  <a:ext uri="{FF2B5EF4-FFF2-40B4-BE49-F238E27FC236}">
                    <a16:creationId xmlns:a16="http://schemas.microsoft.com/office/drawing/2014/main" id="{4028EFDE-E0C5-4B8B-8850-C344CC1D51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266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3" name="Freeform 99">
                <a:extLst>
                  <a:ext uri="{FF2B5EF4-FFF2-40B4-BE49-F238E27FC236}">
                    <a16:creationId xmlns:a16="http://schemas.microsoft.com/office/drawing/2014/main" id="{F1F65277-B1F2-47C7-9BDA-41255C64DB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6957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4" name="Freeform 100">
                <a:extLst>
                  <a:ext uri="{FF2B5EF4-FFF2-40B4-BE49-F238E27FC236}">
                    <a16:creationId xmlns:a16="http://schemas.microsoft.com/office/drawing/2014/main" id="{0959C7AE-63DC-4141-BFA6-403C7DF420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2041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5" name="Freeform 101">
                <a:extLst>
                  <a:ext uri="{FF2B5EF4-FFF2-40B4-BE49-F238E27FC236}">
                    <a16:creationId xmlns:a16="http://schemas.microsoft.com/office/drawing/2014/main" id="{98E1D666-716D-4722-95FE-9B8E77B3C0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696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6" name="Oval 127">
                <a:extLst>
                  <a:ext uri="{FF2B5EF4-FFF2-40B4-BE49-F238E27FC236}">
                    <a16:creationId xmlns:a16="http://schemas.microsoft.com/office/drawing/2014/main" id="{A0DADA16-34CE-4C94-918B-ACE9AAEE68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93888" y="66675"/>
                <a:ext cx="82550" cy="8413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7" name="Oval 128">
                <a:extLst>
                  <a:ext uri="{FF2B5EF4-FFF2-40B4-BE49-F238E27FC236}">
                    <a16:creationId xmlns:a16="http://schemas.microsoft.com/office/drawing/2014/main" id="{72637EE5-33B0-4B33-8260-CCE0F66C9C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09763" y="84138"/>
                <a:ext cx="74613" cy="8413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8" name="Freeform 129">
                <a:extLst>
                  <a:ext uri="{FF2B5EF4-FFF2-40B4-BE49-F238E27FC236}">
                    <a16:creationId xmlns:a16="http://schemas.microsoft.com/office/drawing/2014/main" id="{DFA1D556-36FB-45DA-96CB-6C2A72A8C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4363" y="50800"/>
                <a:ext cx="92075" cy="117475"/>
              </a:xfrm>
              <a:custGeom>
                <a:avLst/>
                <a:gdLst>
                  <a:gd name="T0" fmla="*/ 10 w 11"/>
                  <a:gd name="T1" fmla="*/ 7 h 14"/>
                  <a:gd name="T2" fmla="*/ 5 w 11"/>
                  <a:gd name="T3" fmla="*/ 11 h 14"/>
                  <a:gd name="T4" fmla="*/ 2 w 11"/>
                  <a:gd name="T5" fmla="*/ 7 h 14"/>
                  <a:gd name="T6" fmla="*/ 6 w 11"/>
                  <a:gd name="T7" fmla="*/ 2 h 14"/>
                  <a:gd name="T8" fmla="*/ 10 w 11"/>
                  <a:gd name="T9" fmla="*/ 7 h 14"/>
                  <a:gd name="T10" fmla="*/ 11 w 11"/>
                  <a:gd name="T11" fmla="*/ 7 h 14"/>
                  <a:gd name="T12" fmla="*/ 1 w 11"/>
                  <a:gd name="T13" fmla="*/ 7 h 14"/>
                  <a:gd name="T14" fmla="*/ 11 w 11"/>
                  <a:gd name="T15" fmla="*/ 7 h 14"/>
                  <a:gd name="T16" fmla="*/ 10 w 11"/>
                  <a:gd name="T17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14">
                    <a:moveTo>
                      <a:pt x="10" y="7"/>
                    </a:moveTo>
                    <a:cubicBezTo>
                      <a:pt x="10" y="9"/>
                      <a:pt x="8" y="12"/>
                      <a:pt x="5" y="11"/>
                    </a:cubicBezTo>
                    <a:cubicBezTo>
                      <a:pt x="3" y="11"/>
                      <a:pt x="2" y="9"/>
                      <a:pt x="2" y="7"/>
                    </a:cubicBezTo>
                    <a:cubicBezTo>
                      <a:pt x="2" y="4"/>
                      <a:pt x="4" y="2"/>
                      <a:pt x="6" y="2"/>
                    </a:cubicBezTo>
                    <a:cubicBezTo>
                      <a:pt x="9" y="3"/>
                      <a:pt x="10" y="5"/>
                      <a:pt x="10" y="7"/>
                    </a:cubicBezTo>
                    <a:cubicBezTo>
                      <a:pt x="10" y="7"/>
                      <a:pt x="11" y="7"/>
                      <a:pt x="11" y="7"/>
                    </a:cubicBezTo>
                    <a:cubicBezTo>
                      <a:pt x="11" y="0"/>
                      <a:pt x="1" y="1"/>
                      <a:pt x="1" y="7"/>
                    </a:cubicBezTo>
                    <a:cubicBezTo>
                      <a:pt x="0" y="14"/>
                      <a:pt x="11" y="13"/>
                      <a:pt x="11" y="7"/>
                    </a:cubicBezTo>
                    <a:cubicBezTo>
                      <a:pt x="11" y="7"/>
                      <a:pt x="10" y="7"/>
                      <a:pt x="10" y="7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158" name="图片 2121">
              <a:extLst>
                <a:ext uri="{FF2B5EF4-FFF2-40B4-BE49-F238E27FC236}">
                  <a16:creationId xmlns:a16="http://schemas.microsoft.com/office/drawing/2014/main" id="{99DA5AFA-6879-4280-8878-CF62751B63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34093" y="3705726"/>
              <a:ext cx="10101948" cy="2562565"/>
            </a:xfrm>
            <a:prstGeom prst="rect">
              <a:avLst/>
            </a:prstGeom>
          </p:spPr>
        </p:pic>
      </p:grpSp>
      <p:pic>
        <p:nvPicPr>
          <p:cNvPr id="2125" name="图片 212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0237" y="4855821"/>
            <a:ext cx="3106737" cy="2071158"/>
          </a:xfrm>
          <a:prstGeom prst="rect">
            <a:avLst/>
          </a:prstGeom>
        </p:spPr>
      </p:pic>
      <p:sp>
        <p:nvSpPr>
          <p:cNvPr id="116" name="Speech Bubble: Oval 115">
            <a:extLst>
              <a:ext uri="{FF2B5EF4-FFF2-40B4-BE49-F238E27FC236}">
                <a16:creationId xmlns:a16="http://schemas.microsoft.com/office/drawing/2014/main" id="{80E4DF4C-0DF0-4BCC-9FEA-DE0245767ED4}"/>
              </a:ext>
            </a:extLst>
          </p:cNvPr>
          <p:cNvSpPr/>
          <p:nvPr/>
        </p:nvSpPr>
        <p:spPr>
          <a:xfrm>
            <a:off x="15133" y="2671778"/>
            <a:ext cx="2818150" cy="2298032"/>
          </a:xfrm>
          <a:prstGeom prst="wedgeEllipseCallout">
            <a:avLst>
              <a:gd name="adj1" fmla="val -14187"/>
              <a:gd name="adj2" fmla="val 67781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B8432533-2DA2-4972-B43E-EBCA011D8BF1}"/>
              </a:ext>
            </a:extLst>
          </p:cNvPr>
          <p:cNvSpPr txBox="1"/>
          <p:nvPr/>
        </p:nvSpPr>
        <p:spPr>
          <a:xfrm>
            <a:off x="214899" y="3081548"/>
            <a:ext cx="27825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131" name="Text Box 2">
            <a:extLst>
              <a:ext uri="{FF2B5EF4-FFF2-40B4-BE49-F238E27FC236}">
                <a16:creationId xmlns:a16="http://schemas.microsoft.com/office/drawing/2014/main" id="{E6A20CCA-076E-4B2E-853F-320C279E85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6499" y="815380"/>
            <a:ext cx="9228855" cy="38472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spcBef>
                <a:spcPts val="0"/>
              </a:spcBef>
              <a:buFont typeface="Wingdings" pitchFamily="2" charset="2"/>
              <a:buChar char="v"/>
              <a:defRPr/>
            </a:pPr>
            <a:r>
              <a:rPr lang="en-US" sz="2200" b="1" u="sng" dirty="0" err="1">
                <a:solidFill>
                  <a:srgbClr val="C00000"/>
                </a:solidFill>
                <a:cs typeface="Times New Roman" panose="02020603050405020304" pitchFamily="18" charset="0"/>
              </a:rPr>
              <a:t>Bài</a:t>
            </a:r>
            <a:r>
              <a:rPr lang="en-US" sz="2200" b="1" u="sng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2200" b="1" u="sng" dirty="0" err="1">
                <a:solidFill>
                  <a:srgbClr val="C00000"/>
                </a:solidFill>
                <a:cs typeface="Times New Roman" panose="02020603050405020304" pitchFamily="18" charset="0"/>
              </a:rPr>
              <a:t>tập</a:t>
            </a:r>
            <a:r>
              <a:rPr lang="en-US" sz="2200" b="1" u="sng" dirty="0">
                <a:solidFill>
                  <a:srgbClr val="C00000"/>
                </a:solidFill>
                <a:cs typeface="Times New Roman" panose="02020603050405020304" pitchFamily="18" charset="0"/>
              </a:rPr>
              <a:t> 1</a:t>
            </a:r>
            <a:r>
              <a:rPr lang="en-US" sz="2200" b="1" dirty="0">
                <a:solidFill>
                  <a:srgbClr val="C00000"/>
                </a:solidFill>
                <a:cs typeface="Times New Roman" panose="02020603050405020304" pitchFamily="18" charset="0"/>
              </a:rPr>
              <a:t>: </a:t>
            </a:r>
            <a:r>
              <a:rPr lang="en-US" sz="22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Đọc</a:t>
            </a:r>
            <a:r>
              <a:rPr lang="en-US" sz="2200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mẩu</a:t>
            </a:r>
            <a:r>
              <a:rPr lang="en-US" sz="2200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chuyện</a:t>
            </a:r>
            <a:r>
              <a:rPr lang="en-US" sz="2200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vui</a:t>
            </a:r>
            <a:r>
              <a:rPr lang="en-US" sz="2200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sau</a:t>
            </a:r>
            <a:r>
              <a:rPr lang="en-US" sz="2200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và</a:t>
            </a:r>
            <a:r>
              <a:rPr lang="en-US" sz="2200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thực</a:t>
            </a:r>
            <a:r>
              <a:rPr lang="en-US" sz="2200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hiện</a:t>
            </a:r>
            <a:r>
              <a:rPr lang="en-US" sz="2200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nhiệm</a:t>
            </a:r>
            <a:r>
              <a:rPr lang="en-US" sz="2200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vụ</a:t>
            </a:r>
            <a:r>
              <a:rPr lang="en-US" sz="2200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nêu</a:t>
            </a:r>
            <a:r>
              <a:rPr lang="en-US" sz="2200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bên</a:t>
            </a:r>
            <a:r>
              <a:rPr lang="en-US" sz="2200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dưới</a:t>
            </a:r>
            <a:r>
              <a:rPr lang="en-US" sz="2200" b="1" dirty="0">
                <a:solidFill>
                  <a:srgbClr val="C00000"/>
                </a:solidFill>
                <a:cs typeface="Times New Roman" panose="02020603050405020304" pitchFamily="18" charset="0"/>
              </a:rPr>
              <a:t>:</a:t>
            </a:r>
          </a:p>
          <a:p>
            <a:pPr marL="0" indent="0" algn="just">
              <a:spcBef>
                <a:spcPts val="0"/>
              </a:spcBef>
              <a:defRPr/>
            </a:pPr>
            <a:r>
              <a:rPr lang="en-US" sz="2200" dirty="0">
                <a:solidFill>
                  <a:srgbClr val="C00000"/>
                </a:solidFill>
                <a:cs typeface="Times New Roman" panose="02020603050405020304" pitchFamily="18" charset="0"/>
              </a:rPr>
              <a:t>                                                  </a:t>
            </a:r>
            <a:r>
              <a:rPr lang="en-US" sz="2400" dirty="0">
                <a:solidFill>
                  <a:srgbClr val="C00000"/>
                </a:solidFill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Nghĩa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cũng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”</a:t>
            </a:r>
          </a:p>
          <a:p>
            <a:pPr marL="0" indent="0" algn="just">
              <a:spcBef>
                <a:spcPts val="0"/>
              </a:spcBef>
              <a:defRPr/>
            </a:pP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Cô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giáo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phàn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nàn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với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mẹ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một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học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sinh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:</a:t>
            </a:r>
          </a:p>
          <a:p>
            <a:pPr marL="0" indent="0" algn="just">
              <a:spcBef>
                <a:spcPts val="0"/>
              </a:spcBef>
              <a:buFontTx/>
              <a:buChar char="-"/>
              <a:defRPr/>
            </a:pP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Cháu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nhà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chị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hôm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nay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cóp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bài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kiểm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tra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bạn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spcBef>
                <a:spcPts val="0"/>
              </a:spcBef>
              <a:buFontTx/>
              <a:buChar char="-"/>
              <a:defRPr/>
            </a:pP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Thế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thì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đáng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buồn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quá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!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Nhưng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vì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sao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cô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biết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cháu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đã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cóp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bài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bạn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ạ?</a:t>
            </a:r>
          </a:p>
          <a:p>
            <a:pPr marL="0" indent="0" algn="just">
              <a:spcBef>
                <a:spcPts val="0"/>
              </a:spcBef>
              <a:buFontTx/>
              <a:buChar char="-"/>
              <a:defRPr/>
            </a:pP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Thưa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chị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bài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cháu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bạn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ngồi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cạnh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cháu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những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lỗi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giống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hệt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nhau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spcBef>
                <a:spcPts val="0"/>
              </a:spcBef>
              <a:defRPr/>
            </a:pP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Bà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mẹ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thắc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mắc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:</a:t>
            </a:r>
          </a:p>
          <a:p>
            <a:pPr marL="0" indent="0" algn="just">
              <a:spcBef>
                <a:spcPts val="0"/>
              </a:spcBef>
              <a:buFontTx/>
              <a:buChar char="-"/>
              <a:defRPr/>
            </a:pP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Nhưng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cũng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thể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là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bạn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cháu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cóp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bài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cháu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?</a:t>
            </a:r>
          </a:p>
          <a:p>
            <a:pPr marL="0" indent="0" algn="just">
              <a:spcBef>
                <a:spcPts val="0"/>
              </a:spcBef>
              <a:buFontTx/>
              <a:buChar char="-"/>
              <a:defRPr/>
            </a:pP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Không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đâu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!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Đề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bài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như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thế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này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: “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Em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hãy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cho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biết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đại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từ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là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gì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.”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Bạn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cháu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trả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lời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: “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Em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không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biết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.”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Còn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cháu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thì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viết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: “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Em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cũng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không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biết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”.</a:t>
            </a:r>
          </a:p>
          <a:p>
            <a:pPr marL="0" indent="0" algn="just">
              <a:spcBef>
                <a:spcPts val="0"/>
              </a:spcBef>
              <a:defRPr/>
            </a:pPr>
            <a:r>
              <a:rPr lang="en-US" sz="2200" dirty="0">
                <a:solidFill>
                  <a:srgbClr val="C00000"/>
                </a:solidFill>
                <a:cs typeface="Times New Roman" panose="02020603050405020304" pitchFamily="18" charset="0"/>
              </a:rPr>
              <a:t>                                                                      </a:t>
            </a:r>
            <a:r>
              <a:rPr lang="en-US" sz="2200" i="1" dirty="0" err="1">
                <a:solidFill>
                  <a:schemeClr val="accent4">
                    <a:lumMod val="75000"/>
                  </a:schemeClr>
                </a:solidFill>
                <a:cs typeface="Times New Roman" panose="02020603050405020304" pitchFamily="18" charset="0"/>
              </a:rPr>
              <a:t>Trần</a:t>
            </a:r>
            <a:r>
              <a:rPr lang="en-US" sz="2200" i="1" dirty="0">
                <a:solidFill>
                  <a:schemeClr val="accent4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chemeClr val="accent4">
                    <a:lumMod val="75000"/>
                  </a:schemeClr>
                </a:solidFill>
                <a:cs typeface="Times New Roman" panose="02020603050405020304" pitchFamily="18" charset="0"/>
              </a:rPr>
              <a:t>Mạnh</a:t>
            </a:r>
            <a:r>
              <a:rPr lang="en-US" sz="2200" i="1" dirty="0">
                <a:solidFill>
                  <a:schemeClr val="accent4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chemeClr val="accent4">
                    <a:lumMod val="75000"/>
                  </a:schemeClr>
                </a:solidFill>
                <a:cs typeface="Times New Roman" panose="02020603050405020304" pitchFamily="18" charset="0"/>
              </a:rPr>
              <a:t>Thường</a:t>
            </a:r>
            <a:r>
              <a:rPr lang="en-US" sz="2200" i="1" dirty="0">
                <a:solidFill>
                  <a:schemeClr val="accent4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chemeClr val="accent4">
                    <a:lumMod val="75000"/>
                  </a:schemeClr>
                </a:solidFill>
                <a:cs typeface="Times New Roman" panose="02020603050405020304" pitchFamily="18" charset="0"/>
              </a:rPr>
              <a:t>sưu</a:t>
            </a:r>
            <a:r>
              <a:rPr lang="en-US" sz="2200" i="1" dirty="0">
                <a:solidFill>
                  <a:schemeClr val="accent4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chemeClr val="accent4">
                    <a:lumMod val="75000"/>
                  </a:schemeClr>
                </a:solidFill>
                <a:cs typeface="Times New Roman" panose="02020603050405020304" pitchFamily="18" charset="0"/>
              </a:rPr>
              <a:t>tầm</a:t>
            </a:r>
            <a:r>
              <a:rPr lang="en-US" sz="2200" i="1" dirty="0">
                <a:solidFill>
                  <a:schemeClr val="accent4">
                    <a:lumMod val="75000"/>
                  </a:schemeClr>
                </a:solidFill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99606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4" name="组合 2123"/>
          <p:cNvGrpSpPr/>
          <p:nvPr/>
        </p:nvGrpSpPr>
        <p:grpSpPr>
          <a:xfrm>
            <a:off x="-7938" y="-109538"/>
            <a:ext cx="11843979" cy="6377829"/>
            <a:chOff x="-7938" y="-109538"/>
            <a:chExt cx="11843979" cy="6377829"/>
          </a:xfrm>
        </p:grpSpPr>
        <p:pic>
          <p:nvPicPr>
            <p:cNvPr id="2123" name="图片 2122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05769" y="864432"/>
              <a:ext cx="10101948" cy="952336"/>
            </a:xfrm>
            <a:prstGeom prst="rect">
              <a:avLst/>
            </a:prstGeom>
          </p:spPr>
        </p:pic>
        <p:pic>
          <p:nvPicPr>
            <p:cNvPr id="148" name="图片 147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27309" y="838200"/>
              <a:ext cx="10101948" cy="2867526"/>
            </a:xfrm>
            <a:prstGeom prst="rect">
              <a:avLst/>
            </a:prstGeom>
          </p:spPr>
        </p:pic>
        <p:sp>
          <p:nvSpPr>
            <p:cNvPr id="2066" name="Oval 103"/>
            <p:cNvSpPr>
              <a:spLocks noChangeArrowheads="1"/>
            </p:cNvSpPr>
            <p:nvPr/>
          </p:nvSpPr>
          <p:spPr bwMode="auto">
            <a:xfrm>
              <a:off x="7938" y="796925"/>
              <a:ext cx="1317625" cy="13239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67" name="Oval 104"/>
            <p:cNvSpPr>
              <a:spLocks noChangeArrowheads="1"/>
            </p:cNvSpPr>
            <p:nvPr/>
          </p:nvSpPr>
          <p:spPr bwMode="auto">
            <a:xfrm>
              <a:off x="82550" y="871538"/>
              <a:ext cx="1319213" cy="1316038"/>
            </a:xfrm>
            <a:prstGeom prst="ellipse">
              <a:avLst/>
            </a:prstGeom>
            <a:solidFill>
              <a:srgbClr val="CBE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68" name="Freeform 105"/>
            <p:cNvSpPr>
              <a:spLocks/>
            </p:cNvSpPr>
            <p:nvPr/>
          </p:nvSpPr>
          <p:spPr bwMode="auto">
            <a:xfrm>
              <a:off x="-7938" y="738188"/>
              <a:ext cx="1343025" cy="1441450"/>
            </a:xfrm>
            <a:custGeom>
              <a:avLst/>
              <a:gdLst>
                <a:gd name="T0" fmla="*/ 159 w 161"/>
                <a:gd name="T1" fmla="*/ 86 h 172"/>
                <a:gd name="T2" fmla="*/ 66 w 161"/>
                <a:gd name="T3" fmla="*/ 163 h 172"/>
                <a:gd name="T4" fmla="*/ 3 w 161"/>
                <a:gd name="T5" fmla="*/ 86 h 172"/>
                <a:gd name="T6" fmla="*/ 96 w 161"/>
                <a:gd name="T7" fmla="*/ 9 h 172"/>
                <a:gd name="T8" fmla="*/ 159 w 161"/>
                <a:gd name="T9" fmla="*/ 86 h 172"/>
                <a:gd name="T10" fmla="*/ 160 w 161"/>
                <a:gd name="T11" fmla="*/ 86 h 172"/>
                <a:gd name="T12" fmla="*/ 66 w 161"/>
                <a:gd name="T13" fmla="*/ 8 h 172"/>
                <a:gd name="T14" fmla="*/ 2 w 161"/>
                <a:gd name="T15" fmla="*/ 86 h 172"/>
                <a:gd name="T16" fmla="*/ 97 w 161"/>
                <a:gd name="T17" fmla="*/ 163 h 172"/>
                <a:gd name="T18" fmla="*/ 160 w 161"/>
                <a:gd name="T19" fmla="*/ 86 h 172"/>
                <a:gd name="T20" fmla="*/ 159 w 161"/>
                <a:gd name="T21" fmla="*/ 86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1" h="172">
                  <a:moveTo>
                    <a:pt x="159" y="86"/>
                  </a:moveTo>
                  <a:cubicBezTo>
                    <a:pt x="158" y="135"/>
                    <a:pt x="117" y="172"/>
                    <a:pt x="66" y="163"/>
                  </a:cubicBezTo>
                  <a:cubicBezTo>
                    <a:pt x="29" y="157"/>
                    <a:pt x="4" y="122"/>
                    <a:pt x="3" y="86"/>
                  </a:cubicBezTo>
                  <a:cubicBezTo>
                    <a:pt x="1" y="37"/>
                    <a:pt x="49" y="1"/>
                    <a:pt x="96" y="9"/>
                  </a:cubicBezTo>
                  <a:cubicBezTo>
                    <a:pt x="134" y="15"/>
                    <a:pt x="158" y="50"/>
                    <a:pt x="159" y="86"/>
                  </a:cubicBezTo>
                  <a:cubicBezTo>
                    <a:pt x="159" y="86"/>
                    <a:pt x="161" y="86"/>
                    <a:pt x="160" y="86"/>
                  </a:cubicBezTo>
                  <a:cubicBezTo>
                    <a:pt x="159" y="35"/>
                    <a:pt x="115" y="0"/>
                    <a:pt x="66" y="8"/>
                  </a:cubicBezTo>
                  <a:cubicBezTo>
                    <a:pt x="28" y="15"/>
                    <a:pt x="3" y="49"/>
                    <a:pt x="2" y="86"/>
                  </a:cubicBezTo>
                  <a:cubicBezTo>
                    <a:pt x="0" y="137"/>
                    <a:pt x="50" y="171"/>
                    <a:pt x="97" y="163"/>
                  </a:cubicBezTo>
                  <a:cubicBezTo>
                    <a:pt x="134" y="157"/>
                    <a:pt x="159" y="122"/>
                    <a:pt x="160" y="86"/>
                  </a:cubicBezTo>
                  <a:cubicBezTo>
                    <a:pt x="160" y="86"/>
                    <a:pt x="159" y="86"/>
                    <a:pt x="159" y="86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69" name="Freeform 106"/>
            <p:cNvSpPr>
              <a:spLocks/>
            </p:cNvSpPr>
            <p:nvPr/>
          </p:nvSpPr>
          <p:spPr bwMode="auto">
            <a:xfrm>
              <a:off x="125413" y="981075"/>
              <a:ext cx="441325" cy="787400"/>
            </a:xfrm>
            <a:custGeom>
              <a:avLst/>
              <a:gdLst>
                <a:gd name="T0" fmla="*/ 2 w 53"/>
                <a:gd name="T1" fmla="*/ 74 h 94"/>
                <a:gd name="T2" fmla="*/ 1 w 53"/>
                <a:gd name="T3" fmla="*/ 55 h 94"/>
                <a:gd name="T4" fmla="*/ 14 w 53"/>
                <a:gd name="T5" fmla="*/ 20 h 94"/>
                <a:gd name="T6" fmla="*/ 33 w 53"/>
                <a:gd name="T7" fmla="*/ 5 h 94"/>
                <a:gd name="T8" fmla="*/ 51 w 53"/>
                <a:gd name="T9" fmla="*/ 5 h 94"/>
                <a:gd name="T10" fmla="*/ 44 w 53"/>
                <a:gd name="T11" fmla="*/ 18 h 94"/>
                <a:gd name="T12" fmla="*/ 34 w 53"/>
                <a:gd name="T13" fmla="*/ 25 h 94"/>
                <a:gd name="T14" fmla="*/ 19 w 53"/>
                <a:gd name="T15" fmla="*/ 49 h 94"/>
                <a:gd name="T16" fmla="*/ 20 w 53"/>
                <a:gd name="T17" fmla="*/ 74 h 94"/>
                <a:gd name="T18" fmla="*/ 20 w 53"/>
                <a:gd name="T19" fmla="*/ 92 h 94"/>
                <a:gd name="T20" fmla="*/ 6 w 53"/>
                <a:gd name="T21" fmla="*/ 84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1" y="67"/>
                    <a:pt x="0" y="60"/>
                    <a:pt x="1" y="55"/>
                  </a:cubicBezTo>
                  <a:cubicBezTo>
                    <a:pt x="2" y="43"/>
                    <a:pt x="6" y="28"/>
                    <a:pt x="14" y="20"/>
                  </a:cubicBezTo>
                  <a:cubicBezTo>
                    <a:pt x="20" y="14"/>
                    <a:pt x="26" y="9"/>
                    <a:pt x="33" y="5"/>
                  </a:cubicBezTo>
                  <a:cubicBezTo>
                    <a:pt x="38" y="3"/>
                    <a:pt x="47" y="0"/>
                    <a:pt x="51" y="5"/>
                  </a:cubicBezTo>
                  <a:cubicBezTo>
                    <a:pt x="53" y="9"/>
                    <a:pt x="46" y="16"/>
                    <a:pt x="44" y="18"/>
                  </a:cubicBezTo>
                  <a:cubicBezTo>
                    <a:pt x="41" y="21"/>
                    <a:pt x="37" y="23"/>
                    <a:pt x="34" y="25"/>
                  </a:cubicBezTo>
                  <a:cubicBezTo>
                    <a:pt x="26" y="31"/>
                    <a:pt x="21" y="39"/>
                    <a:pt x="19" y="49"/>
                  </a:cubicBezTo>
                  <a:cubicBezTo>
                    <a:pt x="17" y="57"/>
                    <a:pt x="18" y="66"/>
                    <a:pt x="20" y="74"/>
                  </a:cubicBezTo>
                  <a:cubicBezTo>
                    <a:pt x="21" y="77"/>
                    <a:pt x="25" y="90"/>
                    <a:pt x="20" y="92"/>
                  </a:cubicBezTo>
                  <a:cubicBezTo>
                    <a:pt x="15" y="94"/>
                    <a:pt x="8" y="87"/>
                    <a:pt x="6" y="84"/>
                  </a:cubicBezTo>
                  <a:cubicBezTo>
                    <a:pt x="5" y="81"/>
                    <a:pt x="3" y="77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70" name="Freeform 107"/>
            <p:cNvSpPr>
              <a:spLocks/>
            </p:cNvSpPr>
            <p:nvPr/>
          </p:nvSpPr>
          <p:spPr bwMode="auto">
            <a:xfrm>
              <a:off x="166688" y="1022350"/>
              <a:ext cx="441325" cy="788988"/>
            </a:xfrm>
            <a:custGeom>
              <a:avLst/>
              <a:gdLst>
                <a:gd name="T0" fmla="*/ 2 w 53"/>
                <a:gd name="T1" fmla="*/ 74 h 94"/>
                <a:gd name="T2" fmla="*/ 0 w 53"/>
                <a:gd name="T3" fmla="*/ 55 h 94"/>
                <a:gd name="T4" fmla="*/ 14 w 53"/>
                <a:gd name="T5" fmla="*/ 20 h 94"/>
                <a:gd name="T6" fmla="*/ 32 w 53"/>
                <a:gd name="T7" fmla="*/ 6 h 94"/>
                <a:gd name="T8" fmla="*/ 50 w 53"/>
                <a:gd name="T9" fmla="*/ 6 h 94"/>
                <a:gd name="T10" fmla="*/ 43 w 53"/>
                <a:gd name="T11" fmla="*/ 18 h 94"/>
                <a:gd name="T12" fmla="*/ 34 w 53"/>
                <a:gd name="T13" fmla="*/ 26 h 94"/>
                <a:gd name="T14" fmla="*/ 18 w 53"/>
                <a:gd name="T15" fmla="*/ 49 h 94"/>
                <a:gd name="T16" fmla="*/ 19 w 53"/>
                <a:gd name="T17" fmla="*/ 74 h 94"/>
                <a:gd name="T18" fmla="*/ 19 w 53"/>
                <a:gd name="T19" fmla="*/ 93 h 94"/>
                <a:gd name="T20" fmla="*/ 6 w 53"/>
                <a:gd name="T21" fmla="*/ 85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0" y="68"/>
                    <a:pt x="0" y="61"/>
                    <a:pt x="0" y="55"/>
                  </a:cubicBezTo>
                  <a:cubicBezTo>
                    <a:pt x="1" y="43"/>
                    <a:pt x="6" y="29"/>
                    <a:pt x="14" y="20"/>
                  </a:cubicBezTo>
                  <a:cubicBezTo>
                    <a:pt x="19" y="15"/>
                    <a:pt x="25" y="9"/>
                    <a:pt x="32" y="6"/>
                  </a:cubicBezTo>
                  <a:cubicBezTo>
                    <a:pt x="37" y="4"/>
                    <a:pt x="47" y="0"/>
                    <a:pt x="50" y="6"/>
                  </a:cubicBezTo>
                  <a:cubicBezTo>
                    <a:pt x="53" y="9"/>
                    <a:pt x="45" y="17"/>
                    <a:pt x="43" y="18"/>
                  </a:cubicBezTo>
                  <a:cubicBezTo>
                    <a:pt x="40" y="21"/>
                    <a:pt x="37" y="23"/>
                    <a:pt x="34" y="26"/>
                  </a:cubicBezTo>
                  <a:cubicBezTo>
                    <a:pt x="26" y="32"/>
                    <a:pt x="21" y="40"/>
                    <a:pt x="18" y="49"/>
                  </a:cubicBezTo>
                  <a:cubicBezTo>
                    <a:pt x="16" y="58"/>
                    <a:pt x="17" y="66"/>
                    <a:pt x="19" y="74"/>
                  </a:cubicBezTo>
                  <a:cubicBezTo>
                    <a:pt x="20" y="78"/>
                    <a:pt x="24" y="91"/>
                    <a:pt x="19" y="93"/>
                  </a:cubicBezTo>
                  <a:cubicBezTo>
                    <a:pt x="14" y="94"/>
                    <a:pt x="8" y="88"/>
                    <a:pt x="6" y="85"/>
                  </a:cubicBezTo>
                  <a:cubicBezTo>
                    <a:pt x="4" y="82"/>
                    <a:pt x="3" y="78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71" name="Freeform 108"/>
            <p:cNvSpPr>
              <a:spLocks/>
            </p:cNvSpPr>
            <p:nvPr/>
          </p:nvSpPr>
          <p:spPr bwMode="auto">
            <a:xfrm>
              <a:off x="92075" y="938213"/>
              <a:ext cx="508000" cy="863600"/>
            </a:xfrm>
            <a:custGeom>
              <a:avLst/>
              <a:gdLst>
                <a:gd name="T0" fmla="*/ 7 w 61"/>
                <a:gd name="T1" fmla="*/ 79 h 103"/>
                <a:gd name="T2" fmla="*/ 13 w 61"/>
                <a:gd name="T3" fmla="*/ 32 h 103"/>
                <a:gd name="T4" fmla="*/ 54 w 61"/>
                <a:gd name="T5" fmla="*/ 11 h 103"/>
                <a:gd name="T6" fmla="*/ 37 w 61"/>
                <a:gd name="T7" fmla="*/ 30 h 103"/>
                <a:gd name="T8" fmla="*/ 22 w 61"/>
                <a:gd name="T9" fmla="*/ 73 h 103"/>
                <a:gd name="T10" fmla="*/ 26 w 61"/>
                <a:gd name="T11" fmla="*/ 90 h 103"/>
                <a:gd name="T12" fmla="*/ 13 w 61"/>
                <a:gd name="T13" fmla="*/ 92 h 103"/>
                <a:gd name="T14" fmla="*/ 7 w 61"/>
                <a:gd name="T15" fmla="*/ 79 h 103"/>
                <a:gd name="T16" fmla="*/ 6 w 61"/>
                <a:gd name="T17" fmla="*/ 79 h 103"/>
                <a:gd name="T18" fmla="*/ 26 w 61"/>
                <a:gd name="T19" fmla="*/ 96 h 103"/>
                <a:gd name="T20" fmla="*/ 22 w 61"/>
                <a:gd name="T21" fmla="*/ 66 h 103"/>
                <a:gd name="T22" fmla="*/ 50 w 61"/>
                <a:gd name="T23" fmla="*/ 21 h 103"/>
                <a:gd name="T24" fmla="*/ 40 w 61"/>
                <a:gd name="T25" fmla="*/ 9 h 103"/>
                <a:gd name="T26" fmla="*/ 6 w 61"/>
                <a:gd name="T27" fmla="*/ 79 h 103"/>
                <a:gd name="T28" fmla="*/ 7 w 61"/>
                <a:gd name="T29" fmla="*/ 7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1" h="103">
                  <a:moveTo>
                    <a:pt x="7" y="79"/>
                  </a:moveTo>
                  <a:cubicBezTo>
                    <a:pt x="4" y="62"/>
                    <a:pt x="6" y="47"/>
                    <a:pt x="13" y="32"/>
                  </a:cubicBezTo>
                  <a:cubicBezTo>
                    <a:pt x="18" y="23"/>
                    <a:pt x="42" y="0"/>
                    <a:pt x="54" y="11"/>
                  </a:cubicBezTo>
                  <a:cubicBezTo>
                    <a:pt x="60" y="15"/>
                    <a:pt x="40" y="29"/>
                    <a:pt x="37" y="30"/>
                  </a:cubicBezTo>
                  <a:cubicBezTo>
                    <a:pt x="24" y="41"/>
                    <a:pt x="20" y="57"/>
                    <a:pt x="22" y="73"/>
                  </a:cubicBezTo>
                  <a:cubicBezTo>
                    <a:pt x="23" y="79"/>
                    <a:pt x="25" y="84"/>
                    <a:pt x="26" y="90"/>
                  </a:cubicBezTo>
                  <a:cubicBezTo>
                    <a:pt x="26" y="98"/>
                    <a:pt x="17" y="95"/>
                    <a:pt x="13" y="92"/>
                  </a:cubicBezTo>
                  <a:cubicBezTo>
                    <a:pt x="10" y="89"/>
                    <a:pt x="8" y="83"/>
                    <a:pt x="7" y="79"/>
                  </a:cubicBezTo>
                  <a:cubicBezTo>
                    <a:pt x="7" y="78"/>
                    <a:pt x="6" y="79"/>
                    <a:pt x="6" y="79"/>
                  </a:cubicBezTo>
                  <a:cubicBezTo>
                    <a:pt x="8" y="86"/>
                    <a:pt x="16" y="103"/>
                    <a:pt x="26" y="96"/>
                  </a:cubicBezTo>
                  <a:cubicBezTo>
                    <a:pt x="30" y="92"/>
                    <a:pt x="23" y="70"/>
                    <a:pt x="22" y="66"/>
                  </a:cubicBezTo>
                  <a:cubicBezTo>
                    <a:pt x="19" y="44"/>
                    <a:pt x="37" y="34"/>
                    <a:pt x="50" y="21"/>
                  </a:cubicBezTo>
                  <a:cubicBezTo>
                    <a:pt x="61" y="10"/>
                    <a:pt x="50" y="4"/>
                    <a:pt x="40" y="9"/>
                  </a:cubicBezTo>
                  <a:cubicBezTo>
                    <a:pt x="12" y="21"/>
                    <a:pt x="0" y="50"/>
                    <a:pt x="6" y="79"/>
                  </a:cubicBezTo>
                  <a:cubicBezTo>
                    <a:pt x="6" y="79"/>
                    <a:pt x="7" y="79"/>
                    <a:pt x="7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72" name="Oval 109"/>
            <p:cNvSpPr>
              <a:spLocks noChangeArrowheads="1"/>
            </p:cNvSpPr>
            <p:nvPr/>
          </p:nvSpPr>
          <p:spPr bwMode="auto">
            <a:xfrm>
              <a:off x="684213" y="922338"/>
              <a:ext cx="149225" cy="1508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73" name="Oval 110"/>
            <p:cNvSpPr>
              <a:spLocks noChangeArrowheads="1"/>
            </p:cNvSpPr>
            <p:nvPr/>
          </p:nvSpPr>
          <p:spPr bwMode="auto">
            <a:xfrm>
              <a:off x="708025" y="963613"/>
              <a:ext cx="142875" cy="142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74" name="Freeform 111"/>
            <p:cNvSpPr>
              <a:spLocks/>
            </p:cNvSpPr>
            <p:nvPr/>
          </p:nvSpPr>
          <p:spPr bwMode="auto">
            <a:xfrm>
              <a:off x="674688" y="896938"/>
              <a:ext cx="168275" cy="201613"/>
            </a:xfrm>
            <a:custGeom>
              <a:avLst/>
              <a:gdLst>
                <a:gd name="T0" fmla="*/ 18 w 20"/>
                <a:gd name="T1" fmla="*/ 12 h 24"/>
                <a:gd name="T2" fmla="*/ 9 w 20"/>
                <a:gd name="T3" fmla="*/ 21 h 24"/>
                <a:gd name="T4" fmla="*/ 2 w 20"/>
                <a:gd name="T5" fmla="*/ 12 h 24"/>
                <a:gd name="T6" fmla="*/ 12 w 20"/>
                <a:gd name="T7" fmla="*/ 4 h 24"/>
                <a:gd name="T8" fmla="*/ 18 w 20"/>
                <a:gd name="T9" fmla="*/ 12 h 24"/>
                <a:gd name="T10" fmla="*/ 20 w 20"/>
                <a:gd name="T11" fmla="*/ 12 h 24"/>
                <a:gd name="T12" fmla="*/ 1 w 20"/>
                <a:gd name="T13" fmla="*/ 12 h 24"/>
                <a:gd name="T14" fmla="*/ 20 w 20"/>
                <a:gd name="T15" fmla="*/ 12 h 24"/>
                <a:gd name="T16" fmla="*/ 18 w 20"/>
                <a:gd name="T17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24">
                  <a:moveTo>
                    <a:pt x="18" y="12"/>
                  </a:moveTo>
                  <a:cubicBezTo>
                    <a:pt x="18" y="17"/>
                    <a:pt x="14" y="22"/>
                    <a:pt x="9" y="21"/>
                  </a:cubicBezTo>
                  <a:cubicBezTo>
                    <a:pt x="5" y="20"/>
                    <a:pt x="2" y="16"/>
                    <a:pt x="2" y="12"/>
                  </a:cubicBezTo>
                  <a:cubicBezTo>
                    <a:pt x="2" y="7"/>
                    <a:pt x="7" y="3"/>
                    <a:pt x="12" y="4"/>
                  </a:cubicBezTo>
                  <a:cubicBezTo>
                    <a:pt x="16" y="5"/>
                    <a:pt x="18" y="8"/>
                    <a:pt x="18" y="12"/>
                  </a:cubicBezTo>
                  <a:cubicBezTo>
                    <a:pt x="18" y="12"/>
                    <a:pt x="20" y="12"/>
                    <a:pt x="20" y="12"/>
                  </a:cubicBezTo>
                  <a:cubicBezTo>
                    <a:pt x="19" y="0"/>
                    <a:pt x="1" y="1"/>
                    <a:pt x="1" y="12"/>
                  </a:cubicBezTo>
                  <a:cubicBezTo>
                    <a:pt x="0" y="24"/>
                    <a:pt x="19" y="23"/>
                    <a:pt x="20" y="12"/>
                  </a:cubicBezTo>
                  <a:cubicBezTo>
                    <a:pt x="20" y="12"/>
                    <a:pt x="18" y="12"/>
                    <a:pt x="18" y="1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75" name="Oval 112"/>
            <p:cNvSpPr>
              <a:spLocks noChangeArrowheads="1"/>
            </p:cNvSpPr>
            <p:nvPr/>
          </p:nvSpPr>
          <p:spPr bwMode="auto">
            <a:xfrm>
              <a:off x="1201738" y="2430463"/>
              <a:ext cx="1008063" cy="10144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76" name="Oval 113"/>
            <p:cNvSpPr>
              <a:spLocks noChangeArrowheads="1"/>
            </p:cNvSpPr>
            <p:nvPr/>
          </p:nvSpPr>
          <p:spPr bwMode="auto">
            <a:xfrm>
              <a:off x="1258888" y="2489200"/>
              <a:ext cx="1001713" cy="1006475"/>
            </a:xfrm>
            <a:prstGeom prst="ellipse">
              <a:avLst/>
            </a:prstGeom>
            <a:solidFill>
              <a:srgbClr val="A8CA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77" name="Freeform 114"/>
            <p:cNvSpPr>
              <a:spLocks/>
            </p:cNvSpPr>
            <p:nvPr/>
          </p:nvSpPr>
          <p:spPr bwMode="auto">
            <a:xfrm>
              <a:off x="1184275" y="2271713"/>
              <a:ext cx="1025525" cy="1223963"/>
            </a:xfrm>
            <a:custGeom>
              <a:avLst/>
              <a:gdLst>
                <a:gd name="T0" fmla="*/ 122 w 123"/>
                <a:gd name="T1" fmla="*/ 79 h 146"/>
                <a:gd name="T2" fmla="*/ 52 w 123"/>
                <a:gd name="T3" fmla="*/ 138 h 146"/>
                <a:gd name="T4" fmla="*/ 3 w 123"/>
                <a:gd name="T5" fmla="*/ 79 h 146"/>
                <a:gd name="T6" fmla="*/ 73 w 123"/>
                <a:gd name="T7" fmla="*/ 20 h 146"/>
                <a:gd name="T8" fmla="*/ 122 w 123"/>
                <a:gd name="T9" fmla="*/ 79 h 146"/>
                <a:gd name="T10" fmla="*/ 123 w 123"/>
                <a:gd name="T11" fmla="*/ 79 h 146"/>
                <a:gd name="T12" fmla="*/ 2 w 123"/>
                <a:gd name="T13" fmla="*/ 79 h 146"/>
                <a:gd name="T14" fmla="*/ 73 w 123"/>
                <a:gd name="T15" fmla="*/ 139 h 146"/>
                <a:gd name="T16" fmla="*/ 123 w 123"/>
                <a:gd name="T17" fmla="*/ 79 h 146"/>
                <a:gd name="T18" fmla="*/ 122 w 123"/>
                <a:gd name="T19" fmla="*/ 79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3" h="146">
                  <a:moveTo>
                    <a:pt x="122" y="79"/>
                  </a:moveTo>
                  <a:cubicBezTo>
                    <a:pt x="120" y="116"/>
                    <a:pt x="91" y="144"/>
                    <a:pt x="52" y="138"/>
                  </a:cubicBezTo>
                  <a:cubicBezTo>
                    <a:pt x="23" y="134"/>
                    <a:pt x="4" y="107"/>
                    <a:pt x="3" y="79"/>
                  </a:cubicBezTo>
                  <a:cubicBezTo>
                    <a:pt x="1" y="42"/>
                    <a:pt x="37" y="15"/>
                    <a:pt x="73" y="20"/>
                  </a:cubicBezTo>
                  <a:cubicBezTo>
                    <a:pt x="102" y="24"/>
                    <a:pt x="121" y="52"/>
                    <a:pt x="122" y="79"/>
                  </a:cubicBezTo>
                  <a:cubicBezTo>
                    <a:pt x="122" y="79"/>
                    <a:pt x="123" y="79"/>
                    <a:pt x="123" y="79"/>
                  </a:cubicBezTo>
                  <a:cubicBezTo>
                    <a:pt x="120" y="0"/>
                    <a:pt x="5" y="1"/>
                    <a:pt x="2" y="79"/>
                  </a:cubicBezTo>
                  <a:cubicBezTo>
                    <a:pt x="0" y="116"/>
                    <a:pt x="38" y="146"/>
                    <a:pt x="73" y="139"/>
                  </a:cubicBezTo>
                  <a:cubicBezTo>
                    <a:pt x="102" y="132"/>
                    <a:pt x="122" y="109"/>
                    <a:pt x="123" y="79"/>
                  </a:cubicBezTo>
                  <a:cubicBezTo>
                    <a:pt x="123" y="79"/>
                    <a:pt x="122" y="79"/>
                    <a:pt x="122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78" name="Freeform 115"/>
            <p:cNvSpPr>
              <a:spLocks/>
            </p:cNvSpPr>
            <p:nvPr/>
          </p:nvSpPr>
          <p:spPr bwMode="auto">
            <a:xfrm>
              <a:off x="1292225" y="2565400"/>
              <a:ext cx="334963" cy="603250"/>
            </a:xfrm>
            <a:custGeom>
              <a:avLst/>
              <a:gdLst>
                <a:gd name="T0" fmla="*/ 1 w 40"/>
                <a:gd name="T1" fmla="*/ 57 h 72"/>
                <a:gd name="T2" fmla="*/ 0 w 40"/>
                <a:gd name="T3" fmla="*/ 42 h 72"/>
                <a:gd name="T4" fmla="*/ 11 w 40"/>
                <a:gd name="T5" fmla="*/ 16 h 72"/>
                <a:gd name="T6" fmla="*/ 25 w 40"/>
                <a:gd name="T7" fmla="*/ 5 h 72"/>
                <a:gd name="T8" fmla="*/ 38 w 40"/>
                <a:gd name="T9" fmla="*/ 5 h 72"/>
                <a:gd name="T10" fmla="*/ 33 w 40"/>
                <a:gd name="T11" fmla="*/ 14 h 72"/>
                <a:gd name="T12" fmla="*/ 26 w 40"/>
                <a:gd name="T13" fmla="*/ 20 h 72"/>
                <a:gd name="T14" fmla="*/ 14 w 40"/>
                <a:gd name="T15" fmla="*/ 38 h 72"/>
                <a:gd name="T16" fmla="*/ 15 w 40"/>
                <a:gd name="T17" fmla="*/ 57 h 72"/>
                <a:gd name="T18" fmla="*/ 15 w 40"/>
                <a:gd name="T19" fmla="*/ 71 h 72"/>
                <a:gd name="T20" fmla="*/ 5 w 40"/>
                <a:gd name="T21" fmla="*/ 65 h 72"/>
                <a:gd name="T22" fmla="*/ 1 w 40"/>
                <a:gd name="T23" fmla="*/ 57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" h="72">
                  <a:moveTo>
                    <a:pt x="1" y="57"/>
                  </a:moveTo>
                  <a:cubicBezTo>
                    <a:pt x="0" y="52"/>
                    <a:pt x="0" y="47"/>
                    <a:pt x="0" y="42"/>
                  </a:cubicBezTo>
                  <a:cubicBezTo>
                    <a:pt x="1" y="34"/>
                    <a:pt x="4" y="23"/>
                    <a:pt x="11" y="16"/>
                  </a:cubicBezTo>
                  <a:cubicBezTo>
                    <a:pt x="15" y="12"/>
                    <a:pt x="19" y="8"/>
                    <a:pt x="25" y="5"/>
                  </a:cubicBezTo>
                  <a:cubicBezTo>
                    <a:pt x="28" y="3"/>
                    <a:pt x="35" y="0"/>
                    <a:pt x="38" y="5"/>
                  </a:cubicBezTo>
                  <a:cubicBezTo>
                    <a:pt x="40" y="8"/>
                    <a:pt x="35" y="13"/>
                    <a:pt x="33" y="14"/>
                  </a:cubicBezTo>
                  <a:cubicBezTo>
                    <a:pt x="31" y="16"/>
                    <a:pt x="28" y="18"/>
                    <a:pt x="26" y="20"/>
                  </a:cubicBezTo>
                  <a:cubicBezTo>
                    <a:pt x="20" y="25"/>
                    <a:pt x="16" y="31"/>
                    <a:pt x="14" y="38"/>
                  </a:cubicBezTo>
                  <a:cubicBezTo>
                    <a:pt x="12" y="44"/>
                    <a:pt x="13" y="51"/>
                    <a:pt x="15" y="57"/>
                  </a:cubicBezTo>
                  <a:cubicBezTo>
                    <a:pt x="16" y="60"/>
                    <a:pt x="18" y="70"/>
                    <a:pt x="15" y="71"/>
                  </a:cubicBezTo>
                  <a:cubicBezTo>
                    <a:pt x="11" y="72"/>
                    <a:pt x="6" y="68"/>
                    <a:pt x="5" y="65"/>
                  </a:cubicBezTo>
                  <a:cubicBezTo>
                    <a:pt x="3" y="63"/>
                    <a:pt x="2" y="60"/>
                    <a:pt x="1" y="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79" name="Freeform 116"/>
            <p:cNvSpPr>
              <a:spLocks/>
            </p:cNvSpPr>
            <p:nvPr/>
          </p:nvSpPr>
          <p:spPr bwMode="auto">
            <a:xfrm>
              <a:off x="1317625" y="2606675"/>
              <a:ext cx="342900" cy="603250"/>
            </a:xfrm>
            <a:custGeom>
              <a:avLst/>
              <a:gdLst>
                <a:gd name="T0" fmla="*/ 2 w 41"/>
                <a:gd name="T1" fmla="*/ 56 h 72"/>
                <a:gd name="T2" fmla="*/ 1 w 41"/>
                <a:gd name="T3" fmla="*/ 42 h 72"/>
                <a:gd name="T4" fmla="*/ 11 w 41"/>
                <a:gd name="T5" fmla="*/ 15 h 72"/>
                <a:gd name="T6" fmla="*/ 25 w 41"/>
                <a:gd name="T7" fmla="*/ 4 h 72"/>
                <a:gd name="T8" fmla="*/ 39 w 41"/>
                <a:gd name="T9" fmla="*/ 4 h 72"/>
                <a:gd name="T10" fmla="*/ 34 w 41"/>
                <a:gd name="T11" fmla="*/ 14 h 72"/>
                <a:gd name="T12" fmla="*/ 26 w 41"/>
                <a:gd name="T13" fmla="*/ 19 h 72"/>
                <a:gd name="T14" fmla="*/ 14 w 41"/>
                <a:gd name="T15" fmla="*/ 37 h 72"/>
                <a:gd name="T16" fmla="*/ 15 w 41"/>
                <a:gd name="T17" fmla="*/ 57 h 72"/>
                <a:gd name="T18" fmla="*/ 15 w 41"/>
                <a:gd name="T19" fmla="*/ 70 h 72"/>
                <a:gd name="T20" fmla="*/ 5 w 41"/>
                <a:gd name="T21" fmla="*/ 64 h 72"/>
                <a:gd name="T22" fmla="*/ 2 w 41"/>
                <a:gd name="T23" fmla="*/ 5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1" h="72">
                  <a:moveTo>
                    <a:pt x="2" y="56"/>
                  </a:moveTo>
                  <a:cubicBezTo>
                    <a:pt x="1" y="51"/>
                    <a:pt x="0" y="46"/>
                    <a:pt x="1" y="42"/>
                  </a:cubicBezTo>
                  <a:cubicBezTo>
                    <a:pt x="1" y="33"/>
                    <a:pt x="5" y="22"/>
                    <a:pt x="11" y="15"/>
                  </a:cubicBezTo>
                  <a:cubicBezTo>
                    <a:pt x="15" y="11"/>
                    <a:pt x="20" y="7"/>
                    <a:pt x="25" y="4"/>
                  </a:cubicBezTo>
                  <a:cubicBezTo>
                    <a:pt x="29" y="2"/>
                    <a:pt x="36" y="0"/>
                    <a:pt x="39" y="4"/>
                  </a:cubicBezTo>
                  <a:cubicBezTo>
                    <a:pt x="41" y="7"/>
                    <a:pt x="35" y="12"/>
                    <a:pt x="34" y="14"/>
                  </a:cubicBezTo>
                  <a:cubicBezTo>
                    <a:pt x="31" y="16"/>
                    <a:pt x="29" y="17"/>
                    <a:pt x="26" y="19"/>
                  </a:cubicBezTo>
                  <a:cubicBezTo>
                    <a:pt x="20" y="24"/>
                    <a:pt x="16" y="30"/>
                    <a:pt x="14" y="37"/>
                  </a:cubicBezTo>
                  <a:cubicBezTo>
                    <a:pt x="13" y="44"/>
                    <a:pt x="13" y="50"/>
                    <a:pt x="15" y="57"/>
                  </a:cubicBezTo>
                  <a:cubicBezTo>
                    <a:pt x="16" y="59"/>
                    <a:pt x="19" y="69"/>
                    <a:pt x="15" y="70"/>
                  </a:cubicBezTo>
                  <a:cubicBezTo>
                    <a:pt x="11" y="72"/>
                    <a:pt x="7" y="67"/>
                    <a:pt x="5" y="64"/>
                  </a:cubicBezTo>
                  <a:cubicBezTo>
                    <a:pt x="4" y="62"/>
                    <a:pt x="3" y="59"/>
                    <a:pt x="2" y="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80" name="Freeform 117"/>
            <p:cNvSpPr>
              <a:spLocks/>
            </p:cNvSpPr>
            <p:nvPr/>
          </p:nvSpPr>
          <p:spPr bwMode="auto">
            <a:xfrm>
              <a:off x="1258888" y="2540000"/>
              <a:ext cx="401638" cy="661988"/>
            </a:xfrm>
            <a:custGeom>
              <a:avLst/>
              <a:gdLst>
                <a:gd name="T0" fmla="*/ 6 w 48"/>
                <a:gd name="T1" fmla="*/ 60 h 79"/>
                <a:gd name="T2" fmla="*/ 11 w 48"/>
                <a:gd name="T3" fmla="*/ 25 h 79"/>
                <a:gd name="T4" fmla="*/ 42 w 48"/>
                <a:gd name="T5" fmla="*/ 8 h 79"/>
                <a:gd name="T6" fmla="*/ 29 w 48"/>
                <a:gd name="T7" fmla="*/ 23 h 79"/>
                <a:gd name="T8" fmla="*/ 17 w 48"/>
                <a:gd name="T9" fmla="*/ 56 h 79"/>
                <a:gd name="T10" fmla="*/ 20 w 48"/>
                <a:gd name="T11" fmla="*/ 69 h 79"/>
                <a:gd name="T12" fmla="*/ 11 w 48"/>
                <a:gd name="T13" fmla="*/ 70 h 79"/>
                <a:gd name="T14" fmla="*/ 6 w 48"/>
                <a:gd name="T15" fmla="*/ 60 h 79"/>
                <a:gd name="T16" fmla="*/ 5 w 48"/>
                <a:gd name="T17" fmla="*/ 60 h 79"/>
                <a:gd name="T18" fmla="*/ 20 w 48"/>
                <a:gd name="T19" fmla="*/ 73 h 79"/>
                <a:gd name="T20" fmla="*/ 18 w 48"/>
                <a:gd name="T21" fmla="*/ 51 h 79"/>
                <a:gd name="T22" fmla="*/ 39 w 48"/>
                <a:gd name="T23" fmla="*/ 16 h 79"/>
                <a:gd name="T24" fmla="*/ 31 w 48"/>
                <a:gd name="T25" fmla="*/ 7 h 79"/>
                <a:gd name="T26" fmla="*/ 5 w 48"/>
                <a:gd name="T27" fmla="*/ 60 h 79"/>
                <a:gd name="T28" fmla="*/ 6 w 48"/>
                <a:gd name="T29" fmla="*/ 6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" h="79">
                  <a:moveTo>
                    <a:pt x="6" y="60"/>
                  </a:moveTo>
                  <a:cubicBezTo>
                    <a:pt x="3" y="48"/>
                    <a:pt x="5" y="36"/>
                    <a:pt x="11" y="25"/>
                  </a:cubicBezTo>
                  <a:cubicBezTo>
                    <a:pt x="15" y="17"/>
                    <a:pt x="32" y="0"/>
                    <a:pt x="42" y="8"/>
                  </a:cubicBezTo>
                  <a:cubicBezTo>
                    <a:pt x="46" y="12"/>
                    <a:pt x="31" y="22"/>
                    <a:pt x="29" y="23"/>
                  </a:cubicBezTo>
                  <a:cubicBezTo>
                    <a:pt x="19" y="31"/>
                    <a:pt x="16" y="43"/>
                    <a:pt x="17" y="56"/>
                  </a:cubicBezTo>
                  <a:cubicBezTo>
                    <a:pt x="18" y="60"/>
                    <a:pt x="19" y="65"/>
                    <a:pt x="20" y="69"/>
                  </a:cubicBezTo>
                  <a:cubicBezTo>
                    <a:pt x="21" y="75"/>
                    <a:pt x="13" y="73"/>
                    <a:pt x="11" y="70"/>
                  </a:cubicBezTo>
                  <a:cubicBezTo>
                    <a:pt x="8" y="68"/>
                    <a:pt x="7" y="63"/>
                    <a:pt x="6" y="60"/>
                  </a:cubicBezTo>
                  <a:cubicBezTo>
                    <a:pt x="6" y="60"/>
                    <a:pt x="5" y="60"/>
                    <a:pt x="5" y="60"/>
                  </a:cubicBezTo>
                  <a:cubicBezTo>
                    <a:pt x="7" y="66"/>
                    <a:pt x="13" y="79"/>
                    <a:pt x="20" y="73"/>
                  </a:cubicBezTo>
                  <a:cubicBezTo>
                    <a:pt x="24" y="70"/>
                    <a:pt x="18" y="54"/>
                    <a:pt x="18" y="51"/>
                  </a:cubicBezTo>
                  <a:cubicBezTo>
                    <a:pt x="16" y="34"/>
                    <a:pt x="29" y="26"/>
                    <a:pt x="39" y="16"/>
                  </a:cubicBezTo>
                  <a:cubicBezTo>
                    <a:pt x="48" y="8"/>
                    <a:pt x="39" y="3"/>
                    <a:pt x="31" y="7"/>
                  </a:cubicBezTo>
                  <a:cubicBezTo>
                    <a:pt x="10" y="16"/>
                    <a:pt x="0" y="38"/>
                    <a:pt x="5" y="60"/>
                  </a:cubicBezTo>
                  <a:cubicBezTo>
                    <a:pt x="5" y="60"/>
                    <a:pt x="6" y="60"/>
                    <a:pt x="6" y="60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84" name="Oval 121"/>
            <p:cNvSpPr>
              <a:spLocks noChangeArrowheads="1"/>
            </p:cNvSpPr>
            <p:nvPr/>
          </p:nvSpPr>
          <p:spPr bwMode="auto">
            <a:xfrm>
              <a:off x="1535113" y="0"/>
              <a:ext cx="700088" cy="7032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85" name="Oval 122"/>
            <p:cNvSpPr>
              <a:spLocks noChangeArrowheads="1"/>
            </p:cNvSpPr>
            <p:nvPr/>
          </p:nvSpPr>
          <p:spPr bwMode="auto">
            <a:xfrm>
              <a:off x="1576388" y="41275"/>
              <a:ext cx="700088" cy="7048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86" name="Freeform 123"/>
            <p:cNvSpPr>
              <a:spLocks/>
            </p:cNvSpPr>
            <p:nvPr/>
          </p:nvSpPr>
          <p:spPr bwMode="auto">
            <a:xfrm>
              <a:off x="1509713" y="-109538"/>
              <a:ext cx="733425" cy="922338"/>
            </a:xfrm>
            <a:custGeom>
              <a:avLst/>
              <a:gdLst>
                <a:gd name="T0" fmla="*/ 86 w 88"/>
                <a:gd name="T1" fmla="*/ 55 h 110"/>
                <a:gd name="T2" fmla="*/ 37 w 88"/>
                <a:gd name="T3" fmla="*/ 96 h 110"/>
                <a:gd name="T4" fmla="*/ 4 w 88"/>
                <a:gd name="T5" fmla="*/ 55 h 110"/>
                <a:gd name="T6" fmla="*/ 54 w 88"/>
                <a:gd name="T7" fmla="*/ 14 h 110"/>
                <a:gd name="T8" fmla="*/ 86 w 88"/>
                <a:gd name="T9" fmla="*/ 55 h 110"/>
                <a:gd name="T10" fmla="*/ 88 w 88"/>
                <a:gd name="T11" fmla="*/ 55 h 110"/>
                <a:gd name="T12" fmla="*/ 3 w 88"/>
                <a:gd name="T13" fmla="*/ 55 h 110"/>
                <a:gd name="T14" fmla="*/ 88 w 88"/>
                <a:gd name="T15" fmla="*/ 55 h 110"/>
                <a:gd name="T16" fmla="*/ 86 w 88"/>
                <a:gd name="T17" fmla="*/ 5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8" h="110">
                  <a:moveTo>
                    <a:pt x="86" y="55"/>
                  </a:moveTo>
                  <a:cubicBezTo>
                    <a:pt x="85" y="81"/>
                    <a:pt x="65" y="100"/>
                    <a:pt x="37" y="96"/>
                  </a:cubicBezTo>
                  <a:cubicBezTo>
                    <a:pt x="17" y="93"/>
                    <a:pt x="5" y="73"/>
                    <a:pt x="4" y="55"/>
                  </a:cubicBezTo>
                  <a:cubicBezTo>
                    <a:pt x="2" y="28"/>
                    <a:pt x="29" y="10"/>
                    <a:pt x="54" y="14"/>
                  </a:cubicBezTo>
                  <a:cubicBezTo>
                    <a:pt x="73" y="17"/>
                    <a:pt x="85" y="36"/>
                    <a:pt x="86" y="55"/>
                  </a:cubicBezTo>
                  <a:cubicBezTo>
                    <a:pt x="86" y="55"/>
                    <a:pt x="88" y="55"/>
                    <a:pt x="88" y="55"/>
                  </a:cubicBezTo>
                  <a:cubicBezTo>
                    <a:pt x="85" y="0"/>
                    <a:pt x="5" y="1"/>
                    <a:pt x="3" y="55"/>
                  </a:cubicBezTo>
                  <a:cubicBezTo>
                    <a:pt x="0" y="110"/>
                    <a:pt x="85" y="109"/>
                    <a:pt x="88" y="55"/>
                  </a:cubicBezTo>
                  <a:cubicBezTo>
                    <a:pt x="88" y="55"/>
                    <a:pt x="86" y="55"/>
                    <a:pt x="86" y="55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87" name="Freeform 124"/>
            <p:cNvSpPr>
              <a:spLocks/>
            </p:cNvSpPr>
            <p:nvPr/>
          </p:nvSpPr>
          <p:spPr bwMode="auto">
            <a:xfrm>
              <a:off x="1601788" y="92075"/>
              <a:ext cx="233363" cy="427038"/>
            </a:xfrm>
            <a:custGeom>
              <a:avLst/>
              <a:gdLst>
                <a:gd name="T0" fmla="*/ 1 w 28"/>
                <a:gd name="T1" fmla="*/ 40 h 51"/>
                <a:gd name="T2" fmla="*/ 0 w 28"/>
                <a:gd name="T3" fmla="*/ 30 h 51"/>
                <a:gd name="T4" fmla="*/ 7 w 28"/>
                <a:gd name="T5" fmla="*/ 11 h 51"/>
                <a:gd name="T6" fmla="*/ 17 w 28"/>
                <a:gd name="T7" fmla="*/ 4 h 51"/>
                <a:gd name="T8" fmla="*/ 26 w 28"/>
                <a:gd name="T9" fmla="*/ 4 h 51"/>
                <a:gd name="T10" fmla="*/ 23 w 28"/>
                <a:gd name="T11" fmla="*/ 10 h 51"/>
                <a:gd name="T12" fmla="*/ 17 w 28"/>
                <a:gd name="T13" fmla="*/ 14 h 51"/>
                <a:gd name="T14" fmla="*/ 9 w 28"/>
                <a:gd name="T15" fmla="*/ 27 h 51"/>
                <a:gd name="T16" fmla="*/ 10 w 28"/>
                <a:gd name="T17" fmla="*/ 40 h 51"/>
                <a:gd name="T18" fmla="*/ 10 w 28"/>
                <a:gd name="T19" fmla="*/ 50 h 51"/>
                <a:gd name="T20" fmla="*/ 3 w 28"/>
                <a:gd name="T21" fmla="*/ 45 h 51"/>
                <a:gd name="T22" fmla="*/ 1 w 28"/>
                <a:gd name="T23" fmla="*/ 4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51">
                  <a:moveTo>
                    <a:pt x="1" y="40"/>
                  </a:moveTo>
                  <a:cubicBezTo>
                    <a:pt x="0" y="36"/>
                    <a:pt x="0" y="33"/>
                    <a:pt x="0" y="30"/>
                  </a:cubicBezTo>
                  <a:cubicBezTo>
                    <a:pt x="0" y="23"/>
                    <a:pt x="3" y="16"/>
                    <a:pt x="7" y="11"/>
                  </a:cubicBezTo>
                  <a:cubicBezTo>
                    <a:pt x="10" y="8"/>
                    <a:pt x="13" y="5"/>
                    <a:pt x="17" y="4"/>
                  </a:cubicBezTo>
                  <a:cubicBezTo>
                    <a:pt x="19" y="2"/>
                    <a:pt x="24" y="0"/>
                    <a:pt x="26" y="4"/>
                  </a:cubicBezTo>
                  <a:cubicBezTo>
                    <a:pt x="28" y="5"/>
                    <a:pt x="24" y="9"/>
                    <a:pt x="23" y="10"/>
                  </a:cubicBezTo>
                  <a:cubicBezTo>
                    <a:pt x="21" y="12"/>
                    <a:pt x="19" y="13"/>
                    <a:pt x="17" y="14"/>
                  </a:cubicBezTo>
                  <a:cubicBezTo>
                    <a:pt x="13" y="17"/>
                    <a:pt x="11" y="22"/>
                    <a:pt x="9" y="27"/>
                  </a:cubicBezTo>
                  <a:cubicBezTo>
                    <a:pt x="8" y="31"/>
                    <a:pt x="9" y="36"/>
                    <a:pt x="10" y="40"/>
                  </a:cubicBezTo>
                  <a:cubicBezTo>
                    <a:pt x="11" y="42"/>
                    <a:pt x="13" y="49"/>
                    <a:pt x="10" y="50"/>
                  </a:cubicBezTo>
                  <a:cubicBezTo>
                    <a:pt x="7" y="51"/>
                    <a:pt x="4" y="47"/>
                    <a:pt x="3" y="45"/>
                  </a:cubicBezTo>
                  <a:cubicBezTo>
                    <a:pt x="2" y="44"/>
                    <a:pt x="1" y="42"/>
                    <a:pt x="1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12" name="Freeform 125"/>
            <p:cNvSpPr>
              <a:spLocks/>
            </p:cNvSpPr>
            <p:nvPr/>
          </p:nvSpPr>
          <p:spPr bwMode="auto">
            <a:xfrm>
              <a:off x="1617663" y="117475"/>
              <a:ext cx="233363" cy="427038"/>
            </a:xfrm>
            <a:custGeom>
              <a:avLst/>
              <a:gdLst>
                <a:gd name="T0" fmla="*/ 1 w 28"/>
                <a:gd name="T1" fmla="*/ 40 h 51"/>
                <a:gd name="T2" fmla="*/ 0 w 28"/>
                <a:gd name="T3" fmla="*/ 30 h 51"/>
                <a:gd name="T4" fmla="*/ 7 w 28"/>
                <a:gd name="T5" fmla="*/ 11 h 51"/>
                <a:gd name="T6" fmla="*/ 17 w 28"/>
                <a:gd name="T7" fmla="*/ 4 h 51"/>
                <a:gd name="T8" fmla="*/ 27 w 28"/>
                <a:gd name="T9" fmla="*/ 3 h 51"/>
                <a:gd name="T10" fmla="*/ 23 w 28"/>
                <a:gd name="T11" fmla="*/ 10 h 51"/>
                <a:gd name="T12" fmla="*/ 18 w 28"/>
                <a:gd name="T13" fmla="*/ 14 h 51"/>
                <a:gd name="T14" fmla="*/ 10 w 28"/>
                <a:gd name="T15" fmla="*/ 27 h 51"/>
                <a:gd name="T16" fmla="*/ 10 w 28"/>
                <a:gd name="T17" fmla="*/ 40 h 51"/>
                <a:gd name="T18" fmla="*/ 10 w 28"/>
                <a:gd name="T19" fmla="*/ 50 h 51"/>
                <a:gd name="T20" fmla="*/ 3 w 28"/>
                <a:gd name="T21" fmla="*/ 45 h 51"/>
                <a:gd name="T22" fmla="*/ 1 w 28"/>
                <a:gd name="T23" fmla="*/ 4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51">
                  <a:moveTo>
                    <a:pt x="1" y="40"/>
                  </a:moveTo>
                  <a:cubicBezTo>
                    <a:pt x="0" y="36"/>
                    <a:pt x="0" y="33"/>
                    <a:pt x="0" y="30"/>
                  </a:cubicBezTo>
                  <a:cubicBezTo>
                    <a:pt x="1" y="23"/>
                    <a:pt x="3" y="16"/>
                    <a:pt x="7" y="11"/>
                  </a:cubicBezTo>
                  <a:cubicBezTo>
                    <a:pt x="10" y="8"/>
                    <a:pt x="13" y="5"/>
                    <a:pt x="17" y="4"/>
                  </a:cubicBezTo>
                  <a:cubicBezTo>
                    <a:pt x="20" y="2"/>
                    <a:pt x="25" y="0"/>
                    <a:pt x="27" y="3"/>
                  </a:cubicBezTo>
                  <a:cubicBezTo>
                    <a:pt x="28" y="5"/>
                    <a:pt x="24" y="9"/>
                    <a:pt x="23" y="10"/>
                  </a:cubicBezTo>
                  <a:cubicBezTo>
                    <a:pt x="22" y="12"/>
                    <a:pt x="20" y="13"/>
                    <a:pt x="18" y="14"/>
                  </a:cubicBezTo>
                  <a:cubicBezTo>
                    <a:pt x="14" y="17"/>
                    <a:pt x="11" y="22"/>
                    <a:pt x="10" y="27"/>
                  </a:cubicBezTo>
                  <a:cubicBezTo>
                    <a:pt x="9" y="31"/>
                    <a:pt x="9" y="36"/>
                    <a:pt x="10" y="40"/>
                  </a:cubicBezTo>
                  <a:cubicBezTo>
                    <a:pt x="11" y="42"/>
                    <a:pt x="13" y="49"/>
                    <a:pt x="10" y="50"/>
                  </a:cubicBezTo>
                  <a:cubicBezTo>
                    <a:pt x="8" y="51"/>
                    <a:pt x="4" y="47"/>
                    <a:pt x="3" y="45"/>
                  </a:cubicBezTo>
                  <a:cubicBezTo>
                    <a:pt x="2" y="44"/>
                    <a:pt x="2" y="42"/>
                    <a:pt x="1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13" name="Freeform 126"/>
            <p:cNvSpPr>
              <a:spLocks/>
            </p:cNvSpPr>
            <p:nvPr/>
          </p:nvSpPr>
          <p:spPr bwMode="auto">
            <a:xfrm>
              <a:off x="1576388" y="74613"/>
              <a:ext cx="284163" cy="461963"/>
            </a:xfrm>
            <a:custGeom>
              <a:avLst/>
              <a:gdLst>
                <a:gd name="T0" fmla="*/ 4 w 34"/>
                <a:gd name="T1" fmla="*/ 42 h 55"/>
                <a:gd name="T2" fmla="*/ 8 w 34"/>
                <a:gd name="T3" fmla="*/ 17 h 55"/>
                <a:gd name="T4" fmla="*/ 29 w 34"/>
                <a:gd name="T5" fmla="*/ 6 h 55"/>
                <a:gd name="T6" fmla="*/ 20 w 34"/>
                <a:gd name="T7" fmla="*/ 16 h 55"/>
                <a:gd name="T8" fmla="*/ 12 w 34"/>
                <a:gd name="T9" fmla="*/ 39 h 55"/>
                <a:gd name="T10" fmla="*/ 14 w 34"/>
                <a:gd name="T11" fmla="*/ 48 h 55"/>
                <a:gd name="T12" fmla="*/ 8 w 34"/>
                <a:gd name="T13" fmla="*/ 49 h 55"/>
                <a:gd name="T14" fmla="*/ 4 w 34"/>
                <a:gd name="T15" fmla="*/ 42 h 55"/>
                <a:gd name="T16" fmla="*/ 3 w 34"/>
                <a:gd name="T17" fmla="*/ 42 h 55"/>
                <a:gd name="T18" fmla="*/ 14 w 34"/>
                <a:gd name="T19" fmla="*/ 51 h 55"/>
                <a:gd name="T20" fmla="*/ 12 w 34"/>
                <a:gd name="T21" fmla="*/ 35 h 55"/>
                <a:gd name="T22" fmla="*/ 27 w 34"/>
                <a:gd name="T23" fmla="*/ 11 h 55"/>
                <a:gd name="T24" fmla="*/ 21 w 34"/>
                <a:gd name="T25" fmla="*/ 5 h 55"/>
                <a:gd name="T26" fmla="*/ 3 w 34"/>
                <a:gd name="T27" fmla="*/ 42 h 55"/>
                <a:gd name="T28" fmla="*/ 4 w 34"/>
                <a:gd name="T29" fmla="*/ 4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" h="55">
                  <a:moveTo>
                    <a:pt x="4" y="42"/>
                  </a:moveTo>
                  <a:cubicBezTo>
                    <a:pt x="3" y="33"/>
                    <a:pt x="4" y="25"/>
                    <a:pt x="8" y="17"/>
                  </a:cubicBezTo>
                  <a:cubicBezTo>
                    <a:pt x="10" y="12"/>
                    <a:pt x="22" y="0"/>
                    <a:pt x="29" y="6"/>
                  </a:cubicBezTo>
                  <a:cubicBezTo>
                    <a:pt x="32" y="8"/>
                    <a:pt x="21" y="15"/>
                    <a:pt x="20" y="16"/>
                  </a:cubicBezTo>
                  <a:cubicBezTo>
                    <a:pt x="13" y="22"/>
                    <a:pt x="11" y="30"/>
                    <a:pt x="12" y="39"/>
                  </a:cubicBezTo>
                  <a:cubicBezTo>
                    <a:pt x="12" y="42"/>
                    <a:pt x="13" y="45"/>
                    <a:pt x="14" y="48"/>
                  </a:cubicBezTo>
                  <a:cubicBezTo>
                    <a:pt x="14" y="52"/>
                    <a:pt x="9" y="50"/>
                    <a:pt x="8" y="49"/>
                  </a:cubicBezTo>
                  <a:cubicBezTo>
                    <a:pt x="6" y="47"/>
                    <a:pt x="5" y="44"/>
                    <a:pt x="4" y="42"/>
                  </a:cubicBezTo>
                  <a:cubicBezTo>
                    <a:pt x="4" y="42"/>
                    <a:pt x="3" y="42"/>
                    <a:pt x="3" y="42"/>
                  </a:cubicBezTo>
                  <a:cubicBezTo>
                    <a:pt x="4" y="46"/>
                    <a:pt x="9" y="55"/>
                    <a:pt x="14" y="51"/>
                  </a:cubicBezTo>
                  <a:cubicBezTo>
                    <a:pt x="17" y="49"/>
                    <a:pt x="13" y="37"/>
                    <a:pt x="12" y="35"/>
                  </a:cubicBezTo>
                  <a:cubicBezTo>
                    <a:pt x="11" y="24"/>
                    <a:pt x="20" y="18"/>
                    <a:pt x="27" y="11"/>
                  </a:cubicBezTo>
                  <a:cubicBezTo>
                    <a:pt x="34" y="5"/>
                    <a:pt x="27" y="2"/>
                    <a:pt x="21" y="5"/>
                  </a:cubicBezTo>
                  <a:cubicBezTo>
                    <a:pt x="6" y="11"/>
                    <a:pt x="0" y="27"/>
                    <a:pt x="3" y="42"/>
                  </a:cubicBezTo>
                  <a:cubicBezTo>
                    <a:pt x="3" y="42"/>
                    <a:pt x="4" y="42"/>
                    <a:pt x="4" y="4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2118" name="组合 2117"/>
            <p:cNvGrpSpPr/>
            <p:nvPr/>
          </p:nvGrpSpPr>
          <p:grpSpPr>
            <a:xfrm>
              <a:off x="1884363" y="50800"/>
              <a:ext cx="9677400" cy="1189038"/>
              <a:chOff x="1884363" y="50800"/>
              <a:chExt cx="9677400" cy="1189038"/>
            </a:xfrm>
          </p:grpSpPr>
          <p:sp>
            <p:nvSpPr>
              <p:cNvPr id="54" name="Freeform 75"/>
              <p:cNvSpPr>
                <a:spLocks/>
              </p:cNvSpPr>
              <p:nvPr/>
            </p:nvSpPr>
            <p:spPr bwMode="auto">
              <a:xfrm>
                <a:off x="22018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5" name="Freeform 76"/>
              <p:cNvSpPr>
                <a:spLocks/>
              </p:cNvSpPr>
              <p:nvPr/>
            </p:nvSpPr>
            <p:spPr bwMode="auto">
              <a:xfrm>
                <a:off x="254476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1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1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6" name="Freeform 77"/>
              <p:cNvSpPr>
                <a:spLocks/>
              </p:cNvSpPr>
              <p:nvPr/>
            </p:nvSpPr>
            <p:spPr bwMode="auto">
              <a:xfrm>
                <a:off x="289401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7" name="Freeform 78"/>
              <p:cNvSpPr>
                <a:spLocks/>
              </p:cNvSpPr>
              <p:nvPr/>
            </p:nvSpPr>
            <p:spPr bwMode="auto">
              <a:xfrm>
                <a:off x="32448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8" name="Freeform 79"/>
              <p:cNvSpPr>
                <a:spLocks/>
              </p:cNvSpPr>
              <p:nvPr/>
            </p:nvSpPr>
            <p:spPr bwMode="auto">
              <a:xfrm>
                <a:off x="359568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9" name="Freeform 80"/>
              <p:cNvSpPr>
                <a:spLocks/>
              </p:cNvSpPr>
              <p:nvPr/>
            </p:nvSpPr>
            <p:spPr bwMode="auto">
              <a:xfrm>
                <a:off x="394493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0" name="Freeform 81"/>
              <p:cNvSpPr>
                <a:spLocks/>
              </p:cNvSpPr>
              <p:nvPr/>
            </p:nvSpPr>
            <p:spPr bwMode="auto">
              <a:xfrm>
                <a:off x="42957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1" name="Freeform 82"/>
              <p:cNvSpPr>
                <a:spLocks/>
              </p:cNvSpPr>
              <p:nvPr/>
            </p:nvSpPr>
            <p:spPr bwMode="auto">
              <a:xfrm>
                <a:off x="463867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2" name="Freeform 83"/>
              <p:cNvSpPr>
                <a:spLocks/>
              </p:cNvSpPr>
              <p:nvPr/>
            </p:nvSpPr>
            <p:spPr bwMode="auto">
              <a:xfrm>
                <a:off x="498792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3" name="Freeform 84"/>
              <p:cNvSpPr>
                <a:spLocks/>
              </p:cNvSpPr>
              <p:nvPr/>
            </p:nvSpPr>
            <p:spPr bwMode="auto">
              <a:xfrm>
                <a:off x="53387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48" name="Freeform 85"/>
              <p:cNvSpPr>
                <a:spLocks/>
              </p:cNvSpPr>
              <p:nvPr/>
            </p:nvSpPr>
            <p:spPr bwMode="auto">
              <a:xfrm>
                <a:off x="568960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49" name="Freeform 86"/>
              <p:cNvSpPr>
                <a:spLocks/>
              </p:cNvSpPr>
              <p:nvPr/>
            </p:nvSpPr>
            <p:spPr bwMode="auto">
              <a:xfrm>
                <a:off x="60388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7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0" name="Freeform 87"/>
              <p:cNvSpPr>
                <a:spLocks/>
              </p:cNvSpPr>
              <p:nvPr/>
            </p:nvSpPr>
            <p:spPr bwMode="auto">
              <a:xfrm>
                <a:off x="6389688" y="971550"/>
                <a:ext cx="292100" cy="268288"/>
              </a:xfrm>
              <a:custGeom>
                <a:avLst/>
                <a:gdLst>
                  <a:gd name="T0" fmla="*/ 18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8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8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8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1" name="Freeform 88"/>
              <p:cNvSpPr>
                <a:spLocks/>
              </p:cNvSpPr>
              <p:nvPr/>
            </p:nvSpPr>
            <p:spPr bwMode="auto">
              <a:xfrm>
                <a:off x="6732588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2" name="Freeform 89"/>
              <p:cNvSpPr>
                <a:spLocks/>
              </p:cNvSpPr>
              <p:nvPr/>
            </p:nvSpPr>
            <p:spPr bwMode="auto">
              <a:xfrm>
                <a:off x="7081838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0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3" name="Freeform 90"/>
              <p:cNvSpPr>
                <a:spLocks/>
              </p:cNvSpPr>
              <p:nvPr/>
            </p:nvSpPr>
            <p:spPr bwMode="auto">
              <a:xfrm>
                <a:off x="74326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4" name="Freeform 91"/>
              <p:cNvSpPr>
                <a:spLocks/>
              </p:cNvSpPr>
              <p:nvPr/>
            </p:nvSpPr>
            <p:spPr bwMode="auto">
              <a:xfrm>
                <a:off x="778351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9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5" name="Freeform 92"/>
              <p:cNvSpPr>
                <a:spLocks/>
              </p:cNvSpPr>
              <p:nvPr/>
            </p:nvSpPr>
            <p:spPr bwMode="auto">
              <a:xfrm>
                <a:off x="81327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7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6" name="Freeform 93"/>
              <p:cNvSpPr>
                <a:spLocks/>
              </p:cNvSpPr>
              <p:nvPr/>
            </p:nvSpPr>
            <p:spPr bwMode="auto">
              <a:xfrm>
                <a:off x="8483600" y="971550"/>
                <a:ext cx="292100" cy="268288"/>
              </a:xfrm>
              <a:custGeom>
                <a:avLst/>
                <a:gdLst>
                  <a:gd name="T0" fmla="*/ 18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8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8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8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7" name="Freeform 94"/>
              <p:cNvSpPr>
                <a:spLocks/>
              </p:cNvSpPr>
              <p:nvPr/>
            </p:nvSpPr>
            <p:spPr bwMode="auto">
              <a:xfrm>
                <a:off x="8826500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8" name="Freeform 95"/>
              <p:cNvSpPr>
                <a:spLocks/>
              </p:cNvSpPr>
              <p:nvPr/>
            </p:nvSpPr>
            <p:spPr bwMode="auto">
              <a:xfrm>
                <a:off x="91757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9" name="Freeform 96"/>
              <p:cNvSpPr>
                <a:spLocks/>
              </p:cNvSpPr>
              <p:nvPr/>
            </p:nvSpPr>
            <p:spPr bwMode="auto">
              <a:xfrm>
                <a:off x="952658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0" name="Freeform 97"/>
              <p:cNvSpPr>
                <a:spLocks/>
              </p:cNvSpPr>
              <p:nvPr/>
            </p:nvSpPr>
            <p:spPr bwMode="auto">
              <a:xfrm>
                <a:off x="987742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1" name="Freeform 98"/>
              <p:cNvSpPr>
                <a:spLocks/>
              </p:cNvSpPr>
              <p:nvPr/>
            </p:nvSpPr>
            <p:spPr bwMode="auto">
              <a:xfrm>
                <a:off x="102266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2" name="Freeform 99"/>
              <p:cNvSpPr>
                <a:spLocks/>
              </p:cNvSpPr>
              <p:nvPr/>
            </p:nvSpPr>
            <p:spPr bwMode="auto">
              <a:xfrm>
                <a:off x="1056957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3" name="Freeform 100"/>
              <p:cNvSpPr>
                <a:spLocks/>
              </p:cNvSpPr>
              <p:nvPr/>
            </p:nvSpPr>
            <p:spPr bwMode="auto">
              <a:xfrm>
                <a:off x="1092041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4" name="Freeform 101"/>
              <p:cNvSpPr>
                <a:spLocks/>
              </p:cNvSpPr>
              <p:nvPr/>
            </p:nvSpPr>
            <p:spPr bwMode="auto">
              <a:xfrm>
                <a:off x="112696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4" name="Oval 127"/>
              <p:cNvSpPr>
                <a:spLocks noChangeArrowheads="1"/>
              </p:cNvSpPr>
              <p:nvPr/>
            </p:nvSpPr>
            <p:spPr bwMode="auto">
              <a:xfrm>
                <a:off x="1893888" y="66675"/>
                <a:ext cx="82550" cy="8413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5" name="Oval 128"/>
              <p:cNvSpPr>
                <a:spLocks noChangeArrowheads="1"/>
              </p:cNvSpPr>
              <p:nvPr/>
            </p:nvSpPr>
            <p:spPr bwMode="auto">
              <a:xfrm>
                <a:off x="1909763" y="84138"/>
                <a:ext cx="74613" cy="8413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6" name="Freeform 129"/>
              <p:cNvSpPr>
                <a:spLocks/>
              </p:cNvSpPr>
              <p:nvPr/>
            </p:nvSpPr>
            <p:spPr bwMode="auto">
              <a:xfrm>
                <a:off x="1884363" y="50800"/>
                <a:ext cx="92075" cy="117475"/>
              </a:xfrm>
              <a:custGeom>
                <a:avLst/>
                <a:gdLst>
                  <a:gd name="T0" fmla="*/ 10 w 11"/>
                  <a:gd name="T1" fmla="*/ 7 h 14"/>
                  <a:gd name="T2" fmla="*/ 5 w 11"/>
                  <a:gd name="T3" fmla="*/ 11 h 14"/>
                  <a:gd name="T4" fmla="*/ 2 w 11"/>
                  <a:gd name="T5" fmla="*/ 7 h 14"/>
                  <a:gd name="T6" fmla="*/ 6 w 11"/>
                  <a:gd name="T7" fmla="*/ 2 h 14"/>
                  <a:gd name="T8" fmla="*/ 10 w 11"/>
                  <a:gd name="T9" fmla="*/ 7 h 14"/>
                  <a:gd name="T10" fmla="*/ 11 w 11"/>
                  <a:gd name="T11" fmla="*/ 7 h 14"/>
                  <a:gd name="T12" fmla="*/ 1 w 11"/>
                  <a:gd name="T13" fmla="*/ 7 h 14"/>
                  <a:gd name="T14" fmla="*/ 11 w 11"/>
                  <a:gd name="T15" fmla="*/ 7 h 14"/>
                  <a:gd name="T16" fmla="*/ 10 w 11"/>
                  <a:gd name="T17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14">
                    <a:moveTo>
                      <a:pt x="10" y="7"/>
                    </a:moveTo>
                    <a:cubicBezTo>
                      <a:pt x="10" y="9"/>
                      <a:pt x="8" y="12"/>
                      <a:pt x="5" y="11"/>
                    </a:cubicBezTo>
                    <a:cubicBezTo>
                      <a:pt x="3" y="11"/>
                      <a:pt x="2" y="9"/>
                      <a:pt x="2" y="7"/>
                    </a:cubicBezTo>
                    <a:cubicBezTo>
                      <a:pt x="2" y="4"/>
                      <a:pt x="4" y="2"/>
                      <a:pt x="6" y="2"/>
                    </a:cubicBezTo>
                    <a:cubicBezTo>
                      <a:pt x="9" y="3"/>
                      <a:pt x="10" y="5"/>
                      <a:pt x="10" y="7"/>
                    </a:cubicBezTo>
                    <a:cubicBezTo>
                      <a:pt x="10" y="7"/>
                      <a:pt x="11" y="7"/>
                      <a:pt x="11" y="7"/>
                    </a:cubicBezTo>
                    <a:cubicBezTo>
                      <a:pt x="11" y="0"/>
                      <a:pt x="1" y="1"/>
                      <a:pt x="1" y="7"/>
                    </a:cubicBezTo>
                    <a:cubicBezTo>
                      <a:pt x="0" y="14"/>
                      <a:pt x="11" y="13"/>
                      <a:pt x="11" y="7"/>
                    </a:cubicBezTo>
                    <a:cubicBezTo>
                      <a:pt x="11" y="7"/>
                      <a:pt x="10" y="7"/>
                      <a:pt x="10" y="7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pic>
          <p:nvPicPr>
            <p:cNvPr id="2122" name="图片 2121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34093" y="3705726"/>
              <a:ext cx="10101948" cy="2562565"/>
            </a:xfrm>
            <a:prstGeom prst="rect">
              <a:avLst/>
            </a:prstGeom>
          </p:spPr>
        </p:pic>
      </p:grpSp>
      <p:pic>
        <p:nvPicPr>
          <p:cNvPr id="2125" name="图片 212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50" y="4502094"/>
            <a:ext cx="3106737" cy="2071158"/>
          </a:xfrm>
          <a:prstGeom prst="rect">
            <a:avLst/>
          </a:prstGeom>
        </p:spPr>
      </p:pic>
      <p:sp>
        <p:nvSpPr>
          <p:cNvPr id="75" name="Text Box 3">
            <a:extLst>
              <a:ext uri="{FF2B5EF4-FFF2-40B4-BE49-F238E27FC236}">
                <a16:creationId xmlns:a16="http://schemas.microsoft.com/office/drawing/2014/main" id="{A408174A-AE46-475B-BA62-64D4EDE41D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7125" y="1801813"/>
            <a:ext cx="86106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a. </a:t>
            </a:r>
            <a:r>
              <a:rPr lang="en-US" altLang="en-US" sz="32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Tìm</a:t>
            </a:r>
            <a:r>
              <a:rPr lang="en-US" altLang="en-US" sz="32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trong</a:t>
            </a:r>
            <a:r>
              <a:rPr lang="en-US" altLang="en-US" sz="32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mẩu</a:t>
            </a:r>
            <a:r>
              <a:rPr lang="en-US" altLang="en-US" sz="32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chuyện</a:t>
            </a:r>
            <a:r>
              <a:rPr lang="en-US" altLang="en-US" sz="32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trên</a:t>
            </a:r>
            <a:r>
              <a:rPr lang="en-US" altLang="en-US" sz="32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:</a:t>
            </a:r>
          </a:p>
          <a:p>
            <a:r>
              <a:rPr lang="en-US" altLang="en-US" sz="2400" b="1" dirty="0">
                <a:solidFill>
                  <a:srgbClr val="0B19C8"/>
                </a:solidFill>
                <a:cs typeface="Times New Roman" panose="02020603050405020304" pitchFamily="18" charset="0"/>
              </a:rPr>
              <a:t>  </a:t>
            </a:r>
            <a:r>
              <a:rPr lang="en-US" altLang="en-US" sz="2800" b="1" dirty="0">
                <a:solidFill>
                  <a:srgbClr val="697DA9"/>
                </a:solidFill>
                <a:cs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solidFill>
                  <a:srgbClr val="697DA9"/>
                </a:solidFill>
                <a:cs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697DA9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697DA9"/>
                </a:solidFill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rgbClr val="697DA9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697DA9"/>
                </a:solidFill>
                <a:cs typeface="Times New Roman" panose="02020603050405020304" pitchFamily="18" charset="0"/>
              </a:rPr>
              <a:t>hỏi</a:t>
            </a:r>
            <a:r>
              <a:rPr lang="en-US" altLang="en-US" sz="2800" b="1" dirty="0">
                <a:solidFill>
                  <a:srgbClr val="697DA9"/>
                </a:solidFill>
                <a:cs typeface="Times New Roman" panose="02020603050405020304" pitchFamily="18" charset="0"/>
              </a:rPr>
              <a:t>       </a:t>
            </a:r>
          </a:p>
          <a:p>
            <a:r>
              <a:rPr lang="en-US" altLang="en-US" sz="2800" b="1" dirty="0">
                <a:solidFill>
                  <a:srgbClr val="697DA9"/>
                </a:solidFill>
                <a:cs typeface="Times New Roman" panose="02020603050405020304" pitchFamily="18" charset="0"/>
              </a:rPr>
              <a:t>  - </a:t>
            </a:r>
            <a:r>
              <a:rPr lang="en-US" altLang="en-US" sz="2800" b="1" dirty="0" err="1">
                <a:solidFill>
                  <a:srgbClr val="697DA9"/>
                </a:solidFill>
                <a:cs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697DA9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697DA9"/>
                </a:solidFill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rgbClr val="697DA9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697DA9"/>
                </a:solidFill>
                <a:cs typeface="Times New Roman" panose="02020603050405020304" pitchFamily="18" charset="0"/>
              </a:rPr>
              <a:t>kể</a:t>
            </a:r>
            <a:r>
              <a:rPr lang="en-US" altLang="en-US" sz="2800" b="1" dirty="0">
                <a:solidFill>
                  <a:srgbClr val="697DA9"/>
                </a:solidFill>
                <a:cs typeface="Times New Roman" panose="02020603050405020304" pitchFamily="18" charset="0"/>
              </a:rPr>
              <a:t>   </a:t>
            </a:r>
          </a:p>
          <a:p>
            <a:r>
              <a:rPr lang="en-US" altLang="en-US" sz="2800" b="1" dirty="0">
                <a:solidFill>
                  <a:srgbClr val="697DA9"/>
                </a:solidFill>
                <a:cs typeface="Times New Roman" panose="02020603050405020304" pitchFamily="18" charset="0"/>
              </a:rPr>
              <a:t>  - </a:t>
            </a:r>
            <a:r>
              <a:rPr lang="en-US" altLang="en-US" sz="2800" b="1" dirty="0" err="1">
                <a:solidFill>
                  <a:srgbClr val="697DA9"/>
                </a:solidFill>
                <a:cs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697DA9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697DA9"/>
                </a:solidFill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rgbClr val="697DA9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697DA9"/>
                </a:solidFill>
                <a:cs typeface="Times New Roman" panose="02020603050405020304" pitchFamily="18" charset="0"/>
              </a:rPr>
              <a:t>cảm</a:t>
            </a:r>
            <a:r>
              <a:rPr lang="en-US" altLang="en-US" sz="2800" b="1" dirty="0">
                <a:solidFill>
                  <a:srgbClr val="697DA9"/>
                </a:solidFill>
                <a:cs typeface="Times New Roman" panose="02020603050405020304" pitchFamily="18" charset="0"/>
              </a:rPr>
              <a:t>     </a:t>
            </a:r>
          </a:p>
          <a:p>
            <a:r>
              <a:rPr lang="en-US" altLang="en-US" sz="2800" b="1" dirty="0">
                <a:solidFill>
                  <a:srgbClr val="697DA9"/>
                </a:solidFill>
                <a:cs typeface="Times New Roman" panose="02020603050405020304" pitchFamily="18" charset="0"/>
              </a:rPr>
              <a:t>  - </a:t>
            </a:r>
            <a:r>
              <a:rPr lang="en-US" altLang="en-US" sz="2800" b="1" dirty="0" err="1">
                <a:solidFill>
                  <a:srgbClr val="697DA9"/>
                </a:solidFill>
                <a:cs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697DA9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697DA9"/>
                </a:solidFill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rgbClr val="697DA9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697DA9"/>
                </a:solidFill>
                <a:cs typeface="Times New Roman" panose="02020603050405020304" pitchFamily="18" charset="0"/>
              </a:rPr>
              <a:t>khiến</a:t>
            </a:r>
            <a:endParaRPr lang="en-US" altLang="en-US" sz="2800" b="1" dirty="0">
              <a:solidFill>
                <a:srgbClr val="697DA9"/>
              </a:solidFill>
              <a:cs typeface="Times New Roman" panose="02020603050405020304" pitchFamily="18" charset="0"/>
            </a:endParaRPr>
          </a:p>
          <a:p>
            <a:r>
              <a:rPr lang="en-US" altLang="en-US" sz="32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b. </a:t>
            </a:r>
            <a:r>
              <a:rPr lang="en-US" altLang="en-US" sz="32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Nêu</a:t>
            </a:r>
            <a:r>
              <a:rPr lang="en-US" altLang="en-US" sz="32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những</a:t>
            </a:r>
            <a:r>
              <a:rPr lang="en-US" altLang="en-US" sz="32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dấu</a:t>
            </a:r>
            <a:r>
              <a:rPr lang="en-US" altLang="en-US" sz="32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hiệu</a:t>
            </a:r>
            <a:r>
              <a:rPr lang="en-US" altLang="en-US" sz="32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của</a:t>
            </a:r>
            <a:r>
              <a:rPr lang="en-US" altLang="en-US" sz="32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mỗi</a:t>
            </a:r>
            <a:r>
              <a:rPr lang="en-US" altLang="en-US" sz="32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kiểu</a:t>
            </a:r>
            <a:r>
              <a:rPr lang="en-US" altLang="en-US" sz="32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câu</a:t>
            </a:r>
            <a:r>
              <a:rPr lang="en-US" altLang="en-US" sz="32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nói</a:t>
            </a:r>
            <a:r>
              <a:rPr lang="en-US" altLang="en-US" sz="32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trên</a:t>
            </a:r>
            <a:r>
              <a:rPr lang="en-US" altLang="en-US" sz="32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90336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F7DBC84F-CFD1-4ACF-8606-8EB1674EF91B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PRESENTATION_TITLE" val="可爱恐龙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649</TotalTime>
  <Words>1289</Words>
  <Application>Microsoft Macintosh PowerPoint</Application>
  <PresentationFormat>Widescreen</PresentationFormat>
  <Paragraphs>187</Paragraphs>
  <Slides>25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方正静蕾简体</vt:lpstr>
      <vt:lpstr>等线</vt:lpstr>
      <vt:lpstr>Arial</vt:lpstr>
      <vt:lpstr>Arial-Rounded</vt:lpstr>
      <vt:lpstr>Wingdings</vt:lpstr>
      <vt:lpstr>黑体</vt:lpstr>
      <vt:lpstr>iCiel Cadena</vt:lpstr>
      <vt:lpstr>Times New Roman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微软中国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Giang Giang</dc:creator>
  <cp:keywords/>
  <cp:lastModifiedBy>Microsoft Office User</cp:lastModifiedBy>
  <cp:revision>169</cp:revision>
  <dcterms:created xsi:type="dcterms:W3CDTF">2018-02-08T10:13:46Z</dcterms:created>
  <dcterms:modified xsi:type="dcterms:W3CDTF">2022-12-20T20:16:43Z</dcterms:modified>
</cp:coreProperties>
</file>