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691" r:id="rId2"/>
    <p:sldMasterId id="2147483693" r:id="rId3"/>
    <p:sldMasterId id="2147483698" r:id="rId4"/>
    <p:sldMasterId id="2147483886" r:id="rId5"/>
    <p:sldMasterId id="2147483899" r:id="rId6"/>
    <p:sldMasterId id="2147483911" r:id="rId7"/>
  </p:sldMasterIdLst>
  <p:notesMasterIdLst>
    <p:notesMasterId r:id="rId27"/>
  </p:notesMasterIdLst>
  <p:sldIdLst>
    <p:sldId id="315" r:id="rId8"/>
    <p:sldId id="548" r:id="rId9"/>
    <p:sldId id="549" r:id="rId10"/>
    <p:sldId id="276" r:id="rId11"/>
    <p:sldId id="264" r:id="rId12"/>
    <p:sldId id="269" r:id="rId13"/>
    <p:sldId id="293" r:id="rId14"/>
    <p:sldId id="271" r:id="rId15"/>
    <p:sldId id="286" r:id="rId16"/>
    <p:sldId id="294" r:id="rId17"/>
    <p:sldId id="287" r:id="rId18"/>
    <p:sldId id="295" r:id="rId19"/>
    <p:sldId id="296" r:id="rId20"/>
    <p:sldId id="290" r:id="rId21"/>
    <p:sldId id="297" r:id="rId22"/>
    <p:sldId id="289" r:id="rId23"/>
    <p:sldId id="283" r:id="rId24"/>
    <p:sldId id="279" r:id="rId25"/>
    <p:sldId id="547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3300"/>
    <a:srgbClr val="0000CC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84" autoAdjust="0"/>
    <p:restoredTop sz="94660"/>
  </p:normalViewPr>
  <p:slideViewPr>
    <p:cSldViewPr>
      <p:cViewPr varScale="1">
        <p:scale>
          <a:sx n="82" d="100"/>
          <a:sy n="82" d="100"/>
        </p:scale>
        <p:origin x="1373" y="72"/>
      </p:cViewPr>
      <p:guideLst>
        <p:guide orient="horz" pos="2160"/>
        <p:guide pos="288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F4AE7F-2CAC-47A8-B634-701A8126D1E5}" type="datetimeFigureOut">
              <a:rPr lang="en-US" smtClean="0"/>
              <a:t>19/12/2022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C965B-1B19-43D8-8F4C-B2AB4C10E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004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>
            <a:extLst>
              <a:ext uri="{FF2B5EF4-FFF2-40B4-BE49-F238E27FC236}">
                <a16:creationId xmlns:a16="http://schemas.microsoft.com/office/drawing/2014/main" id="{456A32F8-7E17-438D-B85E-270BD1C5FE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备注占位符 2">
            <a:extLst>
              <a:ext uri="{FF2B5EF4-FFF2-40B4-BE49-F238E27FC236}">
                <a16:creationId xmlns:a16="http://schemas.microsoft.com/office/drawing/2014/main" id="{5C2144D1-C45E-8F12-A427-D603B07ED0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220" name="灯片编号占位符 3">
            <a:extLst>
              <a:ext uri="{FF2B5EF4-FFF2-40B4-BE49-F238E27FC236}">
                <a16:creationId xmlns:a16="http://schemas.microsoft.com/office/drawing/2014/main" id="{DC0D9B8A-ADFF-D52F-C08A-26B87CECD3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B1E5050-E347-4816-B661-23380FF7B90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F4112-6609-42BC-840E-6C93A87CBF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EDFEA-CFB1-4F6D-89E2-6EEA905612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0A5F9-76FC-4613-9F4E-D5BEC3C0AC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DDDCA-56E3-4209-8BDB-9E014A88F6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87420-E482-4CC9-B4D6-8926412946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B17D9-0004-4419-B889-CF857FDEF5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3B635-F436-4CA7-ACAE-1634796AE1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8AD82-D29B-4FFA-BAAE-2ED69894AF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DA559-3D4B-480D-ADCD-3B6BC33C24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39D6F-C863-4505-82E9-3D76DF5B49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FC7D1-73BD-4CBC-AF7E-425C858A37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D6D12-B230-4911-BE54-0528252260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40BD7-DD0D-4BF0-8291-315C0F304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8D95A-D942-4F87-A879-8BB9D401D0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0A28E-D5F2-4795-B948-A9233B9166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D5E49-5AAB-4F59-BB3A-A5BF3D2F99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7952A-7264-4CC4-8646-6061B011F6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C3B93-5719-45BE-BD60-E9EC88C36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AF261-76E1-4CA8-A1F6-67D6B1C29E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A1108-D485-448C-AD7E-86B5B22638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9A731-8C2B-4B7C-9F8B-E73AA3625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85314-6EFD-4798-8280-5A9FEED508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A6BB3-5CE3-401A-9D54-EE6AFAA034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97D6B-1FEC-4B63-A4A1-1A5856ED4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63635-7C26-4463-B9A7-45B96D2F8B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127E9-4E62-461E-BA0B-CFFAF8CF93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6FA22-ECBB-4694-AA7A-59C3D407F8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6953B-D094-41FC-89FE-AFB8C61D16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F61FA-2B81-4E8E-9A89-D31FDD88F1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BC3D8-C63E-49CA-A6E4-7CB52B41AA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4470A-08CF-4EC6-88EC-B33D7987E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244C2-8D82-407D-BFB0-0F3FA0BF2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6C0E8-602E-47DD-B34D-7DA6B4FB1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252F6-C6F9-46CF-B4CB-310F1C2612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91B88-8BDD-482D-B314-89F5E5208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77B38-3949-4DCF-B1DD-97DE42B3D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650A8-08AB-4A7A-B4C2-DA222A01A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7577C-042B-4748-9068-F12988CDCD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42178-EDCC-48A6-9D4F-F527556D6C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46BBD-4622-4B7F-BEFB-043A768C7C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96F12F3-3157-D1F4-32C8-3A60958EA2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1D391DA-6CFA-C0E1-A81A-F14D0AE472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64B6FD-DDB0-D23E-7AAF-E5DB657173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E490-02B3-4A26-AC2D-C5B48595CB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35329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47DE00-44FC-173B-8B95-68FAC9F7AD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5E710A-B158-AF9C-8C33-AED73AC9CA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D946077-3393-A07C-890B-CCFFA19CFC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12B0A-F7BF-41CE-B539-348CAAE8C2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365576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1BFA9C-4F89-9485-D2DB-A8508EB1F4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A31FBFF-7F2F-B5FE-37AD-0E52D4E6A6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5A0A49A-DB70-DB88-3D49-A51AE44073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127E6-D102-4145-8A4E-0CC60A053C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585074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316ACC-E2BA-3551-ED3F-591B5DFB57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A032D2-73A4-7881-A2AA-96F26F7210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512FAD-52D8-A44C-8BBA-1E32E600EA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1D144-0535-44E7-AE2B-BBD93E4132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7962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52BE1-6C27-4401-B794-6709223BD0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9BDEB12-1E1E-6C66-5BFB-B5341B81E9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09EC70B-3BF7-A47E-CDD3-27C429A596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B8FAB97-F833-6EB2-C473-1AFA009C41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B1ECE-A6B5-41F7-9FB7-C01BAB830E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95533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134A06B-4E3A-BEB6-1ABD-0BA5E04FA8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C419662-5EFE-C1A5-06BA-C7788451E4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E051318-A758-747D-B441-18553DD72C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2D3C8-0868-464B-A687-0129E6D1F1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36392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B265FE5-0940-E342-B5AD-F9F2914C26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269BBDA-C785-7668-B506-29FBC4AC5A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8E5B806-4A61-5909-10A2-4E1C3AA9AD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9FD95-EAB5-4043-BA3B-22BB31495F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354315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88E37E-81FD-131C-2515-0C9E6DB32B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ECA89F-5DEE-A08C-E6DF-48EA1C5EC0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5331C3-DEBC-C0F2-BC87-A715626B6A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7AC7B-7FA3-44D9-92D5-FB4B96C12B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98279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F78C06-0BF6-BCE6-D884-0C2C0ABF99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130823-679E-FD20-ADAA-60B1A9E504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2ACB33-63E7-229D-F37C-C7F8626237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71F28-56B4-47DB-8C5F-A6AC64EDA3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832455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A584EC-A1DF-1F28-8CF5-7B72384777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317749-A32A-5278-7040-27361C6A6E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F9C353-669C-44B8-EC07-12804FD0C8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13A43-7511-4BE4-BCE0-6EC5FA8E3D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36838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513D3D-AA2D-2784-3C45-E7B7E3B50E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644A80B-A2B5-1B33-097A-041B541456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C73356-3800-6F79-8637-1E09A35E66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2F854-8FBB-4BF6-82A1-7D0FF41113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583457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userDrawn="1">
  <p:cSld name="Section header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79021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912912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userDrawn="1">
  <p:cSld name="One column text"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2996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4F5D4-4A4A-4D08-BB26-0E10EED90B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 userDrawn="1">
  <p:cSld name="Main point"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537775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 userDrawn="1">
  <p:cSld name="Section title and description"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333518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 userDrawn="1">
  <p:cSld name="Caption"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9739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1459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12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335285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spTree>
      <p:nvGrpSpPr>
        <p:cNvPr id="1" name="Shape 13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719006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spTree>
      <p:nvGrpSpPr>
        <p:cNvPr id="1" name="Shape 14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538388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B4C2259-51DB-6553-1F3F-8C4AF7EAEF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C633EA-F67D-4F50-F9F7-A3D40707B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12498C6-0057-93FE-0DDC-DB5FFF75B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2C2B215D-D8B2-4346-94DD-1CDC1ACB4B8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7131211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96F12F3-3157-D1F4-32C8-3A60958EA2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1D391DA-6CFA-C0E1-A81A-F14D0AE472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64B6FD-DDB0-D23E-7AAF-E5DB657173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AE490-02B3-4A26-AC2D-C5B48595CB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720887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47DE00-44FC-173B-8B95-68FAC9F7AD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5E710A-B158-AF9C-8C33-AED73AC9CA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D946077-3393-A07C-890B-CCFFA19CFC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12B0A-F7BF-41CE-B539-348CAAE8C2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5401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E6495-2466-495F-9848-8B4F051BFD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1BFA9C-4F89-9485-D2DB-A8508EB1F4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A31FBFF-7F2F-B5FE-37AD-0E52D4E6A6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5A0A49A-DB70-DB88-3D49-A51AE44073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127E6-D102-4145-8A4E-0CC60A053C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889708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316ACC-E2BA-3551-ED3F-591B5DFB57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A032D2-73A4-7881-A2AA-96F26F7210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512FAD-52D8-A44C-8BBA-1E32E600EA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1D144-0535-44E7-AE2B-BBD93E4132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894715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9BDEB12-1E1E-6C66-5BFB-B5341B81E9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09EC70B-3BF7-A47E-CDD3-27C429A596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B8FAB97-F833-6EB2-C473-1AFA009C41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B1ECE-A6B5-41F7-9FB7-C01BAB830E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932855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134A06B-4E3A-BEB6-1ABD-0BA5E04FA8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C419662-5EFE-C1A5-06BA-C7788451E4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E051318-A758-747D-B441-18553DD72C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2D3C8-0868-464B-A687-0129E6D1F1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657069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B265FE5-0940-E342-B5AD-F9F2914C26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269BBDA-C785-7668-B506-29FBC4AC5A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8E5B806-4A61-5909-10A2-4E1C3AA9AD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C9FD95-EAB5-4043-BA3B-22BB31495F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520536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88E37E-81FD-131C-2515-0C9E6DB32B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ECA89F-5DEE-A08C-E6DF-48EA1C5EC0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5331C3-DEBC-C0F2-BC87-A715626B6A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7AC7B-7FA3-44D9-92D5-FB4B96C12B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818257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F78C06-0BF6-BCE6-D884-0C2C0ABF99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130823-679E-FD20-ADAA-60B1A9E504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2ACB33-63E7-229D-F37C-C7F8626237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71F28-56B4-47DB-8C5F-A6AC64EDA3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799859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A584EC-A1DF-1F28-8CF5-7B72384777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317749-A32A-5278-7040-27361C6A6E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F9C353-669C-44B8-EC07-12804FD0C8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13A43-7511-4BE4-BCE0-6EC5FA8E3D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381328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513D3D-AA2D-2784-3C45-E7B7E3B50E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644A80B-A2B5-1B33-097A-041B541456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C73356-3800-6F79-8637-1E09A35E66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2F854-8FBB-4BF6-82A1-7D0FF41113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949708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spTree>
      <p:nvGrpSpPr>
        <p:cNvPr id="1" name="Shape 14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4711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F4BB8-1547-4E19-9608-9AC3DAF65C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23996-E08B-468C-A3AB-E450393C1C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slideLayout" Target="../slideLayouts/slideLayout79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3C8DEBFA-7126-450E-A66E-732A52B831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499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3EBDF229-1434-45C4-A7AA-CB0E799E0E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05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8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8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8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8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8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8" cy="7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8" cy="7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8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23390C6-5200-42D0-AB01-82E40EC5DE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  <p:sldLayoutId id="21474838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86F02EA0-AE9E-4DD8-906B-6C2EB0C56D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4106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23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4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5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6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7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8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9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0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1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4132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133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46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7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8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4134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35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36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4137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38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39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0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1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2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3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4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45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grpSp>
        <p:nvGrpSpPr>
          <p:cNvPr id="4107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21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2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4108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09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11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4112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13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14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15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16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17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18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19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20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4110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7134101-392E-D369-F2DA-DB500B36CF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1A347A9-D163-A4F2-817A-4D398E0463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73C9783-0DDC-1570-3D35-0EF57870D51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7B6B5C2-87C7-F182-CCD6-0A047C2B469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F9E9179-7659-4A88-2780-DE7F3DD07A1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E5F6D9D0-C205-4F59-A689-D4CDF2FE7D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209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9Slide.vn - 2019">
            <a:extLst>
              <a:ext uri="{FF2B5EF4-FFF2-40B4-BE49-F238E27FC236}">
                <a16:creationId xmlns:a16="http://schemas.microsoft.com/office/drawing/2014/main" id="{2C7A0BD0-4490-2982-08AF-D2E5B474BCB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-1604963"/>
            <a:ext cx="9144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DC0013-AA01-B4A9-896C-986EC858CC54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Google Shape;6;p1">
            <a:extLst>
              <a:ext uri="{FF2B5EF4-FFF2-40B4-BE49-F238E27FC236}">
                <a16:creationId xmlns:a16="http://schemas.microsoft.com/office/drawing/2014/main" id="{0658BBB9-4EB1-CB69-BDFB-12D1D793EB6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5488" y="588963"/>
            <a:ext cx="7691437" cy="763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 charset="-127"/>
              <a:buNone/>
              <a:defRPr sz="3735" b="1">
                <a:solidFill>
                  <a:schemeClr val="accent6"/>
                </a:solidFill>
                <a:latin typeface="Jua" charset="-127"/>
                <a:ea typeface="Jua" charset="-127"/>
                <a:cs typeface="Jua" charset="-127"/>
                <a:sym typeface="Jua" charset="-127"/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 charset="-127"/>
              <a:buNone/>
              <a:defRPr sz="3735" b="1">
                <a:solidFill>
                  <a:schemeClr val="accent6"/>
                </a:solidFill>
                <a:latin typeface="Jua" charset="-127"/>
                <a:ea typeface="Jua" charset="-127"/>
                <a:cs typeface="Jua" charset="-127"/>
                <a:sym typeface="Jua" charset="-127"/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 charset="-127"/>
              <a:buNone/>
              <a:defRPr sz="3735" b="1">
                <a:solidFill>
                  <a:schemeClr val="accent6"/>
                </a:solidFill>
                <a:latin typeface="Jua" charset="-127"/>
                <a:ea typeface="Jua" charset="-127"/>
                <a:cs typeface="Jua" charset="-127"/>
                <a:sym typeface="Jua" charset="-127"/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 charset="-127"/>
              <a:buNone/>
              <a:defRPr sz="3735" b="1">
                <a:solidFill>
                  <a:schemeClr val="accent6"/>
                </a:solidFill>
                <a:latin typeface="Jua" charset="-127"/>
                <a:ea typeface="Jua" charset="-127"/>
                <a:cs typeface="Jua" charset="-127"/>
                <a:sym typeface="Jua" charset="-127"/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 charset="-127"/>
              <a:buNone/>
              <a:defRPr sz="3735" b="1">
                <a:solidFill>
                  <a:schemeClr val="accent6"/>
                </a:solidFill>
                <a:latin typeface="Jua" charset="-127"/>
                <a:ea typeface="Jua" charset="-127"/>
                <a:cs typeface="Jua" charset="-127"/>
                <a:sym typeface="Jua" charset="-127"/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 charset="-127"/>
              <a:buNone/>
              <a:defRPr sz="3735" b="1">
                <a:solidFill>
                  <a:schemeClr val="accent6"/>
                </a:solidFill>
                <a:latin typeface="Jua" charset="-127"/>
                <a:ea typeface="Jua" charset="-127"/>
                <a:cs typeface="Jua" charset="-127"/>
                <a:sym typeface="Jua" charset="-127"/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 charset="-127"/>
              <a:buNone/>
              <a:defRPr sz="3735" b="1">
                <a:solidFill>
                  <a:schemeClr val="accent6"/>
                </a:solidFill>
                <a:latin typeface="Jua" charset="-127"/>
                <a:ea typeface="Jua" charset="-127"/>
                <a:cs typeface="Jua" charset="-127"/>
                <a:sym typeface="Jua" charset="-127"/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 charset="-127"/>
              <a:buNone/>
              <a:defRPr sz="3735" b="1">
                <a:solidFill>
                  <a:schemeClr val="accent6"/>
                </a:solidFill>
                <a:latin typeface="Jua" charset="-127"/>
                <a:ea typeface="Jua" charset="-127"/>
                <a:cs typeface="Jua" charset="-127"/>
                <a:sym typeface="Jua" charset="-127"/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 charset="-127"/>
              <a:buNone/>
              <a:defRPr sz="3735" b="1">
                <a:solidFill>
                  <a:schemeClr val="accent6"/>
                </a:solidFill>
                <a:latin typeface="Jua" charset="-127"/>
                <a:ea typeface="Jua" charset="-127"/>
                <a:cs typeface="Jua" charset="-127"/>
                <a:sym typeface="Jua" charset="-127"/>
              </a:defRPr>
            </a:lvl9pPr>
          </a:lstStyle>
          <a:p>
            <a:endParaRPr/>
          </a:p>
        </p:txBody>
      </p:sp>
      <p:sp>
        <p:nvSpPr>
          <p:cNvPr id="10" name="Google Shape;7;p1">
            <a:extLst>
              <a:ext uri="{FF2B5EF4-FFF2-40B4-BE49-F238E27FC236}">
                <a16:creationId xmlns:a16="http://schemas.microsoft.com/office/drawing/2014/main" id="{BF8B7E8A-D6E9-44F7-A115-6F5DDE060B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150" y="1536700"/>
            <a:ext cx="8521700" cy="455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609600" lvl="0" indent="-44005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●"/>
              <a:defRPr sz="2135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marL="1219200" lvl="1" indent="-44005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○"/>
              <a:defRPr sz="2135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marL="1828800" lvl="2" indent="-44005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■"/>
              <a:defRPr sz="2135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marL="2438400" lvl="3" indent="-44005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●"/>
              <a:defRPr sz="2135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marL="3048000" lvl="4" indent="-44005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○"/>
              <a:defRPr sz="2135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marL="3657600" lvl="5" indent="-44005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■"/>
              <a:defRPr sz="2135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marL="4267200" lvl="6" indent="-44005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●"/>
              <a:defRPr sz="2135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marL="4876800" lvl="7" indent="-44005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○"/>
              <a:defRPr sz="2135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marL="5486400" lvl="8" indent="-44005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Light"/>
              <a:buChar char="■"/>
              <a:defRPr sz="2135">
                <a:solidFill>
                  <a:srgbClr val="174A80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endParaRPr/>
          </a:p>
        </p:txBody>
      </p:sp>
      <p:grpSp>
        <p:nvGrpSpPr>
          <p:cNvPr id="2054" name="Google Shape;495;p17">
            <a:extLst>
              <a:ext uri="{FF2B5EF4-FFF2-40B4-BE49-F238E27FC236}">
                <a16:creationId xmlns:a16="http://schemas.microsoft.com/office/drawing/2014/main" id="{26795952-69A9-E7BA-8CDE-64BE78329611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7938" y="5661025"/>
            <a:ext cx="9151938" cy="1246188"/>
            <a:chOff x="271" y="2964551"/>
            <a:chExt cx="9167406" cy="2193229"/>
          </a:xfrm>
        </p:grpSpPr>
        <p:sp>
          <p:nvSpPr>
            <p:cNvPr id="2067" name="Google Shape;496;p17">
              <a:extLst>
                <a:ext uri="{FF2B5EF4-FFF2-40B4-BE49-F238E27FC236}">
                  <a16:creationId xmlns:a16="http://schemas.microsoft.com/office/drawing/2014/main" id="{6B85C735-2275-7B32-F680-92CB52FB5F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" y="3538374"/>
              <a:ext cx="9167398" cy="1619406"/>
            </a:xfrm>
            <a:custGeom>
              <a:avLst/>
              <a:gdLst>
                <a:gd name="T0" fmla="*/ 0 w 43860"/>
                <a:gd name="T1" fmla="*/ 0 h 10974"/>
                <a:gd name="T2" fmla="*/ 0 w 43860"/>
                <a:gd name="T3" fmla="*/ 10974 h 10974"/>
                <a:gd name="T4" fmla="*/ 43860 w 43860"/>
                <a:gd name="T5" fmla="*/ 10974 h 10974"/>
                <a:gd name="T6" fmla="*/ 43860 w 43860"/>
                <a:gd name="T7" fmla="*/ 0 h 10974"/>
                <a:gd name="T8" fmla="*/ 0 w 43860"/>
                <a:gd name="T9" fmla="*/ 0 h 10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860" h="10974" extrusionOk="0">
                  <a:moveTo>
                    <a:pt x="0" y="0"/>
                  </a:moveTo>
                  <a:lnTo>
                    <a:pt x="0" y="10974"/>
                  </a:lnTo>
                  <a:lnTo>
                    <a:pt x="43860" y="10974"/>
                  </a:lnTo>
                  <a:lnTo>
                    <a:pt x="4386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3" name="Google Shape;497;p17">
              <a:extLst>
                <a:ext uri="{FF2B5EF4-FFF2-40B4-BE49-F238E27FC236}">
                  <a16:creationId xmlns:a16="http://schemas.microsoft.com/office/drawing/2014/main" id="{00CD5311-B1A9-A942-F423-438B083CE420}"/>
                </a:ext>
              </a:extLst>
            </p:cNvPr>
            <p:cNvSpPr/>
            <p:nvPr/>
          </p:nvSpPr>
          <p:spPr>
            <a:xfrm>
              <a:off x="1413944" y="2964551"/>
              <a:ext cx="7753733" cy="681717"/>
            </a:xfrm>
            <a:custGeom>
              <a:avLst/>
              <a:gdLst/>
              <a:ahLst/>
              <a:cxnLst/>
              <a:rect l="l" t="t" r="r" b="b"/>
              <a:pathLst>
                <a:path w="37099" h="4687" extrusionOk="0">
                  <a:moveTo>
                    <a:pt x="29289" y="0"/>
                  </a:moveTo>
                  <a:cubicBezTo>
                    <a:pt x="28606" y="0"/>
                    <a:pt x="27911" y="10"/>
                    <a:pt x="27217" y="28"/>
                  </a:cubicBezTo>
                  <a:cubicBezTo>
                    <a:pt x="18981" y="245"/>
                    <a:pt x="8493" y="2688"/>
                    <a:pt x="1" y="4687"/>
                  </a:cubicBezTo>
                  <a:lnTo>
                    <a:pt x="37099" y="4687"/>
                  </a:lnTo>
                  <a:lnTo>
                    <a:pt x="37099" y="731"/>
                  </a:lnTo>
                  <a:cubicBezTo>
                    <a:pt x="35742" y="225"/>
                    <a:pt x="32651" y="0"/>
                    <a:pt x="292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2069" name="Google Shape;498;p17">
              <a:extLst>
                <a:ext uri="{FF2B5EF4-FFF2-40B4-BE49-F238E27FC236}">
                  <a16:creationId xmlns:a16="http://schemas.microsoft.com/office/drawing/2014/main" id="{56CC5570-B803-8C78-2DFE-C28E6871B0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" y="3209866"/>
              <a:ext cx="4762825" cy="666541"/>
            </a:xfrm>
            <a:custGeom>
              <a:avLst/>
              <a:gdLst>
                <a:gd name="T0" fmla="*/ 3161 w 22787"/>
                <a:gd name="T1" fmla="*/ 1 h 4589"/>
                <a:gd name="T2" fmla="*/ 0 w 22787"/>
                <a:gd name="T3" fmla="*/ 199 h 4589"/>
                <a:gd name="T4" fmla="*/ 0 w 22787"/>
                <a:gd name="T5" fmla="*/ 4589 h 4589"/>
                <a:gd name="T6" fmla="*/ 22787 w 22787"/>
                <a:gd name="T7" fmla="*/ 4589 h 4589"/>
                <a:gd name="T8" fmla="*/ 11029 w 22787"/>
                <a:gd name="T9" fmla="*/ 766 h 4589"/>
                <a:gd name="T10" fmla="*/ 3161 w 22787"/>
                <a:gd name="T11" fmla="*/ 1 h 4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787" h="4589" extrusionOk="0">
                  <a:moveTo>
                    <a:pt x="3161" y="1"/>
                  </a:moveTo>
                  <a:cubicBezTo>
                    <a:pt x="1090" y="1"/>
                    <a:pt x="0" y="199"/>
                    <a:pt x="0" y="199"/>
                  </a:cubicBezTo>
                  <a:lnTo>
                    <a:pt x="0" y="4589"/>
                  </a:lnTo>
                  <a:lnTo>
                    <a:pt x="22787" y="4589"/>
                  </a:lnTo>
                  <a:cubicBezTo>
                    <a:pt x="22787" y="4589"/>
                    <a:pt x="18128" y="2036"/>
                    <a:pt x="11029" y="766"/>
                  </a:cubicBezTo>
                  <a:cubicBezTo>
                    <a:pt x="7669" y="160"/>
                    <a:pt x="5020" y="1"/>
                    <a:pt x="3161" y="1"/>
                  </a:cubicBezTo>
                  <a:close/>
                </a:path>
              </a:pathLst>
            </a:custGeom>
            <a:solidFill>
              <a:srgbClr val="9DCA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6" name="Google Shape;499;p17">
              <a:extLst>
                <a:ext uri="{FF2B5EF4-FFF2-40B4-BE49-F238E27FC236}">
                  <a16:creationId xmlns:a16="http://schemas.microsoft.com/office/drawing/2014/main" id="{D08C0DB1-1A43-EF01-4512-16CFC058430A}"/>
                </a:ext>
              </a:extLst>
            </p:cNvPr>
            <p:cNvSpPr/>
            <p:nvPr/>
          </p:nvSpPr>
          <p:spPr>
            <a:xfrm>
              <a:off x="271" y="3612741"/>
              <a:ext cx="9167406" cy="363210"/>
            </a:xfrm>
            <a:custGeom>
              <a:avLst/>
              <a:gdLst/>
              <a:ahLst/>
              <a:cxnLst/>
              <a:rect l="l" t="t" r="r" b="b"/>
              <a:pathLst>
                <a:path w="43860" h="2495" extrusionOk="0">
                  <a:moveTo>
                    <a:pt x="0" y="0"/>
                  </a:moveTo>
                  <a:lnTo>
                    <a:pt x="0" y="512"/>
                  </a:lnTo>
                  <a:cubicBezTo>
                    <a:pt x="18857" y="538"/>
                    <a:pt x="31655" y="810"/>
                    <a:pt x="43860" y="2495"/>
                  </a:cubicBezTo>
                  <a:lnTo>
                    <a:pt x="4386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055" name="Google Shape;500;p17">
            <a:extLst>
              <a:ext uri="{FF2B5EF4-FFF2-40B4-BE49-F238E27FC236}">
                <a16:creationId xmlns:a16="http://schemas.microsoft.com/office/drawing/2014/main" id="{D5731BEA-F18C-565C-4053-03047E8A3F6D}"/>
              </a:ext>
            </a:extLst>
          </p:cNvPr>
          <p:cNvSpPr>
            <a:spLocks/>
          </p:cNvSpPr>
          <p:nvPr userDrawn="1"/>
        </p:nvSpPr>
        <p:spPr bwMode="auto">
          <a:xfrm>
            <a:off x="4884738" y="-635000"/>
            <a:ext cx="2589212" cy="2190750"/>
          </a:xfrm>
          <a:custGeom>
            <a:avLst/>
            <a:gdLst>
              <a:gd name="T0" fmla="*/ 10693 w 19522"/>
              <a:gd name="T1" fmla="*/ 1 h 11895"/>
              <a:gd name="T2" fmla="*/ 6361 w 19522"/>
              <a:gd name="T3" fmla="*/ 3121 h 11895"/>
              <a:gd name="T4" fmla="*/ 6024 w 19522"/>
              <a:gd name="T5" fmla="*/ 3053 h 11895"/>
              <a:gd name="T6" fmla="*/ 5470 w 19522"/>
              <a:gd name="T7" fmla="*/ 3283 h 11895"/>
              <a:gd name="T8" fmla="*/ 4984 w 19522"/>
              <a:gd name="T9" fmla="*/ 3241 h 11895"/>
              <a:gd name="T10" fmla="*/ 2567 w 19522"/>
              <a:gd name="T11" fmla="*/ 5658 h 11895"/>
              <a:gd name="T12" fmla="*/ 2580 w 19522"/>
              <a:gd name="T13" fmla="*/ 5807 h 11895"/>
              <a:gd name="T14" fmla="*/ 1569 w 19522"/>
              <a:gd name="T15" fmla="*/ 5457 h 11895"/>
              <a:gd name="T16" fmla="*/ 1 w 19522"/>
              <a:gd name="T17" fmla="*/ 7022 h 11895"/>
              <a:gd name="T18" fmla="*/ 1569 w 19522"/>
              <a:gd name="T19" fmla="*/ 8600 h 11895"/>
              <a:gd name="T20" fmla="*/ 2810 w 19522"/>
              <a:gd name="T21" fmla="*/ 8007 h 11895"/>
              <a:gd name="T22" fmla="*/ 3189 w 19522"/>
              <a:gd name="T23" fmla="*/ 8075 h 11895"/>
              <a:gd name="T24" fmla="*/ 3889 w 19522"/>
              <a:gd name="T25" fmla="*/ 7806 h 11895"/>
              <a:gd name="T26" fmla="*/ 4984 w 19522"/>
              <a:gd name="T27" fmla="*/ 8075 h 11895"/>
              <a:gd name="T28" fmla="*/ 5279 w 19522"/>
              <a:gd name="T29" fmla="*/ 8049 h 11895"/>
              <a:gd name="T30" fmla="*/ 5279 w 19522"/>
              <a:gd name="T31" fmla="*/ 8049 h 11895"/>
              <a:gd name="T32" fmla="*/ 4903 w 19522"/>
              <a:gd name="T33" fmla="*/ 9141 h 11895"/>
              <a:gd name="T34" fmla="*/ 6672 w 19522"/>
              <a:gd name="T35" fmla="*/ 10910 h 11895"/>
              <a:gd name="T36" fmla="*/ 8425 w 19522"/>
              <a:gd name="T37" fmla="*/ 9141 h 11895"/>
              <a:gd name="T38" fmla="*/ 8425 w 19522"/>
              <a:gd name="T39" fmla="*/ 9115 h 11895"/>
              <a:gd name="T40" fmla="*/ 8911 w 19522"/>
              <a:gd name="T41" fmla="*/ 8791 h 11895"/>
              <a:gd name="T42" fmla="*/ 10693 w 19522"/>
              <a:gd name="T43" fmla="*/ 9141 h 11895"/>
              <a:gd name="T44" fmla="*/ 11221 w 19522"/>
              <a:gd name="T45" fmla="*/ 9115 h 11895"/>
              <a:gd name="T46" fmla="*/ 11221 w 19522"/>
              <a:gd name="T47" fmla="*/ 9264 h 11895"/>
              <a:gd name="T48" fmla="*/ 13839 w 19522"/>
              <a:gd name="T49" fmla="*/ 11895 h 11895"/>
              <a:gd name="T50" fmla="*/ 15634 w 19522"/>
              <a:gd name="T51" fmla="*/ 11179 h 11895"/>
              <a:gd name="T52" fmla="*/ 15744 w 19522"/>
              <a:gd name="T53" fmla="*/ 11179 h 11895"/>
              <a:gd name="T54" fmla="*/ 16878 w 19522"/>
              <a:gd name="T55" fmla="*/ 10032 h 11895"/>
              <a:gd name="T56" fmla="*/ 16716 w 19522"/>
              <a:gd name="T57" fmla="*/ 9452 h 11895"/>
              <a:gd name="T58" fmla="*/ 19522 w 19522"/>
              <a:gd name="T59" fmla="*/ 6348 h 11895"/>
              <a:gd name="T60" fmla="*/ 16418 w 19522"/>
              <a:gd name="T61" fmla="*/ 3241 h 11895"/>
              <a:gd name="T62" fmla="*/ 15728 w 19522"/>
              <a:gd name="T63" fmla="*/ 3309 h 11895"/>
              <a:gd name="T64" fmla="*/ 15744 w 19522"/>
              <a:gd name="T65" fmla="*/ 3121 h 11895"/>
              <a:gd name="T66" fmla="*/ 14027 w 19522"/>
              <a:gd name="T67" fmla="*/ 1407 h 11895"/>
              <a:gd name="T68" fmla="*/ 13988 w 19522"/>
              <a:gd name="T69" fmla="*/ 1407 h 11895"/>
              <a:gd name="T70" fmla="*/ 10693 w 19522"/>
              <a:gd name="T71" fmla="*/ 1 h 118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9522" h="11895" extrusionOk="0">
                <a:moveTo>
                  <a:pt x="10693" y="1"/>
                </a:moveTo>
                <a:cubicBezTo>
                  <a:pt x="8668" y="1"/>
                  <a:pt x="6967" y="1310"/>
                  <a:pt x="6361" y="3121"/>
                </a:cubicBezTo>
                <a:cubicBezTo>
                  <a:pt x="6251" y="3079"/>
                  <a:pt x="6144" y="3053"/>
                  <a:pt x="6024" y="3053"/>
                </a:cubicBezTo>
                <a:cubicBezTo>
                  <a:pt x="5807" y="3053"/>
                  <a:pt x="5619" y="3134"/>
                  <a:pt x="5470" y="3283"/>
                </a:cubicBezTo>
                <a:cubicBezTo>
                  <a:pt x="5321" y="3254"/>
                  <a:pt x="5159" y="3241"/>
                  <a:pt x="4984" y="3241"/>
                </a:cubicBezTo>
                <a:cubicBezTo>
                  <a:pt x="3646" y="3241"/>
                  <a:pt x="2567" y="4323"/>
                  <a:pt x="2567" y="5658"/>
                </a:cubicBezTo>
                <a:cubicBezTo>
                  <a:pt x="2567" y="5713"/>
                  <a:pt x="2567" y="5765"/>
                  <a:pt x="2580" y="5807"/>
                </a:cubicBezTo>
                <a:cubicBezTo>
                  <a:pt x="2298" y="5590"/>
                  <a:pt x="1958" y="5457"/>
                  <a:pt x="1569" y="5457"/>
                </a:cubicBezTo>
                <a:cubicBezTo>
                  <a:pt x="704" y="5457"/>
                  <a:pt x="1" y="6157"/>
                  <a:pt x="1" y="7022"/>
                </a:cubicBezTo>
                <a:cubicBezTo>
                  <a:pt x="1" y="7900"/>
                  <a:pt x="704" y="8600"/>
                  <a:pt x="1569" y="8600"/>
                </a:cubicBezTo>
                <a:cubicBezTo>
                  <a:pt x="2068" y="8600"/>
                  <a:pt x="2512" y="8373"/>
                  <a:pt x="2810" y="8007"/>
                </a:cubicBezTo>
                <a:cubicBezTo>
                  <a:pt x="2917" y="8049"/>
                  <a:pt x="3053" y="8075"/>
                  <a:pt x="3189" y="8075"/>
                </a:cubicBezTo>
                <a:cubicBezTo>
                  <a:pt x="3458" y="8075"/>
                  <a:pt x="3701" y="7968"/>
                  <a:pt x="3889" y="7806"/>
                </a:cubicBezTo>
                <a:cubicBezTo>
                  <a:pt x="4226" y="7981"/>
                  <a:pt x="4592" y="8075"/>
                  <a:pt x="4984" y="8075"/>
                </a:cubicBezTo>
                <a:cubicBezTo>
                  <a:pt x="5091" y="8075"/>
                  <a:pt x="5185" y="8062"/>
                  <a:pt x="5279" y="8049"/>
                </a:cubicBezTo>
                <a:cubicBezTo>
                  <a:pt x="5052" y="8357"/>
                  <a:pt x="4903" y="8736"/>
                  <a:pt x="4903" y="9141"/>
                </a:cubicBezTo>
                <a:cubicBezTo>
                  <a:pt x="4903" y="10113"/>
                  <a:pt x="5684" y="10910"/>
                  <a:pt x="6672" y="10910"/>
                </a:cubicBezTo>
                <a:cubicBezTo>
                  <a:pt x="7644" y="10910"/>
                  <a:pt x="8425" y="10113"/>
                  <a:pt x="8425" y="9141"/>
                </a:cubicBezTo>
                <a:lnTo>
                  <a:pt x="8425" y="9115"/>
                </a:lnTo>
                <a:cubicBezTo>
                  <a:pt x="8600" y="9034"/>
                  <a:pt x="8762" y="8924"/>
                  <a:pt x="8911" y="8791"/>
                </a:cubicBezTo>
                <a:cubicBezTo>
                  <a:pt x="9465" y="9021"/>
                  <a:pt x="10058" y="9141"/>
                  <a:pt x="10693" y="9141"/>
                </a:cubicBezTo>
                <a:cubicBezTo>
                  <a:pt x="10868" y="9141"/>
                  <a:pt x="11046" y="9128"/>
                  <a:pt x="11221" y="9115"/>
                </a:cubicBezTo>
                <a:lnTo>
                  <a:pt x="11221" y="9264"/>
                </a:lnTo>
                <a:cubicBezTo>
                  <a:pt x="11221" y="10722"/>
                  <a:pt x="12394" y="11895"/>
                  <a:pt x="13839" y="11895"/>
                </a:cubicBezTo>
                <a:cubicBezTo>
                  <a:pt x="14542" y="11895"/>
                  <a:pt x="15161" y="11613"/>
                  <a:pt x="15634" y="11179"/>
                </a:cubicBezTo>
                <a:lnTo>
                  <a:pt x="15744" y="11179"/>
                </a:lnTo>
                <a:cubicBezTo>
                  <a:pt x="16363" y="11179"/>
                  <a:pt x="16878" y="10667"/>
                  <a:pt x="16878" y="10032"/>
                </a:cubicBezTo>
                <a:cubicBezTo>
                  <a:pt x="16878" y="9815"/>
                  <a:pt x="16823" y="9614"/>
                  <a:pt x="16716" y="9452"/>
                </a:cubicBezTo>
                <a:cubicBezTo>
                  <a:pt x="18294" y="9290"/>
                  <a:pt x="19522" y="7968"/>
                  <a:pt x="19522" y="6348"/>
                </a:cubicBezTo>
                <a:cubicBezTo>
                  <a:pt x="19522" y="4631"/>
                  <a:pt x="18132" y="3241"/>
                  <a:pt x="16418" y="3241"/>
                </a:cubicBezTo>
                <a:cubicBezTo>
                  <a:pt x="16175" y="3241"/>
                  <a:pt x="15945" y="3270"/>
                  <a:pt x="15728" y="3309"/>
                </a:cubicBezTo>
                <a:cubicBezTo>
                  <a:pt x="15728" y="3254"/>
                  <a:pt x="15744" y="3189"/>
                  <a:pt x="15744" y="3121"/>
                </a:cubicBezTo>
                <a:cubicBezTo>
                  <a:pt x="15744" y="2175"/>
                  <a:pt x="14973" y="1407"/>
                  <a:pt x="14027" y="1407"/>
                </a:cubicBezTo>
                <a:lnTo>
                  <a:pt x="13988" y="1407"/>
                </a:lnTo>
                <a:cubicBezTo>
                  <a:pt x="13165" y="542"/>
                  <a:pt x="11989" y="1"/>
                  <a:pt x="10693" y="1"/>
                </a:cubicBezTo>
                <a:close/>
              </a:path>
            </a:pathLst>
          </a:custGeom>
          <a:solidFill>
            <a:srgbClr val="FFFFFF">
              <a:alpha val="7607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8569" tIns="68569" rIns="68569" bIns="68569" anchor="ctr"/>
          <a:lstStyle/>
          <a:p>
            <a:endParaRPr lang="en-US"/>
          </a:p>
        </p:txBody>
      </p:sp>
      <p:sp>
        <p:nvSpPr>
          <p:cNvPr id="2056" name="Google Shape;501;p17">
            <a:extLst>
              <a:ext uri="{FF2B5EF4-FFF2-40B4-BE49-F238E27FC236}">
                <a16:creationId xmlns:a16="http://schemas.microsoft.com/office/drawing/2014/main" id="{43F73E93-D5C9-2384-6371-E29DA3A0A2A8}"/>
              </a:ext>
            </a:extLst>
          </p:cNvPr>
          <p:cNvSpPr>
            <a:spLocks/>
          </p:cNvSpPr>
          <p:nvPr userDrawn="1"/>
        </p:nvSpPr>
        <p:spPr bwMode="auto">
          <a:xfrm>
            <a:off x="-282575" y="193675"/>
            <a:ext cx="2519363" cy="1246188"/>
          </a:xfrm>
          <a:custGeom>
            <a:avLst/>
            <a:gdLst>
              <a:gd name="T0" fmla="*/ 4461 w 14823"/>
              <a:gd name="T1" fmla="*/ 1 h 5499"/>
              <a:gd name="T2" fmla="*/ 3645 w 14823"/>
              <a:gd name="T3" fmla="*/ 152 h 5499"/>
              <a:gd name="T4" fmla="*/ 2835 w 14823"/>
              <a:gd name="T5" fmla="*/ 1030 h 5499"/>
              <a:gd name="T6" fmla="*/ 2087 w 14823"/>
              <a:gd name="T7" fmla="*/ 802 h 5499"/>
              <a:gd name="T8" fmla="*/ 1821 w 14823"/>
              <a:gd name="T9" fmla="*/ 842 h 5499"/>
              <a:gd name="T10" fmla="*/ 1202 w 14823"/>
              <a:gd name="T11" fmla="*/ 1704 h 5499"/>
              <a:gd name="T12" fmla="*/ 716 w 14823"/>
              <a:gd name="T13" fmla="*/ 1525 h 5499"/>
              <a:gd name="T14" fmla="*/ 418 w 14823"/>
              <a:gd name="T15" fmla="*/ 1584 h 5499"/>
              <a:gd name="T16" fmla="*/ 0 w 14823"/>
              <a:gd name="T17" fmla="*/ 2109 h 5499"/>
              <a:gd name="T18" fmla="*/ 0 w 14823"/>
              <a:gd name="T19" fmla="*/ 5255 h 5499"/>
              <a:gd name="T20" fmla="*/ 541 w 14823"/>
              <a:gd name="T21" fmla="*/ 5417 h 5499"/>
              <a:gd name="T22" fmla="*/ 1445 w 14823"/>
              <a:gd name="T23" fmla="*/ 4756 h 5499"/>
              <a:gd name="T24" fmla="*/ 2201 w 14823"/>
              <a:gd name="T25" fmla="*/ 5114 h 5499"/>
              <a:gd name="T26" fmla="*/ 2861 w 14823"/>
              <a:gd name="T27" fmla="*/ 4850 h 5499"/>
              <a:gd name="T28" fmla="*/ 3255 w 14823"/>
              <a:gd name="T29" fmla="*/ 4977 h 5499"/>
              <a:gd name="T30" fmla="*/ 3820 w 14823"/>
              <a:gd name="T31" fmla="*/ 4701 h 5499"/>
              <a:gd name="T32" fmla="*/ 4792 w 14823"/>
              <a:gd name="T33" fmla="*/ 5284 h 5499"/>
              <a:gd name="T34" fmla="*/ 4825 w 14823"/>
              <a:gd name="T35" fmla="*/ 5285 h 5499"/>
              <a:gd name="T36" fmla="*/ 5806 w 14823"/>
              <a:gd name="T37" fmla="*/ 4756 h 5499"/>
              <a:gd name="T38" fmla="*/ 7036 w 14823"/>
              <a:gd name="T39" fmla="*/ 5319 h 5499"/>
              <a:gd name="T40" fmla="*/ 8181 w 14823"/>
              <a:gd name="T41" fmla="*/ 4837 h 5499"/>
              <a:gd name="T42" fmla="*/ 8668 w 14823"/>
              <a:gd name="T43" fmla="*/ 5190 h 5499"/>
              <a:gd name="T44" fmla="*/ 8722 w 14823"/>
              <a:gd name="T45" fmla="*/ 5187 h 5499"/>
              <a:gd name="T46" fmla="*/ 9179 w 14823"/>
              <a:gd name="T47" fmla="*/ 4730 h 5499"/>
              <a:gd name="T48" fmla="*/ 9711 w 14823"/>
              <a:gd name="T49" fmla="*/ 4965 h 5499"/>
              <a:gd name="T50" fmla="*/ 10261 w 14823"/>
              <a:gd name="T51" fmla="*/ 4701 h 5499"/>
              <a:gd name="T52" fmla="*/ 11343 w 14823"/>
              <a:gd name="T53" fmla="*/ 5416 h 5499"/>
              <a:gd name="T54" fmla="*/ 12001 w 14823"/>
              <a:gd name="T55" fmla="*/ 5187 h 5499"/>
              <a:gd name="T56" fmla="*/ 12490 w 14823"/>
              <a:gd name="T57" fmla="*/ 5499 h 5499"/>
              <a:gd name="T58" fmla="*/ 12866 w 14823"/>
              <a:gd name="T59" fmla="*/ 5336 h 5499"/>
              <a:gd name="T60" fmla="*/ 13169 w 14823"/>
              <a:gd name="T61" fmla="*/ 5470 h 5499"/>
              <a:gd name="T62" fmla="*/ 13501 w 14823"/>
              <a:gd name="T63" fmla="*/ 5310 h 5499"/>
              <a:gd name="T64" fmla="*/ 14065 w 14823"/>
              <a:gd name="T65" fmla="*/ 5379 h 5499"/>
              <a:gd name="T66" fmla="*/ 14823 w 14823"/>
              <a:gd name="T67" fmla="*/ 5242 h 5499"/>
              <a:gd name="T68" fmla="*/ 14377 w 14823"/>
              <a:gd name="T69" fmla="*/ 5156 h 5499"/>
              <a:gd name="T70" fmla="*/ 14175 w 14823"/>
              <a:gd name="T71" fmla="*/ 5174 h 5499"/>
              <a:gd name="T72" fmla="*/ 13625 w 14823"/>
              <a:gd name="T73" fmla="*/ 4835 h 5499"/>
              <a:gd name="T74" fmla="*/ 13242 w 14823"/>
              <a:gd name="T75" fmla="*/ 4986 h 5499"/>
              <a:gd name="T76" fmla="*/ 12895 w 14823"/>
              <a:gd name="T77" fmla="*/ 4618 h 5499"/>
              <a:gd name="T78" fmla="*/ 12772 w 14823"/>
              <a:gd name="T79" fmla="*/ 4649 h 5499"/>
              <a:gd name="T80" fmla="*/ 12419 w 14823"/>
              <a:gd name="T81" fmla="*/ 4150 h 5499"/>
              <a:gd name="T82" fmla="*/ 12221 w 14823"/>
              <a:gd name="T83" fmla="*/ 4127 h 5499"/>
              <a:gd name="T84" fmla="*/ 11745 w 14823"/>
              <a:gd name="T85" fmla="*/ 4215 h 5499"/>
              <a:gd name="T86" fmla="*/ 11784 w 14823"/>
              <a:gd name="T87" fmla="*/ 3797 h 5499"/>
              <a:gd name="T88" fmla="*/ 11572 w 14823"/>
              <a:gd name="T89" fmla="*/ 3703 h 5499"/>
              <a:gd name="T90" fmla="*/ 11366 w 14823"/>
              <a:gd name="T91" fmla="*/ 3771 h 5499"/>
              <a:gd name="T92" fmla="*/ 10867 w 14823"/>
              <a:gd name="T93" fmla="*/ 2757 h 5499"/>
              <a:gd name="T94" fmla="*/ 10504 w 14823"/>
              <a:gd name="T95" fmla="*/ 2660 h 5499"/>
              <a:gd name="T96" fmla="*/ 9895 w 14823"/>
              <a:gd name="T97" fmla="*/ 3042 h 5499"/>
              <a:gd name="T98" fmla="*/ 9670 w 14823"/>
              <a:gd name="T99" fmla="*/ 2850 h 5499"/>
              <a:gd name="T100" fmla="*/ 9558 w 14823"/>
              <a:gd name="T101" fmla="*/ 2893 h 5499"/>
              <a:gd name="T102" fmla="*/ 9503 w 14823"/>
              <a:gd name="T103" fmla="*/ 2381 h 5499"/>
              <a:gd name="T104" fmla="*/ 9264 w 14823"/>
              <a:gd name="T105" fmla="*/ 2280 h 5499"/>
              <a:gd name="T106" fmla="*/ 9030 w 14823"/>
              <a:gd name="T107" fmla="*/ 2394 h 5499"/>
              <a:gd name="T108" fmla="*/ 8317 w 14823"/>
              <a:gd name="T109" fmla="*/ 1652 h 5499"/>
              <a:gd name="T110" fmla="*/ 8267 w 14823"/>
              <a:gd name="T111" fmla="*/ 1650 h 5499"/>
              <a:gd name="T112" fmla="*/ 7507 w 14823"/>
              <a:gd name="T113" fmla="*/ 2300 h 5499"/>
              <a:gd name="T114" fmla="*/ 6725 w 14823"/>
              <a:gd name="T115" fmla="*/ 1759 h 5499"/>
              <a:gd name="T116" fmla="*/ 6386 w 14823"/>
              <a:gd name="T117" fmla="*/ 1840 h 5499"/>
              <a:gd name="T118" fmla="*/ 5495 w 14823"/>
              <a:gd name="T119" fmla="*/ 262 h 5499"/>
              <a:gd name="T120" fmla="*/ 4461 w 14823"/>
              <a:gd name="T121" fmla="*/ 1 h 54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4823" h="5499" extrusionOk="0">
                <a:moveTo>
                  <a:pt x="4461" y="1"/>
                </a:moveTo>
                <a:cubicBezTo>
                  <a:pt x="4182" y="1"/>
                  <a:pt x="3903" y="52"/>
                  <a:pt x="3645" y="152"/>
                </a:cubicBezTo>
                <a:cubicBezTo>
                  <a:pt x="3253" y="301"/>
                  <a:pt x="2874" y="612"/>
                  <a:pt x="2835" y="1030"/>
                </a:cubicBezTo>
                <a:cubicBezTo>
                  <a:pt x="2602" y="909"/>
                  <a:pt x="2348" y="802"/>
                  <a:pt x="2087" y="802"/>
                </a:cubicBezTo>
                <a:cubicBezTo>
                  <a:pt x="1999" y="802"/>
                  <a:pt x="1910" y="814"/>
                  <a:pt x="1821" y="842"/>
                </a:cubicBezTo>
                <a:cubicBezTo>
                  <a:pt x="1458" y="949"/>
                  <a:pt x="1134" y="1328"/>
                  <a:pt x="1202" y="1704"/>
                </a:cubicBezTo>
                <a:cubicBezTo>
                  <a:pt x="1072" y="1585"/>
                  <a:pt x="895" y="1525"/>
                  <a:pt x="716" y="1525"/>
                </a:cubicBezTo>
                <a:cubicBezTo>
                  <a:pt x="614" y="1525"/>
                  <a:pt x="511" y="1545"/>
                  <a:pt x="418" y="1584"/>
                </a:cubicBezTo>
                <a:cubicBezTo>
                  <a:pt x="201" y="1678"/>
                  <a:pt x="39" y="1895"/>
                  <a:pt x="0" y="2109"/>
                </a:cubicBezTo>
                <a:lnTo>
                  <a:pt x="0" y="5255"/>
                </a:lnTo>
                <a:cubicBezTo>
                  <a:pt x="162" y="5365"/>
                  <a:pt x="350" y="5417"/>
                  <a:pt x="541" y="5417"/>
                </a:cubicBezTo>
                <a:cubicBezTo>
                  <a:pt x="946" y="5417"/>
                  <a:pt x="1322" y="5135"/>
                  <a:pt x="1445" y="4756"/>
                </a:cubicBezTo>
                <a:cubicBezTo>
                  <a:pt x="1615" y="4991"/>
                  <a:pt x="1908" y="5114"/>
                  <a:pt x="2201" y="5114"/>
                </a:cubicBezTo>
                <a:cubicBezTo>
                  <a:pt x="2446" y="5114"/>
                  <a:pt x="2690" y="5028"/>
                  <a:pt x="2861" y="4850"/>
                </a:cubicBezTo>
                <a:cubicBezTo>
                  <a:pt x="2974" y="4936"/>
                  <a:pt x="3114" y="4977"/>
                  <a:pt x="3255" y="4977"/>
                </a:cubicBezTo>
                <a:cubicBezTo>
                  <a:pt x="3470" y="4977"/>
                  <a:pt x="3689" y="4881"/>
                  <a:pt x="3820" y="4701"/>
                </a:cubicBezTo>
                <a:cubicBezTo>
                  <a:pt x="4008" y="5041"/>
                  <a:pt x="4400" y="5268"/>
                  <a:pt x="4792" y="5284"/>
                </a:cubicBezTo>
                <a:cubicBezTo>
                  <a:pt x="4803" y="5284"/>
                  <a:pt x="4814" y="5285"/>
                  <a:pt x="4825" y="5285"/>
                </a:cubicBezTo>
                <a:cubicBezTo>
                  <a:pt x="5207" y="5285"/>
                  <a:pt x="5595" y="5071"/>
                  <a:pt x="5806" y="4756"/>
                </a:cubicBezTo>
                <a:cubicBezTo>
                  <a:pt x="6093" y="5129"/>
                  <a:pt x="6566" y="5319"/>
                  <a:pt x="7036" y="5319"/>
                </a:cubicBezTo>
                <a:cubicBezTo>
                  <a:pt x="7468" y="5319"/>
                  <a:pt x="7897" y="5159"/>
                  <a:pt x="8181" y="4837"/>
                </a:cubicBezTo>
                <a:cubicBezTo>
                  <a:pt x="8256" y="5037"/>
                  <a:pt x="8457" y="5190"/>
                  <a:pt x="8668" y="5190"/>
                </a:cubicBezTo>
                <a:cubicBezTo>
                  <a:pt x="8686" y="5190"/>
                  <a:pt x="8704" y="5189"/>
                  <a:pt x="8722" y="5187"/>
                </a:cubicBezTo>
                <a:cubicBezTo>
                  <a:pt x="8949" y="5161"/>
                  <a:pt x="9153" y="4960"/>
                  <a:pt x="9179" y="4730"/>
                </a:cubicBezTo>
                <a:cubicBezTo>
                  <a:pt x="9311" y="4887"/>
                  <a:pt x="9512" y="4965"/>
                  <a:pt x="9711" y="4965"/>
                </a:cubicBezTo>
                <a:cubicBezTo>
                  <a:pt x="9924" y="4965"/>
                  <a:pt x="10136" y="4876"/>
                  <a:pt x="10261" y="4701"/>
                </a:cubicBezTo>
                <a:cubicBezTo>
                  <a:pt x="10411" y="5147"/>
                  <a:pt x="10883" y="5416"/>
                  <a:pt x="11343" y="5416"/>
                </a:cubicBezTo>
                <a:cubicBezTo>
                  <a:pt x="11582" y="5416"/>
                  <a:pt x="11816" y="5344"/>
                  <a:pt x="12001" y="5187"/>
                </a:cubicBezTo>
                <a:cubicBezTo>
                  <a:pt x="12074" y="5388"/>
                  <a:pt x="12283" y="5499"/>
                  <a:pt x="12490" y="5499"/>
                </a:cubicBezTo>
                <a:cubicBezTo>
                  <a:pt x="12632" y="5499"/>
                  <a:pt x="12772" y="5447"/>
                  <a:pt x="12866" y="5336"/>
                </a:cubicBezTo>
                <a:cubicBezTo>
                  <a:pt x="12937" y="5426"/>
                  <a:pt x="13052" y="5470"/>
                  <a:pt x="13169" y="5470"/>
                </a:cubicBezTo>
                <a:cubicBezTo>
                  <a:pt x="13298" y="5470"/>
                  <a:pt x="13429" y="5416"/>
                  <a:pt x="13501" y="5310"/>
                </a:cubicBezTo>
                <a:cubicBezTo>
                  <a:pt x="13684" y="5355"/>
                  <a:pt x="13874" y="5379"/>
                  <a:pt x="14065" y="5379"/>
                </a:cubicBezTo>
                <a:cubicBezTo>
                  <a:pt x="14323" y="5379"/>
                  <a:pt x="14582" y="5335"/>
                  <a:pt x="14823" y="5242"/>
                </a:cubicBezTo>
                <a:cubicBezTo>
                  <a:pt x="14682" y="5186"/>
                  <a:pt x="14529" y="5156"/>
                  <a:pt x="14377" y="5156"/>
                </a:cubicBezTo>
                <a:cubicBezTo>
                  <a:pt x="14309" y="5156"/>
                  <a:pt x="14242" y="5162"/>
                  <a:pt x="14175" y="5174"/>
                </a:cubicBezTo>
                <a:cubicBezTo>
                  <a:pt x="14091" y="4958"/>
                  <a:pt x="13855" y="4835"/>
                  <a:pt x="13625" y="4835"/>
                </a:cubicBezTo>
                <a:cubicBezTo>
                  <a:pt x="13482" y="4835"/>
                  <a:pt x="13341" y="4883"/>
                  <a:pt x="13242" y="4986"/>
                </a:cubicBezTo>
                <a:cubicBezTo>
                  <a:pt x="13265" y="4789"/>
                  <a:pt x="13075" y="4618"/>
                  <a:pt x="12895" y="4618"/>
                </a:cubicBezTo>
                <a:cubicBezTo>
                  <a:pt x="12852" y="4618"/>
                  <a:pt x="12811" y="4628"/>
                  <a:pt x="12772" y="4649"/>
                </a:cubicBezTo>
                <a:cubicBezTo>
                  <a:pt x="12837" y="4432"/>
                  <a:pt x="12636" y="4202"/>
                  <a:pt x="12419" y="4150"/>
                </a:cubicBezTo>
                <a:cubicBezTo>
                  <a:pt x="12353" y="4134"/>
                  <a:pt x="12287" y="4127"/>
                  <a:pt x="12221" y="4127"/>
                </a:cubicBezTo>
                <a:cubicBezTo>
                  <a:pt x="12059" y="4127"/>
                  <a:pt x="11900" y="4169"/>
                  <a:pt x="11745" y="4215"/>
                </a:cubicBezTo>
                <a:cubicBezTo>
                  <a:pt x="11865" y="4121"/>
                  <a:pt x="11894" y="3920"/>
                  <a:pt x="11784" y="3797"/>
                </a:cubicBezTo>
                <a:cubicBezTo>
                  <a:pt x="11734" y="3733"/>
                  <a:pt x="11654" y="3703"/>
                  <a:pt x="11572" y="3703"/>
                </a:cubicBezTo>
                <a:cubicBezTo>
                  <a:pt x="11499" y="3703"/>
                  <a:pt x="11424" y="3727"/>
                  <a:pt x="11366" y="3771"/>
                </a:cubicBezTo>
                <a:cubicBezTo>
                  <a:pt x="11353" y="3379"/>
                  <a:pt x="11204" y="2974"/>
                  <a:pt x="10867" y="2757"/>
                </a:cubicBezTo>
                <a:cubicBezTo>
                  <a:pt x="10762" y="2691"/>
                  <a:pt x="10633" y="2660"/>
                  <a:pt x="10504" y="2660"/>
                </a:cubicBezTo>
                <a:cubicBezTo>
                  <a:pt x="10237" y="2660"/>
                  <a:pt x="9967" y="2795"/>
                  <a:pt x="9895" y="3042"/>
                </a:cubicBezTo>
                <a:cubicBezTo>
                  <a:pt x="9895" y="2935"/>
                  <a:pt x="9776" y="2850"/>
                  <a:pt x="9670" y="2850"/>
                </a:cubicBezTo>
                <a:cubicBezTo>
                  <a:pt x="9628" y="2850"/>
                  <a:pt x="9588" y="2863"/>
                  <a:pt x="9558" y="2893"/>
                </a:cubicBezTo>
                <a:cubicBezTo>
                  <a:pt x="9626" y="2731"/>
                  <a:pt x="9626" y="2514"/>
                  <a:pt x="9503" y="2381"/>
                </a:cubicBezTo>
                <a:cubicBezTo>
                  <a:pt x="9444" y="2314"/>
                  <a:pt x="9353" y="2280"/>
                  <a:pt x="9264" y="2280"/>
                </a:cubicBezTo>
                <a:cubicBezTo>
                  <a:pt x="9171" y="2280"/>
                  <a:pt x="9080" y="2318"/>
                  <a:pt x="9030" y="2394"/>
                </a:cubicBezTo>
                <a:cubicBezTo>
                  <a:pt x="9017" y="2015"/>
                  <a:pt x="8693" y="1678"/>
                  <a:pt x="8317" y="1652"/>
                </a:cubicBezTo>
                <a:cubicBezTo>
                  <a:pt x="8301" y="1651"/>
                  <a:pt x="8284" y="1650"/>
                  <a:pt x="8267" y="1650"/>
                </a:cubicBezTo>
                <a:cubicBezTo>
                  <a:pt x="7906" y="1650"/>
                  <a:pt x="7557" y="1950"/>
                  <a:pt x="7507" y="2300"/>
                </a:cubicBezTo>
                <a:cubicBezTo>
                  <a:pt x="7406" y="1976"/>
                  <a:pt x="7065" y="1759"/>
                  <a:pt x="6725" y="1759"/>
                </a:cubicBezTo>
                <a:cubicBezTo>
                  <a:pt x="6609" y="1759"/>
                  <a:pt x="6493" y="1785"/>
                  <a:pt x="6386" y="1840"/>
                </a:cubicBezTo>
                <a:cubicBezTo>
                  <a:pt x="6425" y="1205"/>
                  <a:pt x="6049" y="586"/>
                  <a:pt x="5495" y="262"/>
                </a:cubicBezTo>
                <a:cubicBezTo>
                  <a:pt x="5182" y="86"/>
                  <a:pt x="4822" y="1"/>
                  <a:pt x="4461" y="1"/>
                </a:cubicBezTo>
                <a:close/>
              </a:path>
            </a:pathLst>
          </a:custGeom>
          <a:solidFill>
            <a:srgbClr val="FFFFFF">
              <a:alpha val="5529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8569" tIns="68569" rIns="68569" bIns="68569" anchor="ctr"/>
          <a:lstStyle/>
          <a:p>
            <a:endParaRPr lang="en-US"/>
          </a:p>
        </p:txBody>
      </p:sp>
      <p:grpSp>
        <p:nvGrpSpPr>
          <p:cNvPr id="2057" name="Google Shape;502;p17">
            <a:extLst>
              <a:ext uri="{FF2B5EF4-FFF2-40B4-BE49-F238E27FC236}">
                <a16:creationId xmlns:a16="http://schemas.microsoft.com/office/drawing/2014/main" id="{D7BB22BE-68D0-75E8-D7E8-D1A8D1C61942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22238" y="5335588"/>
            <a:ext cx="987425" cy="1177925"/>
            <a:chOff x="3198025" y="2914625"/>
            <a:chExt cx="318925" cy="285100"/>
          </a:xfrm>
        </p:grpSpPr>
        <p:sp>
          <p:nvSpPr>
            <p:cNvPr id="2059" name="Google Shape;503;p17">
              <a:extLst>
                <a:ext uri="{FF2B5EF4-FFF2-40B4-BE49-F238E27FC236}">
                  <a16:creationId xmlns:a16="http://schemas.microsoft.com/office/drawing/2014/main" id="{9CD794C0-5C97-77AF-DC84-021B7E2779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4050" y="3126200"/>
              <a:ext cx="18050" cy="34000"/>
            </a:xfrm>
            <a:custGeom>
              <a:avLst/>
              <a:gdLst>
                <a:gd name="T0" fmla="*/ 407 w 722"/>
                <a:gd name="T1" fmla="*/ 0 h 1360"/>
                <a:gd name="T2" fmla="*/ 103 w 722"/>
                <a:gd name="T3" fmla="*/ 281 h 1360"/>
                <a:gd name="T4" fmla="*/ 265 w 722"/>
                <a:gd name="T5" fmla="*/ 1360 h 1360"/>
                <a:gd name="T6" fmla="*/ 573 w 722"/>
                <a:gd name="T7" fmla="*/ 1360 h 1360"/>
                <a:gd name="T8" fmla="*/ 722 w 722"/>
                <a:gd name="T9" fmla="*/ 281 h 1360"/>
                <a:gd name="T10" fmla="*/ 407 w 722"/>
                <a:gd name="T11" fmla="*/ 0 h 1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2" h="1360" extrusionOk="0">
                  <a:moveTo>
                    <a:pt x="407" y="0"/>
                  </a:moveTo>
                  <a:cubicBezTo>
                    <a:pt x="205" y="0"/>
                    <a:pt x="0" y="141"/>
                    <a:pt x="103" y="281"/>
                  </a:cubicBezTo>
                  <a:cubicBezTo>
                    <a:pt x="346" y="605"/>
                    <a:pt x="265" y="1360"/>
                    <a:pt x="265" y="1360"/>
                  </a:cubicBezTo>
                  <a:lnTo>
                    <a:pt x="573" y="1360"/>
                  </a:lnTo>
                  <a:cubicBezTo>
                    <a:pt x="508" y="563"/>
                    <a:pt x="722" y="281"/>
                    <a:pt x="722" y="281"/>
                  </a:cubicBezTo>
                  <a:cubicBezTo>
                    <a:pt x="700" y="76"/>
                    <a:pt x="554" y="0"/>
                    <a:pt x="407" y="0"/>
                  </a:cubicBezTo>
                  <a:close/>
                </a:path>
              </a:pathLst>
            </a:custGeom>
            <a:solidFill>
              <a:srgbClr val="3D7D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2060" name="Google Shape;504;p17">
              <a:extLst>
                <a:ext uri="{FF2B5EF4-FFF2-40B4-BE49-F238E27FC236}">
                  <a16:creationId xmlns:a16="http://schemas.microsoft.com/office/drawing/2014/main" id="{8C304F0D-CE5E-565E-004A-884C560997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2300" y="2915825"/>
              <a:ext cx="63625" cy="229725"/>
            </a:xfrm>
            <a:custGeom>
              <a:avLst/>
              <a:gdLst>
                <a:gd name="T0" fmla="*/ 1285 w 2545"/>
                <a:gd name="T1" fmla="*/ 1 h 9189"/>
                <a:gd name="T2" fmla="*/ 892 w 2545"/>
                <a:gd name="T3" fmla="*/ 933 h 9189"/>
                <a:gd name="T4" fmla="*/ 620 w 2545"/>
                <a:gd name="T5" fmla="*/ 8910 h 9189"/>
                <a:gd name="T6" fmla="*/ 1347 w 2545"/>
                <a:gd name="T7" fmla="*/ 9188 h 9189"/>
                <a:gd name="T8" fmla="*/ 2457 w 2545"/>
                <a:gd name="T9" fmla="*/ 7481 h 9189"/>
                <a:gd name="T10" fmla="*/ 1285 w 2545"/>
                <a:gd name="T11" fmla="*/ 1 h 9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45" h="9189" extrusionOk="0">
                  <a:moveTo>
                    <a:pt x="1285" y="1"/>
                  </a:moveTo>
                  <a:cubicBezTo>
                    <a:pt x="1151" y="1"/>
                    <a:pt x="1017" y="277"/>
                    <a:pt x="892" y="933"/>
                  </a:cubicBezTo>
                  <a:cubicBezTo>
                    <a:pt x="892" y="933"/>
                    <a:pt x="1" y="8359"/>
                    <a:pt x="620" y="8910"/>
                  </a:cubicBezTo>
                  <a:cubicBezTo>
                    <a:pt x="804" y="9070"/>
                    <a:pt x="1072" y="9188"/>
                    <a:pt x="1347" y="9188"/>
                  </a:cubicBezTo>
                  <a:cubicBezTo>
                    <a:pt x="1860" y="9188"/>
                    <a:pt x="2396" y="8780"/>
                    <a:pt x="2457" y="7481"/>
                  </a:cubicBezTo>
                  <a:cubicBezTo>
                    <a:pt x="2545" y="5839"/>
                    <a:pt x="1905" y="1"/>
                    <a:pt x="1285" y="1"/>
                  </a:cubicBezTo>
                  <a:close/>
                </a:path>
              </a:pathLst>
            </a:custGeom>
            <a:solidFill>
              <a:srgbClr val="3D7D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2061" name="Google Shape;505;p17">
              <a:extLst>
                <a:ext uri="{FF2B5EF4-FFF2-40B4-BE49-F238E27FC236}">
                  <a16:creationId xmlns:a16="http://schemas.microsoft.com/office/drawing/2014/main" id="{69D2A0FC-0DBE-5BF4-897B-E11A7405C1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9225" y="2914625"/>
              <a:ext cx="39150" cy="227675"/>
            </a:xfrm>
            <a:custGeom>
              <a:avLst/>
              <a:gdLst>
                <a:gd name="T0" fmla="*/ 1387 w 1566"/>
                <a:gd name="T1" fmla="*/ 1 h 9107"/>
                <a:gd name="T2" fmla="*/ 986 w 1566"/>
                <a:gd name="T3" fmla="*/ 968 h 9107"/>
                <a:gd name="T4" fmla="*/ 743 w 1566"/>
                <a:gd name="T5" fmla="*/ 8958 h 9107"/>
                <a:gd name="T6" fmla="*/ 973 w 1566"/>
                <a:gd name="T7" fmla="*/ 9107 h 9107"/>
                <a:gd name="T8" fmla="*/ 1216 w 1566"/>
                <a:gd name="T9" fmla="*/ 955 h 9107"/>
                <a:gd name="T10" fmla="*/ 1508 w 1566"/>
                <a:gd name="T11" fmla="*/ 149 h 9107"/>
                <a:gd name="T12" fmla="*/ 1566 w 1566"/>
                <a:gd name="T13" fmla="*/ 158 h 9107"/>
                <a:gd name="T14" fmla="*/ 1387 w 1566"/>
                <a:gd name="T15" fmla="*/ 1 h 9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6" h="9107" extrusionOk="0">
                  <a:moveTo>
                    <a:pt x="1387" y="1"/>
                  </a:moveTo>
                  <a:cubicBezTo>
                    <a:pt x="1238" y="1"/>
                    <a:pt x="1082" y="309"/>
                    <a:pt x="986" y="968"/>
                  </a:cubicBezTo>
                  <a:cubicBezTo>
                    <a:pt x="986" y="968"/>
                    <a:pt x="1" y="7934"/>
                    <a:pt x="743" y="8958"/>
                  </a:cubicBezTo>
                  <a:cubicBezTo>
                    <a:pt x="798" y="9026"/>
                    <a:pt x="892" y="9068"/>
                    <a:pt x="973" y="9107"/>
                  </a:cubicBezTo>
                  <a:cubicBezTo>
                    <a:pt x="594" y="7636"/>
                    <a:pt x="1216" y="955"/>
                    <a:pt x="1216" y="955"/>
                  </a:cubicBezTo>
                  <a:cubicBezTo>
                    <a:pt x="1283" y="257"/>
                    <a:pt x="1407" y="149"/>
                    <a:pt x="1508" y="149"/>
                  </a:cubicBezTo>
                  <a:cubicBezTo>
                    <a:pt x="1528" y="149"/>
                    <a:pt x="1548" y="153"/>
                    <a:pt x="1566" y="158"/>
                  </a:cubicBezTo>
                  <a:cubicBezTo>
                    <a:pt x="1510" y="54"/>
                    <a:pt x="1449" y="1"/>
                    <a:pt x="1387" y="1"/>
                  </a:cubicBezTo>
                  <a:close/>
                </a:path>
              </a:pathLst>
            </a:custGeom>
            <a:solidFill>
              <a:srgbClr val="9694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2062" name="Google Shape;506;p17">
              <a:extLst>
                <a:ext uri="{FF2B5EF4-FFF2-40B4-BE49-F238E27FC236}">
                  <a16:creationId xmlns:a16="http://schemas.microsoft.com/office/drawing/2014/main" id="{1AE91F1A-2252-56ED-0AC7-F4F7D4C96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2800" y="3126200"/>
              <a:ext cx="18100" cy="34000"/>
            </a:xfrm>
            <a:custGeom>
              <a:avLst/>
              <a:gdLst>
                <a:gd name="T0" fmla="*/ 407 w 724"/>
                <a:gd name="T1" fmla="*/ 0 h 1360"/>
                <a:gd name="T2" fmla="*/ 102 w 724"/>
                <a:gd name="T3" fmla="*/ 281 h 1360"/>
                <a:gd name="T4" fmla="*/ 280 w 724"/>
                <a:gd name="T5" fmla="*/ 1360 h 1360"/>
                <a:gd name="T6" fmla="*/ 575 w 724"/>
                <a:gd name="T7" fmla="*/ 1360 h 1360"/>
                <a:gd name="T8" fmla="*/ 724 w 724"/>
                <a:gd name="T9" fmla="*/ 281 h 1360"/>
                <a:gd name="T10" fmla="*/ 407 w 724"/>
                <a:gd name="T11" fmla="*/ 0 h 1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4" h="1360" extrusionOk="0">
                  <a:moveTo>
                    <a:pt x="407" y="0"/>
                  </a:moveTo>
                  <a:cubicBezTo>
                    <a:pt x="205" y="0"/>
                    <a:pt x="1" y="141"/>
                    <a:pt x="102" y="281"/>
                  </a:cubicBezTo>
                  <a:cubicBezTo>
                    <a:pt x="345" y="605"/>
                    <a:pt x="280" y="1360"/>
                    <a:pt x="280" y="1360"/>
                  </a:cubicBezTo>
                  <a:lnTo>
                    <a:pt x="575" y="1360"/>
                  </a:lnTo>
                  <a:cubicBezTo>
                    <a:pt x="507" y="563"/>
                    <a:pt x="724" y="281"/>
                    <a:pt x="724" y="281"/>
                  </a:cubicBezTo>
                  <a:cubicBezTo>
                    <a:pt x="701" y="76"/>
                    <a:pt x="555" y="0"/>
                    <a:pt x="407" y="0"/>
                  </a:cubicBezTo>
                  <a:close/>
                </a:path>
              </a:pathLst>
            </a:custGeom>
            <a:solidFill>
              <a:srgbClr val="3D7D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2063" name="Google Shape;507;p17">
              <a:extLst>
                <a:ext uri="{FF2B5EF4-FFF2-40B4-BE49-F238E27FC236}">
                  <a16:creationId xmlns:a16="http://schemas.microsoft.com/office/drawing/2014/main" id="{4724446A-70F6-6FB3-F83E-6AF9E7AEAFD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1025" y="2915825"/>
              <a:ext cx="63775" cy="229725"/>
            </a:xfrm>
            <a:custGeom>
              <a:avLst/>
              <a:gdLst>
                <a:gd name="T0" fmla="*/ 1300 w 2551"/>
                <a:gd name="T1" fmla="*/ 1 h 9189"/>
                <a:gd name="T2" fmla="*/ 908 w 2551"/>
                <a:gd name="T3" fmla="*/ 933 h 9189"/>
                <a:gd name="T4" fmla="*/ 636 w 2551"/>
                <a:gd name="T5" fmla="*/ 8910 h 9189"/>
                <a:gd name="T6" fmla="*/ 1355 w 2551"/>
                <a:gd name="T7" fmla="*/ 9188 h 9189"/>
                <a:gd name="T8" fmla="*/ 2473 w 2551"/>
                <a:gd name="T9" fmla="*/ 7481 h 9189"/>
                <a:gd name="T10" fmla="*/ 1300 w 2551"/>
                <a:gd name="T11" fmla="*/ 1 h 9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51" h="9189" extrusionOk="0">
                  <a:moveTo>
                    <a:pt x="1300" y="1"/>
                  </a:moveTo>
                  <a:cubicBezTo>
                    <a:pt x="1166" y="1"/>
                    <a:pt x="1033" y="277"/>
                    <a:pt x="908" y="933"/>
                  </a:cubicBezTo>
                  <a:cubicBezTo>
                    <a:pt x="908" y="933"/>
                    <a:pt x="1" y="8359"/>
                    <a:pt x="636" y="8910"/>
                  </a:cubicBezTo>
                  <a:cubicBezTo>
                    <a:pt x="816" y="9070"/>
                    <a:pt x="1081" y="9188"/>
                    <a:pt x="1355" y="9188"/>
                  </a:cubicBezTo>
                  <a:cubicBezTo>
                    <a:pt x="1864" y="9188"/>
                    <a:pt x="2403" y="8780"/>
                    <a:pt x="2473" y="7481"/>
                  </a:cubicBezTo>
                  <a:cubicBezTo>
                    <a:pt x="2550" y="5839"/>
                    <a:pt x="1917" y="1"/>
                    <a:pt x="1300" y="1"/>
                  </a:cubicBezTo>
                  <a:close/>
                </a:path>
              </a:pathLst>
            </a:custGeom>
            <a:solidFill>
              <a:srgbClr val="3D7D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2064" name="Google Shape;508;p17">
              <a:extLst>
                <a:ext uri="{FF2B5EF4-FFF2-40B4-BE49-F238E27FC236}">
                  <a16:creationId xmlns:a16="http://schemas.microsoft.com/office/drawing/2014/main" id="{199FD8C1-E817-6850-44B6-4BF7A7F7C3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8025" y="2915125"/>
              <a:ext cx="39150" cy="227175"/>
            </a:xfrm>
            <a:custGeom>
              <a:avLst/>
              <a:gdLst>
                <a:gd name="T0" fmla="*/ 1401 w 1566"/>
                <a:gd name="T1" fmla="*/ 0 h 9087"/>
                <a:gd name="T2" fmla="*/ 986 w 1566"/>
                <a:gd name="T3" fmla="*/ 974 h 9087"/>
                <a:gd name="T4" fmla="*/ 756 w 1566"/>
                <a:gd name="T5" fmla="*/ 8938 h 9087"/>
                <a:gd name="T6" fmla="*/ 986 w 1566"/>
                <a:gd name="T7" fmla="*/ 9087 h 9087"/>
                <a:gd name="T8" fmla="*/ 1216 w 1566"/>
                <a:gd name="T9" fmla="*/ 935 h 9087"/>
                <a:gd name="T10" fmla="*/ 1566 w 1566"/>
                <a:gd name="T11" fmla="*/ 138 h 9087"/>
                <a:gd name="T12" fmla="*/ 1401 w 1566"/>
                <a:gd name="T13" fmla="*/ 0 h 90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6" h="9087" extrusionOk="0">
                  <a:moveTo>
                    <a:pt x="1401" y="0"/>
                  </a:moveTo>
                  <a:cubicBezTo>
                    <a:pt x="1242" y="0"/>
                    <a:pt x="1064" y="326"/>
                    <a:pt x="986" y="974"/>
                  </a:cubicBezTo>
                  <a:cubicBezTo>
                    <a:pt x="986" y="974"/>
                    <a:pt x="1" y="7914"/>
                    <a:pt x="756" y="8938"/>
                  </a:cubicBezTo>
                  <a:cubicBezTo>
                    <a:pt x="811" y="9006"/>
                    <a:pt x="892" y="9048"/>
                    <a:pt x="986" y="9087"/>
                  </a:cubicBezTo>
                  <a:cubicBezTo>
                    <a:pt x="594" y="7616"/>
                    <a:pt x="1216" y="935"/>
                    <a:pt x="1216" y="935"/>
                  </a:cubicBezTo>
                  <a:cubicBezTo>
                    <a:pt x="1297" y="96"/>
                    <a:pt x="1485" y="164"/>
                    <a:pt x="1566" y="138"/>
                  </a:cubicBezTo>
                  <a:cubicBezTo>
                    <a:pt x="1518" y="46"/>
                    <a:pt x="1461" y="0"/>
                    <a:pt x="1401" y="0"/>
                  </a:cubicBezTo>
                  <a:close/>
                </a:path>
              </a:pathLst>
            </a:custGeom>
            <a:solidFill>
              <a:srgbClr val="96943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2065" name="Google Shape;509;p17">
              <a:extLst>
                <a:ext uri="{FF2B5EF4-FFF2-40B4-BE49-F238E27FC236}">
                  <a16:creationId xmlns:a16="http://schemas.microsoft.com/office/drawing/2014/main" id="{F5368120-E42C-2487-7D5A-46D6D1CF82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3325" y="3160175"/>
              <a:ext cx="213625" cy="37125"/>
            </a:xfrm>
            <a:custGeom>
              <a:avLst/>
              <a:gdLst>
                <a:gd name="T0" fmla="*/ 1 w 8545"/>
                <a:gd name="T1" fmla="*/ 1 h 1485"/>
                <a:gd name="T2" fmla="*/ 7764 w 8545"/>
                <a:gd name="T3" fmla="*/ 1485 h 1485"/>
                <a:gd name="T4" fmla="*/ 8519 w 8545"/>
                <a:gd name="T5" fmla="*/ 1378 h 1485"/>
                <a:gd name="T6" fmla="*/ 299 w 8545"/>
                <a:gd name="T7" fmla="*/ 1 h 1485"/>
                <a:gd name="T8" fmla="*/ 1 w 8545"/>
                <a:gd name="T9" fmla="*/ 1 h 1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5" h="1485" extrusionOk="0">
                  <a:moveTo>
                    <a:pt x="1" y="1"/>
                  </a:moveTo>
                  <a:cubicBezTo>
                    <a:pt x="1054" y="973"/>
                    <a:pt x="5888" y="1485"/>
                    <a:pt x="7764" y="1485"/>
                  </a:cubicBezTo>
                  <a:cubicBezTo>
                    <a:pt x="8263" y="1485"/>
                    <a:pt x="8545" y="1446"/>
                    <a:pt x="8519" y="1378"/>
                  </a:cubicBezTo>
                  <a:cubicBezTo>
                    <a:pt x="8357" y="1041"/>
                    <a:pt x="299" y="1"/>
                    <a:pt x="299" y="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3D7D40">
                <a:alpha val="5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2066" name="Google Shape;510;p17">
              <a:extLst>
                <a:ext uri="{FF2B5EF4-FFF2-40B4-BE49-F238E27FC236}">
                  <a16:creationId xmlns:a16="http://schemas.microsoft.com/office/drawing/2014/main" id="{509AEA78-CE70-79FD-636A-8AFD0C21EB7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7350" y="3160175"/>
              <a:ext cx="169475" cy="39550"/>
            </a:xfrm>
            <a:custGeom>
              <a:avLst/>
              <a:gdLst>
                <a:gd name="T0" fmla="*/ 1 w 6779"/>
                <a:gd name="T1" fmla="*/ 1 h 1582"/>
                <a:gd name="T2" fmla="*/ 6306 w 6779"/>
                <a:gd name="T3" fmla="*/ 1582 h 1582"/>
                <a:gd name="T4" fmla="*/ 6753 w 6779"/>
                <a:gd name="T5" fmla="*/ 1485 h 1582"/>
                <a:gd name="T6" fmla="*/ 312 w 6779"/>
                <a:gd name="T7" fmla="*/ 1 h 1582"/>
                <a:gd name="T8" fmla="*/ 1 w 6779"/>
                <a:gd name="T9" fmla="*/ 1 h 1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79" h="1582" extrusionOk="0">
                  <a:moveTo>
                    <a:pt x="1" y="1"/>
                  </a:moveTo>
                  <a:cubicBezTo>
                    <a:pt x="1083" y="999"/>
                    <a:pt x="4971" y="1582"/>
                    <a:pt x="6306" y="1582"/>
                  </a:cubicBezTo>
                  <a:cubicBezTo>
                    <a:pt x="6604" y="1582"/>
                    <a:pt x="6779" y="1553"/>
                    <a:pt x="6753" y="1485"/>
                  </a:cubicBezTo>
                  <a:cubicBezTo>
                    <a:pt x="6591" y="1148"/>
                    <a:pt x="312" y="1"/>
                    <a:pt x="312" y="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3D7D40">
                <a:alpha val="5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</p:grpSp>
      <p:pic>
        <p:nvPicPr>
          <p:cNvPr id="2058" name="Picture 27" descr="Picture5">
            <a:extLst>
              <a:ext uri="{FF2B5EF4-FFF2-40B4-BE49-F238E27FC236}">
                <a16:creationId xmlns:a16="http://schemas.microsoft.com/office/drawing/2014/main" id="{8D2D2BD8-03FE-91BE-CEE5-1E96918DBE1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clrChange>
              <a:clrFrom>
                <a:srgbClr val="FFFDE8"/>
              </a:clrFrom>
              <a:clrTo>
                <a:srgbClr val="FFFDE8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5900" y="-152400"/>
            <a:ext cx="969962" cy="129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703564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300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300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300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300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300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05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05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05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05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300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300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300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300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300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399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399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399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399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399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399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399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399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399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399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399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399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399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7134101-392E-D369-F2DA-DB500B36CF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1A347A9-D163-A4F2-817A-4D398E0463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73C9783-0DDC-1570-3D35-0EF57870D51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7B6B5C2-87C7-F182-CCD6-0A047C2B469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F9E9179-7659-4A88-2780-DE7F3DD07A1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E5F6D9D0-C205-4F59-A689-D4CDF2FE7D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4795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  <p:sldLayoutId id="214748392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5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image" Target="../media/image8.emf"/><Relationship Id="rId7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7.xml"/><Relationship Id="rId6" Type="http://schemas.openxmlformats.org/officeDocument/2006/relationships/image" Target="../media/image10.emf"/><Relationship Id="rId5" Type="http://schemas.openxmlformats.org/officeDocument/2006/relationships/image" Target="../media/image3.emf"/><Relationship Id="rId10" Type="http://schemas.openxmlformats.org/officeDocument/2006/relationships/image" Target="../media/image7.png"/><Relationship Id="rId4" Type="http://schemas.openxmlformats.org/officeDocument/2006/relationships/image" Target="../media/image9.emf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>
            <a:extLst>
              <a:ext uri="{FF2B5EF4-FFF2-40B4-BE49-F238E27FC236}">
                <a16:creationId xmlns:a16="http://schemas.microsoft.com/office/drawing/2014/main" id="{72C21C65-4787-5B4A-4A02-790E81315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8" y="304800"/>
            <a:ext cx="77692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TIỂU HỌC PHÚC LỢI</a:t>
            </a: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NL" altLang="en-US" sz="24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1EFD4CAA-06DB-6AFB-371A-9F9CC1371E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743200"/>
            <a:ext cx="61071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KĨ THUẬT 5</a:t>
            </a:r>
          </a:p>
        </p:txBody>
      </p:sp>
      <p:sp>
        <p:nvSpPr>
          <p:cNvPr id="5" name="TextBox 9">
            <a:extLst>
              <a:ext uri="{FF2B5EF4-FFF2-40B4-BE49-F238E27FC236}">
                <a16:creationId xmlns:a16="http://schemas.microsoft.com/office/drawing/2014/main" id="{1FB306E3-DA32-F813-FCAF-F469604B0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928858"/>
            <a:ext cx="61071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altLang="en-US" sz="36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NĂM HỌC: 2022 - 2023</a:t>
            </a:r>
          </a:p>
        </p:txBody>
      </p:sp>
      <p:pic>
        <p:nvPicPr>
          <p:cNvPr id="6" name="图片 4">
            <a:extLst>
              <a:ext uri="{FF2B5EF4-FFF2-40B4-BE49-F238E27FC236}">
                <a16:creationId xmlns:a16="http://schemas.microsoft.com/office/drawing/2014/main" id="{9EBD29D4-9E06-7E1C-124A-C16A0F355C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969" y="5115718"/>
            <a:ext cx="1379537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0B851B80-ED01-E913-5FBE-863F8CFBA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49" y="1600288"/>
            <a:ext cx="1074738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D3EF8546-A457-CD28-E599-994E656A79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5191125"/>
            <a:ext cx="1801812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0AA5E131-0673-7DF5-0E79-33A96FEAFF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2406" y="533400"/>
            <a:ext cx="1417638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9DD9F2F0-EB78-E941-0FDF-84A159AB8A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0494" y="5791200"/>
            <a:ext cx="1439863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81200"/>
            <a:ext cx="7924800" cy="3581400"/>
          </a:xfrm>
        </p:spPr>
        <p:txBody>
          <a:bodyPr/>
          <a:lstStyle/>
          <a:p>
            <a:pPr marL="838200" indent="-838200" eaLnBrk="1" hangingPunct="1"/>
            <a:r>
              <a:rPr lang="en-US" sz="2400" i="1"/>
              <a:t>           Nguồn gốc</a:t>
            </a:r>
            <a:r>
              <a:rPr lang="en-US" sz="2400"/>
              <a:t>: </a:t>
            </a:r>
            <a:r>
              <a:rPr lang="en-US" sz="2400">
                <a:solidFill>
                  <a:srgbClr val="0000CC"/>
                </a:solidFill>
              </a:rPr>
              <a:t>Có nguồn gốc lâu </a:t>
            </a:r>
            <a:br>
              <a:rPr lang="en-US" sz="2400">
                <a:solidFill>
                  <a:srgbClr val="0000CC"/>
                </a:solidFill>
              </a:rPr>
            </a:br>
            <a:r>
              <a:rPr lang="vi-VN" sz="2400">
                <a:solidFill>
                  <a:srgbClr val="0000CC"/>
                </a:solidFill>
              </a:rPr>
              <a:t>đ</a:t>
            </a:r>
            <a:r>
              <a:rPr lang="en-US" sz="2400">
                <a:solidFill>
                  <a:srgbClr val="0000CC"/>
                </a:solidFill>
              </a:rPr>
              <a:t>ời ở n</a:t>
            </a:r>
            <a:r>
              <a:rPr lang="vi-VN" sz="2400">
                <a:solidFill>
                  <a:srgbClr val="0000CC"/>
                </a:solidFill>
              </a:rPr>
              <a:t>ư</a:t>
            </a:r>
            <a:r>
              <a:rPr lang="en-US" sz="2400">
                <a:solidFill>
                  <a:srgbClr val="0000CC"/>
                </a:solidFill>
              </a:rPr>
              <a:t>ớc ta </a:t>
            </a:r>
            <a:r>
              <a:rPr lang="vi-VN" sz="2400">
                <a:solidFill>
                  <a:srgbClr val="0000CC"/>
                </a:solidFill>
              </a:rPr>
              <a:t>đư</a:t>
            </a:r>
            <a:r>
              <a:rPr lang="en-US" sz="2400">
                <a:solidFill>
                  <a:srgbClr val="0000CC"/>
                </a:solidFill>
              </a:rPr>
              <a:t>ợc chọn và thuần hoá từ gà rừng.</a:t>
            </a:r>
            <a:br>
              <a:rPr lang="en-US" sz="2400"/>
            </a:br>
            <a:r>
              <a:rPr lang="en-US" sz="2400" i="1"/>
              <a:t> Đặc </a:t>
            </a:r>
            <a:r>
              <a:rPr lang="vi-VN" sz="2400" i="1"/>
              <a:t>đ</a:t>
            </a:r>
            <a:r>
              <a:rPr lang="en-US" sz="2400" i="1"/>
              <a:t>iểm hình dạng</a:t>
            </a:r>
            <a:r>
              <a:rPr lang="en-US" sz="2400"/>
              <a:t>: </a:t>
            </a:r>
            <a:r>
              <a:rPr lang="en-US" sz="2400">
                <a:solidFill>
                  <a:srgbClr val="0000CC"/>
                </a:solidFill>
              </a:rPr>
              <a:t>Thân hình nhỏ, gà mái lông màu vàng có </a:t>
            </a:r>
            <a:r>
              <a:rPr lang="vi-VN" sz="2400">
                <a:solidFill>
                  <a:srgbClr val="0000CC"/>
                </a:solidFill>
              </a:rPr>
              <a:t>đ</a:t>
            </a:r>
            <a:r>
              <a:rPr lang="en-US" sz="2400">
                <a:solidFill>
                  <a:srgbClr val="0000CC"/>
                </a:solidFill>
              </a:rPr>
              <a:t>iểm các </a:t>
            </a:r>
            <a:r>
              <a:rPr lang="vi-VN" sz="2400">
                <a:solidFill>
                  <a:srgbClr val="0000CC"/>
                </a:solidFill>
              </a:rPr>
              <a:t>đ</a:t>
            </a:r>
            <a:r>
              <a:rPr lang="en-US" sz="2400">
                <a:solidFill>
                  <a:srgbClr val="0000CC"/>
                </a:solidFill>
              </a:rPr>
              <a:t>ốm </a:t>
            </a:r>
            <a:r>
              <a:rPr lang="vi-VN" sz="2400">
                <a:solidFill>
                  <a:srgbClr val="0000CC"/>
                </a:solidFill>
              </a:rPr>
              <a:t>đ</a:t>
            </a:r>
            <a:r>
              <a:rPr lang="en-US" sz="2400">
                <a:solidFill>
                  <a:srgbClr val="0000CC"/>
                </a:solidFill>
              </a:rPr>
              <a:t>en, gà trống lông màu vàng </a:t>
            </a:r>
            <a:r>
              <a:rPr lang="vi-VN" sz="2400">
                <a:solidFill>
                  <a:srgbClr val="0000CC"/>
                </a:solidFill>
              </a:rPr>
              <a:t>đ</a:t>
            </a:r>
            <a:r>
              <a:rPr lang="en-US" sz="2400">
                <a:solidFill>
                  <a:srgbClr val="0000CC"/>
                </a:solidFill>
              </a:rPr>
              <a:t>ậm, </a:t>
            </a:r>
            <a:r>
              <a:rPr lang="vi-VN" sz="2400">
                <a:solidFill>
                  <a:srgbClr val="0000CC"/>
                </a:solidFill>
              </a:rPr>
              <a:t>đ</a:t>
            </a:r>
            <a:r>
              <a:rPr lang="en-US" sz="2400">
                <a:solidFill>
                  <a:srgbClr val="0000CC"/>
                </a:solidFill>
              </a:rPr>
              <a:t>ỏ tía.</a:t>
            </a:r>
            <a:br>
              <a:rPr lang="en-US" sz="2400">
                <a:solidFill>
                  <a:srgbClr val="0000CC"/>
                </a:solidFill>
              </a:rPr>
            </a:br>
            <a:r>
              <a:rPr lang="en-US" sz="2400" i="1"/>
              <a:t>- </a:t>
            </a:r>
            <a:r>
              <a:rPr lang="vi-VN" sz="2400" i="1"/>
              <a:t>Ư</a:t>
            </a:r>
            <a:r>
              <a:rPr lang="en-US" sz="2400" i="1"/>
              <a:t>u </a:t>
            </a:r>
            <a:r>
              <a:rPr lang="vi-VN" sz="2400" i="1"/>
              <a:t>đ</a:t>
            </a:r>
            <a:r>
              <a:rPr lang="en-US" sz="2400" i="1"/>
              <a:t>iểm</a:t>
            </a:r>
            <a:r>
              <a:rPr lang="en-US" sz="2400"/>
              <a:t>: </a:t>
            </a:r>
            <a:r>
              <a:rPr lang="en-US" sz="2400">
                <a:solidFill>
                  <a:srgbClr val="0000CC"/>
                </a:solidFill>
              </a:rPr>
              <a:t>Thịt chắc, th</a:t>
            </a:r>
            <a:r>
              <a:rPr lang="vi-VN" sz="2400">
                <a:solidFill>
                  <a:srgbClr val="0000CC"/>
                </a:solidFill>
              </a:rPr>
              <a:t>ơ</a:t>
            </a:r>
            <a:r>
              <a:rPr lang="en-US" sz="2400">
                <a:solidFill>
                  <a:srgbClr val="0000CC"/>
                </a:solidFill>
              </a:rPr>
              <a:t>m ngon, </a:t>
            </a:r>
            <a:r>
              <a:rPr lang="vi-VN" sz="2400">
                <a:solidFill>
                  <a:srgbClr val="0000CC"/>
                </a:solidFill>
              </a:rPr>
              <a:t>đ</a:t>
            </a:r>
            <a:r>
              <a:rPr lang="en-US" sz="2400">
                <a:solidFill>
                  <a:srgbClr val="0000CC"/>
                </a:solidFill>
              </a:rPr>
              <a:t>ẻ nhiều, ít bệnh, nuôi con khéo...</a:t>
            </a:r>
            <a:br>
              <a:rPr lang="en-US" sz="2400">
                <a:solidFill>
                  <a:srgbClr val="0000CC"/>
                </a:solidFill>
              </a:rPr>
            </a:br>
            <a:r>
              <a:rPr lang="en-US" sz="2400" i="1"/>
              <a:t>- Nh</a:t>
            </a:r>
            <a:r>
              <a:rPr lang="vi-VN" sz="2400" i="1"/>
              <a:t>ư</a:t>
            </a:r>
            <a:r>
              <a:rPr lang="en-US" sz="2400" i="1"/>
              <a:t>ợc </a:t>
            </a:r>
            <a:r>
              <a:rPr lang="vi-VN" sz="2400" i="1"/>
              <a:t>đ</a:t>
            </a:r>
            <a:r>
              <a:rPr lang="en-US" sz="2400" i="1"/>
              <a:t>iểm</a:t>
            </a:r>
            <a:r>
              <a:rPr lang="en-US" sz="2400"/>
              <a:t>: </a:t>
            </a:r>
            <a:r>
              <a:rPr lang="en-US" sz="2400">
                <a:solidFill>
                  <a:srgbClr val="0000CC"/>
                </a:solidFill>
              </a:rPr>
              <a:t>Thân hình nhỏ, chậm lớn.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219200" y="609600"/>
            <a:ext cx="716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</a:rPr>
              <a:t>1.Gà Ri</a:t>
            </a:r>
            <a:r>
              <a:rPr lang="en-US" sz="3200">
                <a:solidFill>
                  <a:schemeClr val="tx2"/>
                </a:solidFill>
              </a:rPr>
              <a:t>:</a:t>
            </a:r>
          </a:p>
        </p:txBody>
      </p:sp>
      <p:pic>
        <p:nvPicPr>
          <p:cNvPr id="16388" name="Picture 4" descr="Anh ga ri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304800"/>
            <a:ext cx="2514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533400" y="457200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2. Gà ác</a:t>
            </a:r>
          </a:p>
        </p:txBody>
      </p:sp>
      <p:pic>
        <p:nvPicPr>
          <p:cNvPr id="17411" name="Picture 5" descr="Ga ac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219200"/>
            <a:ext cx="6781800" cy="528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057400"/>
            <a:ext cx="8229600" cy="4572000"/>
          </a:xfrm>
        </p:spPr>
        <p:txBody>
          <a:bodyPr/>
          <a:lstStyle/>
          <a:p>
            <a:pPr marL="838200" indent="-838200" eaLnBrk="1" hangingPunct="1"/>
            <a:r>
              <a:rPr lang="en-US" sz="2400"/>
              <a:t>            </a:t>
            </a:r>
            <a:r>
              <a:rPr lang="en-US" sz="2800"/>
              <a:t>- </a:t>
            </a:r>
            <a:r>
              <a:rPr lang="en-US" sz="2800" i="1"/>
              <a:t>Nguồn gốc</a:t>
            </a:r>
            <a:r>
              <a:rPr lang="en-US" sz="2800"/>
              <a:t>: </a:t>
            </a:r>
            <a:r>
              <a:rPr lang="en-US" sz="2800">
                <a:solidFill>
                  <a:srgbClr val="0000CC"/>
                </a:solidFill>
              </a:rPr>
              <a:t>Nuôi nhiều ở các tỉnh Miền Nam n</a:t>
            </a:r>
            <a:r>
              <a:rPr lang="vi-VN" sz="2800">
                <a:solidFill>
                  <a:srgbClr val="0000CC"/>
                </a:solidFill>
              </a:rPr>
              <a:t>ư</a:t>
            </a:r>
            <a:r>
              <a:rPr lang="en-US" sz="2800">
                <a:solidFill>
                  <a:srgbClr val="0000CC"/>
                </a:solidFill>
              </a:rPr>
              <a:t>ớc ta.</a:t>
            </a:r>
            <a:br>
              <a:rPr lang="en-US" sz="2800"/>
            </a:br>
            <a:r>
              <a:rPr lang="en-US" sz="2800" i="1"/>
              <a:t>- Đặc </a:t>
            </a:r>
            <a:r>
              <a:rPr lang="vi-VN" sz="2800" i="1"/>
              <a:t>đ</a:t>
            </a:r>
            <a:r>
              <a:rPr lang="en-US" sz="2800" i="1"/>
              <a:t>iểm hình dạng</a:t>
            </a:r>
            <a:r>
              <a:rPr lang="en-US" sz="2800"/>
              <a:t>: </a:t>
            </a:r>
            <a:r>
              <a:rPr lang="en-US" sz="2800">
                <a:solidFill>
                  <a:srgbClr val="0000CC"/>
                </a:solidFill>
              </a:rPr>
              <a:t>Thân hình nhỏ, Lông trắng xù, chân gà có 5 ngón và có lông. Mỏ, chân, thịt và da </a:t>
            </a:r>
            <a:r>
              <a:rPr lang="vi-VN" sz="2800">
                <a:solidFill>
                  <a:srgbClr val="0000CC"/>
                </a:solidFill>
              </a:rPr>
              <a:t>đ</a:t>
            </a:r>
            <a:r>
              <a:rPr lang="en-US" sz="2800">
                <a:solidFill>
                  <a:srgbClr val="0000CC"/>
                </a:solidFill>
              </a:rPr>
              <a:t>ều màu </a:t>
            </a:r>
            <a:r>
              <a:rPr lang="vi-VN" sz="2800">
                <a:solidFill>
                  <a:srgbClr val="0000CC"/>
                </a:solidFill>
              </a:rPr>
              <a:t>đ</a:t>
            </a:r>
            <a:r>
              <a:rPr lang="en-US" sz="2800">
                <a:solidFill>
                  <a:srgbClr val="0000CC"/>
                </a:solidFill>
              </a:rPr>
              <a:t>en.</a:t>
            </a:r>
            <a:br>
              <a:rPr lang="en-US" sz="2800"/>
            </a:br>
            <a:r>
              <a:rPr lang="en-US" sz="2800" i="1"/>
              <a:t>- </a:t>
            </a:r>
            <a:r>
              <a:rPr lang="vi-VN" sz="2800" i="1"/>
              <a:t>Ư</a:t>
            </a:r>
            <a:r>
              <a:rPr lang="en-US" sz="2800" i="1"/>
              <a:t>u </a:t>
            </a:r>
            <a:r>
              <a:rPr lang="vi-VN" sz="2800" i="1"/>
              <a:t>đ</a:t>
            </a:r>
            <a:r>
              <a:rPr lang="en-US" sz="2800" i="1"/>
              <a:t>iểm</a:t>
            </a:r>
            <a:r>
              <a:rPr lang="en-US" sz="2800"/>
              <a:t>: </a:t>
            </a:r>
            <a:r>
              <a:rPr lang="en-US" sz="2800">
                <a:solidFill>
                  <a:srgbClr val="0000CC"/>
                </a:solidFill>
              </a:rPr>
              <a:t>Thịt th</a:t>
            </a:r>
            <a:r>
              <a:rPr lang="vi-VN" sz="2800">
                <a:solidFill>
                  <a:srgbClr val="0000CC"/>
                </a:solidFill>
              </a:rPr>
              <a:t>ơ</a:t>
            </a:r>
            <a:r>
              <a:rPr lang="en-US" sz="2800">
                <a:solidFill>
                  <a:srgbClr val="0000CC"/>
                </a:solidFill>
              </a:rPr>
              <a:t>m, ngon, bổ, dùng </a:t>
            </a:r>
            <a:r>
              <a:rPr lang="vi-VN" sz="2800">
                <a:solidFill>
                  <a:srgbClr val="0000CC"/>
                </a:solidFill>
              </a:rPr>
              <a:t>đ</a:t>
            </a:r>
            <a:r>
              <a:rPr lang="en-US" sz="2800">
                <a:solidFill>
                  <a:srgbClr val="0000CC"/>
                </a:solidFill>
              </a:rPr>
              <a:t>ể bồi d</a:t>
            </a:r>
            <a:r>
              <a:rPr lang="vi-VN" sz="2800">
                <a:solidFill>
                  <a:srgbClr val="0000CC"/>
                </a:solidFill>
              </a:rPr>
              <a:t>ư</a:t>
            </a:r>
            <a:r>
              <a:rPr lang="en-US" sz="2800">
                <a:solidFill>
                  <a:srgbClr val="0000CC"/>
                </a:solidFill>
              </a:rPr>
              <a:t>ỡng sức khoẻ cho con ng</a:t>
            </a:r>
            <a:r>
              <a:rPr lang="vi-VN" sz="2800">
                <a:solidFill>
                  <a:srgbClr val="0000CC"/>
                </a:solidFill>
              </a:rPr>
              <a:t>ư</a:t>
            </a:r>
            <a:r>
              <a:rPr lang="en-US" sz="2800">
                <a:solidFill>
                  <a:srgbClr val="0000CC"/>
                </a:solidFill>
              </a:rPr>
              <a:t>ời.</a:t>
            </a:r>
            <a:br>
              <a:rPr lang="en-US" sz="2800">
                <a:solidFill>
                  <a:srgbClr val="0000CC"/>
                </a:solidFill>
              </a:rPr>
            </a:br>
            <a:r>
              <a:rPr lang="en-US" sz="2400" i="1"/>
              <a:t>- Nh</a:t>
            </a:r>
            <a:r>
              <a:rPr lang="vi-VN" sz="2400" i="1"/>
              <a:t>ư</a:t>
            </a:r>
            <a:r>
              <a:rPr lang="en-US" sz="2400" i="1"/>
              <a:t>ợc </a:t>
            </a:r>
            <a:r>
              <a:rPr lang="vi-VN" sz="2400" i="1"/>
              <a:t>đ</a:t>
            </a:r>
            <a:r>
              <a:rPr lang="en-US" sz="2400" i="1"/>
              <a:t>iểm</a:t>
            </a:r>
            <a:r>
              <a:rPr lang="en-US" sz="2400"/>
              <a:t>: </a:t>
            </a:r>
            <a:r>
              <a:rPr lang="en-US" sz="2400">
                <a:solidFill>
                  <a:srgbClr val="0000CC"/>
                </a:solidFill>
              </a:rPr>
              <a:t>Thân hình nhỏ, nhẹ cân.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533400" y="457200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2. Gà ác</a:t>
            </a:r>
          </a:p>
        </p:txBody>
      </p:sp>
      <p:pic>
        <p:nvPicPr>
          <p:cNvPr id="18436" name="Picture 4" descr="Ga ac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228600"/>
            <a:ext cx="3124200" cy="243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57200" y="5334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</a:rPr>
              <a:t>3. GÀ L</a:t>
            </a:r>
            <a:r>
              <a:rPr lang="vi-VN" sz="2400" b="1">
                <a:solidFill>
                  <a:schemeClr val="tx2"/>
                </a:solidFill>
              </a:rPr>
              <a:t>Ơ</a:t>
            </a:r>
            <a:r>
              <a:rPr lang="en-US" sz="2400" b="1">
                <a:solidFill>
                  <a:schemeClr val="tx2"/>
                </a:solidFill>
              </a:rPr>
              <a:t>GO:</a:t>
            </a:r>
          </a:p>
        </p:txBody>
      </p:sp>
      <p:pic>
        <p:nvPicPr>
          <p:cNvPr id="19459" name="Picture 3" descr="Anh 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927100"/>
            <a:ext cx="7391400" cy="593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457200" y="5334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</a:rPr>
              <a:t>3. GÀ L</a:t>
            </a:r>
            <a:r>
              <a:rPr lang="vi-VN" sz="2400" b="1">
                <a:solidFill>
                  <a:schemeClr val="tx2"/>
                </a:solidFill>
              </a:rPr>
              <a:t>Ơ</a:t>
            </a:r>
            <a:r>
              <a:rPr lang="en-US" sz="2400" b="1">
                <a:solidFill>
                  <a:schemeClr val="tx2"/>
                </a:solidFill>
              </a:rPr>
              <a:t>GO:</a:t>
            </a:r>
          </a:p>
        </p:txBody>
      </p:sp>
      <p:pic>
        <p:nvPicPr>
          <p:cNvPr id="20483" name="Picture 7" descr="Anh 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0"/>
            <a:ext cx="3429000" cy="275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Rectangle 8"/>
          <p:cNvSpPr>
            <a:spLocks noGrp="1" noChangeArrowheads="1"/>
          </p:cNvSpPr>
          <p:nvPr>
            <p:ph type="title"/>
          </p:nvPr>
        </p:nvSpPr>
        <p:spPr>
          <a:xfrm>
            <a:off x="533400" y="2743200"/>
            <a:ext cx="8229600" cy="2971800"/>
          </a:xfrm>
          <a:noFill/>
        </p:spPr>
        <p:txBody>
          <a:bodyPr/>
          <a:lstStyle/>
          <a:p>
            <a:pPr marL="838200" indent="-838200" eaLnBrk="1" hangingPunct="1"/>
            <a:r>
              <a:rPr lang="en-US" sz="2400"/>
              <a:t>	- </a:t>
            </a:r>
            <a:r>
              <a:rPr lang="en-US" sz="2400" i="1"/>
              <a:t>Nguồn gốc</a:t>
            </a:r>
            <a:r>
              <a:rPr lang="en-US" sz="2400"/>
              <a:t>: </a:t>
            </a:r>
            <a:r>
              <a:rPr lang="en-US" sz="2400">
                <a:solidFill>
                  <a:srgbClr val="0000CC"/>
                </a:solidFill>
              </a:rPr>
              <a:t>Có nguồn gốc từ n</a:t>
            </a:r>
            <a:r>
              <a:rPr lang="vi-VN" sz="2400">
                <a:solidFill>
                  <a:srgbClr val="0000CC"/>
                </a:solidFill>
              </a:rPr>
              <a:t>ư</a:t>
            </a:r>
            <a:r>
              <a:rPr lang="en-US" sz="2400">
                <a:solidFill>
                  <a:srgbClr val="0000CC"/>
                </a:solidFill>
              </a:rPr>
              <a:t>ớc ý.</a:t>
            </a:r>
            <a:br>
              <a:rPr lang="en-US" sz="2400">
                <a:solidFill>
                  <a:srgbClr val="0000CC"/>
                </a:solidFill>
              </a:rPr>
            </a:br>
            <a:br>
              <a:rPr lang="en-US" sz="2400"/>
            </a:br>
            <a:r>
              <a:rPr lang="en-US" sz="2400" i="1"/>
              <a:t>- Đặc </a:t>
            </a:r>
            <a:r>
              <a:rPr lang="vi-VN" sz="2400" i="1"/>
              <a:t>đ</a:t>
            </a:r>
            <a:r>
              <a:rPr lang="en-US" sz="2400" i="1"/>
              <a:t>iểm hình dạng</a:t>
            </a:r>
            <a:r>
              <a:rPr lang="en-US" sz="2400"/>
              <a:t>: </a:t>
            </a:r>
            <a:r>
              <a:rPr lang="en-US" sz="2400">
                <a:solidFill>
                  <a:srgbClr val="0000CC"/>
                </a:solidFill>
              </a:rPr>
              <a:t>Thân hình gọn, lông màu trắng. Chân nhỏ màu vàng.</a:t>
            </a:r>
            <a:br>
              <a:rPr lang="en-US" sz="2400">
                <a:solidFill>
                  <a:srgbClr val="0000CC"/>
                </a:solidFill>
              </a:rPr>
            </a:br>
            <a:br>
              <a:rPr lang="en-US" sz="2400"/>
            </a:br>
            <a:r>
              <a:rPr lang="en-US" sz="2400" i="1"/>
              <a:t>- </a:t>
            </a:r>
            <a:r>
              <a:rPr lang="vi-VN" sz="2400" i="1"/>
              <a:t>Ư</a:t>
            </a:r>
            <a:r>
              <a:rPr lang="en-US" sz="2400" i="1"/>
              <a:t>u </a:t>
            </a:r>
            <a:r>
              <a:rPr lang="vi-VN" sz="2400" i="1"/>
              <a:t>đ</a:t>
            </a:r>
            <a:r>
              <a:rPr lang="en-US" sz="2400" i="1"/>
              <a:t>iểm</a:t>
            </a:r>
            <a:r>
              <a:rPr lang="en-US" sz="2400"/>
              <a:t>: </a:t>
            </a:r>
            <a:r>
              <a:rPr lang="en-US" sz="2400">
                <a:solidFill>
                  <a:srgbClr val="0000CC"/>
                </a:solidFill>
              </a:rPr>
              <a:t>Đẻ nhiều trứng</a:t>
            </a:r>
            <a:r>
              <a:rPr lang="en-US" sz="2400"/>
              <a:t>.</a:t>
            </a:r>
            <a:br>
              <a:rPr lang="en-US" sz="2400"/>
            </a:br>
            <a:endParaRPr lang="en-US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5" descr="Anh 23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519113"/>
            <a:ext cx="7924800" cy="633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219200" y="83820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</a:rPr>
              <a:t>4. GÀ TAM HOÀNG: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Anh 23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0"/>
            <a:ext cx="39624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590800"/>
            <a:ext cx="8229600" cy="3886200"/>
          </a:xfrm>
        </p:spPr>
        <p:txBody>
          <a:bodyPr/>
          <a:lstStyle/>
          <a:p>
            <a:pPr marL="838200" indent="-838200" eaLnBrk="1" hangingPunct="1"/>
            <a:r>
              <a:rPr lang="en-US"/>
              <a:t>	</a:t>
            </a:r>
            <a:r>
              <a:rPr lang="en-US" sz="2800"/>
              <a:t>- </a:t>
            </a:r>
            <a:r>
              <a:rPr lang="en-US" sz="2800" i="1"/>
              <a:t>Nguồn gốc</a:t>
            </a:r>
            <a:r>
              <a:rPr lang="en-US" sz="2800"/>
              <a:t>: </a:t>
            </a:r>
            <a:r>
              <a:rPr lang="en-US" sz="2800">
                <a:solidFill>
                  <a:srgbClr val="0000CC"/>
                </a:solidFill>
              </a:rPr>
              <a:t>Gốc từ Trung Quốc</a:t>
            </a:r>
            <a:br>
              <a:rPr lang="en-US" sz="2800">
                <a:solidFill>
                  <a:srgbClr val="0000CC"/>
                </a:solidFill>
              </a:rPr>
            </a:br>
            <a:r>
              <a:rPr lang="en-US" sz="2800" i="1"/>
              <a:t>- Đặc </a:t>
            </a:r>
            <a:r>
              <a:rPr lang="vi-VN" sz="2800" i="1"/>
              <a:t>đ</a:t>
            </a:r>
            <a:r>
              <a:rPr lang="en-US" sz="2800" i="1"/>
              <a:t>iểm hình dạng</a:t>
            </a:r>
            <a:r>
              <a:rPr lang="en-US" sz="2800"/>
              <a:t>: </a:t>
            </a:r>
            <a:r>
              <a:rPr lang="en-US" sz="2800">
                <a:solidFill>
                  <a:srgbClr val="0000CC"/>
                </a:solidFill>
              </a:rPr>
              <a:t>Thân hình ngắn, lông màu vàng r</a:t>
            </a:r>
            <a:r>
              <a:rPr lang="vi-VN" sz="2800">
                <a:solidFill>
                  <a:srgbClr val="0000CC"/>
                </a:solidFill>
              </a:rPr>
              <a:t>ơ</a:t>
            </a:r>
            <a:r>
              <a:rPr lang="en-US" sz="2800">
                <a:solidFill>
                  <a:srgbClr val="0000CC"/>
                </a:solidFill>
              </a:rPr>
              <a:t>m, chân và da màu vàng. Trứng màu nâu nhạt.</a:t>
            </a:r>
            <a:br>
              <a:rPr lang="en-US" sz="2800">
                <a:solidFill>
                  <a:srgbClr val="0000CC"/>
                </a:solidFill>
              </a:rPr>
            </a:br>
            <a:r>
              <a:rPr lang="vi-VN" sz="2800" i="1"/>
              <a:t>Ư</a:t>
            </a:r>
            <a:r>
              <a:rPr lang="en-US" sz="2800" i="1"/>
              <a:t>u </a:t>
            </a:r>
            <a:r>
              <a:rPr lang="vi-VN" sz="2800" i="1"/>
              <a:t>đ</a:t>
            </a:r>
            <a:r>
              <a:rPr lang="en-US" sz="2800" i="1"/>
              <a:t>iểm</a:t>
            </a:r>
            <a:r>
              <a:rPr lang="en-US" sz="2800"/>
              <a:t>: </a:t>
            </a:r>
            <a:r>
              <a:rPr lang="en-US" sz="2800">
                <a:solidFill>
                  <a:srgbClr val="0000CC"/>
                </a:solidFill>
              </a:rPr>
              <a:t>Chóng lớn, </a:t>
            </a:r>
            <a:r>
              <a:rPr lang="vi-VN" sz="2800">
                <a:solidFill>
                  <a:srgbClr val="0000CC"/>
                </a:solidFill>
              </a:rPr>
              <a:t>đ</a:t>
            </a:r>
            <a:r>
              <a:rPr lang="en-US" sz="2800">
                <a:solidFill>
                  <a:srgbClr val="0000CC"/>
                </a:solidFill>
              </a:rPr>
              <a:t>ẻ nhiều. </a:t>
            </a:r>
            <a:br>
              <a:rPr lang="en-US" sz="2800">
                <a:solidFill>
                  <a:srgbClr val="0000CC"/>
                </a:solidFill>
              </a:rPr>
            </a:br>
            <a:r>
              <a:rPr lang="en-US" sz="2800" i="1"/>
              <a:t>- Nh</a:t>
            </a:r>
            <a:r>
              <a:rPr lang="vi-VN" sz="2800" i="1"/>
              <a:t>ư</a:t>
            </a:r>
            <a:r>
              <a:rPr lang="en-US" sz="2800" i="1"/>
              <a:t>ợc </a:t>
            </a:r>
            <a:r>
              <a:rPr lang="vi-VN" sz="2800" i="1"/>
              <a:t>đ</a:t>
            </a:r>
            <a:r>
              <a:rPr lang="en-US" sz="2800" i="1"/>
              <a:t>iểm</a:t>
            </a:r>
            <a:r>
              <a:rPr lang="en-US" sz="2800"/>
              <a:t>: </a:t>
            </a:r>
            <a:r>
              <a:rPr lang="en-US" sz="2800">
                <a:solidFill>
                  <a:srgbClr val="0000CC"/>
                </a:solidFill>
              </a:rPr>
              <a:t>Thân ngắn.</a:t>
            </a:r>
          </a:p>
        </p:txBody>
      </p:sp>
      <p:sp>
        <p:nvSpPr>
          <p:cNvPr id="22532" name="Text Box 3"/>
          <p:cNvSpPr txBox="1">
            <a:spLocks noChangeArrowheads="1"/>
          </p:cNvSpPr>
          <p:nvPr/>
        </p:nvSpPr>
        <p:spPr bwMode="auto">
          <a:xfrm>
            <a:off x="1219200" y="83820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</a:rPr>
              <a:t>4. GÀ TAM HOÀNG: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Anh 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3373438"/>
            <a:ext cx="4038600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3" descr="Anh 23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505200"/>
            <a:ext cx="4038600" cy="323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 descr="Anh ga ri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228600"/>
            <a:ext cx="4114800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5" descr="Ga ac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8200" y="236538"/>
            <a:ext cx="3810000" cy="296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838200" y="30480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Ri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5257800" y="31242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Ác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5257800" y="6400800"/>
            <a:ext cx="2622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L</a:t>
            </a:r>
            <a:r>
              <a:rPr lang="vi-VN" sz="2400" b="1"/>
              <a:t>ơ</a:t>
            </a:r>
            <a:r>
              <a:rPr lang="en-US" sz="2400" b="1"/>
              <a:t> go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1219200" y="6400800"/>
            <a:ext cx="2622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Tam Hoàng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762000" y="990600"/>
            <a:ext cx="76200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/>
              <a:t>Ghi nhớ</a:t>
            </a:r>
            <a:r>
              <a:rPr lang="en-US" sz="3200" b="1" i="1"/>
              <a:t>:</a:t>
            </a:r>
            <a:r>
              <a:rPr lang="en-US" sz="2000"/>
              <a:t> </a:t>
            </a:r>
          </a:p>
          <a:p>
            <a:pPr algn="just">
              <a:spcBef>
                <a:spcPct val="50000"/>
              </a:spcBef>
            </a:pPr>
            <a:r>
              <a:rPr lang="en-US" sz="2400"/>
              <a:t>        </a:t>
            </a:r>
            <a:r>
              <a:rPr lang="en-US" sz="3200">
                <a:solidFill>
                  <a:srgbClr val="0000CC"/>
                </a:solidFill>
              </a:rPr>
              <a:t>Có nhiều giống gà </a:t>
            </a:r>
            <a:r>
              <a:rPr lang="vi-VN" sz="3200">
                <a:solidFill>
                  <a:srgbClr val="0000CC"/>
                </a:solidFill>
              </a:rPr>
              <a:t>đư</a:t>
            </a:r>
            <a:r>
              <a:rPr lang="en-US" sz="3200">
                <a:solidFill>
                  <a:srgbClr val="0000CC"/>
                </a:solidFill>
              </a:rPr>
              <a:t>ợc nuôi ở n</a:t>
            </a:r>
            <a:r>
              <a:rPr lang="vi-VN" sz="3200">
                <a:solidFill>
                  <a:srgbClr val="0000CC"/>
                </a:solidFill>
              </a:rPr>
              <a:t>ư</a:t>
            </a:r>
            <a:r>
              <a:rPr lang="en-US" sz="3200">
                <a:solidFill>
                  <a:srgbClr val="0000CC"/>
                </a:solidFill>
              </a:rPr>
              <a:t>ớc ta. Các giống gà khác nhau có </a:t>
            </a:r>
            <a:r>
              <a:rPr lang="vi-VN" sz="3200">
                <a:solidFill>
                  <a:srgbClr val="0000CC"/>
                </a:solidFill>
              </a:rPr>
              <a:t>đ</a:t>
            </a:r>
            <a:r>
              <a:rPr lang="en-US" sz="3200">
                <a:solidFill>
                  <a:srgbClr val="0000CC"/>
                </a:solidFill>
              </a:rPr>
              <a:t>ặc </a:t>
            </a:r>
            <a:r>
              <a:rPr lang="vi-VN" sz="3200">
                <a:solidFill>
                  <a:srgbClr val="0000CC"/>
                </a:solidFill>
              </a:rPr>
              <a:t>đ</a:t>
            </a:r>
            <a:r>
              <a:rPr lang="en-US" sz="3200">
                <a:solidFill>
                  <a:srgbClr val="0000CC"/>
                </a:solidFill>
              </a:rPr>
              <a:t>iểm hình dạng, khả n</a:t>
            </a:r>
            <a:r>
              <a:rPr lang="vi-VN" sz="3200">
                <a:solidFill>
                  <a:srgbClr val="0000CC"/>
                </a:solidFill>
              </a:rPr>
              <a:t>ă</a:t>
            </a:r>
            <a:r>
              <a:rPr lang="en-US" sz="3200">
                <a:solidFill>
                  <a:srgbClr val="0000CC"/>
                </a:solidFill>
              </a:rPr>
              <a:t>ng sinh tr</a:t>
            </a:r>
            <a:r>
              <a:rPr lang="vi-VN" sz="3200">
                <a:solidFill>
                  <a:srgbClr val="0000CC"/>
                </a:solidFill>
              </a:rPr>
              <a:t>ư</a:t>
            </a:r>
            <a:r>
              <a:rPr lang="en-US" sz="3200">
                <a:solidFill>
                  <a:srgbClr val="0000CC"/>
                </a:solidFill>
              </a:rPr>
              <a:t>ởng, sinh sản khác nhau. Khi ch</a:t>
            </a:r>
            <a:r>
              <a:rPr lang="vi-VN" sz="3200">
                <a:solidFill>
                  <a:srgbClr val="0000CC"/>
                </a:solidFill>
              </a:rPr>
              <a:t>ă</a:t>
            </a:r>
            <a:r>
              <a:rPr lang="en-US" sz="3200">
                <a:solidFill>
                  <a:srgbClr val="0000CC"/>
                </a:solidFill>
              </a:rPr>
              <a:t>n nuôi cần chọn giống gà phù hợp với </a:t>
            </a:r>
            <a:r>
              <a:rPr lang="vi-VN" sz="3200">
                <a:solidFill>
                  <a:srgbClr val="0000CC"/>
                </a:solidFill>
              </a:rPr>
              <a:t>đ</a:t>
            </a:r>
            <a:r>
              <a:rPr lang="en-US" sz="3200">
                <a:solidFill>
                  <a:srgbClr val="0000CC"/>
                </a:solidFill>
              </a:rPr>
              <a:t>iều kiện và mục </a:t>
            </a:r>
            <a:r>
              <a:rPr lang="vi-VN" sz="3200">
                <a:solidFill>
                  <a:srgbClr val="0000CC"/>
                </a:solidFill>
              </a:rPr>
              <a:t>đ</a:t>
            </a:r>
            <a:r>
              <a:rPr lang="en-US" sz="3200">
                <a:solidFill>
                  <a:srgbClr val="0000CC"/>
                </a:solidFill>
              </a:rPr>
              <a:t>ích ch</a:t>
            </a:r>
            <a:r>
              <a:rPr lang="vi-VN" sz="3200">
                <a:solidFill>
                  <a:srgbClr val="0000CC"/>
                </a:solidFill>
              </a:rPr>
              <a:t>ă</a:t>
            </a:r>
            <a:r>
              <a:rPr lang="en-US" sz="3200">
                <a:solidFill>
                  <a:srgbClr val="0000CC"/>
                </a:solidFill>
              </a:rPr>
              <a:t>n nuôi</a:t>
            </a:r>
            <a:r>
              <a:rPr lang="en-US" sz="2400">
                <a:solidFill>
                  <a:srgbClr val="0000CC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s 36">
            <a:extLst>
              <a:ext uri="{FF2B5EF4-FFF2-40B4-BE49-F238E27FC236}">
                <a16:creationId xmlns:a16="http://schemas.microsoft.com/office/drawing/2014/main" id="{3CFE475A-8579-679C-4847-343857C337C4}"/>
              </a:ext>
            </a:extLst>
          </p:cNvPr>
          <p:cNvSpPr/>
          <p:nvPr/>
        </p:nvSpPr>
        <p:spPr>
          <a:xfrm>
            <a:off x="3411215" y="3077080"/>
            <a:ext cx="5581650" cy="175432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  <a:scene3d>
              <a:camera prst="orthographicFront"/>
              <a:lightRig rig="threePt" dir="t"/>
            </a:scene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UVN Thanh Pho Nang" panose="02060406040706070204" pitchFamily="18" charset="0"/>
                <a:ea typeface="+mn-ea"/>
                <a:cs typeface="SVN-Hole Hearted" panose="020B0A06020104020203" charset="0"/>
              </a:rPr>
              <a:t>CHÚC CÁC BẠN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UVN Thanh Pho Nang" panose="02060406040706070204" pitchFamily="18" charset="0"/>
                <a:ea typeface="+mn-ea"/>
                <a:cs typeface="SVN-Hole Hearted" panose="020B0A06020104020203" charset="0"/>
              </a:rPr>
              <a:t>HỌC TỐT !</a:t>
            </a:r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5AD6FD0A-C7B0-4A42-8B63-70BCF3145B4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715000" y="857250"/>
            <a:ext cx="2033588" cy="1979613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B179AA56-DEAB-097A-FBA7-EB911EABA3E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1884363"/>
            <a:ext cx="3411538" cy="4116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2543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1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WordArt 5">
            <a:extLst>
              <a:ext uri="{FF2B5EF4-FFF2-40B4-BE49-F238E27FC236}">
                <a16:creationId xmlns:a16="http://schemas.microsoft.com/office/drawing/2014/main" id="{B631CE87-DC67-2C35-572E-8753F38C788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62000" y="238125"/>
            <a:ext cx="42005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Khởi</a:t>
            </a:r>
            <a:r>
              <a:rPr kumimoji="0" lang="en-US" sz="3600" b="1" i="0" u="none" strike="noStrike" kern="10" cap="none" spc="0" normalizeH="0" baseline="0" noProof="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0" cap="none" spc="0" normalizeH="0" baseline="0" noProof="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động</a:t>
            </a:r>
            <a:endParaRPr kumimoji="0" lang="en-US" sz="3600" b="1" i="0" u="none" strike="noStrike" kern="10" cap="none" spc="0" normalizeH="0" baseline="0" noProof="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2AC96D4C-73CD-30A7-3360-A5104FD2AE47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19200"/>
            <a:ext cx="8229600" cy="1066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i="1" kern="0" dirty="0" err="1"/>
              <a:t>Câu</a:t>
            </a:r>
            <a:r>
              <a:rPr lang="en-US" sz="2400" b="1" i="1" kern="0" dirty="0"/>
              <a:t> </a:t>
            </a:r>
            <a:r>
              <a:rPr lang="en-US" sz="2400" b="1" i="1" kern="0" dirty="0" err="1"/>
              <a:t>hỏi</a:t>
            </a:r>
            <a:r>
              <a:rPr lang="en-US" sz="2400" b="1" i="1" kern="0" dirty="0"/>
              <a:t>:</a:t>
            </a:r>
            <a:r>
              <a:rPr lang="en-US" sz="2400" b="1" kern="0" dirty="0"/>
              <a:t> </a:t>
            </a:r>
            <a:r>
              <a:rPr lang="en-US" sz="2400" b="1" kern="0" dirty="0" err="1"/>
              <a:t>Em</a:t>
            </a:r>
            <a:r>
              <a:rPr lang="en-US" sz="2400" b="1" kern="0" dirty="0"/>
              <a:t> </a:t>
            </a:r>
            <a:r>
              <a:rPr lang="en-US" sz="2400" b="1" kern="0" dirty="0" err="1"/>
              <a:t>hãy</a:t>
            </a:r>
            <a:r>
              <a:rPr lang="en-US" sz="2400" b="1" kern="0" dirty="0"/>
              <a:t> </a:t>
            </a:r>
            <a:r>
              <a:rPr lang="en-US" sz="2400" b="1" kern="0" dirty="0" err="1"/>
              <a:t>nêu</a:t>
            </a:r>
            <a:r>
              <a:rPr lang="en-US" sz="2400" b="1" kern="0" dirty="0"/>
              <a:t> </a:t>
            </a:r>
            <a:r>
              <a:rPr lang="en-US" sz="2400" b="1" kern="0" dirty="0" err="1"/>
              <a:t>những</a:t>
            </a:r>
            <a:r>
              <a:rPr lang="en-US" sz="2400" b="1" kern="0" dirty="0"/>
              <a:t> </a:t>
            </a:r>
            <a:r>
              <a:rPr lang="en-US" sz="2400" b="1" kern="0" dirty="0" err="1"/>
              <a:t>lợi</a:t>
            </a:r>
            <a:r>
              <a:rPr lang="en-US" sz="2400" b="1" kern="0" dirty="0"/>
              <a:t> </a:t>
            </a:r>
            <a:r>
              <a:rPr lang="en-US" sz="2400" b="1" kern="0" dirty="0" err="1"/>
              <a:t>ích</a:t>
            </a:r>
            <a:r>
              <a:rPr lang="en-US" sz="2400" b="1" kern="0" dirty="0"/>
              <a:t> </a:t>
            </a:r>
            <a:r>
              <a:rPr lang="en-US" sz="2400" b="1" kern="0" dirty="0" err="1"/>
              <a:t>của</a:t>
            </a:r>
            <a:r>
              <a:rPr lang="en-US" sz="2400" b="1" kern="0" dirty="0"/>
              <a:t> </a:t>
            </a:r>
            <a:r>
              <a:rPr lang="en-US" sz="2400" b="1" kern="0" dirty="0" err="1"/>
              <a:t>việc</a:t>
            </a:r>
            <a:r>
              <a:rPr lang="en-US" sz="2400" b="1" kern="0" dirty="0"/>
              <a:t> </a:t>
            </a:r>
            <a:r>
              <a:rPr lang="en-US" sz="2400" b="1" kern="0" dirty="0" err="1"/>
              <a:t>nuôi</a:t>
            </a:r>
            <a:r>
              <a:rPr lang="en-US" sz="2400" b="1" kern="0" dirty="0"/>
              <a:t> </a:t>
            </a:r>
            <a:r>
              <a:rPr lang="en-US" sz="2400" b="1" kern="0" dirty="0" err="1"/>
              <a:t>gà</a:t>
            </a:r>
            <a:r>
              <a:rPr lang="en-US" sz="2400" b="1" kern="0" dirty="0"/>
              <a:t>?</a:t>
            </a:r>
            <a:endParaRPr lang="en-US" sz="1600" b="1" kern="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400" b="1" kern="0" dirty="0">
              <a:solidFill>
                <a:srgbClr val="0000CC"/>
              </a:solidFill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FB8B9201-4686-4E63-7E58-7F8DBE458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057400"/>
            <a:ext cx="83820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b="1" u="sng" dirty="0" err="1">
                <a:solidFill>
                  <a:srgbClr val="0000CC"/>
                </a:solidFill>
              </a:rPr>
              <a:t>Trả</a:t>
            </a:r>
            <a:r>
              <a:rPr lang="en-US" sz="2800" b="1" u="sng" dirty="0">
                <a:solidFill>
                  <a:srgbClr val="0000CC"/>
                </a:solidFill>
              </a:rPr>
              <a:t> </a:t>
            </a:r>
            <a:r>
              <a:rPr lang="en-US" sz="2800" b="1" u="sng" dirty="0" err="1">
                <a:solidFill>
                  <a:srgbClr val="0000CC"/>
                </a:solidFill>
              </a:rPr>
              <a:t>lời</a:t>
            </a:r>
            <a:r>
              <a:rPr lang="en-US" sz="2800" dirty="0">
                <a:solidFill>
                  <a:srgbClr val="0000CC"/>
                </a:solidFill>
              </a:rPr>
              <a:t>: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dirty="0">
                <a:solidFill>
                  <a:srgbClr val="0000CC"/>
                </a:solidFill>
              </a:rPr>
              <a:t>	- </a:t>
            </a:r>
            <a:r>
              <a:rPr lang="en-US" sz="2800" dirty="0" err="1">
                <a:solidFill>
                  <a:srgbClr val="0000CC"/>
                </a:solidFill>
              </a:rPr>
              <a:t>Gà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dễ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nuôi</a:t>
            </a:r>
            <a:r>
              <a:rPr lang="en-US" sz="2800" dirty="0">
                <a:solidFill>
                  <a:srgbClr val="0000CC"/>
                </a:solidFill>
              </a:rPr>
              <a:t>, </a:t>
            </a:r>
            <a:r>
              <a:rPr lang="en-US" sz="2800" dirty="0" err="1">
                <a:solidFill>
                  <a:srgbClr val="0000CC"/>
                </a:solidFill>
              </a:rPr>
              <a:t>chóng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lớn</a:t>
            </a:r>
            <a:r>
              <a:rPr lang="en-US" sz="2800" dirty="0">
                <a:solidFill>
                  <a:srgbClr val="0000CC"/>
                </a:solidFill>
              </a:rPr>
              <a:t>, </a:t>
            </a:r>
            <a:r>
              <a:rPr lang="vi-VN" sz="2800" dirty="0">
                <a:solidFill>
                  <a:srgbClr val="0000CC"/>
                </a:solidFill>
              </a:rPr>
              <a:t>đ</a:t>
            </a:r>
            <a:r>
              <a:rPr lang="en-US" sz="2800" dirty="0">
                <a:solidFill>
                  <a:srgbClr val="0000CC"/>
                </a:solidFill>
              </a:rPr>
              <a:t>ẻ </a:t>
            </a:r>
            <a:r>
              <a:rPr lang="en-US" sz="2800" dirty="0" err="1">
                <a:solidFill>
                  <a:srgbClr val="0000CC"/>
                </a:solidFill>
              </a:rPr>
              <a:t>nhiều</a:t>
            </a:r>
            <a:r>
              <a:rPr lang="en-US" sz="2800" dirty="0">
                <a:solidFill>
                  <a:srgbClr val="0000CC"/>
                </a:solidFill>
              </a:rPr>
              <a:t>. </a:t>
            </a:r>
            <a:r>
              <a:rPr lang="en-US" sz="2800" dirty="0" err="1">
                <a:solidFill>
                  <a:srgbClr val="0000CC"/>
                </a:solidFill>
              </a:rPr>
              <a:t>Thịt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gà</a:t>
            </a:r>
            <a:r>
              <a:rPr lang="en-US" sz="2800" dirty="0">
                <a:solidFill>
                  <a:srgbClr val="0000CC"/>
                </a:solidFill>
              </a:rPr>
              <a:t>, </a:t>
            </a:r>
            <a:r>
              <a:rPr lang="en-US" sz="2800" dirty="0" err="1">
                <a:solidFill>
                  <a:srgbClr val="0000CC"/>
                </a:solidFill>
              </a:rPr>
              <a:t>trứng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gà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là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thực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phẩm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th</a:t>
            </a:r>
            <a:r>
              <a:rPr lang="vi-VN" sz="2800" dirty="0">
                <a:solidFill>
                  <a:srgbClr val="0000CC"/>
                </a:solidFill>
              </a:rPr>
              <a:t>ơ</a:t>
            </a:r>
            <a:r>
              <a:rPr lang="en-US" sz="2800" dirty="0">
                <a:solidFill>
                  <a:srgbClr val="0000CC"/>
                </a:solidFill>
              </a:rPr>
              <a:t>m </a:t>
            </a:r>
            <a:r>
              <a:rPr lang="en-US" sz="2800" dirty="0" err="1">
                <a:solidFill>
                  <a:srgbClr val="0000CC"/>
                </a:solidFill>
              </a:rPr>
              <a:t>ngon</a:t>
            </a:r>
            <a:r>
              <a:rPr lang="en-US" sz="2800" dirty="0">
                <a:solidFill>
                  <a:srgbClr val="0000CC"/>
                </a:solidFill>
              </a:rPr>
              <a:t>, </a:t>
            </a:r>
            <a:r>
              <a:rPr lang="en-US" sz="2800" dirty="0" err="1">
                <a:solidFill>
                  <a:srgbClr val="0000CC"/>
                </a:solidFill>
              </a:rPr>
              <a:t>có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giá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trị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dinh</a:t>
            </a:r>
            <a:r>
              <a:rPr lang="en-US" sz="2800" dirty="0">
                <a:solidFill>
                  <a:srgbClr val="0000CC"/>
                </a:solidFill>
              </a:rPr>
              <a:t> d</a:t>
            </a:r>
            <a:r>
              <a:rPr lang="vi-VN" sz="2800" dirty="0">
                <a:solidFill>
                  <a:srgbClr val="0000CC"/>
                </a:solidFill>
              </a:rPr>
              <a:t>ư</a:t>
            </a:r>
            <a:r>
              <a:rPr lang="en-US" sz="2800" dirty="0" err="1">
                <a:solidFill>
                  <a:srgbClr val="0000CC"/>
                </a:solidFill>
              </a:rPr>
              <a:t>ỡng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cao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và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là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nguồn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cung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cấp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nguyên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liệu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cho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công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nghiệp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chế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biến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thực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phẩm</a:t>
            </a:r>
            <a:r>
              <a:rPr lang="en-US" sz="2800" dirty="0">
                <a:solidFill>
                  <a:srgbClr val="0000CC"/>
                </a:solidFill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800" dirty="0">
                <a:solidFill>
                  <a:srgbClr val="0000CC"/>
                </a:solidFill>
              </a:rPr>
              <a:t>	- </a:t>
            </a:r>
            <a:r>
              <a:rPr lang="en-US" sz="2800" dirty="0" err="1">
                <a:solidFill>
                  <a:srgbClr val="0000CC"/>
                </a:solidFill>
              </a:rPr>
              <a:t>Nuôi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gà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vi-VN" sz="2800" dirty="0">
                <a:solidFill>
                  <a:srgbClr val="0000CC"/>
                </a:solidFill>
              </a:rPr>
              <a:t>đ</a:t>
            </a:r>
            <a:r>
              <a:rPr lang="en-US" sz="2800" dirty="0" err="1">
                <a:solidFill>
                  <a:srgbClr val="0000CC"/>
                </a:solidFill>
              </a:rPr>
              <a:t>em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lại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nhiều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lợi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ích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kinh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tế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cho</a:t>
            </a:r>
            <a:r>
              <a:rPr lang="en-US" sz="2800" dirty="0">
                <a:solidFill>
                  <a:srgbClr val="0000CC"/>
                </a:solidFill>
              </a:rPr>
              <a:t> ng</a:t>
            </a:r>
            <a:r>
              <a:rPr lang="vi-VN" sz="2800" dirty="0">
                <a:solidFill>
                  <a:srgbClr val="0000CC"/>
                </a:solidFill>
              </a:rPr>
              <a:t>ư</a:t>
            </a:r>
            <a:r>
              <a:rPr lang="en-US" sz="2800" dirty="0" err="1">
                <a:solidFill>
                  <a:srgbClr val="0000CC"/>
                </a:solidFill>
              </a:rPr>
              <a:t>ời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 err="1">
                <a:solidFill>
                  <a:srgbClr val="0000CC"/>
                </a:solidFill>
              </a:rPr>
              <a:t>ch</a:t>
            </a:r>
            <a:r>
              <a:rPr lang="vi-VN" sz="2800" dirty="0">
                <a:solidFill>
                  <a:srgbClr val="0000CC"/>
                </a:solidFill>
              </a:rPr>
              <a:t>ă</a:t>
            </a:r>
            <a:r>
              <a:rPr lang="en-US" sz="2800" dirty="0">
                <a:solidFill>
                  <a:srgbClr val="0000CC"/>
                </a:solidFill>
              </a:rPr>
              <a:t>n </a:t>
            </a:r>
            <a:r>
              <a:rPr lang="en-US" sz="2800" dirty="0" err="1">
                <a:solidFill>
                  <a:srgbClr val="0000CC"/>
                </a:solidFill>
              </a:rPr>
              <a:t>nuôi</a:t>
            </a:r>
            <a:r>
              <a:rPr lang="en-US" sz="2800" dirty="0">
                <a:solidFill>
                  <a:srgbClr val="0000CC"/>
                </a:solidFill>
              </a:rPr>
              <a:t>.</a:t>
            </a:r>
            <a:endParaRPr lang="en-US" dirty="0">
              <a:solidFill>
                <a:srgbClr val="0000CC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dirty="0">
              <a:solidFill>
                <a:srgbClr val="0000CC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</a:pPr>
            <a:endParaRPr lang="en-US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>
            <a:extLst>
              <a:ext uri="{FF2B5EF4-FFF2-40B4-BE49-F238E27FC236}">
                <a16:creationId xmlns:a16="http://schemas.microsoft.com/office/drawing/2014/main" id="{B8BF465D-6F43-21CA-8067-BD6FCFBEF895}"/>
              </a:ext>
            </a:extLst>
          </p:cNvPr>
          <p:cNvSpPr/>
          <p:nvPr/>
        </p:nvSpPr>
        <p:spPr>
          <a:xfrm rot="372590">
            <a:off x="66290" y="933641"/>
            <a:ext cx="8572275" cy="4310111"/>
          </a:xfrm>
          <a:prstGeom prst="cloud">
            <a:avLst/>
          </a:prstGeom>
          <a:solidFill>
            <a:schemeClr val="bg1">
              <a:alpha val="76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CD49B6D4-7F6D-2D1D-B37A-939BF8E7EA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-404813"/>
            <a:ext cx="9074150" cy="5260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43A69B7C-4594-8FFC-4F46-BFD255EFD4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163" y="3441700"/>
            <a:ext cx="817562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9C2814CB-2619-ECAF-A82F-117DA079A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713" y="4216400"/>
            <a:ext cx="1379537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5EB42A7B-B4C9-496E-D38E-E498CA9538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0538" y="2662238"/>
            <a:ext cx="1293812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918C1169-BDC5-8F49-D92B-E0E62FECEF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944" y="1778584"/>
            <a:ext cx="1074738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071B80AB-93F3-36A9-8B03-819AF65769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7913" y="4440238"/>
            <a:ext cx="1801812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图片 8">
            <a:extLst>
              <a:ext uri="{FF2B5EF4-FFF2-40B4-BE49-F238E27FC236}">
                <a16:creationId xmlns:a16="http://schemas.microsoft.com/office/drawing/2014/main" id="{ACA248B0-061A-AB09-C9C2-B126521C98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125" y="496888"/>
            <a:ext cx="1417638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4" name="图片 9">
            <a:extLst>
              <a:ext uri="{FF2B5EF4-FFF2-40B4-BE49-F238E27FC236}">
                <a16:creationId xmlns:a16="http://schemas.microsoft.com/office/drawing/2014/main" id="{37412B9A-247E-1BF0-1B2C-834D7B9084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4500" y="5254625"/>
            <a:ext cx="1439863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9">
            <a:extLst>
              <a:ext uri="{FF2B5EF4-FFF2-40B4-BE49-F238E27FC236}">
                <a16:creationId xmlns:a16="http://schemas.microsoft.com/office/drawing/2014/main" id="{9B6DDD17-0580-352A-2873-C362A31F5108}"/>
              </a:ext>
            </a:extLst>
          </p:cNvPr>
          <p:cNvSpPr txBox="1"/>
          <p:nvPr/>
        </p:nvSpPr>
        <p:spPr>
          <a:xfrm>
            <a:off x="1012760" y="2252524"/>
            <a:ext cx="7016857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KĨ THUẬT 5</a:t>
            </a: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nl-NL" sz="3600" b="1" i="1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SỐ GIỐNG GÀ</a:t>
            </a: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sz="3600" b="1" i="1" noProof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 NUÔI NHIỀU Ở NƯỚC TA</a:t>
            </a:r>
            <a:endParaRPr kumimoji="0" lang="nl-NL" sz="36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620000" cy="60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/>
              <a:t>* Em hãy kể tên những giống gà mà em biết?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/>
          </a:p>
        </p:txBody>
      </p:sp>
      <p:sp>
        <p:nvSpPr>
          <p:cNvPr id="90129" name="Rectangle 17"/>
          <p:cNvSpPr>
            <a:spLocks noChangeArrowheads="1"/>
          </p:cNvSpPr>
          <p:nvPr/>
        </p:nvSpPr>
        <p:spPr bwMode="auto">
          <a:xfrm>
            <a:off x="304800" y="2895600"/>
            <a:ext cx="8305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400" b="1"/>
              <a:t>	</a:t>
            </a:r>
            <a:r>
              <a:rPr lang="en-US" sz="2400" b="1" u="sng"/>
              <a:t>Kết luận</a:t>
            </a:r>
            <a:r>
              <a:rPr lang="en-US" sz="2400"/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400"/>
              <a:t>	Những giống gà </a:t>
            </a:r>
            <a:r>
              <a:rPr lang="vi-VN" sz="2400"/>
              <a:t>đư</a:t>
            </a:r>
            <a:r>
              <a:rPr lang="en-US" sz="2400"/>
              <a:t>ợc nuôi ở n</a:t>
            </a:r>
            <a:r>
              <a:rPr lang="vi-VN" sz="2400"/>
              <a:t>ư</a:t>
            </a:r>
            <a:r>
              <a:rPr lang="en-US" sz="2400"/>
              <a:t>ớc ta là: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400"/>
              <a:t>	Gà Ri, Gà Mía, Gà ác, Gà Hồ ,Gà Tam Hoàng, Gà tre ,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400"/>
              <a:t>	Gà L</a:t>
            </a:r>
            <a:r>
              <a:rPr lang="vi-VN" sz="2400"/>
              <a:t>ơ</a:t>
            </a:r>
            <a:r>
              <a:rPr lang="en-US" sz="2400"/>
              <a:t>go, Gà Đông Cảo, Gà chọi, Gà L</a:t>
            </a:r>
            <a:r>
              <a:rPr lang="vi-VN" sz="2400"/>
              <a:t>ươ</a:t>
            </a:r>
            <a:r>
              <a:rPr lang="en-US" sz="2400"/>
              <a:t>ng Ph</a:t>
            </a:r>
            <a:r>
              <a:rPr lang="vi-VN" sz="2400"/>
              <a:t>ư</a:t>
            </a:r>
            <a:r>
              <a:rPr lang="en-US" sz="2400"/>
              <a:t>ợng, Gà Tây, Gà Rốt ri, Gà Kapia...</a:t>
            </a:r>
          </a:p>
        </p:txBody>
      </p:sp>
      <p:sp>
        <p:nvSpPr>
          <p:cNvPr id="10244" name="Rectangle 19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229600" cy="941388"/>
          </a:xfrm>
          <a:noFill/>
        </p:spPr>
        <p:txBody>
          <a:bodyPr/>
          <a:lstStyle/>
          <a:p>
            <a:pPr algn="ctr" eaLnBrk="1" hangingPunct="1"/>
            <a:r>
              <a:rPr lang="en-US" sz="3200" b="1">
                <a:latin typeface="Arial" charset="0"/>
              </a:rPr>
              <a:t>TRÒ CH</a:t>
            </a:r>
            <a:r>
              <a:rPr lang="vi-VN" sz="3200" b="1">
                <a:latin typeface="Arial" charset="0"/>
              </a:rPr>
              <a:t>Ơ</a:t>
            </a:r>
            <a:r>
              <a:rPr lang="en-US" sz="3200" b="1">
                <a:latin typeface="Arial" charset="0"/>
              </a:rPr>
              <a:t>I “CHUNG SỨC”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0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 build="p"/>
      <p:bldP spid="901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6" descr="ga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609600"/>
            <a:ext cx="244633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7" descr="ga ac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609600"/>
            <a:ext cx="2514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8" descr="ga 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191000"/>
            <a:ext cx="2209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9" descr="ga ri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4343400"/>
            <a:ext cx="2133600" cy="193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Text Box 10"/>
          <p:cNvSpPr txBox="1">
            <a:spLocks noChangeArrowheads="1"/>
          </p:cNvSpPr>
          <p:nvPr/>
        </p:nvSpPr>
        <p:spPr bwMode="auto">
          <a:xfrm>
            <a:off x="381000" y="3352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Hồ</a:t>
            </a:r>
          </a:p>
        </p:txBody>
      </p:sp>
      <p:sp>
        <p:nvSpPr>
          <p:cNvPr id="11271" name="Text Box 11"/>
          <p:cNvSpPr txBox="1">
            <a:spLocks noChangeArrowheads="1"/>
          </p:cNvSpPr>
          <p:nvPr/>
        </p:nvSpPr>
        <p:spPr bwMode="auto">
          <a:xfrm>
            <a:off x="3200400" y="3352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Ác</a:t>
            </a:r>
          </a:p>
        </p:txBody>
      </p:sp>
      <p:sp>
        <p:nvSpPr>
          <p:cNvPr id="11272" name="Text Box 12"/>
          <p:cNvSpPr txBox="1">
            <a:spLocks noChangeArrowheads="1"/>
          </p:cNvSpPr>
          <p:nvPr/>
        </p:nvSpPr>
        <p:spPr bwMode="auto">
          <a:xfrm>
            <a:off x="6248400" y="3352800"/>
            <a:ext cx="1981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Đông Cảo</a:t>
            </a:r>
          </a:p>
        </p:txBody>
      </p:sp>
      <p:sp>
        <p:nvSpPr>
          <p:cNvPr id="11273" name="Text Box 13"/>
          <p:cNvSpPr txBox="1">
            <a:spLocks noChangeArrowheads="1"/>
          </p:cNvSpPr>
          <p:nvPr/>
        </p:nvSpPr>
        <p:spPr bwMode="auto">
          <a:xfrm>
            <a:off x="609600" y="6400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Ri</a:t>
            </a:r>
          </a:p>
        </p:txBody>
      </p:sp>
      <p:sp>
        <p:nvSpPr>
          <p:cNvPr id="11274" name="Text Box 14"/>
          <p:cNvSpPr txBox="1">
            <a:spLocks noChangeArrowheads="1"/>
          </p:cNvSpPr>
          <p:nvPr/>
        </p:nvSpPr>
        <p:spPr bwMode="auto">
          <a:xfrm>
            <a:off x="3352800" y="6400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L</a:t>
            </a:r>
            <a:r>
              <a:rPr lang="vi-VN" sz="2400" b="1"/>
              <a:t>ơ</a:t>
            </a:r>
            <a:r>
              <a:rPr lang="en-US" sz="2400" b="1"/>
              <a:t> go</a:t>
            </a:r>
          </a:p>
        </p:txBody>
      </p:sp>
      <p:sp>
        <p:nvSpPr>
          <p:cNvPr id="11275" name="Text Box 16"/>
          <p:cNvSpPr txBox="1">
            <a:spLocks noChangeArrowheads="1"/>
          </p:cNvSpPr>
          <p:nvPr/>
        </p:nvSpPr>
        <p:spPr bwMode="auto">
          <a:xfrm>
            <a:off x="6400800" y="6400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Tre</a:t>
            </a:r>
          </a:p>
        </p:txBody>
      </p:sp>
      <p:pic>
        <p:nvPicPr>
          <p:cNvPr id="11276" name="Picture 20" descr="Ga Dong Cao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48400" y="609600"/>
            <a:ext cx="1676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7" name="Picture 21" descr="Ga t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0" y="4191000"/>
            <a:ext cx="2514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/>
          </a:p>
          <a:p>
            <a:pPr eaLnBrk="1" hangingPunct="1"/>
            <a:endParaRPr lang="en-US"/>
          </a:p>
        </p:txBody>
      </p:sp>
      <p:pic>
        <p:nvPicPr>
          <p:cNvPr id="12291" name="Picture 8" descr="ga Kab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1400" y="3657600"/>
            <a:ext cx="2362200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9" descr="Ga luong phuo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457200"/>
            <a:ext cx="243840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11" descr="Ga rot r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581400"/>
            <a:ext cx="31242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13" descr="Ga Tay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" y="609600"/>
            <a:ext cx="228600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14" descr="Ga choi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77000" y="533400"/>
            <a:ext cx="1524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6" name="Text Box 15"/>
          <p:cNvSpPr txBox="1">
            <a:spLocks noChangeArrowheads="1"/>
          </p:cNvSpPr>
          <p:nvPr/>
        </p:nvSpPr>
        <p:spPr bwMode="auto">
          <a:xfrm>
            <a:off x="3429000" y="2590800"/>
            <a:ext cx="2667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L</a:t>
            </a:r>
            <a:r>
              <a:rPr lang="vi-VN" sz="2400" b="1"/>
              <a:t>ươ</a:t>
            </a:r>
            <a:r>
              <a:rPr lang="en-US" sz="2400" b="1"/>
              <a:t>ng Ph</a:t>
            </a:r>
            <a:r>
              <a:rPr lang="vi-VN" sz="2400" b="1"/>
              <a:t>ư</a:t>
            </a:r>
            <a:r>
              <a:rPr lang="en-US" sz="2400" b="1"/>
              <a:t>ợng</a:t>
            </a:r>
          </a:p>
        </p:txBody>
      </p:sp>
      <p:sp>
        <p:nvSpPr>
          <p:cNvPr id="12297" name="Text Box 16"/>
          <p:cNvSpPr txBox="1">
            <a:spLocks noChangeArrowheads="1"/>
          </p:cNvSpPr>
          <p:nvPr/>
        </p:nvSpPr>
        <p:spPr bwMode="auto">
          <a:xfrm>
            <a:off x="3657600" y="57912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Gà Kapia</a:t>
            </a:r>
          </a:p>
        </p:txBody>
      </p:sp>
      <p:sp>
        <p:nvSpPr>
          <p:cNvPr id="12298" name="Text Box 17"/>
          <p:cNvSpPr txBox="1">
            <a:spLocks noChangeArrowheads="1"/>
          </p:cNvSpPr>
          <p:nvPr/>
        </p:nvSpPr>
        <p:spPr bwMode="auto">
          <a:xfrm>
            <a:off x="533400" y="57150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Gà Rốt ri</a:t>
            </a:r>
          </a:p>
        </p:txBody>
      </p:sp>
      <p:sp>
        <p:nvSpPr>
          <p:cNvPr id="12299" name="Text Box 18"/>
          <p:cNvSpPr txBox="1">
            <a:spLocks noChangeArrowheads="1"/>
          </p:cNvSpPr>
          <p:nvPr/>
        </p:nvSpPr>
        <p:spPr bwMode="auto">
          <a:xfrm>
            <a:off x="533400" y="25908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Gà Tây</a:t>
            </a:r>
          </a:p>
        </p:txBody>
      </p:sp>
      <p:sp>
        <p:nvSpPr>
          <p:cNvPr id="12300" name="Text Box 19"/>
          <p:cNvSpPr txBox="1">
            <a:spLocks noChangeArrowheads="1"/>
          </p:cNvSpPr>
          <p:nvPr/>
        </p:nvSpPr>
        <p:spPr bwMode="auto">
          <a:xfrm>
            <a:off x="6324600" y="26670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Gà Chọi</a:t>
            </a:r>
          </a:p>
        </p:txBody>
      </p:sp>
      <p:pic>
        <p:nvPicPr>
          <p:cNvPr id="12301" name="Picture 20" descr="Ga Mia 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48400" y="3733800"/>
            <a:ext cx="2286000" cy="193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2" name="Text Box 21"/>
          <p:cNvSpPr txBox="1">
            <a:spLocks noChangeArrowheads="1"/>
          </p:cNvSpPr>
          <p:nvPr/>
        </p:nvSpPr>
        <p:spPr bwMode="auto">
          <a:xfrm>
            <a:off x="6248400" y="57912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Gà Mía</a:t>
            </a:r>
          </a:p>
        </p:txBody>
      </p:sp>
    </p:spTree>
  </p:cSld>
  <p:clrMapOvr>
    <a:masterClrMapping/>
  </p:clrMapOvr>
  <p:transition>
    <p:push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Anh 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3373438"/>
            <a:ext cx="4038600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 descr="Anh 23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505200"/>
            <a:ext cx="4038600" cy="323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Anh ga ri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228600"/>
            <a:ext cx="4114800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Ga ac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8200" y="236538"/>
            <a:ext cx="3810000" cy="296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838200" y="30480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Ri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5257800" y="31242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Ác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257800" y="6400800"/>
            <a:ext cx="2622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L</a:t>
            </a:r>
            <a:r>
              <a:rPr lang="vi-VN" sz="2400" b="1"/>
              <a:t>ơ</a:t>
            </a:r>
            <a:r>
              <a:rPr lang="en-US" sz="2400" b="1"/>
              <a:t> go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1219200" y="6400800"/>
            <a:ext cx="2622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Gà Tam Hoàng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b="1">
                <a:solidFill>
                  <a:srgbClr val="000000"/>
                </a:solidFill>
              </a:rPr>
              <a:t>PHIẾU HỌC TẬP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458200" cy="4530725"/>
          </a:xfrm>
        </p:spPr>
        <p:txBody>
          <a:bodyPr/>
          <a:lstStyle/>
          <a:p>
            <a:pPr eaLnBrk="1" hangingPunct="1"/>
            <a:r>
              <a:rPr lang="en-US" sz="2800" b="1"/>
              <a:t>Em hãy </a:t>
            </a:r>
            <a:r>
              <a:rPr lang="vi-VN" sz="2800" b="1"/>
              <a:t>đ</a:t>
            </a:r>
            <a:r>
              <a:rPr lang="en-US" sz="2800" b="1"/>
              <a:t>ọc nội dung bài học và tìm những thông tin cần thiết </a:t>
            </a:r>
            <a:r>
              <a:rPr lang="vi-VN" sz="2800" b="1"/>
              <a:t>đ</a:t>
            </a:r>
            <a:r>
              <a:rPr lang="en-US" sz="2800" b="1"/>
              <a:t>ể hoàn thành bảng sau:</a:t>
            </a:r>
          </a:p>
        </p:txBody>
      </p:sp>
      <p:graphicFrame>
        <p:nvGraphicFramePr>
          <p:cNvPr id="47155" name="Group 5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86611454"/>
              </p:ext>
            </p:extLst>
          </p:nvPr>
        </p:nvGraphicFramePr>
        <p:xfrm>
          <a:off x="457200" y="2286000"/>
          <a:ext cx="8458200" cy="4230689"/>
        </p:xfrm>
        <a:graphic>
          <a:graphicData uri="http://schemas.openxmlformats.org/drawingml/2006/table">
            <a:tbl>
              <a:tblPr/>
              <a:tblGrid>
                <a:gridCol w="1692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2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9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2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2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87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giống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endParaRPr kumimoji="0" lang="en-US" sz="2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Nguồn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gốc</a:t>
                      </a:r>
                      <a:endParaRPr kumimoji="0" lang="en-US" sz="2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2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dáng</a:t>
                      </a:r>
                      <a:endParaRPr kumimoji="0" lang="en-US" sz="2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Ưu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kumimoji="0" lang="en-US" sz="2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Nhược</a:t>
                      </a:r>
                      <a:r>
                        <a:rPr kumimoji="0" lang="en-US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kumimoji="0" lang="en-US" sz="2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3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Ác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Lơgo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0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Tam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Hoàng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1219200" y="609600"/>
            <a:ext cx="716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</a:rPr>
              <a:t>1.</a:t>
            </a:r>
            <a:r>
              <a:rPr lang="en-US" sz="3200">
                <a:solidFill>
                  <a:schemeClr val="tx2"/>
                </a:solidFill>
              </a:rPr>
              <a:t> </a:t>
            </a:r>
            <a:r>
              <a:rPr lang="en-US" sz="3200" b="1">
                <a:solidFill>
                  <a:schemeClr val="tx2"/>
                </a:solidFill>
              </a:rPr>
              <a:t>Gà Ri</a:t>
            </a:r>
            <a:r>
              <a:rPr lang="en-US" sz="3200">
                <a:solidFill>
                  <a:schemeClr val="tx2"/>
                </a:solidFill>
              </a:rPr>
              <a:t>:</a:t>
            </a:r>
          </a:p>
        </p:txBody>
      </p:sp>
      <p:pic>
        <p:nvPicPr>
          <p:cNvPr id="15363" name="Picture 6" descr="Anh ga ri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379538"/>
            <a:ext cx="7162800" cy="547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Nature Activities Binder by Slidesgo">
  <a:themeElements>
    <a:clrScheme name="Simple Light">
      <a:dk1>
        <a:srgbClr val="000000"/>
      </a:dk1>
      <a:lt1>
        <a:srgbClr val="FFFFFF"/>
      </a:lt1>
      <a:dk2>
        <a:srgbClr val="D9D9D9"/>
      </a:dk2>
      <a:lt2>
        <a:srgbClr val="FEC9A1"/>
      </a:lt2>
      <a:accent1>
        <a:srgbClr val="FD9E66"/>
      </a:accent1>
      <a:accent2>
        <a:srgbClr val="B7E1E0"/>
      </a:accent2>
      <a:accent3>
        <a:srgbClr val="FAE39D"/>
      </a:accent3>
      <a:accent4>
        <a:srgbClr val="F9C357"/>
      </a:accent4>
      <a:accent5>
        <a:srgbClr val="92CAD6"/>
      </a:accent5>
      <a:accent6>
        <a:srgbClr val="85A8CE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894</TotalTime>
  <Words>754</Words>
  <Application>Microsoft Office PowerPoint</Application>
  <PresentationFormat>On-screen Show (4:3)</PresentationFormat>
  <Paragraphs>66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19</vt:i4>
      </vt:variant>
    </vt:vector>
  </HeadingPairs>
  <TitlesOfParts>
    <vt:vector size="35" baseType="lpstr">
      <vt:lpstr>Arial</vt:lpstr>
      <vt:lpstr>Calibri</vt:lpstr>
      <vt:lpstr>Comic Sans MS</vt:lpstr>
      <vt:lpstr>Garamond</vt:lpstr>
      <vt:lpstr>Jua</vt:lpstr>
      <vt:lpstr>Quicksand Light</vt:lpstr>
      <vt:lpstr>Times New Roman</vt:lpstr>
      <vt:lpstr>UVN Thanh Pho Nang</vt:lpstr>
      <vt:lpstr>Wingdings</vt:lpstr>
      <vt:lpstr>Edge</vt:lpstr>
      <vt:lpstr>Network</vt:lpstr>
      <vt:lpstr>Default Design</vt:lpstr>
      <vt:lpstr>Crayons</vt:lpstr>
      <vt:lpstr>1_Default Design</vt:lpstr>
      <vt:lpstr>Nature Activities Binder by Slidesgo</vt:lpstr>
      <vt:lpstr>2_Default Design</vt:lpstr>
      <vt:lpstr>PowerPoint Presentation</vt:lpstr>
      <vt:lpstr>PowerPoint Presentation</vt:lpstr>
      <vt:lpstr>PowerPoint Presentation</vt:lpstr>
      <vt:lpstr>TRÒ CHƠI “CHUNG SỨC”</vt:lpstr>
      <vt:lpstr>PowerPoint Presentation</vt:lpstr>
      <vt:lpstr>PowerPoint Presentation</vt:lpstr>
      <vt:lpstr>PowerPoint Presentation</vt:lpstr>
      <vt:lpstr>PHIẾU HỌC TẬP</vt:lpstr>
      <vt:lpstr>PowerPoint Presentation</vt:lpstr>
      <vt:lpstr>           Nguồn gốc: Có nguồn gốc lâu  đời ở nước ta được chọn và thuần hoá từ gà rừng.  Đặc điểm hình dạng: Thân hình nhỏ, gà mái lông màu vàng có điểm các đốm đen, gà trống lông màu vàng đậm, đỏ tía. - Ưu điểm: Thịt chắc, thơm ngon, đẻ nhiều, ít bệnh, nuôi con khéo... - Nhược điểm: Thân hình nhỏ, chậm lớn.</vt:lpstr>
      <vt:lpstr>PowerPoint Presentation</vt:lpstr>
      <vt:lpstr>            - Nguồn gốc: Nuôi nhiều ở các tỉnh Miền Nam nước ta. - Đặc điểm hình dạng: Thân hình nhỏ, Lông trắng xù, chân gà có 5 ngón và có lông. Mỏ, chân, thịt và da đều màu đen. - Ưu điểm: Thịt thơm, ngon, bổ, dùng để bồi dưỡng sức khoẻ cho con người. - Nhược điểm: Thân hình nhỏ, nhẹ cân.</vt:lpstr>
      <vt:lpstr>PowerPoint Presentation</vt:lpstr>
      <vt:lpstr> - Nguồn gốc: Có nguồn gốc từ nước ý.  - Đặc điểm hình dạng: Thân hình gọn, lông màu trắng. Chân nhỏ màu vàng.  - Ưu điểm: Đẻ nhiều trứng. </vt:lpstr>
      <vt:lpstr>PowerPoint Presentation</vt:lpstr>
      <vt:lpstr> - Nguồn gốc: Gốc từ Trung Quốc - Đặc điểm hình dạng: Thân hình ngắn, lông màu vàng rơm, chân và da màu vàng. Trứng màu nâu nhạt. Ưu điểm: Chóng lớn, đẻ nhiều.  - Nhược điểm: Thân ngắn.</vt:lpstr>
      <vt:lpstr>PowerPoint Presentation</vt:lpstr>
      <vt:lpstr>PowerPoint Presentation</vt:lpstr>
      <vt:lpstr>PowerPoint Presentation</vt:lpstr>
    </vt:vector>
  </TitlesOfParts>
  <Company>164A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53857-NHTAN</cp:lastModifiedBy>
  <cp:revision>62</cp:revision>
  <dcterms:created xsi:type="dcterms:W3CDTF">2001-04-15T17:09:08Z</dcterms:created>
  <dcterms:modified xsi:type="dcterms:W3CDTF">2022-12-19T08:45:36Z</dcterms:modified>
</cp:coreProperties>
</file>