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18"/>
  </p:notesMasterIdLst>
  <p:sldIdLst>
    <p:sldId id="315" r:id="rId3"/>
    <p:sldId id="266" r:id="rId4"/>
    <p:sldId id="268" r:id="rId5"/>
    <p:sldId id="288" r:id="rId6"/>
    <p:sldId id="274" r:id="rId7"/>
    <p:sldId id="280" r:id="rId8"/>
    <p:sldId id="290" r:id="rId9"/>
    <p:sldId id="289" r:id="rId10"/>
    <p:sldId id="285" r:id="rId11"/>
    <p:sldId id="276" r:id="rId12"/>
    <p:sldId id="282" r:id="rId13"/>
    <p:sldId id="286" r:id="rId14"/>
    <p:sldId id="277" r:id="rId15"/>
    <p:sldId id="287" r:id="rId16"/>
    <p:sldId id="27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1243" autoAdjust="0"/>
  </p:normalViewPr>
  <p:slideViewPr>
    <p:cSldViewPr snapToGrid="0">
      <p:cViewPr varScale="1">
        <p:scale>
          <a:sx n="58" d="100"/>
          <a:sy n="58" d="100"/>
        </p:scale>
        <p:origin x="164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3EA73E-1EF9-4D79-B624-54A4EAC4B291}" type="datetimeFigureOut">
              <a:rPr lang="en-US" smtClean="0"/>
              <a:t>19/12/2022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A3A012-ECDB-4C9A-95A4-AF23EFC82C88}" type="slidenum">
              <a:rPr lang="en-US" smtClean="0"/>
              <a:t>‹#›</a:t>
            </a:fld>
            <a:endParaRPr lang="en-US"/>
          </a:p>
        </p:txBody>
      </p:sp>
    </p:spTree>
    <p:extLst>
      <p:ext uri="{BB962C8B-B14F-4D97-AF65-F5344CB8AC3E}">
        <p14:creationId xmlns:p14="http://schemas.microsoft.com/office/powerpoint/2010/main" val="2604351018"/>
      </p:ext>
    </p:extLst>
  </p:cSld>
  <p:clrMap bg1="lt1" tx1="dk1" bg2="lt2" tx2="dk2" accent1="accent1" accent2="accent2" accent3="accent3" accent4="accent4" accent5="accent5" accent6="accent6" hlink="hlink" folHlink="folHlink"/>
  <p:notesStyle>
    <a:lvl1pPr marL="0" algn="l" defTabSz="914363" rtl="0" eaLnBrk="1" latinLnBrk="0" hangingPunct="1">
      <a:defRPr sz="1200" kern="1200">
        <a:solidFill>
          <a:schemeClr val="tx1"/>
        </a:solidFill>
        <a:latin typeface="+mn-lt"/>
        <a:ea typeface="+mn-ea"/>
        <a:cs typeface="+mn-cs"/>
      </a:defRPr>
    </a:lvl1pPr>
    <a:lvl2pPr marL="457182" algn="l" defTabSz="914363" rtl="0" eaLnBrk="1" latinLnBrk="0" hangingPunct="1">
      <a:defRPr sz="1200" kern="1200">
        <a:solidFill>
          <a:schemeClr val="tx1"/>
        </a:solidFill>
        <a:latin typeface="+mn-lt"/>
        <a:ea typeface="+mn-ea"/>
        <a:cs typeface="+mn-cs"/>
      </a:defRPr>
    </a:lvl2pPr>
    <a:lvl3pPr marL="914363" algn="l" defTabSz="914363" rtl="0" eaLnBrk="1" latinLnBrk="0" hangingPunct="1">
      <a:defRPr sz="1200" kern="1200">
        <a:solidFill>
          <a:schemeClr val="tx1"/>
        </a:solidFill>
        <a:latin typeface="+mn-lt"/>
        <a:ea typeface="+mn-ea"/>
        <a:cs typeface="+mn-cs"/>
      </a:defRPr>
    </a:lvl3pPr>
    <a:lvl4pPr marL="1371545" algn="l" defTabSz="914363" rtl="0" eaLnBrk="1" latinLnBrk="0" hangingPunct="1">
      <a:defRPr sz="1200" kern="1200">
        <a:solidFill>
          <a:schemeClr val="tx1"/>
        </a:solidFill>
        <a:latin typeface="+mn-lt"/>
        <a:ea typeface="+mn-ea"/>
        <a:cs typeface="+mn-cs"/>
      </a:defRPr>
    </a:lvl4pPr>
    <a:lvl5pPr marL="1828727" algn="l" defTabSz="914363" rtl="0" eaLnBrk="1" latinLnBrk="0" hangingPunct="1">
      <a:defRPr sz="1200" kern="1200">
        <a:solidFill>
          <a:schemeClr val="tx1"/>
        </a:solidFill>
        <a:latin typeface="+mn-lt"/>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indent="-228600">
              <a:buAutoNum type="arabicPeriod"/>
            </a:pPr>
            <a:r>
              <a:rPr lang="en-US" b="1" dirty="0" err="1"/>
              <a:t>Để</a:t>
            </a:r>
            <a:r>
              <a:rPr lang="en-US" b="1" baseline="0" dirty="0"/>
              <a:t> </a:t>
            </a:r>
            <a:r>
              <a:rPr lang="en-US" b="1" baseline="0" dirty="0" err="1"/>
              <a:t>xem</a:t>
            </a:r>
            <a:r>
              <a:rPr lang="en-US" b="1" baseline="0" dirty="0"/>
              <a:t> </a:t>
            </a:r>
            <a:r>
              <a:rPr lang="en-US" b="1" baseline="0" dirty="0" err="1"/>
              <a:t>các</a:t>
            </a:r>
            <a:r>
              <a:rPr lang="en-US" b="1" baseline="0" dirty="0"/>
              <a:t> </a:t>
            </a:r>
            <a:r>
              <a:rPr lang="en-US" b="1" baseline="0" dirty="0" err="1"/>
              <a:t>em</a:t>
            </a:r>
            <a:r>
              <a:rPr lang="en-US" b="1" baseline="0" dirty="0"/>
              <a:t> </a:t>
            </a:r>
            <a:r>
              <a:rPr lang="en-US" b="1" baseline="0" dirty="0" err="1"/>
              <a:t>về</a:t>
            </a:r>
            <a:r>
              <a:rPr lang="en-US" b="1" baseline="0" dirty="0"/>
              <a:t> </a:t>
            </a:r>
            <a:r>
              <a:rPr lang="en-US" b="1" baseline="0" dirty="0" err="1"/>
              <a:t>nhà</a:t>
            </a:r>
            <a:r>
              <a:rPr lang="en-US" b="1" baseline="0" dirty="0"/>
              <a:t> </a:t>
            </a:r>
            <a:r>
              <a:rPr lang="en-US" b="1" baseline="0" dirty="0" err="1"/>
              <a:t>có</a:t>
            </a:r>
            <a:r>
              <a:rPr lang="en-US" b="1" baseline="0" dirty="0"/>
              <a:t> </a:t>
            </a:r>
            <a:r>
              <a:rPr lang="en-US" b="1" baseline="0" dirty="0" err="1"/>
              <a:t>ôn</a:t>
            </a:r>
            <a:r>
              <a:rPr lang="en-US" b="1" baseline="0" dirty="0"/>
              <a:t> </a:t>
            </a:r>
            <a:r>
              <a:rPr lang="en-US" b="1" baseline="0" dirty="0" err="1"/>
              <a:t>lại</a:t>
            </a:r>
            <a:r>
              <a:rPr lang="en-US" b="1" baseline="0" dirty="0"/>
              <a:t> </a:t>
            </a:r>
            <a:r>
              <a:rPr lang="en-US" b="1" baseline="0" dirty="0" err="1"/>
              <a:t>kiến</a:t>
            </a:r>
            <a:r>
              <a:rPr lang="en-US" b="1" baseline="0" dirty="0"/>
              <a:t> </a:t>
            </a:r>
            <a:r>
              <a:rPr lang="en-US" b="1" baseline="0" dirty="0" err="1"/>
              <a:t>thức</a:t>
            </a:r>
            <a:r>
              <a:rPr lang="en-US" b="1" baseline="0" dirty="0"/>
              <a:t> </a:t>
            </a:r>
            <a:r>
              <a:rPr lang="en-US" b="1" baseline="0" dirty="0" err="1"/>
              <a:t>đã</a:t>
            </a:r>
            <a:r>
              <a:rPr lang="en-US" b="1" baseline="0" dirty="0"/>
              <a:t> </a:t>
            </a:r>
            <a:r>
              <a:rPr lang="en-US" b="1" baseline="0" dirty="0" err="1"/>
              <a:t>học</a:t>
            </a:r>
            <a:r>
              <a:rPr lang="en-US" b="1" baseline="0" dirty="0"/>
              <a:t> hay </a:t>
            </a:r>
            <a:r>
              <a:rPr lang="en-US" b="1" baseline="0" dirty="0" err="1"/>
              <a:t>không</a:t>
            </a:r>
            <a:r>
              <a:rPr lang="en-US" b="1" baseline="0" dirty="0"/>
              <a:t> ta </a:t>
            </a:r>
            <a:r>
              <a:rPr lang="en-US" b="1" baseline="0" dirty="0" err="1"/>
              <a:t>sẻ</a:t>
            </a:r>
            <a:r>
              <a:rPr lang="en-US" b="1" baseline="0" dirty="0"/>
              <a:t> </a:t>
            </a:r>
            <a:r>
              <a:rPr lang="en-US" b="1" baseline="0" dirty="0" err="1"/>
              <a:t>bước</a:t>
            </a:r>
            <a:r>
              <a:rPr lang="en-US" b="1" baseline="0" dirty="0"/>
              <a:t> sang </a:t>
            </a:r>
            <a:r>
              <a:rPr lang="en-US" b="1" baseline="0" dirty="0" err="1"/>
              <a:t>hoạt</a:t>
            </a:r>
            <a:r>
              <a:rPr lang="en-US" b="1" baseline="0" dirty="0"/>
              <a:t> </a:t>
            </a:r>
            <a:r>
              <a:rPr lang="en-US" b="1" baseline="0" dirty="0" err="1"/>
              <a:t>động</a:t>
            </a:r>
            <a:r>
              <a:rPr lang="en-US" b="1" baseline="0" dirty="0"/>
              <a:t> </a:t>
            </a:r>
            <a:r>
              <a:rPr lang="en-US" b="1" baseline="0" dirty="0" err="1"/>
              <a:t>đầu</a:t>
            </a:r>
            <a:r>
              <a:rPr lang="en-US" b="1" baseline="0" dirty="0"/>
              <a:t> </a:t>
            </a:r>
            <a:r>
              <a:rPr lang="en-US" b="1" baseline="0" dirty="0" err="1"/>
              <a:t>tiên</a:t>
            </a:r>
            <a:r>
              <a:rPr lang="en-US" b="1" baseline="0" dirty="0"/>
              <a:t> </a:t>
            </a:r>
            <a:r>
              <a:rPr lang="en-US" b="1" baseline="0" dirty="0" err="1"/>
              <a:t>là</a:t>
            </a:r>
            <a:r>
              <a:rPr lang="en-US" b="1" baseline="0" dirty="0"/>
              <a:t>: </a:t>
            </a:r>
            <a:r>
              <a:rPr lang="en-US" b="1" baseline="0" dirty="0" err="1"/>
              <a:t>Kiểm</a:t>
            </a:r>
            <a:r>
              <a:rPr lang="en-US" b="1" baseline="0" dirty="0"/>
              <a:t> </a:t>
            </a:r>
            <a:r>
              <a:rPr lang="en-US" b="1" baseline="0" dirty="0" err="1"/>
              <a:t>tra</a:t>
            </a:r>
            <a:r>
              <a:rPr lang="en-US" b="1" baseline="0" dirty="0"/>
              <a:t> </a:t>
            </a:r>
            <a:r>
              <a:rPr lang="en-US" b="1" baseline="0" dirty="0" err="1"/>
              <a:t>bài</a:t>
            </a:r>
            <a:r>
              <a:rPr lang="en-US" b="1" baseline="0" dirty="0"/>
              <a:t> </a:t>
            </a:r>
            <a:r>
              <a:rPr lang="en-US" b="1" baseline="0" dirty="0" err="1"/>
              <a:t>củ</a:t>
            </a:r>
            <a:r>
              <a:rPr lang="en-US" b="1" baseline="0" dirty="0"/>
              <a:t>. Xin </a:t>
            </a:r>
            <a:r>
              <a:rPr lang="en-US" b="1" baseline="0" dirty="0" err="1"/>
              <a:t>mời</a:t>
            </a:r>
            <a:r>
              <a:rPr lang="en-US" b="1" baseline="0" dirty="0"/>
              <a:t> </a:t>
            </a:r>
            <a:r>
              <a:rPr lang="en-US" b="1" baseline="0" dirty="0" err="1"/>
              <a:t>các</a:t>
            </a:r>
            <a:r>
              <a:rPr lang="en-US" b="1" baseline="0" dirty="0"/>
              <a:t> </a:t>
            </a:r>
            <a:r>
              <a:rPr lang="en-US" b="1" baseline="0" dirty="0" err="1"/>
              <a:t>em</a:t>
            </a:r>
            <a:r>
              <a:rPr lang="en-US" b="1" baseline="0" dirty="0"/>
              <a:t> </a:t>
            </a:r>
            <a:r>
              <a:rPr lang="en-US" b="1" baseline="0" dirty="0" err="1"/>
              <a:t>hướng</a:t>
            </a:r>
            <a:r>
              <a:rPr lang="en-US" b="1" baseline="0" dirty="0"/>
              <a:t> </a:t>
            </a:r>
            <a:r>
              <a:rPr lang="en-US" b="1" baseline="0" dirty="0" err="1"/>
              <a:t>mắt</a:t>
            </a:r>
            <a:r>
              <a:rPr lang="en-US" b="1" baseline="0" dirty="0"/>
              <a:t> </a:t>
            </a:r>
            <a:r>
              <a:rPr lang="en-US" b="1" baseline="0" dirty="0" err="1"/>
              <a:t>lên</a:t>
            </a:r>
            <a:r>
              <a:rPr lang="en-US" b="1" baseline="0" dirty="0"/>
              <a:t> </a:t>
            </a:r>
            <a:r>
              <a:rPr lang="en-US" b="1" baseline="0" dirty="0" err="1"/>
              <a:t>màn</a:t>
            </a:r>
            <a:r>
              <a:rPr lang="en-US" b="1" baseline="0" dirty="0"/>
              <a:t> </a:t>
            </a:r>
            <a:r>
              <a:rPr lang="en-US" b="1" baseline="0" dirty="0" err="1"/>
              <a:t>hình</a:t>
            </a:r>
            <a:r>
              <a:rPr lang="en-US" b="1" baseline="0" dirty="0"/>
              <a:t>.</a:t>
            </a:r>
          </a:p>
          <a:p>
            <a:pPr marL="228600" indent="-228600">
              <a:buAutoNum type="arabicPeriod"/>
            </a:pPr>
            <a:r>
              <a:rPr lang="en-US" b="1" baseline="0" dirty="0" err="1"/>
              <a:t>Các</a:t>
            </a:r>
            <a:r>
              <a:rPr lang="en-US" b="1" baseline="0" dirty="0"/>
              <a:t> </a:t>
            </a:r>
            <a:r>
              <a:rPr lang="en-US" b="1" baseline="0" dirty="0" err="1"/>
              <a:t>em</a:t>
            </a:r>
            <a:r>
              <a:rPr lang="en-US" b="1" baseline="0" dirty="0"/>
              <a:t> </a:t>
            </a:r>
            <a:r>
              <a:rPr lang="en-US" b="1" baseline="0" dirty="0" err="1"/>
              <a:t>đã</a:t>
            </a:r>
            <a:r>
              <a:rPr lang="en-US" b="1" baseline="0" dirty="0"/>
              <a:t> </a:t>
            </a:r>
            <a:r>
              <a:rPr lang="en-US" b="1" baseline="0" dirty="0" err="1"/>
              <a:t>có</a:t>
            </a:r>
            <a:r>
              <a:rPr lang="en-US" b="1" baseline="0" dirty="0"/>
              <a:t> </a:t>
            </a:r>
            <a:r>
              <a:rPr lang="en-US" b="1" baseline="0" dirty="0" err="1"/>
              <a:t>về</a:t>
            </a:r>
            <a:r>
              <a:rPr lang="en-US" b="1" baseline="0" dirty="0"/>
              <a:t> </a:t>
            </a:r>
            <a:r>
              <a:rPr lang="en-US" b="1" baseline="0" dirty="0" err="1"/>
              <a:t>nhà</a:t>
            </a:r>
            <a:r>
              <a:rPr lang="en-US" b="1" baseline="0" dirty="0"/>
              <a:t> </a:t>
            </a:r>
            <a:r>
              <a:rPr lang="en-US" b="1" baseline="0" dirty="0" err="1"/>
              <a:t>nhà</a:t>
            </a:r>
            <a:r>
              <a:rPr lang="en-US" b="1" baseline="0" dirty="0"/>
              <a:t> </a:t>
            </a:r>
            <a:r>
              <a:rPr lang="en-US" b="1" baseline="0" dirty="0" err="1"/>
              <a:t>ôn</a:t>
            </a:r>
            <a:r>
              <a:rPr lang="en-US" b="1" baseline="0" dirty="0"/>
              <a:t> </a:t>
            </a:r>
            <a:r>
              <a:rPr lang="en-US" b="1" baseline="0" dirty="0" err="1"/>
              <a:t>lại</a:t>
            </a:r>
            <a:r>
              <a:rPr lang="en-US" b="1" baseline="0" dirty="0"/>
              <a:t> </a:t>
            </a:r>
            <a:r>
              <a:rPr lang="en-US" b="1" baseline="0" dirty="0" err="1"/>
              <a:t>bài</a:t>
            </a:r>
            <a:r>
              <a:rPr lang="en-US" b="1" baseline="0" dirty="0"/>
              <a:t> </a:t>
            </a:r>
            <a:r>
              <a:rPr lang="en-US" b="1" baseline="0" dirty="0" err="1"/>
              <a:t>tốt</a:t>
            </a:r>
            <a:r>
              <a:rPr lang="en-US" b="1" baseline="0" dirty="0"/>
              <a:t> </a:t>
            </a:r>
            <a:r>
              <a:rPr lang="en-US" b="1" baseline="0" dirty="0" err="1"/>
              <a:t>thầy</a:t>
            </a:r>
            <a:r>
              <a:rPr lang="en-US" b="1" baseline="0" dirty="0"/>
              <a:t> </a:t>
            </a:r>
            <a:r>
              <a:rPr lang="en-US" b="1" baseline="0" dirty="0" err="1"/>
              <a:t>có</a:t>
            </a:r>
            <a:r>
              <a:rPr lang="en-US" b="1" baseline="0" dirty="0"/>
              <a:t> </a:t>
            </a:r>
            <a:r>
              <a:rPr lang="en-US" b="1" baseline="0" dirty="0" err="1"/>
              <a:t>lời</a:t>
            </a:r>
            <a:r>
              <a:rPr lang="en-US" b="1" baseline="0" dirty="0"/>
              <a:t> </a:t>
            </a:r>
            <a:r>
              <a:rPr lang="en-US" b="1" baseline="0" dirty="0" err="1"/>
              <a:t>khen</a:t>
            </a:r>
            <a:r>
              <a:rPr lang="en-US" b="1" baseline="0" dirty="0"/>
              <a:t> </a:t>
            </a:r>
            <a:r>
              <a:rPr lang="en-US" b="1" baseline="0" dirty="0" err="1"/>
              <a:t>chung</a:t>
            </a:r>
            <a:r>
              <a:rPr lang="en-US" b="1" baseline="0" dirty="0"/>
              <a:t> </a:t>
            </a:r>
            <a:r>
              <a:rPr lang="en-US" b="1" baseline="0" dirty="0" err="1"/>
              <a:t>cả</a:t>
            </a:r>
            <a:r>
              <a:rPr lang="en-US" b="1" baseline="0" dirty="0"/>
              <a:t> </a:t>
            </a:r>
            <a:r>
              <a:rPr lang="en-US" b="1" baseline="0" dirty="0" err="1"/>
              <a:t>cả</a:t>
            </a:r>
            <a:r>
              <a:rPr lang="en-US" b="1" baseline="0" dirty="0"/>
              <a:t> </a:t>
            </a:r>
            <a:r>
              <a:rPr lang="en-US" b="1" baseline="0" dirty="0" err="1"/>
              <a:t>lớp</a:t>
            </a:r>
            <a:r>
              <a:rPr lang="en-US" b="1" baseline="0" dirty="0"/>
              <a:t>.</a:t>
            </a:r>
            <a:endParaRPr lang="en-US" b="1" dirty="0"/>
          </a:p>
        </p:txBody>
      </p:sp>
      <p:sp>
        <p:nvSpPr>
          <p:cNvPr id="4" name="Slide Number Placeholder 3"/>
          <p:cNvSpPr>
            <a:spLocks noGrp="1"/>
          </p:cNvSpPr>
          <p:nvPr>
            <p:ph type="sldNum" sz="quarter" idx="10"/>
          </p:nvPr>
        </p:nvSpPr>
        <p:spPr/>
        <p:txBody>
          <a:bodyPr/>
          <a:lstStyle/>
          <a:p>
            <a:fld id="{84A3A012-ECDB-4C9A-95A4-AF23EFC82C88}" type="slidenum">
              <a:rPr lang="en-US" smtClean="0"/>
              <a:t>2</a:t>
            </a:fld>
            <a:endParaRPr lang="en-US"/>
          </a:p>
        </p:txBody>
      </p:sp>
    </p:spTree>
    <p:extLst>
      <p:ext uri="{BB962C8B-B14F-4D97-AF65-F5344CB8AC3E}">
        <p14:creationId xmlns:p14="http://schemas.microsoft.com/office/powerpoint/2010/main" val="3951385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r>
              <a:rPr lang="en-US" b="1"/>
              <a:t>Nhóm</a:t>
            </a:r>
            <a:r>
              <a:rPr lang="en-US" b="1" baseline="0"/>
              <a:t> nào làm đúng hết bài? Thầy có lời khen, đề nghị cả lớp tuyên dương bạn bằng tràng pháo tay.</a:t>
            </a:r>
          </a:p>
          <a:p>
            <a:pPr marL="171450" indent="-171450">
              <a:buFontTx/>
              <a:buChar char="-"/>
            </a:pPr>
            <a:r>
              <a:rPr lang="en-US" b="1" baseline="0"/>
              <a:t>Gv nhắc nhở lưu ý những trường hợp điền sai.</a:t>
            </a:r>
          </a:p>
          <a:p>
            <a:pPr marL="171450" indent="-171450">
              <a:buFontTx/>
              <a:buChar char="-"/>
            </a:pPr>
            <a:r>
              <a:rPr lang="en-US" b="1" baseline="0"/>
              <a:t>Qua bài tập các vừa học ôn lại điều gì? (Cách phân tích vần)</a:t>
            </a:r>
            <a:endParaRPr lang="en-US" b="1"/>
          </a:p>
        </p:txBody>
      </p:sp>
      <p:sp>
        <p:nvSpPr>
          <p:cNvPr id="4" name="Slide Number Placeholder 3"/>
          <p:cNvSpPr>
            <a:spLocks noGrp="1"/>
          </p:cNvSpPr>
          <p:nvPr>
            <p:ph type="sldNum" sz="quarter" idx="10"/>
          </p:nvPr>
        </p:nvSpPr>
        <p:spPr/>
        <p:txBody>
          <a:bodyPr/>
          <a:lstStyle/>
          <a:p>
            <a:fld id="{84A3A012-ECDB-4C9A-95A4-AF23EFC82C88}" type="slidenum">
              <a:rPr lang="en-US" smtClean="0"/>
              <a:t>12</a:t>
            </a:fld>
            <a:endParaRPr lang="en-US"/>
          </a:p>
        </p:txBody>
      </p:sp>
    </p:spTree>
    <p:extLst>
      <p:ext uri="{BB962C8B-B14F-4D97-AF65-F5344CB8AC3E}">
        <p14:creationId xmlns:p14="http://schemas.microsoft.com/office/powerpoint/2010/main" val="1090338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r>
              <a:rPr lang="en-US" b="1" baseline="0" dirty="0" err="1"/>
              <a:t>Thơ</a:t>
            </a:r>
            <a:r>
              <a:rPr lang="en-US" b="1" baseline="0" dirty="0"/>
              <a:t> </a:t>
            </a:r>
            <a:r>
              <a:rPr lang="en-US" b="1" baseline="0" dirty="0" err="1"/>
              <a:t>lục</a:t>
            </a:r>
            <a:r>
              <a:rPr lang="en-US" b="1" baseline="0" dirty="0"/>
              <a:t> </a:t>
            </a:r>
            <a:r>
              <a:rPr lang="en-US" b="1" baseline="0" dirty="0" err="1"/>
              <a:t>bát</a:t>
            </a:r>
            <a:r>
              <a:rPr lang="en-US" b="1" baseline="0" dirty="0"/>
              <a:t> </a:t>
            </a:r>
            <a:r>
              <a:rPr lang="en-US" b="1" baseline="0" dirty="0" err="1"/>
              <a:t>là</a:t>
            </a:r>
            <a:r>
              <a:rPr lang="en-US" b="1" baseline="0" dirty="0"/>
              <a:t> </a:t>
            </a:r>
            <a:r>
              <a:rPr lang="en-US" b="1" baseline="0" dirty="0" err="1"/>
              <a:t>loại</a:t>
            </a:r>
            <a:r>
              <a:rPr lang="en-US" b="1" baseline="0" dirty="0"/>
              <a:t> </a:t>
            </a:r>
            <a:r>
              <a:rPr lang="en-US" b="1" baseline="0" dirty="0" err="1"/>
              <a:t>thơ</a:t>
            </a:r>
            <a:r>
              <a:rPr lang="en-US" b="1" baseline="0" dirty="0"/>
              <a:t> </a:t>
            </a:r>
            <a:r>
              <a:rPr lang="en-US" b="1" baseline="0" dirty="0" err="1"/>
              <a:t>mà</a:t>
            </a:r>
            <a:r>
              <a:rPr lang="en-US" b="1" baseline="0" dirty="0"/>
              <a:t> </a:t>
            </a:r>
            <a:r>
              <a:rPr lang="en-US" b="1" baseline="0" dirty="0" err="1"/>
              <a:t>một</a:t>
            </a:r>
            <a:r>
              <a:rPr lang="en-US" b="1" baseline="0" dirty="0"/>
              <a:t> </a:t>
            </a:r>
            <a:r>
              <a:rPr lang="en-US" b="1" baseline="0" dirty="0" err="1"/>
              <a:t>câu</a:t>
            </a:r>
            <a:r>
              <a:rPr lang="en-US" b="1" baseline="0" dirty="0"/>
              <a:t> </a:t>
            </a:r>
            <a:r>
              <a:rPr lang="en-US" b="1" baseline="0" dirty="0" err="1"/>
              <a:t>đầu</a:t>
            </a:r>
            <a:r>
              <a:rPr lang="en-US" b="1" baseline="0" dirty="0"/>
              <a:t> </a:t>
            </a:r>
            <a:r>
              <a:rPr lang="en-US" b="1" baseline="0" dirty="0" err="1"/>
              <a:t>có</a:t>
            </a:r>
            <a:r>
              <a:rPr lang="en-US" b="1" baseline="0" dirty="0"/>
              <a:t> </a:t>
            </a:r>
            <a:r>
              <a:rPr lang="en-US" b="1" baseline="0" dirty="0" err="1"/>
              <a:t>sáu</a:t>
            </a:r>
            <a:r>
              <a:rPr lang="en-US" b="1" baseline="0" dirty="0"/>
              <a:t> </a:t>
            </a:r>
            <a:r>
              <a:rPr lang="en-US" b="1" baseline="0" dirty="0" err="1"/>
              <a:t>tiếng</a:t>
            </a:r>
            <a:r>
              <a:rPr lang="en-US" b="1" baseline="0" dirty="0"/>
              <a:t>, </a:t>
            </a:r>
            <a:r>
              <a:rPr lang="en-US" b="1" baseline="0" dirty="0" err="1"/>
              <a:t>câu</a:t>
            </a:r>
            <a:r>
              <a:rPr lang="en-US" b="1" baseline="0" dirty="0"/>
              <a:t> </a:t>
            </a:r>
            <a:r>
              <a:rPr lang="en-US" b="1" baseline="0" dirty="0" err="1"/>
              <a:t>thứ</a:t>
            </a:r>
            <a:r>
              <a:rPr lang="en-US" b="1" baseline="0" dirty="0"/>
              <a:t> </a:t>
            </a:r>
            <a:r>
              <a:rPr lang="en-US" b="1" baseline="0" dirty="0" err="1"/>
              <a:t>hai</a:t>
            </a:r>
            <a:r>
              <a:rPr lang="en-US" b="1" baseline="0" dirty="0"/>
              <a:t> </a:t>
            </a:r>
            <a:r>
              <a:rPr lang="en-US" b="1" baseline="0" dirty="0" err="1"/>
              <a:t>phải</a:t>
            </a:r>
            <a:r>
              <a:rPr lang="en-US" b="1" baseline="0" dirty="0"/>
              <a:t> </a:t>
            </a:r>
            <a:r>
              <a:rPr lang="en-US" b="1" baseline="0" dirty="0" err="1"/>
              <a:t>có</a:t>
            </a:r>
            <a:r>
              <a:rPr lang="en-US" b="1" baseline="0" dirty="0"/>
              <a:t> 8 </a:t>
            </a:r>
            <a:r>
              <a:rPr lang="en-US" b="1" baseline="0" dirty="0" err="1"/>
              <a:t>tiếng</a:t>
            </a:r>
            <a:r>
              <a:rPr lang="en-US" b="1" baseline="0" dirty="0"/>
              <a:t>, </a:t>
            </a:r>
            <a:r>
              <a:rPr lang="en-US" b="1" baseline="0" dirty="0" err="1"/>
              <a:t>như</a:t>
            </a:r>
            <a:r>
              <a:rPr lang="en-US" b="1" baseline="0" dirty="0"/>
              <a:t> 2 </a:t>
            </a:r>
            <a:r>
              <a:rPr lang="en-US" b="1" baseline="0" dirty="0" err="1"/>
              <a:t>câu</a:t>
            </a:r>
            <a:r>
              <a:rPr lang="en-US" b="1" baseline="0" dirty="0"/>
              <a:t> </a:t>
            </a:r>
            <a:r>
              <a:rPr lang="en-US" b="1" baseline="0" dirty="0" err="1"/>
              <a:t>thơ</a:t>
            </a:r>
            <a:r>
              <a:rPr lang="en-US" b="1" baseline="0" dirty="0"/>
              <a:t> ta </a:t>
            </a:r>
            <a:r>
              <a:rPr lang="en-US" b="1" baseline="0" dirty="0" err="1"/>
              <a:t>vừa</a:t>
            </a:r>
            <a:r>
              <a:rPr lang="en-US" b="1" baseline="0" dirty="0"/>
              <a:t> </a:t>
            </a:r>
            <a:r>
              <a:rPr lang="en-US" b="1" baseline="0" dirty="0" err="1"/>
              <a:t>phân</a:t>
            </a:r>
            <a:r>
              <a:rPr lang="en-US" b="1" baseline="0" dirty="0"/>
              <a:t> </a:t>
            </a:r>
            <a:r>
              <a:rPr lang="en-US" b="1" baseline="0" dirty="0" err="1"/>
              <a:t>tích</a:t>
            </a:r>
            <a:r>
              <a:rPr lang="en-US" b="1" baseline="0" dirty="0"/>
              <a:t>. </a:t>
            </a:r>
            <a:r>
              <a:rPr lang="en-US" b="1" baseline="0" dirty="0" err="1"/>
              <a:t>Loại</a:t>
            </a:r>
            <a:r>
              <a:rPr lang="en-US" b="1" baseline="0" dirty="0"/>
              <a:t> </a:t>
            </a:r>
            <a:r>
              <a:rPr lang="en-US" b="1" baseline="0" dirty="0" err="1"/>
              <a:t>thơ</a:t>
            </a:r>
            <a:r>
              <a:rPr lang="en-US" b="1" baseline="0" dirty="0"/>
              <a:t> </a:t>
            </a:r>
            <a:r>
              <a:rPr lang="en-US" b="1" baseline="0" dirty="0" err="1"/>
              <a:t>này</a:t>
            </a:r>
            <a:r>
              <a:rPr lang="en-US" b="1" baseline="0" dirty="0"/>
              <a:t> </a:t>
            </a:r>
            <a:r>
              <a:rPr lang="en-US" b="1" baseline="0" dirty="0" err="1"/>
              <a:t>học</a:t>
            </a:r>
            <a:r>
              <a:rPr lang="en-US" b="1" baseline="0" dirty="0"/>
              <a:t> </a:t>
            </a:r>
            <a:r>
              <a:rPr lang="en-US" b="1" baseline="0" dirty="0" err="1"/>
              <a:t>rất</a:t>
            </a:r>
            <a:r>
              <a:rPr lang="en-US" b="1" baseline="0" dirty="0"/>
              <a:t> </a:t>
            </a:r>
            <a:r>
              <a:rPr lang="en-US" b="1" baseline="0" dirty="0" err="1"/>
              <a:t>dể</a:t>
            </a:r>
            <a:r>
              <a:rPr lang="en-US" b="1" baseline="0" dirty="0"/>
              <a:t> </a:t>
            </a:r>
            <a:r>
              <a:rPr lang="en-US" b="1" baseline="0" dirty="0" err="1"/>
              <a:t>thuộc</a:t>
            </a:r>
            <a:r>
              <a:rPr lang="en-US" b="1" baseline="0" dirty="0"/>
              <a:t> long </a:t>
            </a:r>
            <a:r>
              <a:rPr lang="en-US" b="1" baseline="0" dirty="0" err="1"/>
              <a:t>vì</a:t>
            </a:r>
            <a:r>
              <a:rPr lang="en-US" b="1" baseline="0" dirty="0"/>
              <a:t> 2 </a:t>
            </a:r>
            <a:r>
              <a:rPr lang="en-US" b="1" baseline="0" dirty="0" err="1"/>
              <a:t>câu</a:t>
            </a:r>
            <a:r>
              <a:rPr lang="en-US" b="1" baseline="0" dirty="0"/>
              <a:t> </a:t>
            </a:r>
            <a:r>
              <a:rPr lang="en-US" b="1" baseline="0" dirty="0" err="1"/>
              <a:t>có</a:t>
            </a:r>
            <a:r>
              <a:rPr lang="en-US" b="1" baseline="0" dirty="0"/>
              <a:t> </a:t>
            </a:r>
            <a:r>
              <a:rPr lang="en-US" b="1" baseline="0" dirty="0" err="1"/>
              <a:t>cặp</a:t>
            </a:r>
            <a:r>
              <a:rPr lang="en-US" b="1" baseline="0" dirty="0"/>
              <a:t> </a:t>
            </a:r>
            <a:r>
              <a:rPr lang="en-US" b="1" baseline="0" dirty="0" err="1"/>
              <a:t>tiếng</a:t>
            </a:r>
            <a:r>
              <a:rPr lang="en-US" b="1" baseline="0" dirty="0"/>
              <a:t> </a:t>
            </a:r>
            <a:r>
              <a:rPr lang="en-US" b="1" baseline="0" dirty="0" err="1"/>
              <a:t>bắt</a:t>
            </a:r>
            <a:r>
              <a:rPr lang="en-US" b="1" baseline="0" dirty="0"/>
              <a:t> </a:t>
            </a:r>
            <a:r>
              <a:rPr lang="en-US" b="1" baseline="0" dirty="0" err="1"/>
              <a:t>vần</a:t>
            </a:r>
            <a:r>
              <a:rPr lang="en-US" b="1" baseline="0" dirty="0"/>
              <a:t> </a:t>
            </a:r>
            <a:r>
              <a:rPr lang="en-US" b="1" baseline="0" dirty="0" err="1"/>
              <a:t>với</a:t>
            </a:r>
            <a:r>
              <a:rPr lang="en-US" b="1" baseline="0" dirty="0"/>
              <a:t> </a:t>
            </a:r>
            <a:r>
              <a:rPr lang="en-US" b="1" baseline="0" dirty="0" err="1"/>
              <a:t>nhau</a:t>
            </a:r>
            <a:r>
              <a:rPr lang="en-US" b="1" baseline="0" dirty="0"/>
              <a:t>. </a:t>
            </a:r>
            <a:r>
              <a:rPr lang="en-US" b="1" baseline="0" dirty="0" err="1"/>
              <a:t>Hãy</a:t>
            </a:r>
            <a:r>
              <a:rPr lang="en-US" b="1" baseline="0" dirty="0"/>
              <a:t> </a:t>
            </a:r>
            <a:r>
              <a:rPr lang="en-US" b="1" baseline="0" dirty="0" err="1"/>
              <a:t>tìm</a:t>
            </a:r>
            <a:r>
              <a:rPr lang="en-US" b="1" baseline="0" dirty="0"/>
              <a:t> </a:t>
            </a:r>
            <a:r>
              <a:rPr lang="en-US" b="1" baseline="0" dirty="0" err="1"/>
              <a:t>xem</a:t>
            </a:r>
            <a:r>
              <a:rPr lang="en-US" b="1" baseline="0" dirty="0"/>
              <a:t> </a:t>
            </a:r>
            <a:r>
              <a:rPr lang="en-US" b="1" baseline="0" dirty="0" err="1"/>
              <a:t>tiếng</a:t>
            </a:r>
            <a:r>
              <a:rPr lang="en-US" b="1" baseline="0" dirty="0"/>
              <a:t> </a:t>
            </a:r>
            <a:r>
              <a:rPr lang="en-US" b="1" baseline="0" dirty="0" err="1"/>
              <a:t>nào</a:t>
            </a:r>
            <a:r>
              <a:rPr lang="en-US" b="1" baseline="0" dirty="0"/>
              <a:t> </a:t>
            </a:r>
            <a:r>
              <a:rPr lang="en-US" b="1" baseline="0" dirty="0" err="1"/>
              <a:t>của</a:t>
            </a:r>
            <a:r>
              <a:rPr lang="en-US" b="1" baseline="0" dirty="0"/>
              <a:t> </a:t>
            </a:r>
            <a:r>
              <a:rPr lang="en-US" b="1" baseline="0" dirty="0" err="1"/>
              <a:t>câu</a:t>
            </a:r>
            <a:r>
              <a:rPr lang="en-US" b="1" baseline="0" dirty="0"/>
              <a:t> </a:t>
            </a:r>
            <a:r>
              <a:rPr lang="en-US" b="1" baseline="0" dirty="0" err="1"/>
              <a:t>thứ</a:t>
            </a:r>
            <a:r>
              <a:rPr lang="en-US" b="1" baseline="0" dirty="0"/>
              <a:t> </a:t>
            </a:r>
            <a:r>
              <a:rPr lang="en-US" b="1" baseline="0" dirty="0" err="1"/>
              <a:t>nhất</a:t>
            </a:r>
            <a:r>
              <a:rPr lang="en-US" b="1" baseline="0" dirty="0"/>
              <a:t> </a:t>
            </a:r>
            <a:r>
              <a:rPr lang="en-US" b="1" baseline="0" dirty="0" err="1"/>
              <a:t>bắt</a:t>
            </a:r>
            <a:r>
              <a:rPr lang="en-US" b="1" baseline="0" dirty="0"/>
              <a:t> </a:t>
            </a:r>
            <a:r>
              <a:rPr lang="en-US" b="1" baseline="0" dirty="0" err="1"/>
              <a:t>vần</a:t>
            </a:r>
            <a:r>
              <a:rPr lang="en-US" b="1" baseline="0" dirty="0"/>
              <a:t> </a:t>
            </a:r>
            <a:r>
              <a:rPr lang="en-US" b="1" baseline="0" dirty="0" err="1"/>
              <a:t>tiếng</a:t>
            </a:r>
            <a:r>
              <a:rPr lang="en-US" b="1" baseline="0" dirty="0"/>
              <a:t> </a:t>
            </a:r>
            <a:r>
              <a:rPr lang="en-US" b="1" baseline="0" dirty="0" err="1"/>
              <a:t>nào</a:t>
            </a:r>
            <a:r>
              <a:rPr lang="en-US" b="1" baseline="0" dirty="0"/>
              <a:t> </a:t>
            </a:r>
            <a:r>
              <a:rPr lang="en-US" b="1" baseline="0" dirty="0" err="1"/>
              <a:t>của</a:t>
            </a:r>
            <a:r>
              <a:rPr lang="en-US" b="1" baseline="0" dirty="0"/>
              <a:t> </a:t>
            </a:r>
            <a:r>
              <a:rPr lang="en-US" b="1" baseline="0" dirty="0" err="1"/>
              <a:t>câu</a:t>
            </a:r>
            <a:r>
              <a:rPr lang="en-US" b="1" baseline="0" dirty="0"/>
              <a:t> </a:t>
            </a:r>
            <a:r>
              <a:rPr lang="en-US" b="1" baseline="0" dirty="0" err="1"/>
              <a:t>thứ</a:t>
            </a:r>
            <a:r>
              <a:rPr lang="en-US" b="1" baseline="0" dirty="0"/>
              <a:t> </a:t>
            </a:r>
            <a:r>
              <a:rPr lang="en-US" b="1" baseline="0" dirty="0" err="1"/>
              <a:t>hai</a:t>
            </a:r>
            <a:r>
              <a:rPr lang="en-US" b="1" baseline="0" dirty="0"/>
              <a:t>?</a:t>
            </a:r>
          </a:p>
          <a:p>
            <a:pPr marL="171450" indent="-171450">
              <a:buFontTx/>
              <a:buChar char="-"/>
            </a:pPr>
            <a:r>
              <a:rPr lang="en-US" b="1" baseline="0" dirty="0"/>
              <a:t>Qua </a:t>
            </a:r>
            <a:r>
              <a:rPr lang="en-US" b="1" baseline="0" dirty="0" err="1"/>
              <a:t>bài</a:t>
            </a:r>
            <a:r>
              <a:rPr lang="en-US" b="1" baseline="0" dirty="0"/>
              <a:t> </a:t>
            </a:r>
            <a:r>
              <a:rPr lang="en-US" b="1" baseline="0" dirty="0" err="1"/>
              <a:t>tập</a:t>
            </a:r>
            <a:r>
              <a:rPr lang="en-US" b="1" baseline="0" dirty="0"/>
              <a:t> 2b </a:t>
            </a:r>
            <a:r>
              <a:rPr lang="en-US" b="1" baseline="0" dirty="0" err="1"/>
              <a:t>em</a:t>
            </a:r>
            <a:r>
              <a:rPr lang="en-US" b="1" baseline="0" dirty="0"/>
              <a:t> </a:t>
            </a:r>
            <a:r>
              <a:rPr lang="en-US" b="1" baseline="0" dirty="0" err="1"/>
              <a:t>học</a:t>
            </a:r>
            <a:r>
              <a:rPr lang="en-US" b="1" baseline="0" dirty="0"/>
              <a:t> </a:t>
            </a:r>
            <a:r>
              <a:rPr lang="en-US" b="1" baseline="0" dirty="0" err="1"/>
              <a:t>được</a:t>
            </a:r>
            <a:r>
              <a:rPr lang="en-US" b="1" baseline="0" dirty="0"/>
              <a:t> </a:t>
            </a:r>
            <a:r>
              <a:rPr lang="en-US" b="1" baseline="0" dirty="0" err="1"/>
              <a:t>gì</a:t>
            </a:r>
            <a:r>
              <a:rPr lang="en-US" b="1" baseline="0" dirty="0"/>
              <a:t>? ( </a:t>
            </a:r>
            <a:r>
              <a:rPr lang="en-US" b="1" baseline="0" dirty="0" err="1"/>
              <a:t>cách</a:t>
            </a:r>
            <a:r>
              <a:rPr lang="en-US" b="1" baseline="0" dirty="0"/>
              <a:t> </a:t>
            </a:r>
            <a:r>
              <a:rPr lang="en-US" b="1" baseline="0" dirty="0" err="1"/>
              <a:t>bắt</a:t>
            </a:r>
            <a:r>
              <a:rPr lang="en-US" b="1" baseline="0" dirty="0"/>
              <a:t> </a:t>
            </a:r>
            <a:r>
              <a:rPr lang="en-US" b="1" baseline="0" dirty="0" err="1"/>
              <a:t>vần</a:t>
            </a:r>
            <a:r>
              <a:rPr lang="en-US" b="1" baseline="0" dirty="0"/>
              <a:t> </a:t>
            </a:r>
            <a:r>
              <a:rPr lang="en-US" b="1" baseline="0" dirty="0" err="1"/>
              <a:t>trong</a:t>
            </a:r>
            <a:r>
              <a:rPr lang="en-US" b="1" baseline="0" dirty="0"/>
              <a:t> </a:t>
            </a:r>
            <a:r>
              <a:rPr lang="en-US" b="1" baseline="0" dirty="0" err="1"/>
              <a:t>thể</a:t>
            </a:r>
            <a:r>
              <a:rPr lang="en-US" b="1" baseline="0" dirty="0"/>
              <a:t> </a:t>
            </a:r>
            <a:r>
              <a:rPr lang="en-US" b="1" baseline="0" dirty="0" err="1"/>
              <a:t>thơ</a:t>
            </a:r>
            <a:r>
              <a:rPr lang="en-US" b="1" baseline="0" dirty="0"/>
              <a:t> </a:t>
            </a:r>
            <a:r>
              <a:rPr lang="en-US" b="1" baseline="0" dirty="0" err="1"/>
              <a:t>lục</a:t>
            </a:r>
            <a:r>
              <a:rPr lang="en-US" b="1" baseline="0" dirty="0"/>
              <a:t> </a:t>
            </a:r>
            <a:r>
              <a:rPr lang="en-US" b="1" baseline="0" dirty="0" err="1"/>
              <a:t>bát</a:t>
            </a:r>
            <a:r>
              <a:rPr lang="en-US" b="1" baseline="0" dirty="0"/>
              <a:t>)</a:t>
            </a:r>
            <a:endParaRPr lang="en-US" b="1" dirty="0"/>
          </a:p>
        </p:txBody>
      </p:sp>
      <p:sp>
        <p:nvSpPr>
          <p:cNvPr id="4" name="Slide Number Placeholder 3"/>
          <p:cNvSpPr>
            <a:spLocks noGrp="1"/>
          </p:cNvSpPr>
          <p:nvPr>
            <p:ph type="sldNum" sz="quarter" idx="10"/>
          </p:nvPr>
        </p:nvSpPr>
        <p:spPr/>
        <p:txBody>
          <a:bodyPr/>
          <a:lstStyle/>
          <a:p>
            <a:fld id="{84A3A012-ECDB-4C9A-95A4-AF23EFC82C88}" type="slidenum">
              <a:rPr lang="en-US" smtClean="0"/>
              <a:t>13</a:t>
            </a:fld>
            <a:endParaRPr lang="en-US"/>
          </a:p>
        </p:txBody>
      </p:sp>
    </p:spTree>
    <p:extLst>
      <p:ext uri="{BB962C8B-B14F-4D97-AF65-F5344CB8AC3E}">
        <p14:creationId xmlns:p14="http://schemas.microsoft.com/office/powerpoint/2010/main" val="2537916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fld id="{84A3A012-ECDB-4C9A-95A4-AF23EFC82C88}" type="slidenum">
              <a:rPr lang="en-US" smtClean="0"/>
              <a:t>14</a:t>
            </a:fld>
            <a:endParaRPr lang="en-US"/>
          </a:p>
        </p:txBody>
      </p:sp>
    </p:spTree>
    <p:extLst>
      <p:ext uri="{BB962C8B-B14F-4D97-AF65-F5344CB8AC3E}">
        <p14:creationId xmlns:p14="http://schemas.microsoft.com/office/powerpoint/2010/main" val="2776744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r>
              <a:rPr lang="en-US" b="1" baseline="0"/>
              <a:t>Học bài, ôn lại cách phân tích vần, cách viết tên riêng, tên địa lý.</a:t>
            </a:r>
          </a:p>
          <a:p>
            <a:pPr marL="171450" indent="-171450">
              <a:buFontTx/>
              <a:buChar char="-"/>
            </a:pPr>
            <a:r>
              <a:rPr lang="en-US" b="1" baseline="0"/>
              <a:t>Chuẩn bị trước bài ôn tập tiết 4 trang 174</a:t>
            </a:r>
            <a:endParaRPr lang="en-US" b="1"/>
          </a:p>
        </p:txBody>
      </p:sp>
      <p:sp>
        <p:nvSpPr>
          <p:cNvPr id="4" name="Slide Number Placeholder 3"/>
          <p:cNvSpPr>
            <a:spLocks noGrp="1"/>
          </p:cNvSpPr>
          <p:nvPr>
            <p:ph type="sldNum" sz="quarter" idx="10"/>
          </p:nvPr>
        </p:nvSpPr>
        <p:spPr/>
        <p:txBody>
          <a:bodyPr/>
          <a:lstStyle/>
          <a:p>
            <a:fld id="{84A3A012-ECDB-4C9A-95A4-AF23EFC82C88}" type="slidenum">
              <a:rPr lang="en-US" smtClean="0"/>
              <a:t>15</a:t>
            </a:fld>
            <a:endParaRPr lang="en-US"/>
          </a:p>
        </p:txBody>
      </p:sp>
    </p:spTree>
    <p:extLst>
      <p:ext uri="{BB962C8B-B14F-4D97-AF65-F5344CB8AC3E}">
        <p14:creationId xmlns:p14="http://schemas.microsoft.com/office/powerpoint/2010/main" val="1699710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indent="-228600">
              <a:buAutoNum type="arabicPeriod"/>
            </a:pPr>
            <a:r>
              <a:rPr lang="en-US" b="1" baseline="0" dirty="0"/>
              <a:t>Ở </a:t>
            </a:r>
            <a:r>
              <a:rPr lang="en-US" b="1" baseline="0" dirty="0" err="1"/>
              <a:t>mỗi</a:t>
            </a:r>
            <a:r>
              <a:rPr lang="en-US" b="1" baseline="0" dirty="0"/>
              <a:t> </a:t>
            </a:r>
            <a:r>
              <a:rPr lang="en-US" b="1" baseline="0" dirty="0" err="1"/>
              <a:t>gia</a:t>
            </a:r>
            <a:r>
              <a:rPr lang="en-US" b="1" baseline="0" dirty="0"/>
              <a:t> </a:t>
            </a:r>
            <a:r>
              <a:rPr lang="en-US" b="1" baseline="0" dirty="0" err="1"/>
              <a:t>đình</a:t>
            </a:r>
            <a:r>
              <a:rPr lang="en-US" b="1" baseline="0" dirty="0"/>
              <a:t> </a:t>
            </a:r>
            <a:r>
              <a:rPr lang="en-US" b="1" baseline="0" dirty="0" err="1"/>
              <a:t>chúng</a:t>
            </a:r>
            <a:r>
              <a:rPr lang="en-US" b="1" baseline="0" dirty="0"/>
              <a:t> ta, </a:t>
            </a:r>
            <a:r>
              <a:rPr lang="en-US" b="1" baseline="0" dirty="0" err="1"/>
              <a:t>chỉ</a:t>
            </a:r>
            <a:r>
              <a:rPr lang="en-US" b="1" baseline="0" dirty="0"/>
              <a:t> </a:t>
            </a:r>
            <a:r>
              <a:rPr lang="en-US" b="1" baseline="0" dirty="0" err="1"/>
              <a:t>có</a:t>
            </a:r>
            <a:r>
              <a:rPr lang="en-US" b="1" baseline="0" dirty="0"/>
              <a:t> </a:t>
            </a:r>
            <a:r>
              <a:rPr lang="en-US" b="1" baseline="0" dirty="0" err="1"/>
              <a:t>khoảng</a:t>
            </a:r>
            <a:r>
              <a:rPr lang="en-US" b="1" baseline="0" dirty="0"/>
              <a:t> </a:t>
            </a:r>
            <a:r>
              <a:rPr lang="en-US" b="1" baseline="0" dirty="0" err="1"/>
              <a:t>hai</a:t>
            </a:r>
            <a:r>
              <a:rPr lang="en-US" b="1" baseline="0" dirty="0"/>
              <a:t> con, </a:t>
            </a:r>
            <a:r>
              <a:rPr lang="en-US" b="1" baseline="0" dirty="0" err="1"/>
              <a:t>thế</a:t>
            </a:r>
            <a:r>
              <a:rPr lang="en-US" b="1" baseline="0" dirty="0"/>
              <a:t> </a:t>
            </a:r>
            <a:r>
              <a:rPr lang="en-US" b="1" baseline="0" dirty="0" err="1"/>
              <a:t>mà</a:t>
            </a:r>
            <a:r>
              <a:rPr lang="en-US" b="1" baseline="0" dirty="0"/>
              <a:t> cha, </a:t>
            </a:r>
            <a:r>
              <a:rPr lang="en-US" b="1" baseline="0" dirty="0" err="1"/>
              <a:t>mẹ</a:t>
            </a:r>
            <a:r>
              <a:rPr lang="en-US" b="1" baseline="0" dirty="0"/>
              <a:t> </a:t>
            </a:r>
            <a:r>
              <a:rPr lang="en-US" b="1" baseline="0" dirty="0" err="1"/>
              <a:t>lại</a:t>
            </a:r>
            <a:r>
              <a:rPr lang="en-US" b="1" baseline="0" dirty="0"/>
              <a:t> </a:t>
            </a:r>
            <a:r>
              <a:rPr lang="en-US" b="1" baseline="0" dirty="0" err="1"/>
              <a:t>phải</a:t>
            </a:r>
            <a:r>
              <a:rPr lang="en-US" b="1" baseline="0" dirty="0"/>
              <a:t> </a:t>
            </a:r>
            <a:r>
              <a:rPr lang="en-US" b="1" baseline="0" dirty="0" err="1"/>
              <a:t>bươn</a:t>
            </a:r>
            <a:r>
              <a:rPr lang="en-US" b="1" baseline="0" dirty="0"/>
              <a:t> </a:t>
            </a:r>
            <a:r>
              <a:rPr lang="en-US" b="1" baseline="0" dirty="0" err="1"/>
              <a:t>chải</a:t>
            </a:r>
            <a:r>
              <a:rPr lang="en-US" b="1" baseline="0" dirty="0"/>
              <a:t> </a:t>
            </a:r>
            <a:r>
              <a:rPr lang="en-US" b="1" baseline="0" dirty="0" err="1"/>
              <a:t>thật</a:t>
            </a:r>
            <a:r>
              <a:rPr lang="en-US" b="1" baseline="0" dirty="0"/>
              <a:t> </a:t>
            </a:r>
            <a:r>
              <a:rPr lang="en-US" b="1" baseline="0" dirty="0" err="1"/>
              <a:t>nhiều</a:t>
            </a:r>
            <a:r>
              <a:rPr lang="en-US" b="1" baseline="0" dirty="0"/>
              <a:t> </a:t>
            </a:r>
            <a:r>
              <a:rPr lang="en-US" b="1" baseline="0" dirty="0" err="1"/>
              <a:t>để</a:t>
            </a:r>
            <a:r>
              <a:rPr lang="en-US" b="1" baseline="0" dirty="0"/>
              <a:t> lo </a:t>
            </a:r>
            <a:r>
              <a:rPr lang="en-US" b="1" baseline="0" dirty="0" err="1"/>
              <a:t>lắng</a:t>
            </a:r>
            <a:r>
              <a:rPr lang="en-US" b="1" baseline="0" dirty="0"/>
              <a:t> </a:t>
            </a:r>
            <a:r>
              <a:rPr lang="en-US" b="1" baseline="0" dirty="0" err="1"/>
              <a:t>cái</a:t>
            </a:r>
            <a:r>
              <a:rPr lang="en-US" b="1" baseline="0" dirty="0"/>
              <a:t> </a:t>
            </a:r>
            <a:r>
              <a:rPr lang="en-US" b="1" baseline="0" dirty="0" err="1"/>
              <a:t>ăn</a:t>
            </a:r>
            <a:r>
              <a:rPr lang="en-US" b="1" baseline="0" dirty="0"/>
              <a:t> </a:t>
            </a:r>
            <a:r>
              <a:rPr lang="en-US" b="1" baseline="0" dirty="0" err="1"/>
              <a:t>cái</a:t>
            </a:r>
            <a:r>
              <a:rPr lang="en-US" b="1" baseline="0" dirty="0"/>
              <a:t> </a:t>
            </a:r>
            <a:r>
              <a:rPr lang="en-US" b="1" baseline="0" dirty="0" err="1"/>
              <a:t>mặt</a:t>
            </a:r>
            <a:r>
              <a:rPr lang="en-US" b="1" baseline="0" dirty="0"/>
              <a:t> </a:t>
            </a:r>
            <a:r>
              <a:rPr lang="en-US" b="1" baseline="0" dirty="0" err="1"/>
              <a:t>cho</a:t>
            </a:r>
            <a:r>
              <a:rPr lang="en-US" b="1" baseline="0" dirty="0"/>
              <a:t> </a:t>
            </a:r>
            <a:r>
              <a:rPr lang="en-US" b="1" baseline="0" dirty="0" err="1"/>
              <a:t>chúng</a:t>
            </a:r>
            <a:r>
              <a:rPr lang="en-US" b="1" baseline="0" dirty="0"/>
              <a:t> ta. </a:t>
            </a:r>
          </a:p>
          <a:p>
            <a:pPr marL="228600" indent="-228600">
              <a:buAutoNum type="arabicPeriod"/>
            </a:pPr>
            <a:r>
              <a:rPr lang="en-US" b="1" baseline="0" dirty="0" err="1"/>
              <a:t>Ấy</a:t>
            </a:r>
            <a:r>
              <a:rPr lang="en-US" b="1" baseline="0" dirty="0"/>
              <a:t> </a:t>
            </a:r>
            <a:r>
              <a:rPr lang="en-US" b="1" baseline="0" dirty="0" err="1"/>
              <a:t>vậy</a:t>
            </a:r>
            <a:r>
              <a:rPr lang="en-US" b="1" baseline="0" dirty="0"/>
              <a:t> </a:t>
            </a:r>
            <a:r>
              <a:rPr lang="en-US" b="1" baseline="0" dirty="0" err="1"/>
              <a:t>có</a:t>
            </a:r>
            <a:r>
              <a:rPr lang="en-US" b="1" baseline="0" dirty="0"/>
              <a:t> </a:t>
            </a:r>
            <a:r>
              <a:rPr lang="en-US" b="1" baseline="0" dirty="0" err="1"/>
              <a:t>một</a:t>
            </a:r>
            <a:r>
              <a:rPr lang="en-US" b="1" baseline="0" dirty="0"/>
              <a:t> </a:t>
            </a:r>
            <a:r>
              <a:rPr lang="en-US" b="1" baseline="0" dirty="0" err="1"/>
              <a:t>người</a:t>
            </a:r>
            <a:r>
              <a:rPr lang="en-US" b="1" baseline="0" dirty="0"/>
              <a:t> </a:t>
            </a:r>
            <a:r>
              <a:rPr lang="en-US" b="1" baseline="0" dirty="0" err="1"/>
              <a:t>không</a:t>
            </a:r>
            <a:r>
              <a:rPr lang="en-US" b="1" baseline="0" dirty="0"/>
              <a:t> </a:t>
            </a:r>
            <a:r>
              <a:rPr lang="en-US" b="1" baseline="0" dirty="0" err="1"/>
              <a:t>sinh</a:t>
            </a:r>
            <a:r>
              <a:rPr lang="en-US" b="1" baseline="0" dirty="0"/>
              <a:t> con </a:t>
            </a:r>
            <a:r>
              <a:rPr lang="en-US" b="1" baseline="0" dirty="0" err="1"/>
              <a:t>mà</a:t>
            </a:r>
            <a:r>
              <a:rPr lang="en-US" b="1" baseline="0" dirty="0"/>
              <a:t> </a:t>
            </a:r>
            <a:r>
              <a:rPr lang="en-US" b="1" baseline="0" dirty="0" err="1"/>
              <a:t>được</a:t>
            </a:r>
            <a:r>
              <a:rPr lang="en-US" b="1" baseline="0" dirty="0"/>
              <a:t> 51 </a:t>
            </a:r>
            <a:r>
              <a:rPr lang="en-US" b="1" baseline="0" dirty="0" err="1"/>
              <a:t>người</a:t>
            </a:r>
            <a:r>
              <a:rPr lang="en-US" b="1" baseline="0" dirty="0"/>
              <a:t> </a:t>
            </a:r>
            <a:r>
              <a:rPr lang="en-US" b="1" baseline="0" dirty="0" err="1"/>
              <a:t>người</a:t>
            </a:r>
            <a:r>
              <a:rPr lang="en-US" b="1" baseline="0" dirty="0"/>
              <a:t> </a:t>
            </a:r>
            <a:r>
              <a:rPr lang="en-US" b="1" baseline="0" dirty="0" err="1"/>
              <a:t>gọi</a:t>
            </a:r>
            <a:r>
              <a:rPr lang="en-US" b="1" baseline="0" dirty="0"/>
              <a:t> </a:t>
            </a:r>
            <a:r>
              <a:rPr lang="en-US" b="1" baseline="0" dirty="0" err="1"/>
              <a:t>bằng</a:t>
            </a:r>
            <a:r>
              <a:rPr lang="en-US" b="1" baseline="0" dirty="0"/>
              <a:t> </a:t>
            </a:r>
            <a:r>
              <a:rPr lang="en-US" b="1" baseline="0" dirty="0" err="1"/>
              <a:t>mẹ</a:t>
            </a:r>
            <a:r>
              <a:rPr lang="en-US" b="1" baseline="0" dirty="0"/>
              <a:t>. </a:t>
            </a:r>
            <a:r>
              <a:rPr lang="en-US" b="1" baseline="0" dirty="0" err="1"/>
              <a:t>Mẹ</a:t>
            </a:r>
            <a:r>
              <a:rPr lang="en-US" b="1" baseline="0" dirty="0"/>
              <a:t> </a:t>
            </a:r>
            <a:r>
              <a:rPr lang="en-US" b="1" baseline="0" dirty="0" err="1"/>
              <a:t>đã</a:t>
            </a:r>
            <a:r>
              <a:rPr lang="en-US" b="1" baseline="0" dirty="0"/>
              <a:t> </a:t>
            </a:r>
            <a:r>
              <a:rPr lang="en-US" b="1" baseline="0" dirty="0" err="1"/>
              <a:t>vượt</a:t>
            </a:r>
            <a:r>
              <a:rPr lang="en-US" b="1" baseline="0" dirty="0"/>
              <a:t> </a:t>
            </a:r>
            <a:r>
              <a:rPr lang="en-US" b="1" baseline="0" dirty="0" err="1"/>
              <a:t>lên</a:t>
            </a:r>
            <a:r>
              <a:rPr lang="en-US" b="1" baseline="0" dirty="0"/>
              <a:t> </a:t>
            </a:r>
            <a:r>
              <a:rPr lang="en-US" b="1" baseline="0" dirty="0" err="1"/>
              <a:t>mọi</a:t>
            </a:r>
            <a:r>
              <a:rPr lang="en-US" b="1" baseline="0" dirty="0"/>
              <a:t> </a:t>
            </a:r>
            <a:r>
              <a:rPr lang="en-US" b="1" baseline="0" dirty="0" err="1"/>
              <a:t>gian</a:t>
            </a:r>
            <a:r>
              <a:rPr lang="en-US" b="1" baseline="0" dirty="0"/>
              <a:t> </a:t>
            </a:r>
            <a:r>
              <a:rPr lang="en-US" b="1" baseline="0" dirty="0" err="1"/>
              <a:t>khó</a:t>
            </a:r>
            <a:r>
              <a:rPr lang="en-US" b="1" baseline="0" dirty="0"/>
              <a:t>, </a:t>
            </a:r>
            <a:r>
              <a:rPr lang="en-US" b="1" baseline="0" dirty="0" err="1"/>
              <a:t>bỏ</a:t>
            </a:r>
            <a:r>
              <a:rPr lang="en-US" b="1" baseline="0" dirty="0"/>
              <a:t> </a:t>
            </a:r>
            <a:r>
              <a:rPr lang="en-US" b="1" baseline="0" dirty="0" err="1"/>
              <a:t>phí</a:t>
            </a:r>
            <a:r>
              <a:rPr lang="en-US" b="1" baseline="0" dirty="0"/>
              <a:t> </a:t>
            </a:r>
            <a:r>
              <a:rPr lang="en-US" b="1" baseline="0" dirty="0" err="1"/>
              <a:t>cả</a:t>
            </a:r>
            <a:r>
              <a:rPr lang="en-US" b="1" baseline="0" dirty="0"/>
              <a:t> </a:t>
            </a:r>
            <a:r>
              <a:rPr lang="en-US" b="1" baseline="0" dirty="0" err="1"/>
              <a:t>tuổi</a:t>
            </a:r>
            <a:r>
              <a:rPr lang="en-US" b="1" baseline="0" dirty="0"/>
              <a:t> </a:t>
            </a:r>
            <a:r>
              <a:rPr lang="en-US" b="1" baseline="0" dirty="0" err="1"/>
              <a:t>xuân</a:t>
            </a:r>
            <a:r>
              <a:rPr lang="en-US" b="1" baseline="0" dirty="0"/>
              <a:t> lo </a:t>
            </a:r>
            <a:r>
              <a:rPr lang="en-US" b="1" baseline="0" dirty="0" err="1"/>
              <a:t>cho</a:t>
            </a:r>
            <a:r>
              <a:rPr lang="en-US" b="1" baseline="0" dirty="0"/>
              <a:t> </a:t>
            </a:r>
            <a:r>
              <a:rPr lang="en-US" b="1" baseline="0" dirty="0" err="1"/>
              <a:t>các</a:t>
            </a:r>
            <a:r>
              <a:rPr lang="en-US" b="1" baseline="0" dirty="0"/>
              <a:t> con. </a:t>
            </a:r>
          </a:p>
          <a:p>
            <a:pPr marL="228600" indent="-228600">
              <a:buAutoNum type="arabicPeriod"/>
            </a:pPr>
            <a:r>
              <a:rPr lang="en-US" b="1" baseline="0" dirty="0" err="1"/>
              <a:t>Vậy</a:t>
            </a:r>
            <a:r>
              <a:rPr lang="en-US" b="1" baseline="0" dirty="0"/>
              <a:t> </a:t>
            </a:r>
            <a:r>
              <a:rPr lang="en-US" b="1" baseline="0" dirty="0" err="1"/>
              <a:t>mẹ</a:t>
            </a:r>
            <a:r>
              <a:rPr lang="en-US" b="1" baseline="0" dirty="0"/>
              <a:t> </a:t>
            </a:r>
            <a:r>
              <a:rPr lang="en-US" b="1" baseline="0" dirty="0" err="1"/>
              <a:t>đó</a:t>
            </a:r>
            <a:r>
              <a:rPr lang="en-US" b="1" baseline="0" dirty="0"/>
              <a:t> </a:t>
            </a:r>
            <a:r>
              <a:rPr lang="en-US" b="1" baseline="0" dirty="0" err="1"/>
              <a:t>là</a:t>
            </a:r>
            <a:r>
              <a:rPr lang="en-US" b="1" baseline="0" dirty="0"/>
              <a:t> </a:t>
            </a:r>
            <a:r>
              <a:rPr lang="en-US" b="1" baseline="0" dirty="0" err="1"/>
              <a:t>ai</a:t>
            </a:r>
            <a:r>
              <a:rPr lang="en-US" b="1" baseline="0" dirty="0"/>
              <a:t>? </a:t>
            </a:r>
            <a:r>
              <a:rPr lang="en-US" b="1" baseline="0" dirty="0" err="1"/>
              <a:t>Mời</a:t>
            </a:r>
            <a:r>
              <a:rPr lang="en-US" b="1" baseline="0" dirty="0"/>
              <a:t> </a:t>
            </a:r>
            <a:r>
              <a:rPr lang="en-US" b="1" baseline="0" dirty="0" err="1"/>
              <a:t>các</a:t>
            </a:r>
            <a:r>
              <a:rPr lang="en-US" b="1" baseline="0" dirty="0"/>
              <a:t> </a:t>
            </a:r>
            <a:r>
              <a:rPr lang="en-US" b="1" baseline="0" dirty="0" err="1"/>
              <a:t>em</a:t>
            </a:r>
            <a:r>
              <a:rPr lang="en-US" b="1" baseline="0" dirty="0"/>
              <a:t> </a:t>
            </a:r>
            <a:r>
              <a:rPr lang="en-US" b="1" baseline="0" dirty="0" err="1"/>
              <a:t>nhìn</a:t>
            </a:r>
            <a:r>
              <a:rPr lang="en-US" b="1" baseline="0" dirty="0"/>
              <a:t> </a:t>
            </a:r>
            <a:r>
              <a:rPr lang="en-US" b="1" baseline="0" dirty="0" err="1"/>
              <a:t>lên</a:t>
            </a:r>
            <a:r>
              <a:rPr lang="en-US" b="1" baseline="0" dirty="0"/>
              <a:t> </a:t>
            </a:r>
            <a:r>
              <a:rPr lang="en-US" b="1" baseline="0" dirty="0" err="1"/>
              <a:t>màn</a:t>
            </a:r>
            <a:r>
              <a:rPr lang="en-US" b="1" baseline="0" dirty="0"/>
              <a:t> </a:t>
            </a:r>
            <a:r>
              <a:rPr lang="en-US" b="1" baseline="0" dirty="0" err="1"/>
              <a:t>hình</a:t>
            </a:r>
            <a:r>
              <a:rPr lang="en-US" b="1" baseline="0" dirty="0"/>
              <a:t>.</a:t>
            </a:r>
            <a:endParaRPr lang="en-US" b="1" dirty="0"/>
          </a:p>
        </p:txBody>
      </p:sp>
      <p:sp>
        <p:nvSpPr>
          <p:cNvPr id="4" name="Slide Number Placeholder 3"/>
          <p:cNvSpPr>
            <a:spLocks noGrp="1"/>
          </p:cNvSpPr>
          <p:nvPr>
            <p:ph type="sldNum" sz="quarter" idx="10"/>
          </p:nvPr>
        </p:nvSpPr>
        <p:spPr/>
        <p:txBody>
          <a:bodyPr/>
          <a:lstStyle/>
          <a:p>
            <a:fld id="{84A3A012-ECDB-4C9A-95A4-AF23EFC82C88}" type="slidenum">
              <a:rPr lang="en-US" smtClean="0"/>
              <a:t>3</a:t>
            </a:fld>
            <a:endParaRPr lang="en-US"/>
          </a:p>
        </p:txBody>
      </p:sp>
    </p:spTree>
    <p:extLst>
      <p:ext uri="{BB962C8B-B14F-4D97-AF65-F5344CB8AC3E}">
        <p14:creationId xmlns:p14="http://schemas.microsoft.com/office/powerpoint/2010/main" val="3467263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indent="-228600">
              <a:buAutoNum type="arabicPeriod"/>
            </a:pPr>
            <a:r>
              <a:rPr lang="en-US" b="1" baseline="0" dirty="0" err="1"/>
              <a:t>Đây</a:t>
            </a:r>
            <a:r>
              <a:rPr lang="en-US" b="1" baseline="0" dirty="0"/>
              <a:t> </a:t>
            </a:r>
            <a:r>
              <a:rPr lang="en-US" b="1" baseline="0" dirty="0" err="1"/>
              <a:t>là</a:t>
            </a:r>
            <a:r>
              <a:rPr lang="en-US" b="1" baseline="0" dirty="0"/>
              <a:t> </a:t>
            </a:r>
            <a:r>
              <a:rPr lang="en-US" b="1" baseline="0" dirty="0" err="1"/>
              <a:t>bản</a:t>
            </a:r>
            <a:r>
              <a:rPr lang="en-US" b="1" baseline="0" dirty="0"/>
              <a:t> </a:t>
            </a:r>
            <a:r>
              <a:rPr lang="en-US" b="1" baseline="0" dirty="0" err="1"/>
              <a:t>đồ</a:t>
            </a:r>
            <a:r>
              <a:rPr lang="en-US" b="1" baseline="0" dirty="0"/>
              <a:t> </a:t>
            </a:r>
            <a:r>
              <a:rPr lang="en-US" b="1" baseline="0" dirty="0" err="1"/>
              <a:t>hành</a:t>
            </a:r>
            <a:r>
              <a:rPr lang="en-US" b="1" baseline="0" dirty="0"/>
              <a:t> </a:t>
            </a:r>
            <a:r>
              <a:rPr lang="en-US" b="1" baseline="0" dirty="0" err="1"/>
              <a:t>chính</a:t>
            </a:r>
            <a:r>
              <a:rPr lang="en-US" b="1" baseline="0" dirty="0"/>
              <a:t> </a:t>
            </a:r>
            <a:r>
              <a:rPr lang="en-US" b="1" baseline="0" dirty="0" err="1"/>
              <a:t>tỉnh</a:t>
            </a:r>
            <a:r>
              <a:rPr lang="en-US" b="1" baseline="0" dirty="0"/>
              <a:t> </a:t>
            </a:r>
            <a:r>
              <a:rPr lang="en-US" b="1" baseline="0" dirty="0" err="1"/>
              <a:t>Quãng</a:t>
            </a:r>
            <a:r>
              <a:rPr lang="en-US" b="1" baseline="0" dirty="0"/>
              <a:t> </a:t>
            </a:r>
            <a:r>
              <a:rPr lang="en-US" b="1" baseline="0" dirty="0" err="1"/>
              <a:t>Ngãi</a:t>
            </a:r>
            <a:r>
              <a:rPr lang="en-US" b="1" baseline="0" dirty="0"/>
              <a:t>.</a:t>
            </a:r>
          </a:p>
          <a:p>
            <a:pPr marL="228600" indent="-228600">
              <a:buAutoNum type="arabicPeriod"/>
            </a:pPr>
            <a:r>
              <a:rPr lang="en-US" b="1" baseline="0" dirty="0" err="1"/>
              <a:t>Đây</a:t>
            </a:r>
            <a:r>
              <a:rPr lang="en-US" b="1" baseline="0" dirty="0"/>
              <a:t> </a:t>
            </a:r>
            <a:r>
              <a:rPr lang="en-US" b="1" baseline="0" dirty="0" err="1"/>
              <a:t>là</a:t>
            </a:r>
            <a:r>
              <a:rPr lang="en-US" b="1" baseline="0" dirty="0"/>
              <a:t> </a:t>
            </a:r>
            <a:r>
              <a:rPr lang="en-US" b="1" baseline="0" dirty="0" err="1"/>
              <a:t>huyện</a:t>
            </a:r>
            <a:r>
              <a:rPr lang="en-US" b="1" baseline="0" dirty="0"/>
              <a:t> </a:t>
            </a:r>
            <a:r>
              <a:rPr lang="en-US" b="1" baseline="0" dirty="0" err="1"/>
              <a:t>đảo</a:t>
            </a:r>
            <a:r>
              <a:rPr lang="en-US" b="1" baseline="0" dirty="0"/>
              <a:t> </a:t>
            </a:r>
            <a:r>
              <a:rPr lang="en-US" b="1" baseline="0" dirty="0" err="1"/>
              <a:t>Lý</a:t>
            </a:r>
            <a:r>
              <a:rPr lang="en-US" b="1" baseline="0" dirty="0"/>
              <a:t> </a:t>
            </a:r>
            <a:r>
              <a:rPr lang="en-US" b="1" baseline="0" dirty="0" err="1"/>
              <a:t>Sơn</a:t>
            </a:r>
            <a:r>
              <a:rPr lang="en-US" b="1" baseline="0" dirty="0"/>
              <a:t> </a:t>
            </a:r>
            <a:r>
              <a:rPr lang="en-US" b="1" baseline="0" dirty="0" err="1"/>
              <a:t>thuộc</a:t>
            </a:r>
            <a:r>
              <a:rPr lang="en-US" b="1" baseline="0" dirty="0"/>
              <a:t> </a:t>
            </a:r>
            <a:r>
              <a:rPr lang="en-US" b="1" baseline="0" dirty="0" err="1"/>
              <a:t>tỉnh</a:t>
            </a:r>
            <a:r>
              <a:rPr lang="en-US" b="1" baseline="0" dirty="0"/>
              <a:t> </a:t>
            </a:r>
            <a:r>
              <a:rPr lang="en-US" b="1" baseline="0" dirty="0" err="1"/>
              <a:t>Quãng</a:t>
            </a:r>
            <a:r>
              <a:rPr lang="en-US" b="1" baseline="0" dirty="0"/>
              <a:t> </a:t>
            </a:r>
            <a:r>
              <a:rPr lang="en-US" b="1" baseline="0" dirty="0" err="1"/>
              <a:t>Ngãi</a:t>
            </a:r>
            <a:r>
              <a:rPr lang="en-US" b="1" baseline="0" dirty="0"/>
              <a:t>.</a:t>
            </a:r>
          </a:p>
          <a:p>
            <a:pPr marL="228600" indent="-228600">
              <a:buAutoNum type="arabicPeriod"/>
            </a:pPr>
            <a:r>
              <a:rPr lang="en-US" b="1" baseline="0" dirty="0" err="1"/>
              <a:t>Đây</a:t>
            </a:r>
            <a:r>
              <a:rPr lang="en-US" b="1" baseline="0" dirty="0"/>
              <a:t> </a:t>
            </a:r>
            <a:r>
              <a:rPr lang="en-US" b="1" baseline="0" dirty="0" err="1"/>
              <a:t>là</a:t>
            </a:r>
            <a:r>
              <a:rPr lang="en-US" b="1" baseline="0" dirty="0"/>
              <a:t> </a:t>
            </a:r>
            <a:r>
              <a:rPr lang="en-US" b="1" baseline="0" dirty="0" err="1"/>
              <a:t>Mẹ</a:t>
            </a:r>
            <a:r>
              <a:rPr lang="en-US" b="1" baseline="0" dirty="0"/>
              <a:t> </a:t>
            </a:r>
            <a:r>
              <a:rPr lang="en-US" b="1" baseline="0" dirty="0" err="1"/>
              <a:t>Nguyễn</a:t>
            </a:r>
            <a:r>
              <a:rPr lang="en-US" b="1" baseline="0" dirty="0"/>
              <a:t> </a:t>
            </a:r>
            <a:r>
              <a:rPr lang="en-US" b="1" baseline="0" dirty="0" err="1"/>
              <a:t>Thị</a:t>
            </a:r>
            <a:r>
              <a:rPr lang="en-US" b="1" baseline="0" dirty="0"/>
              <a:t> </a:t>
            </a:r>
            <a:r>
              <a:rPr lang="en-US" b="1" baseline="0" dirty="0" err="1"/>
              <a:t>Phú</a:t>
            </a:r>
            <a:r>
              <a:rPr lang="en-US" b="1" baseline="0" dirty="0"/>
              <a:t>, 62 </a:t>
            </a:r>
            <a:r>
              <a:rPr lang="en-US" b="1" baseline="0" dirty="0" err="1"/>
              <a:t>tuổi</a:t>
            </a:r>
            <a:r>
              <a:rPr lang="en-US" b="1" baseline="0" dirty="0"/>
              <a:t> </a:t>
            </a:r>
            <a:r>
              <a:rPr lang="en-US" b="1" baseline="0" dirty="0" err="1"/>
              <a:t>cùng</a:t>
            </a:r>
            <a:r>
              <a:rPr lang="en-US" b="1" baseline="0" dirty="0"/>
              <a:t> </a:t>
            </a:r>
            <a:r>
              <a:rPr lang="en-US" b="1" baseline="0" dirty="0" err="1"/>
              <a:t>đứa</a:t>
            </a:r>
            <a:r>
              <a:rPr lang="en-US" b="1" baseline="0" dirty="0"/>
              <a:t> con </a:t>
            </a:r>
            <a:r>
              <a:rPr lang="en-US" b="1" baseline="0" dirty="0" err="1"/>
              <a:t>nuôi</a:t>
            </a:r>
            <a:r>
              <a:rPr lang="en-US" b="1" baseline="0" dirty="0"/>
              <a:t> </a:t>
            </a:r>
            <a:r>
              <a:rPr lang="en-US" b="1" baseline="0" dirty="0" err="1"/>
              <a:t>chưa</a:t>
            </a:r>
            <a:r>
              <a:rPr lang="en-US" b="1" baseline="0" dirty="0"/>
              <a:t> </a:t>
            </a:r>
            <a:r>
              <a:rPr lang="en-US" b="1" baseline="0" dirty="0" err="1"/>
              <a:t>đầy</a:t>
            </a:r>
            <a:r>
              <a:rPr lang="en-US" b="1" baseline="0" dirty="0"/>
              <a:t> 3 </a:t>
            </a:r>
            <a:r>
              <a:rPr lang="en-US" b="1" baseline="0" dirty="0" err="1"/>
              <a:t>tuổi</a:t>
            </a:r>
            <a:r>
              <a:rPr lang="en-US" b="1" baseline="0" dirty="0"/>
              <a:t>.</a:t>
            </a:r>
          </a:p>
          <a:p>
            <a:pPr marL="228600" indent="-228600">
              <a:buAutoNum type="arabicPeriod"/>
            </a:pPr>
            <a:r>
              <a:rPr lang="en-US" b="1" baseline="0" dirty="0" err="1"/>
              <a:t>Đây</a:t>
            </a:r>
            <a:r>
              <a:rPr lang="en-US" b="1" baseline="0" dirty="0"/>
              <a:t> </a:t>
            </a:r>
            <a:r>
              <a:rPr lang="en-US" b="1" baseline="0" dirty="0" err="1"/>
              <a:t>là</a:t>
            </a:r>
            <a:r>
              <a:rPr lang="en-US" b="1" baseline="0" dirty="0"/>
              <a:t> </a:t>
            </a:r>
            <a:r>
              <a:rPr lang="en-US" b="1" baseline="0" dirty="0" err="1"/>
              <a:t>hình</a:t>
            </a:r>
            <a:r>
              <a:rPr lang="en-US" b="1" baseline="0" dirty="0"/>
              <a:t> </a:t>
            </a:r>
            <a:r>
              <a:rPr lang="en-US" b="1" baseline="0" dirty="0" err="1"/>
              <a:t>ảnh</a:t>
            </a:r>
            <a:r>
              <a:rPr lang="en-US" b="1" baseline="0" dirty="0"/>
              <a:t> </a:t>
            </a:r>
            <a:r>
              <a:rPr lang="en-US" b="1" baseline="0" dirty="0" err="1"/>
              <a:t>mẹ</a:t>
            </a:r>
            <a:r>
              <a:rPr lang="en-US" b="1" baseline="0" dirty="0"/>
              <a:t> </a:t>
            </a:r>
            <a:r>
              <a:rPr lang="en-US" b="1" baseline="0" dirty="0" err="1"/>
              <a:t>Phú</a:t>
            </a:r>
            <a:r>
              <a:rPr lang="en-US" b="1" baseline="0" dirty="0"/>
              <a:t> </a:t>
            </a:r>
            <a:r>
              <a:rPr lang="en-US" b="1" baseline="0" dirty="0" err="1"/>
              <a:t>cùng</a:t>
            </a:r>
            <a:r>
              <a:rPr lang="en-US" b="1" baseline="0" dirty="0"/>
              <a:t> </a:t>
            </a:r>
            <a:r>
              <a:rPr lang="en-US" b="1" baseline="0" dirty="0" err="1"/>
              <a:t>với</a:t>
            </a:r>
            <a:r>
              <a:rPr lang="en-US" b="1" baseline="0" dirty="0"/>
              <a:t> </a:t>
            </a:r>
            <a:r>
              <a:rPr lang="en-US" b="1" baseline="0" dirty="0" err="1"/>
              <a:t>các</a:t>
            </a:r>
            <a:r>
              <a:rPr lang="en-US" b="1" baseline="0" dirty="0"/>
              <a:t> con </a:t>
            </a:r>
            <a:r>
              <a:rPr lang="en-US" b="1" baseline="0" dirty="0" err="1"/>
              <a:t>của</a:t>
            </a:r>
            <a:r>
              <a:rPr lang="en-US" b="1" baseline="0" dirty="0"/>
              <a:t> </a:t>
            </a:r>
            <a:r>
              <a:rPr lang="en-US" b="1" baseline="0" dirty="0" err="1"/>
              <a:t>mình</a:t>
            </a:r>
            <a:r>
              <a:rPr lang="en-US" b="1" baseline="0" dirty="0"/>
              <a:t>.</a:t>
            </a:r>
            <a:endParaRPr lang="en-US" b="1" dirty="0"/>
          </a:p>
        </p:txBody>
      </p:sp>
      <p:sp>
        <p:nvSpPr>
          <p:cNvPr id="4" name="Slide Number Placeholder 3"/>
          <p:cNvSpPr>
            <a:spLocks noGrp="1"/>
          </p:cNvSpPr>
          <p:nvPr>
            <p:ph type="sldNum" sz="quarter" idx="10"/>
          </p:nvPr>
        </p:nvSpPr>
        <p:spPr/>
        <p:txBody>
          <a:bodyPr/>
          <a:lstStyle/>
          <a:p>
            <a:fld id="{84A3A012-ECDB-4C9A-95A4-AF23EFC82C88}" type="slidenum">
              <a:rPr lang="en-US" smtClean="0"/>
              <a:t>4</a:t>
            </a:fld>
            <a:endParaRPr lang="en-US"/>
          </a:p>
        </p:txBody>
      </p:sp>
    </p:spTree>
    <p:extLst>
      <p:ext uri="{BB962C8B-B14F-4D97-AF65-F5344CB8AC3E}">
        <p14:creationId xmlns:p14="http://schemas.microsoft.com/office/powerpoint/2010/main" val="2239569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indent="-228600">
              <a:buAutoNum type="arabicPeriod"/>
            </a:pPr>
            <a:r>
              <a:rPr lang="en-US" b="1"/>
              <a:t>Đây</a:t>
            </a:r>
            <a:r>
              <a:rPr lang="en-US" b="1" baseline="0"/>
              <a:t> là bài học hôn nay – Mời đọc lại tựa bài. Mời các em mở SGK trang 165.</a:t>
            </a:r>
          </a:p>
          <a:p>
            <a:pPr marL="228600" indent="-228600">
              <a:buAutoNum type="arabicPeriod"/>
            </a:pPr>
            <a:r>
              <a:rPr lang="en-US" b="1" baseline="0"/>
              <a:t>GV đọc mẫu.</a:t>
            </a:r>
          </a:p>
          <a:p>
            <a:pPr marL="228600" indent="-228600">
              <a:buAutoNum type="arabicPeriod"/>
            </a:pPr>
            <a:r>
              <a:rPr lang="en-US" b="1" baseline="0"/>
              <a:t>Gọi 1 học sinh đọc lại</a:t>
            </a:r>
            <a:endParaRPr lang="en-US" b="1"/>
          </a:p>
        </p:txBody>
      </p:sp>
      <p:sp>
        <p:nvSpPr>
          <p:cNvPr id="4" name="Slide Number Placeholder 3"/>
          <p:cNvSpPr>
            <a:spLocks noGrp="1"/>
          </p:cNvSpPr>
          <p:nvPr>
            <p:ph type="sldNum" sz="quarter" idx="10"/>
          </p:nvPr>
        </p:nvSpPr>
        <p:spPr/>
        <p:txBody>
          <a:bodyPr/>
          <a:lstStyle/>
          <a:p>
            <a:fld id="{84A3A012-ECDB-4C9A-95A4-AF23EFC82C88}" type="slidenum">
              <a:rPr lang="en-US" smtClean="0"/>
              <a:t>5</a:t>
            </a:fld>
            <a:endParaRPr lang="en-US"/>
          </a:p>
        </p:txBody>
      </p:sp>
    </p:spTree>
    <p:extLst>
      <p:ext uri="{BB962C8B-B14F-4D97-AF65-F5344CB8AC3E}">
        <p14:creationId xmlns:p14="http://schemas.microsoft.com/office/powerpoint/2010/main" val="1532920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r>
              <a:rPr lang="en-US" b="1"/>
              <a:t>Qua tìm</a:t>
            </a:r>
            <a:r>
              <a:rPr lang="en-US" b="1" baseline="0"/>
              <a:t> hiểu và nghe đọc các em hãy nêu nội dung chính  của bài. – Đúng rồi thầy có lời khen.</a:t>
            </a:r>
          </a:p>
          <a:p>
            <a:pPr marL="171450" indent="-171450">
              <a:buFontTx/>
              <a:buChar char="-"/>
            </a:pPr>
            <a:r>
              <a:rPr lang="en-US" b="1" baseline="0"/>
              <a:t>Ở HĐ 2 các em hãy tìm trên SGK những tiếng nào dể viết sai, hãy nêu để cùng các bạn chú ý khi viết được đúng.</a:t>
            </a:r>
          </a:p>
          <a:p>
            <a:pPr marL="171450" indent="-171450">
              <a:buFontTx/>
              <a:buChar char="-"/>
            </a:pPr>
            <a:r>
              <a:rPr lang="en-US" b="1" baseline="0"/>
              <a:t>Khi viết danh từ riêng chỉ tên người, tên địa lý thì ta viết hoa tất cả các chữ cái đầu tiếng.</a:t>
            </a:r>
            <a:endParaRPr lang="en-US" b="1"/>
          </a:p>
        </p:txBody>
      </p:sp>
      <p:sp>
        <p:nvSpPr>
          <p:cNvPr id="4" name="Slide Number Placeholder 3"/>
          <p:cNvSpPr>
            <a:spLocks noGrp="1"/>
          </p:cNvSpPr>
          <p:nvPr>
            <p:ph type="sldNum" sz="quarter" idx="10"/>
          </p:nvPr>
        </p:nvSpPr>
        <p:spPr/>
        <p:txBody>
          <a:bodyPr/>
          <a:lstStyle/>
          <a:p>
            <a:fld id="{84A3A012-ECDB-4C9A-95A4-AF23EFC82C88}" type="slidenum">
              <a:rPr lang="en-US" smtClean="0"/>
              <a:t>6</a:t>
            </a:fld>
            <a:endParaRPr lang="en-US"/>
          </a:p>
        </p:txBody>
      </p:sp>
    </p:spTree>
    <p:extLst>
      <p:ext uri="{BB962C8B-B14F-4D97-AF65-F5344CB8AC3E}">
        <p14:creationId xmlns:p14="http://schemas.microsoft.com/office/powerpoint/2010/main" val="1184425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indent="-228600">
              <a:buAutoNum type="arabicPeriod"/>
            </a:pPr>
            <a:r>
              <a:rPr lang="en-US" b="1"/>
              <a:t>Đây</a:t>
            </a:r>
            <a:r>
              <a:rPr lang="en-US" b="1" baseline="0"/>
              <a:t> là bài học hôn nay – Mời đọc lại tựa bài. Mời các em mở SGK trang 165.</a:t>
            </a:r>
          </a:p>
          <a:p>
            <a:pPr marL="228600" indent="-228600">
              <a:buAutoNum type="arabicPeriod"/>
            </a:pPr>
            <a:r>
              <a:rPr lang="en-US" b="1" baseline="0"/>
              <a:t>GV đọc mẫu.</a:t>
            </a:r>
          </a:p>
          <a:p>
            <a:pPr marL="228600" indent="-228600">
              <a:buAutoNum type="arabicPeriod"/>
            </a:pPr>
            <a:r>
              <a:rPr lang="en-US" b="1" baseline="0"/>
              <a:t>Gọi 1 học sinh đọc lại</a:t>
            </a:r>
            <a:endParaRPr lang="en-US" b="1"/>
          </a:p>
        </p:txBody>
      </p:sp>
      <p:sp>
        <p:nvSpPr>
          <p:cNvPr id="4" name="Slide Number Placeholder 3"/>
          <p:cNvSpPr>
            <a:spLocks noGrp="1"/>
          </p:cNvSpPr>
          <p:nvPr>
            <p:ph type="sldNum" sz="quarter" idx="10"/>
          </p:nvPr>
        </p:nvSpPr>
        <p:spPr/>
        <p:txBody>
          <a:bodyPr/>
          <a:lstStyle/>
          <a:p>
            <a:fld id="{84A3A012-ECDB-4C9A-95A4-AF23EFC82C88}" type="slidenum">
              <a:rPr lang="en-US" smtClean="0"/>
              <a:t>7</a:t>
            </a:fld>
            <a:endParaRPr lang="en-US"/>
          </a:p>
        </p:txBody>
      </p:sp>
    </p:spTree>
    <p:extLst>
      <p:ext uri="{BB962C8B-B14F-4D97-AF65-F5344CB8AC3E}">
        <p14:creationId xmlns:p14="http://schemas.microsoft.com/office/powerpoint/2010/main" val="365053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r>
              <a:rPr lang="en-US" b="1" baseline="0"/>
              <a:t>Gv hướng dẫn học sinh bắt lỗi chính tả.</a:t>
            </a:r>
          </a:p>
          <a:p>
            <a:pPr marL="171450" indent="-171450">
              <a:buFontTx/>
              <a:buChar char="-"/>
            </a:pPr>
            <a:r>
              <a:rPr lang="en-US" b="1" baseline="0"/>
              <a:t>Mang thước và viết chì, nếu dò theo sai ở từ nào dung viết chì gạch chân từ đó xem là một lỗi. Để đảm bảo bài viết sạch đẹp, không được sửa chồng lên chữ viết sai, mà sửa ra ngay phần chổ sửa.</a:t>
            </a:r>
          </a:p>
          <a:p>
            <a:pPr marL="171450" indent="-171450">
              <a:buFontTx/>
              <a:buChar char="-"/>
            </a:pPr>
            <a:r>
              <a:rPr lang="en-US" b="1" baseline="0"/>
              <a:t>Hướng dẫn học sinh chửa lỗi.</a:t>
            </a:r>
            <a:endParaRPr lang="en-US" b="1"/>
          </a:p>
        </p:txBody>
      </p:sp>
      <p:sp>
        <p:nvSpPr>
          <p:cNvPr id="4" name="Slide Number Placeholder 3"/>
          <p:cNvSpPr>
            <a:spLocks noGrp="1"/>
          </p:cNvSpPr>
          <p:nvPr>
            <p:ph type="sldNum" sz="quarter" idx="10"/>
          </p:nvPr>
        </p:nvSpPr>
        <p:spPr/>
        <p:txBody>
          <a:bodyPr/>
          <a:lstStyle/>
          <a:p>
            <a:fld id="{84A3A012-ECDB-4C9A-95A4-AF23EFC82C88}" type="slidenum">
              <a:rPr lang="en-US" smtClean="0"/>
              <a:t>9</a:t>
            </a:fld>
            <a:endParaRPr lang="en-US"/>
          </a:p>
        </p:txBody>
      </p:sp>
    </p:spTree>
    <p:extLst>
      <p:ext uri="{BB962C8B-B14F-4D97-AF65-F5344CB8AC3E}">
        <p14:creationId xmlns:p14="http://schemas.microsoft.com/office/powerpoint/2010/main" val="3676133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 Cho học</a:t>
            </a:r>
            <a:r>
              <a:rPr lang="en-US" b="1" baseline="0"/>
              <a:t> sinh đọc lại yêu cầu bài tập 2a.</a:t>
            </a:r>
          </a:p>
          <a:p>
            <a:pPr marL="171450" indent="-171450">
              <a:buFontTx/>
              <a:buChar char="-"/>
            </a:pPr>
            <a:r>
              <a:rPr lang="en-US" b="1" baseline="0"/>
              <a:t>GV giải thích yêu cầu bài tập. Tuyến gồm có âm đầu là âm T, với vần uyên. Ở vần uyên có âm đệm là âm u, âm chính là âm đôi yê và âm cuối là âm n. đó là cách ta điền vào mô hình cấu tạo vần của tiếng. Ở BT này các em thảo luận nhóm đôi rồi làm vào phiếu BT – các em nắm được yêu cầu chưa…..</a:t>
            </a:r>
          </a:p>
          <a:p>
            <a:pPr marL="171450" indent="-171450">
              <a:buFontTx/>
              <a:buChar char="-"/>
            </a:pPr>
            <a:r>
              <a:rPr lang="en-US" b="1" baseline="0"/>
              <a:t>Thảo luận nhóm đôi để làm bài tập bắt đầu.</a:t>
            </a:r>
            <a:endParaRPr lang="en-US" b="1"/>
          </a:p>
        </p:txBody>
      </p:sp>
      <p:sp>
        <p:nvSpPr>
          <p:cNvPr id="4" name="Slide Number Placeholder 3"/>
          <p:cNvSpPr>
            <a:spLocks noGrp="1"/>
          </p:cNvSpPr>
          <p:nvPr>
            <p:ph type="sldNum" sz="quarter" idx="10"/>
          </p:nvPr>
        </p:nvSpPr>
        <p:spPr/>
        <p:txBody>
          <a:bodyPr/>
          <a:lstStyle/>
          <a:p>
            <a:fld id="{84A3A012-ECDB-4C9A-95A4-AF23EFC82C88}" type="slidenum">
              <a:rPr lang="en-US" smtClean="0"/>
              <a:t>10</a:t>
            </a:fld>
            <a:endParaRPr lang="en-US"/>
          </a:p>
        </p:txBody>
      </p:sp>
    </p:spTree>
    <p:extLst>
      <p:ext uri="{BB962C8B-B14F-4D97-AF65-F5344CB8AC3E}">
        <p14:creationId xmlns:p14="http://schemas.microsoft.com/office/powerpoint/2010/main" val="63329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 hết</a:t>
            </a:r>
            <a:r>
              <a:rPr lang="en-US" baseline="0"/>
              <a:t> thời gian làm bài các em nhìn vào màn hình để đối chiếu với kết quả đúng</a:t>
            </a:r>
            <a:endParaRPr lang="en-US"/>
          </a:p>
        </p:txBody>
      </p:sp>
      <p:sp>
        <p:nvSpPr>
          <p:cNvPr id="4" name="Slide Number Placeholder 3"/>
          <p:cNvSpPr>
            <a:spLocks noGrp="1"/>
          </p:cNvSpPr>
          <p:nvPr>
            <p:ph type="sldNum" sz="quarter" idx="10"/>
          </p:nvPr>
        </p:nvSpPr>
        <p:spPr/>
        <p:txBody>
          <a:bodyPr/>
          <a:lstStyle/>
          <a:p>
            <a:fld id="{84A3A012-ECDB-4C9A-95A4-AF23EFC82C88}" type="slidenum">
              <a:rPr lang="en-US" smtClean="0"/>
              <a:t>11</a:t>
            </a:fld>
            <a:endParaRPr lang="en-US"/>
          </a:p>
        </p:txBody>
      </p:sp>
    </p:spTree>
    <p:extLst>
      <p:ext uri="{BB962C8B-B14F-4D97-AF65-F5344CB8AC3E}">
        <p14:creationId xmlns:p14="http://schemas.microsoft.com/office/powerpoint/2010/main" val="1610436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ECDFF8-7F12-4BE2-A6C4-166C9C0CF292}" type="datetimeFigureOut">
              <a:rPr lang="en-US" smtClean="0"/>
              <a:t>19/12/2022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96E6F-A0A6-49F6-B72C-056347BD57E3}" type="slidenum">
              <a:rPr lang="en-US" smtClean="0"/>
              <a:t>‹#›</a:t>
            </a:fld>
            <a:endParaRPr lang="en-US"/>
          </a:p>
        </p:txBody>
      </p:sp>
    </p:spTree>
    <p:extLst>
      <p:ext uri="{BB962C8B-B14F-4D97-AF65-F5344CB8AC3E}">
        <p14:creationId xmlns:p14="http://schemas.microsoft.com/office/powerpoint/2010/main" val="200964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ECDFF8-7F12-4BE2-A6C4-166C9C0CF292}" type="datetimeFigureOut">
              <a:rPr lang="en-US" smtClean="0"/>
              <a:t>19/12/2022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96E6F-A0A6-49F6-B72C-056347BD57E3}" type="slidenum">
              <a:rPr lang="en-US" smtClean="0"/>
              <a:t>‹#›</a:t>
            </a:fld>
            <a:endParaRPr lang="en-US"/>
          </a:p>
        </p:txBody>
      </p:sp>
    </p:spTree>
    <p:extLst>
      <p:ext uri="{BB962C8B-B14F-4D97-AF65-F5344CB8AC3E}">
        <p14:creationId xmlns:p14="http://schemas.microsoft.com/office/powerpoint/2010/main" val="3776785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ECDFF8-7F12-4BE2-A6C4-166C9C0CF292}" type="datetimeFigureOut">
              <a:rPr lang="en-US" smtClean="0"/>
              <a:t>19/12/2022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96E6F-A0A6-49F6-B72C-056347BD57E3}" type="slidenum">
              <a:rPr lang="en-US" smtClean="0"/>
              <a:t>‹#›</a:t>
            </a:fld>
            <a:endParaRPr lang="en-US"/>
          </a:p>
        </p:txBody>
      </p:sp>
    </p:spTree>
    <p:extLst>
      <p:ext uri="{BB962C8B-B14F-4D97-AF65-F5344CB8AC3E}">
        <p14:creationId xmlns:p14="http://schemas.microsoft.com/office/powerpoint/2010/main" val="3613394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96F12F3-3157-D1F4-32C8-3A60958EA2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1D391DA-6CFA-C0E1-A81A-F14D0AE472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264B6FD-DDB0-D23E-7AAF-E5DB65717352}"/>
              </a:ext>
            </a:extLst>
          </p:cNvPr>
          <p:cNvSpPr>
            <a:spLocks noGrp="1" noChangeArrowheads="1"/>
          </p:cNvSpPr>
          <p:nvPr>
            <p:ph type="sldNum" sz="quarter" idx="12"/>
          </p:nvPr>
        </p:nvSpPr>
        <p:spPr>
          <a:ln/>
        </p:spPr>
        <p:txBody>
          <a:bodyPr/>
          <a:lstStyle>
            <a:lvl1pPr>
              <a:defRPr/>
            </a:lvl1pPr>
          </a:lstStyle>
          <a:p>
            <a:pPr>
              <a:defRPr/>
            </a:pPr>
            <a:fld id="{48DAE490-02B3-4A26-AC2D-C5B48595CBB0}" type="slidenum">
              <a:rPr lang="en-US" altLang="en-US"/>
              <a:pPr>
                <a:defRPr/>
              </a:pPr>
              <a:t>‹#›</a:t>
            </a:fld>
            <a:endParaRPr lang="en-US" altLang="en-US"/>
          </a:p>
        </p:txBody>
      </p:sp>
    </p:spTree>
    <p:extLst>
      <p:ext uri="{BB962C8B-B14F-4D97-AF65-F5344CB8AC3E}">
        <p14:creationId xmlns:p14="http://schemas.microsoft.com/office/powerpoint/2010/main" val="1184220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147DE00-44FC-173B-8B95-68FAC9F7AD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F5E710A-B158-AF9C-8C33-AED73AC9CA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D946077-3393-A07C-890B-CCFFA19CFC99}"/>
              </a:ext>
            </a:extLst>
          </p:cNvPr>
          <p:cNvSpPr>
            <a:spLocks noGrp="1" noChangeArrowheads="1"/>
          </p:cNvSpPr>
          <p:nvPr>
            <p:ph type="sldNum" sz="quarter" idx="12"/>
          </p:nvPr>
        </p:nvSpPr>
        <p:spPr>
          <a:ln/>
        </p:spPr>
        <p:txBody>
          <a:bodyPr/>
          <a:lstStyle>
            <a:lvl1pPr>
              <a:defRPr/>
            </a:lvl1pPr>
          </a:lstStyle>
          <a:p>
            <a:pPr>
              <a:defRPr/>
            </a:pPr>
            <a:fld id="{AA912B0A-F7BF-41CE-B539-348CAAE8C26D}" type="slidenum">
              <a:rPr lang="en-US" altLang="en-US"/>
              <a:pPr>
                <a:defRPr/>
              </a:pPr>
              <a:t>‹#›</a:t>
            </a:fld>
            <a:endParaRPr lang="en-US" altLang="en-US"/>
          </a:p>
        </p:txBody>
      </p:sp>
    </p:spTree>
    <p:extLst>
      <p:ext uri="{BB962C8B-B14F-4D97-AF65-F5344CB8AC3E}">
        <p14:creationId xmlns:p14="http://schemas.microsoft.com/office/powerpoint/2010/main" val="3748990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C1BFA9C-4F89-9485-D2DB-A8508EB1F4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A31FBFF-7F2F-B5FE-37AD-0E52D4E6A6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5A0A49A-DB70-DB88-3D49-A51AE440737A}"/>
              </a:ext>
            </a:extLst>
          </p:cNvPr>
          <p:cNvSpPr>
            <a:spLocks noGrp="1" noChangeArrowheads="1"/>
          </p:cNvSpPr>
          <p:nvPr>
            <p:ph type="sldNum" sz="quarter" idx="12"/>
          </p:nvPr>
        </p:nvSpPr>
        <p:spPr>
          <a:ln/>
        </p:spPr>
        <p:txBody>
          <a:bodyPr/>
          <a:lstStyle>
            <a:lvl1pPr>
              <a:defRPr/>
            </a:lvl1pPr>
          </a:lstStyle>
          <a:p>
            <a:pPr>
              <a:defRPr/>
            </a:pPr>
            <a:fld id="{5BC127E6-D102-4145-8A4E-0CC60A053CEA}" type="slidenum">
              <a:rPr lang="en-US" altLang="en-US"/>
              <a:pPr>
                <a:defRPr/>
              </a:pPr>
              <a:t>‹#›</a:t>
            </a:fld>
            <a:endParaRPr lang="en-US" altLang="en-US"/>
          </a:p>
        </p:txBody>
      </p:sp>
    </p:spTree>
    <p:extLst>
      <p:ext uri="{BB962C8B-B14F-4D97-AF65-F5344CB8AC3E}">
        <p14:creationId xmlns:p14="http://schemas.microsoft.com/office/powerpoint/2010/main" val="1378688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8316ACC-E2BA-3551-ED3F-591B5DFB572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6A032D2-73A4-7881-A2AA-96F26F7210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1512FAD-52D8-A44C-8BBA-1E32E600EA2D}"/>
              </a:ext>
            </a:extLst>
          </p:cNvPr>
          <p:cNvSpPr>
            <a:spLocks noGrp="1" noChangeArrowheads="1"/>
          </p:cNvSpPr>
          <p:nvPr>
            <p:ph type="sldNum" sz="quarter" idx="12"/>
          </p:nvPr>
        </p:nvSpPr>
        <p:spPr>
          <a:ln/>
        </p:spPr>
        <p:txBody>
          <a:bodyPr/>
          <a:lstStyle>
            <a:lvl1pPr>
              <a:defRPr/>
            </a:lvl1pPr>
          </a:lstStyle>
          <a:p>
            <a:pPr>
              <a:defRPr/>
            </a:pPr>
            <a:fld id="{AAB1D144-0535-44E7-AE2B-BBD93E413277}" type="slidenum">
              <a:rPr lang="en-US" altLang="en-US"/>
              <a:pPr>
                <a:defRPr/>
              </a:pPr>
              <a:t>‹#›</a:t>
            </a:fld>
            <a:endParaRPr lang="en-US" altLang="en-US"/>
          </a:p>
        </p:txBody>
      </p:sp>
    </p:spTree>
    <p:extLst>
      <p:ext uri="{BB962C8B-B14F-4D97-AF65-F5344CB8AC3E}">
        <p14:creationId xmlns:p14="http://schemas.microsoft.com/office/powerpoint/2010/main" val="4137146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9BDEB12-1E1E-6C66-5BFB-B5341B81E90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09EC70B-3BF7-A47E-CDD3-27C429A596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B8FAB97-F833-6EB2-C473-1AFA009C41C4}"/>
              </a:ext>
            </a:extLst>
          </p:cNvPr>
          <p:cNvSpPr>
            <a:spLocks noGrp="1" noChangeArrowheads="1"/>
          </p:cNvSpPr>
          <p:nvPr>
            <p:ph type="sldNum" sz="quarter" idx="12"/>
          </p:nvPr>
        </p:nvSpPr>
        <p:spPr>
          <a:ln/>
        </p:spPr>
        <p:txBody>
          <a:bodyPr/>
          <a:lstStyle>
            <a:lvl1pPr>
              <a:defRPr/>
            </a:lvl1pPr>
          </a:lstStyle>
          <a:p>
            <a:pPr>
              <a:defRPr/>
            </a:pPr>
            <a:fld id="{D31B1ECE-A6B5-41F7-9FB7-C01BAB830E67}" type="slidenum">
              <a:rPr lang="en-US" altLang="en-US"/>
              <a:pPr>
                <a:defRPr/>
              </a:pPr>
              <a:t>‹#›</a:t>
            </a:fld>
            <a:endParaRPr lang="en-US" altLang="en-US"/>
          </a:p>
        </p:txBody>
      </p:sp>
    </p:spTree>
    <p:extLst>
      <p:ext uri="{BB962C8B-B14F-4D97-AF65-F5344CB8AC3E}">
        <p14:creationId xmlns:p14="http://schemas.microsoft.com/office/powerpoint/2010/main" val="3457417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134A06B-4E3A-BEB6-1ABD-0BA5E04FA8A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C419662-5EFE-C1A5-06BA-C7788451E4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E051318-A758-747D-B441-18553DD72C44}"/>
              </a:ext>
            </a:extLst>
          </p:cNvPr>
          <p:cNvSpPr>
            <a:spLocks noGrp="1" noChangeArrowheads="1"/>
          </p:cNvSpPr>
          <p:nvPr>
            <p:ph type="sldNum" sz="quarter" idx="12"/>
          </p:nvPr>
        </p:nvSpPr>
        <p:spPr>
          <a:ln/>
        </p:spPr>
        <p:txBody>
          <a:bodyPr/>
          <a:lstStyle>
            <a:lvl1pPr>
              <a:defRPr/>
            </a:lvl1pPr>
          </a:lstStyle>
          <a:p>
            <a:pPr>
              <a:defRPr/>
            </a:pPr>
            <a:fld id="{9522D3C8-0868-464B-A687-0129E6D1F116}" type="slidenum">
              <a:rPr lang="en-US" altLang="en-US"/>
              <a:pPr>
                <a:defRPr/>
              </a:pPr>
              <a:t>‹#›</a:t>
            </a:fld>
            <a:endParaRPr lang="en-US" altLang="en-US"/>
          </a:p>
        </p:txBody>
      </p:sp>
    </p:spTree>
    <p:extLst>
      <p:ext uri="{BB962C8B-B14F-4D97-AF65-F5344CB8AC3E}">
        <p14:creationId xmlns:p14="http://schemas.microsoft.com/office/powerpoint/2010/main" val="1442575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B265FE5-0940-E342-B5AD-F9F2914C267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269BBDA-C785-7668-B506-29FBC4AC5A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8E5B806-4A61-5909-10A2-4E1C3AA9ADD0}"/>
              </a:ext>
            </a:extLst>
          </p:cNvPr>
          <p:cNvSpPr>
            <a:spLocks noGrp="1" noChangeArrowheads="1"/>
          </p:cNvSpPr>
          <p:nvPr>
            <p:ph type="sldNum" sz="quarter" idx="12"/>
          </p:nvPr>
        </p:nvSpPr>
        <p:spPr>
          <a:ln/>
        </p:spPr>
        <p:txBody>
          <a:bodyPr/>
          <a:lstStyle>
            <a:lvl1pPr>
              <a:defRPr/>
            </a:lvl1pPr>
          </a:lstStyle>
          <a:p>
            <a:pPr>
              <a:defRPr/>
            </a:pPr>
            <a:fld id="{13C9FD95-EAB5-4043-BA3B-22BB31495F2E}" type="slidenum">
              <a:rPr lang="en-US" altLang="en-US"/>
              <a:pPr>
                <a:defRPr/>
              </a:pPr>
              <a:t>‹#›</a:t>
            </a:fld>
            <a:endParaRPr lang="en-US" altLang="en-US"/>
          </a:p>
        </p:txBody>
      </p:sp>
    </p:spTree>
    <p:extLst>
      <p:ext uri="{BB962C8B-B14F-4D97-AF65-F5344CB8AC3E}">
        <p14:creationId xmlns:p14="http://schemas.microsoft.com/office/powerpoint/2010/main" val="2570005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588E37E-81FD-131C-2515-0C9E6DB32BE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8ECA89F-5DEE-A08C-E6DF-48EA1C5EC0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E5331C3-DEBC-C0F2-BC87-A715626B6A1C}"/>
              </a:ext>
            </a:extLst>
          </p:cNvPr>
          <p:cNvSpPr>
            <a:spLocks noGrp="1" noChangeArrowheads="1"/>
          </p:cNvSpPr>
          <p:nvPr>
            <p:ph type="sldNum" sz="quarter" idx="12"/>
          </p:nvPr>
        </p:nvSpPr>
        <p:spPr>
          <a:ln/>
        </p:spPr>
        <p:txBody>
          <a:bodyPr/>
          <a:lstStyle>
            <a:lvl1pPr>
              <a:defRPr/>
            </a:lvl1pPr>
          </a:lstStyle>
          <a:p>
            <a:pPr>
              <a:defRPr/>
            </a:pPr>
            <a:fld id="{6AA7AC7B-7FA3-44D9-92D5-FB4B96C12B38}" type="slidenum">
              <a:rPr lang="en-US" altLang="en-US"/>
              <a:pPr>
                <a:defRPr/>
              </a:pPr>
              <a:t>‹#›</a:t>
            </a:fld>
            <a:endParaRPr lang="en-US" altLang="en-US"/>
          </a:p>
        </p:txBody>
      </p:sp>
    </p:spTree>
    <p:extLst>
      <p:ext uri="{BB962C8B-B14F-4D97-AF65-F5344CB8AC3E}">
        <p14:creationId xmlns:p14="http://schemas.microsoft.com/office/powerpoint/2010/main" val="1993091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ECDFF8-7F12-4BE2-A6C4-166C9C0CF292}" type="datetimeFigureOut">
              <a:rPr lang="en-US" smtClean="0"/>
              <a:t>19/12/2022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96E6F-A0A6-49F6-B72C-056347BD57E3}" type="slidenum">
              <a:rPr lang="en-US" smtClean="0"/>
              <a:t>‹#›</a:t>
            </a:fld>
            <a:endParaRPr lang="en-US"/>
          </a:p>
        </p:txBody>
      </p:sp>
    </p:spTree>
    <p:extLst>
      <p:ext uri="{BB962C8B-B14F-4D97-AF65-F5344CB8AC3E}">
        <p14:creationId xmlns:p14="http://schemas.microsoft.com/office/powerpoint/2010/main" val="38110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5F78C06-0BF6-BCE6-D884-0C2C0ABF992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A130823-679E-FD20-ADAA-60B1A9E504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E2ACB33-63E7-229D-F37C-C7F86262377E}"/>
              </a:ext>
            </a:extLst>
          </p:cNvPr>
          <p:cNvSpPr>
            <a:spLocks noGrp="1" noChangeArrowheads="1"/>
          </p:cNvSpPr>
          <p:nvPr>
            <p:ph type="sldNum" sz="quarter" idx="12"/>
          </p:nvPr>
        </p:nvSpPr>
        <p:spPr>
          <a:ln/>
        </p:spPr>
        <p:txBody>
          <a:bodyPr/>
          <a:lstStyle>
            <a:lvl1pPr>
              <a:defRPr/>
            </a:lvl1pPr>
          </a:lstStyle>
          <a:p>
            <a:pPr>
              <a:defRPr/>
            </a:pPr>
            <a:fld id="{BE371F28-56B4-47DB-8C5F-A6AC64EDA3E0}" type="slidenum">
              <a:rPr lang="en-US" altLang="en-US"/>
              <a:pPr>
                <a:defRPr/>
              </a:pPr>
              <a:t>‹#›</a:t>
            </a:fld>
            <a:endParaRPr lang="en-US" altLang="en-US"/>
          </a:p>
        </p:txBody>
      </p:sp>
    </p:spTree>
    <p:extLst>
      <p:ext uri="{BB962C8B-B14F-4D97-AF65-F5344CB8AC3E}">
        <p14:creationId xmlns:p14="http://schemas.microsoft.com/office/powerpoint/2010/main" val="1088144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FA584EC-A1DF-1F28-8CF5-7B72384777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F317749-A32A-5278-7040-27361C6A6E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8F9C353-669C-44B8-EC07-12804FD0C807}"/>
              </a:ext>
            </a:extLst>
          </p:cNvPr>
          <p:cNvSpPr>
            <a:spLocks noGrp="1" noChangeArrowheads="1"/>
          </p:cNvSpPr>
          <p:nvPr>
            <p:ph type="sldNum" sz="quarter" idx="12"/>
          </p:nvPr>
        </p:nvSpPr>
        <p:spPr>
          <a:ln/>
        </p:spPr>
        <p:txBody>
          <a:bodyPr/>
          <a:lstStyle>
            <a:lvl1pPr>
              <a:defRPr/>
            </a:lvl1pPr>
          </a:lstStyle>
          <a:p>
            <a:pPr>
              <a:defRPr/>
            </a:pPr>
            <a:fld id="{1FC13A43-7511-4BE4-BCE0-6EC5FA8E3DAD}" type="slidenum">
              <a:rPr lang="en-US" altLang="en-US"/>
              <a:pPr>
                <a:defRPr/>
              </a:pPr>
              <a:t>‹#›</a:t>
            </a:fld>
            <a:endParaRPr lang="en-US" altLang="en-US"/>
          </a:p>
        </p:txBody>
      </p:sp>
    </p:spTree>
    <p:extLst>
      <p:ext uri="{BB962C8B-B14F-4D97-AF65-F5344CB8AC3E}">
        <p14:creationId xmlns:p14="http://schemas.microsoft.com/office/powerpoint/2010/main" val="3878974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A513D3D-AA2D-2784-3C45-E7B7E3B50EA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644A80B-A2B5-1B33-097A-041B541456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5C73356-3800-6F79-8637-1E09A35E66CD}"/>
              </a:ext>
            </a:extLst>
          </p:cNvPr>
          <p:cNvSpPr>
            <a:spLocks noGrp="1" noChangeArrowheads="1"/>
          </p:cNvSpPr>
          <p:nvPr>
            <p:ph type="sldNum" sz="quarter" idx="12"/>
          </p:nvPr>
        </p:nvSpPr>
        <p:spPr>
          <a:ln/>
        </p:spPr>
        <p:txBody>
          <a:bodyPr/>
          <a:lstStyle>
            <a:lvl1pPr>
              <a:defRPr/>
            </a:lvl1pPr>
          </a:lstStyle>
          <a:p>
            <a:pPr>
              <a:defRPr/>
            </a:pPr>
            <a:fld id="{11D2F854-8FBB-4BF6-82A1-7D0FF41113FD}" type="slidenum">
              <a:rPr lang="en-US" altLang="en-US"/>
              <a:pPr>
                <a:defRPr/>
              </a:pPr>
              <a:t>‹#›</a:t>
            </a:fld>
            <a:endParaRPr lang="en-US" altLang="en-US"/>
          </a:p>
        </p:txBody>
      </p:sp>
    </p:spTree>
    <p:extLst>
      <p:ext uri="{BB962C8B-B14F-4D97-AF65-F5344CB8AC3E}">
        <p14:creationId xmlns:p14="http://schemas.microsoft.com/office/powerpoint/2010/main" val="2186800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ECDFF8-7F12-4BE2-A6C4-166C9C0CF292}" type="datetimeFigureOut">
              <a:rPr lang="en-US" smtClean="0"/>
              <a:t>19/12/2022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96E6F-A0A6-49F6-B72C-056347BD57E3}" type="slidenum">
              <a:rPr lang="en-US" smtClean="0"/>
              <a:t>‹#›</a:t>
            </a:fld>
            <a:endParaRPr lang="en-US"/>
          </a:p>
        </p:txBody>
      </p:sp>
    </p:spTree>
    <p:extLst>
      <p:ext uri="{BB962C8B-B14F-4D97-AF65-F5344CB8AC3E}">
        <p14:creationId xmlns:p14="http://schemas.microsoft.com/office/powerpoint/2010/main" val="3439340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ECDFF8-7F12-4BE2-A6C4-166C9C0CF292}" type="datetimeFigureOut">
              <a:rPr lang="en-US" smtClean="0"/>
              <a:t>19/12/2022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D96E6F-A0A6-49F6-B72C-056347BD57E3}" type="slidenum">
              <a:rPr lang="en-US" smtClean="0"/>
              <a:t>‹#›</a:t>
            </a:fld>
            <a:endParaRPr lang="en-US"/>
          </a:p>
        </p:txBody>
      </p:sp>
    </p:spTree>
    <p:extLst>
      <p:ext uri="{BB962C8B-B14F-4D97-AF65-F5344CB8AC3E}">
        <p14:creationId xmlns:p14="http://schemas.microsoft.com/office/powerpoint/2010/main" val="1331484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ECDFF8-7F12-4BE2-A6C4-166C9C0CF292}" type="datetimeFigureOut">
              <a:rPr lang="en-US" smtClean="0"/>
              <a:t>19/12/2022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D96E6F-A0A6-49F6-B72C-056347BD57E3}" type="slidenum">
              <a:rPr lang="en-US" smtClean="0"/>
              <a:t>‹#›</a:t>
            </a:fld>
            <a:endParaRPr lang="en-US"/>
          </a:p>
        </p:txBody>
      </p:sp>
    </p:spTree>
    <p:extLst>
      <p:ext uri="{BB962C8B-B14F-4D97-AF65-F5344CB8AC3E}">
        <p14:creationId xmlns:p14="http://schemas.microsoft.com/office/powerpoint/2010/main" val="139692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ECDFF8-7F12-4BE2-A6C4-166C9C0CF292}" type="datetimeFigureOut">
              <a:rPr lang="en-US" smtClean="0"/>
              <a:t>19/12/2022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D96E6F-A0A6-49F6-B72C-056347BD57E3}" type="slidenum">
              <a:rPr lang="en-US" smtClean="0"/>
              <a:t>‹#›</a:t>
            </a:fld>
            <a:endParaRPr lang="en-US"/>
          </a:p>
        </p:txBody>
      </p:sp>
    </p:spTree>
    <p:extLst>
      <p:ext uri="{BB962C8B-B14F-4D97-AF65-F5344CB8AC3E}">
        <p14:creationId xmlns:p14="http://schemas.microsoft.com/office/powerpoint/2010/main" val="1516597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ECDFF8-7F12-4BE2-A6C4-166C9C0CF292}" type="datetimeFigureOut">
              <a:rPr lang="en-US" smtClean="0"/>
              <a:t>19/12/2022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D96E6F-A0A6-49F6-B72C-056347BD57E3}" type="slidenum">
              <a:rPr lang="en-US" smtClean="0"/>
              <a:t>‹#›</a:t>
            </a:fld>
            <a:endParaRPr lang="en-US"/>
          </a:p>
        </p:txBody>
      </p:sp>
    </p:spTree>
    <p:extLst>
      <p:ext uri="{BB962C8B-B14F-4D97-AF65-F5344CB8AC3E}">
        <p14:creationId xmlns:p14="http://schemas.microsoft.com/office/powerpoint/2010/main" val="2615328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ECDFF8-7F12-4BE2-A6C4-166C9C0CF292}" type="datetimeFigureOut">
              <a:rPr lang="en-US" smtClean="0"/>
              <a:t>19/12/2022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D96E6F-A0A6-49F6-B72C-056347BD57E3}" type="slidenum">
              <a:rPr lang="en-US" smtClean="0"/>
              <a:t>‹#›</a:t>
            </a:fld>
            <a:endParaRPr lang="en-US"/>
          </a:p>
        </p:txBody>
      </p:sp>
    </p:spTree>
    <p:extLst>
      <p:ext uri="{BB962C8B-B14F-4D97-AF65-F5344CB8AC3E}">
        <p14:creationId xmlns:p14="http://schemas.microsoft.com/office/powerpoint/2010/main" val="600684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ECDFF8-7F12-4BE2-A6C4-166C9C0CF292}" type="datetimeFigureOut">
              <a:rPr lang="en-US" smtClean="0"/>
              <a:t>19/12/2022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D96E6F-A0A6-49F6-B72C-056347BD57E3}" type="slidenum">
              <a:rPr lang="en-US" smtClean="0"/>
              <a:t>‹#›</a:t>
            </a:fld>
            <a:endParaRPr lang="en-US"/>
          </a:p>
        </p:txBody>
      </p:sp>
    </p:spTree>
    <p:extLst>
      <p:ext uri="{BB962C8B-B14F-4D97-AF65-F5344CB8AC3E}">
        <p14:creationId xmlns:p14="http://schemas.microsoft.com/office/powerpoint/2010/main" val="893093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CDFF8-7F12-4BE2-A6C4-166C9C0CF292}" type="datetimeFigureOut">
              <a:rPr lang="en-US" smtClean="0"/>
              <a:t>19/12/2022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D96E6F-A0A6-49F6-B72C-056347BD57E3}" type="slidenum">
              <a:rPr lang="en-US" smtClean="0"/>
              <a:t>‹#›</a:t>
            </a:fld>
            <a:endParaRPr lang="en-US"/>
          </a:p>
        </p:txBody>
      </p:sp>
    </p:spTree>
    <p:extLst>
      <p:ext uri="{BB962C8B-B14F-4D97-AF65-F5344CB8AC3E}">
        <p14:creationId xmlns:p14="http://schemas.microsoft.com/office/powerpoint/2010/main" val="20482050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7134101-392E-D369-F2DA-DB500B36CFDC}"/>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1A347A9-D163-A4F2-817A-4D398E046358}"/>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73C9783-0DDC-1570-3D35-0EF57870D513}"/>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57B6B5C2-87C7-F182-CCD6-0A047C2B4694}"/>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8F9E9179-7659-4A88-2780-DE7F3DD07A17}"/>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E5F6D9D0-C205-4F59-A689-D4CDF2FE7DA4}" type="slidenum">
              <a:rPr lang="en-US" altLang="en-US"/>
              <a:pPr>
                <a:defRPr/>
              </a:pPr>
              <a:t>‹#›</a:t>
            </a:fld>
            <a:endParaRPr lang="en-US" altLang="en-US"/>
          </a:p>
        </p:txBody>
      </p:sp>
    </p:spTree>
    <p:extLst>
      <p:ext uri="{BB962C8B-B14F-4D97-AF65-F5344CB8AC3E}">
        <p14:creationId xmlns:p14="http://schemas.microsoft.com/office/powerpoint/2010/main" val="18747564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audio" Target="../media/audio3.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3.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id="{72C21C65-4787-5B4A-4A02-790E81315457}"/>
              </a:ext>
            </a:extLst>
          </p:cNvPr>
          <p:cNvSpPr txBox="1">
            <a:spLocks noChangeArrowheads="1"/>
          </p:cNvSpPr>
          <p:nvPr/>
        </p:nvSpPr>
        <p:spPr bwMode="auto">
          <a:xfrm>
            <a:off x="2211389" y="304800"/>
            <a:ext cx="7769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r>
              <a:rPr lang="nl-NL" altLang="en-US" sz="2400" b="1">
                <a:solidFill>
                  <a:srgbClr val="002060"/>
                </a:solidFill>
                <a:latin typeface="Times New Roman" panose="02020603050405020304" pitchFamily="18" charset="0"/>
                <a:cs typeface="Times New Roman" panose="02020603050405020304" pitchFamily="18" charset="0"/>
              </a:rPr>
              <a:t>PHÒNG GIÁO DỤC VÀ ĐÀO TẠO QUẬN LONG BIÊN</a:t>
            </a:r>
          </a:p>
          <a:p>
            <a:pPr algn="ctr" fontAlgn="base">
              <a:spcBef>
                <a:spcPct val="0"/>
              </a:spcBef>
              <a:spcAft>
                <a:spcPct val="0"/>
              </a:spcAft>
              <a:defRPr/>
            </a:pPr>
            <a:r>
              <a:rPr lang="nl-NL" altLang="en-US" sz="2400" b="1">
                <a:solidFill>
                  <a:srgbClr val="002060"/>
                </a:solidFill>
                <a:latin typeface="Times New Roman" panose="02020603050405020304" pitchFamily="18" charset="0"/>
                <a:cs typeface="Times New Roman" panose="02020603050405020304" pitchFamily="18" charset="0"/>
              </a:rPr>
              <a:t>TRƯỜNG TIỂU HỌC PHÚC LỢI</a:t>
            </a:r>
          </a:p>
          <a:p>
            <a:pPr algn="ctr" fontAlgn="base">
              <a:spcBef>
                <a:spcPct val="0"/>
              </a:spcBef>
              <a:spcAft>
                <a:spcPct val="0"/>
              </a:spcAft>
              <a:defRPr/>
            </a:pPr>
            <a:endParaRPr lang="nl-NL" altLang="en-US" sz="2400" b="1">
              <a:solidFill>
                <a:srgbClr val="002060"/>
              </a:solidFill>
              <a:latin typeface="Times New Roman" panose="02020603050405020304" pitchFamily="18" charset="0"/>
              <a:cs typeface="Times New Roman" panose="02020603050405020304" pitchFamily="18" charset="0"/>
            </a:endParaRPr>
          </a:p>
        </p:txBody>
      </p:sp>
      <p:sp>
        <p:nvSpPr>
          <p:cNvPr id="4" name="TextBox 9">
            <a:extLst>
              <a:ext uri="{FF2B5EF4-FFF2-40B4-BE49-F238E27FC236}">
                <a16:creationId xmlns:a16="http://schemas.microsoft.com/office/drawing/2014/main" id="{1EFD4CAA-06DB-6AFB-371A-9F9CC1371E71}"/>
              </a:ext>
            </a:extLst>
          </p:cNvPr>
          <p:cNvSpPr txBox="1">
            <a:spLocks noChangeArrowheads="1"/>
          </p:cNvSpPr>
          <p:nvPr/>
        </p:nvSpPr>
        <p:spPr bwMode="auto">
          <a:xfrm>
            <a:off x="2971801" y="2743200"/>
            <a:ext cx="61071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r>
              <a:rPr lang="nl-NL" altLang="en-US" sz="4400" b="1" i="1" dirty="0">
                <a:solidFill>
                  <a:srgbClr val="FF0000"/>
                </a:solidFill>
                <a:latin typeface="Times New Roman" panose="02020603050405020304" pitchFamily="18" charset="0"/>
                <a:cs typeface="Times New Roman" panose="02020603050405020304" pitchFamily="18" charset="0"/>
              </a:rPr>
              <a:t>CHÍNH TẢ 5</a:t>
            </a:r>
          </a:p>
        </p:txBody>
      </p:sp>
      <p:sp>
        <p:nvSpPr>
          <p:cNvPr id="5" name="TextBox 9">
            <a:extLst>
              <a:ext uri="{FF2B5EF4-FFF2-40B4-BE49-F238E27FC236}">
                <a16:creationId xmlns:a16="http://schemas.microsoft.com/office/drawing/2014/main" id="{1FB306E3-DA32-F813-FCAF-F469604B0ACA}"/>
              </a:ext>
            </a:extLst>
          </p:cNvPr>
          <p:cNvSpPr txBox="1">
            <a:spLocks noChangeArrowheads="1"/>
          </p:cNvSpPr>
          <p:nvPr/>
        </p:nvSpPr>
        <p:spPr bwMode="auto">
          <a:xfrm>
            <a:off x="3200401" y="5928859"/>
            <a:ext cx="6107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r>
              <a:rPr lang="nl-NL" altLang="en-US" sz="3600" b="1" i="1" dirty="0">
                <a:solidFill>
                  <a:srgbClr val="002060"/>
                </a:solidFill>
                <a:latin typeface="Times New Roman" panose="02020603050405020304" pitchFamily="18" charset="0"/>
                <a:cs typeface="Times New Roman" panose="02020603050405020304" pitchFamily="18" charset="0"/>
              </a:rPr>
              <a:t>NĂM HỌC: 2022 - 2023</a:t>
            </a:r>
          </a:p>
        </p:txBody>
      </p:sp>
      <p:pic>
        <p:nvPicPr>
          <p:cNvPr id="6" name="图片 4">
            <a:extLst>
              <a:ext uri="{FF2B5EF4-FFF2-40B4-BE49-F238E27FC236}">
                <a16:creationId xmlns:a16="http://schemas.microsoft.com/office/drawing/2014/main" id="{9EBD29D4-9E06-7E1C-124A-C16A0F355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0970" y="5115719"/>
            <a:ext cx="137953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extLst>
              <a:ext uri="{FF2B5EF4-FFF2-40B4-BE49-F238E27FC236}">
                <a16:creationId xmlns:a16="http://schemas.microsoft.com/office/drawing/2014/main" id="{0B851B80-ED01-E913-5FBE-863F8CFBA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49" y="1600289"/>
            <a:ext cx="1074738"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a:extLst>
              <a:ext uri="{FF2B5EF4-FFF2-40B4-BE49-F238E27FC236}">
                <a16:creationId xmlns:a16="http://schemas.microsoft.com/office/drawing/2014/main" id="{D3EF8546-A457-CD28-E599-994E656A79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5191125"/>
            <a:ext cx="180181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a16="http://schemas.microsoft.com/office/drawing/2014/main" id="{0AA5E131-0673-7DF5-0E79-33A96FEAFF4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46406" y="533400"/>
            <a:ext cx="1417638"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a:extLst>
              <a:ext uri="{FF2B5EF4-FFF2-40B4-BE49-F238E27FC236}">
                <a16:creationId xmlns:a16="http://schemas.microsoft.com/office/drawing/2014/main" id="{9DD9F2F0-EB78-E941-0FDF-84A159AB8AA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3507" y="5791200"/>
            <a:ext cx="1439863"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0-#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1+#ppt_w/2"/>
                                          </p:val>
                                        </p:tav>
                                        <p:tav tm="100000">
                                          <p:val>
                                            <p:strVal val="#ppt_x"/>
                                          </p:val>
                                        </p:tav>
                                      </p:tavLst>
                                    </p:anim>
                                    <p:anim calcmode="lin" valueType="num">
                                      <p:cBhvr additive="base">
                                        <p:cTn id="3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534266" y="1199062"/>
            <a:ext cx="72978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b="1" dirty="0" err="1">
                <a:solidFill>
                  <a:srgbClr val="FF0000"/>
                </a:solidFill>
                <a:latin typeface="Times New Roman" panose="02020603050405020304" pitchFamily="18" charset="0"/>
                <a:cs typeface="Times New Roman" panose="02020603050405020304" pitchFamily="18" charset="0"/>
              </a:rPr>
              <a:t>Làm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bài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tập</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chính</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tả</a:t>
            </a:r>
            <a:r>
              <a:rPr lang="en-US" altLang="en-US" sz="3600" b="1" dirty="0">
                <a:solidFill>
                  <a:srgbClr val="FF0000"/>
                </a:solidFill>
                <a:latin typeface="Times New Roman" panose="02020603050405020304" pitchFamily="18" charset="0"/>
                <a:cs typeface="Times New Roman" panose="02020603050405020304" pitchFamily="18" charset="0"/>
              </a:rPr>
              <a:t>.</a:t>
            </a:r>
          </a:p>
        </p:txBody>
      </p:sp>
      <p:sp>
        <p:nvSpPr>
          <p:cNvPr id="6" name="Text Box 3"/>
          <p:cNvSpPr txBox="1">
            <a:spLocks noChangeArrowheads="1"/>
          </p:cNvSpPr>
          <p:nvPr/>
        </p:nvSpPr>
        <p:spPr bwMode="auto">
          <a:xfrm>
            <a:off x="1035781" y="1926176"/>
            <a:ext cx="9031574"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Bài</a:t>
            </a:r>
            <a:r>
              <a:rPr lang="en-US" altLang="en-US" sz="3600" b="1" dirty="0">
                <a:latin typeface="Times New Roman" panose="02020603050405020304" pitchFamily="18" charset="0"/>
                <a:cs typeface="Times New Roman" panose="02020603050405020304" pitchFamily="18" charset="0"/>
              </a:rPr>
              <a:t> 2a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Chép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vần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của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từng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tiếng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trong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câu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thơ</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lục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bát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dưới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đây</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vào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mô</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hình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cấu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tạo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vần</a:t>
            </a:r>
            <a:r>
              <a:rPr lang="en-US" altLang="en-US" sz="3600" dirty="0">
                <a:latin typeface="Times New Roman" panose="02020603050405020304" pitchFamily="18" charset="0"/>
                <a:cs typeface="Times New Roman" panose="02020603050405020304" pitchFamily="18" charset="0"/>
              </a:rPr>
              <a:t>:</a:t>
            </a:r>
          </a:p>
          <a:p>
            <a:pPr algn="ctr"/>
            <a:r>
              <a:rPr lang="en-US" altLang="en-US" sz="3600" dirty="0">
                <a:latin typeface="Times New Roman" panose="02020603050405020304" pitchFamily="18" charset="0"/>
                <a:cs typeface="Times New Roman" panose="02020603050405020304" pitchFamily="18" charset="0"/>
              </a:rPr>
              <a:t>Con </a:t>
            </a:r>
            <a:r>
              <a:rPr lang="en-US" altLang="en-US" sz="3600" dirty="0" err="1">
                <a:latin typeface="Times New Roman" panose="02020603050405020304" pitchFamily="18" charset="0"/>
                <a:cs typeface="Times New Roman" panose="02020603050405020304" pitchFamily="18" charset="0"/>
              </a:rPr>
              <a:t>ra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tiền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tuyến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xa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xôi</a:t>
            </a:r>
            <a:endParaRPr lang="en-US" altLang="en-US" sz="3600" dirty="0">
              <a:latin typeface="Times New Roman" panose="02020603050405020304" pitchFamily="18" charset="0"/>
              <a:cs typeface="Times New Roman" panose="02020603050405020304" pitchFamily="18" charset="0"/>
            </a:endParaRPr>
          </a:p>
          <a:p>
            <a:pPr algn="ctr"/>
            <a:r>
              <a:rPr lang="en-US" altLang="en-US" sz="3600" dirty="0" err="1">
                <a:latin typeface="Times New Roman" panose="02020603050405020304" pitchFamily="18" charset="0"/>
                <a:cs typeface="Times New Roman" panose="02020603050405020304" pitchFamily="18" charset="0"/>
              </a:rPr>
              <a:t>Yêu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bầm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yêu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nước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cả</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đôi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mẹ</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hiền</a:t>
            </a:r>
            <a:r>
              <a:rPr lang="en-US" altLang="en-US" sz="3600" dirty="0">
                <a:latin typeface="Times New Roman" panose="02020603050405020304" pitchFamily="18" charset="0"/>
                <a:cs typeface="Times New Roman" panose="02020603050405020304" pitchFamily="18" charset="0"/>
              </a:rPr>
              <a:t>.</a:t>
            </a:r>
          </a:p>
          <a:p>
            <a:pPr algn="ctr"/>
            <a:r>
              <a:rPr lang="en-US" altLang="en-US" sz="3600" dirty="0">
                <a:latin typeface="Times New Roman" panose="02020603050405020304" pitchFamily="18" charset="0"/>
                <a:cs typeface="Times New Roman" panose="02020603050405020304" pitchFamily="18" charset="0"/>
              </a:rPr>
              <a:t>                                           TỐ HỮU</a:t>
            </a:r>
          </a:p>
        </p:txBody>
      </p:sp>
      <p:graphicFrame>
        <p:nvGraphicFramePr>
          <p:cNvPr id="8" name="Group 5"/>
          <p:cNvGraphicFramePr>
            <a:graphicFrameLocks noGrp="1"/>
          </p:cNvGraphicFramePr>
          <p:nvPr>
            <p:extLst>
              <p:ext uri="{D42A27DB-BD31-4B8C-83A1-F6EECF244321}">
                <p14:modId xmlns:p14="http://schemas.microsoft.com/office/powerpoint/2010/main" val="3571021367"/>
              </p:ext>
            </p:extLst>
          </p:nvPr>
        </p:nvGraphicFramePr>
        <p:xfrm>
          <a:off x="1763314" y="4788498"/>
          <a:ext cx="8678114" cy="1851660"/>
        </p:xfrm>
        <a:graphic>
          <a:graphicData uri="http://schemas.openxmlformats.org/drawingml/2006/table">
            <a:tbl>
              <a:tblPr/>
              <a:tblGrid>
                <a:gridCol w="2161043">
                  <a:extLst>
                    <a:ext uri="{9D8B030D-6E8A-4147-A177-3AD203B41FA5}">
                      <a16:colId xmlns:a16="http://schemas.microsoft.com/office/drawing/2014/main" val="20000"/>
                    </a:ext>
                  </a:extLst>
                </a:gridCol>
                <a:gridCol w="2172357">
                  <a:extLst>
                    <a:ext uri="{9D8B030D-6E8A-4147-A177-3AD203B41FA5}">
                      <a16:colId xmlns:a16="http://schemas.microsoft.com/office/drawing/2014/main" val="20001"/>
                    </a:ext>
                  </a:extLst>
                </a:gridCol>
                <a:gridCol w="2172357">
                  <a:extLst>
                    <a:ext uri="{9D8B030D-6E8A-4147-A177-3AD203B41FA5}">
                      <a16:colId xmlns:a16="http://schemas.microsoft.com/office/drawing/2014/main" val="20002"/>
                    </a:ext>
                  </a:extLst>
                </a:gridCol>
                <a:gridCol w="2172357">
                  <a:extLst>
                    <a:ext uri="{9D8B030D-6E8A-4147-A177-3AD203B41FA5}">
                      <a16:colId xmlns:a16="http://schemas.microsoft.com/office/drawing/2014/main" val="20003"/>
                    </a:ext>
                  </a:extLst>
                </a:gridCol>
              </a:tblGrid>
              <a:tr h="411480">
                <a:tc rowSpan="2">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Tiếng</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Vần</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1480">
                <a:tc vMerge="1">
                  <a:txBody>
                    <a:bodyPr/>
                    <a:lstStyle/>
                    <a:p>
                      <a:endParaRPr lang="en-US"/>
                    </a:p>
                  </a:txBody>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Âm đệm</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Âm chính</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Âm cuối</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148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3600" b="0"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M: </a:t>
                      </a:r>
                      <a:r>
                        <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a:t>
                      </a:r>
                      <a:r>
                        <a:rPr kumimoji="0" lang="en-US" altLang="en-US" sz="36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u</a:t>
                      </a:r>
                      <a:r>
                        <a:rPr kumimoji="0" lang="en-US" altLang="en-US" sz="3600" b="0" i="0" u="none" strike="noStrike" cap="none" normalizeH="0" baseline="0">
                          <a:ln>
                            <a:noFill/>
                          </a:ln>
                          <a:solidFill>
                            <a:srgbClr val="92D050"/>
                          </a:solidFill>
                          <a:effectLst/>
                          <a:latin typeface="Times New Roman" panose="02020603050405020304" pitchFamily="18" charset="0"/>
                          <a:cs typeface="Times New Roman" panose="02020603050405020304" pitchFamily="18" charset="0"/>
                        </a:rPr>
                        <a:t>y</a:t>
                      </a:r>
                      <a:r>
                        <a:rPr kumimoji="0" lang="en-US" altLang="en-US" sz="3600" b="0" i="0" u="none" strike="noStrike" cap="none" normalizeH="0" baseline="0">
                          <a:ln>
                            <a:noFill/>
                          </a:ln>
                          <a:solidFill>
                            <a:srgbClr val="00B0F0"/>
                          </a:solidFill>
                          <a:effectLst/>
                          <a:latin typeface="Times New Roman" panose="02020603050405020304" pitchFamily="18" charset="0"/>
                          <a:cs typeface="Times New Roman" panose="02020603050405020304" pitchFamily="18" charset="0"/>
                        </a:rPr>
                        <a:t>ế</a:t>
                      </a:r>
                      <a:r>
                        <a:rPr kumimoji="0" lang="en-US" altLang="en-US" sz="3600" b="0" i="0" u="none" strike="noStrike" cap="none" normalizeH="0" baseline="0">
                          <a:ln>
                            <a:noFill/>
                          </a:ln>
                          <a:solidFill>
                            <a:srgbClr val="7030A0"/>
                          </a:solidFill>
                          <a:effectLst/>
                          <a:latin typeface="Times New Roman" panose="02020603050405020304" pitchFamily="18" charset="0"/>
                          <a:cs typeface="Times New Roman" panose="02020603050405020304" pitchFamily="18" charset="0"/>
                        </a:rPr>
                        <a:t>n</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36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u</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3600" b="0" i="0" u="none" strike="noStrike" cap="none" normalizeH="0" baseline="0" dirty="0" err="1">
                          <a:ln>
                            <a:noFill/>
                          </a:ln>
                          <a:solidFill>
                            <a:srgbClr val="92D050"/>
                          </a:solidFill>
                          <a:effectLst/>
                          <a:latin typeface="Times New Roman" panose="02020603050405020304" pitchFamily="18" charset="0"/>
                          <a:cs typeface="Times New Roman" panose="02020603050405020304" pitchFamily="18" charset="0"/>
                        </a:rPr>
                        <a:t>y</a:t>
                      </a:r>
                      <a:r>
                        <a:rPr kumimoji="0" lang="en-US" altLang="en-US" sz="3600" b="0" i="0" u="none" strike="noStrike" cap="none" normalizeH="0" baseline="0" dirty="0" err="1">
                          <a:ln>
                            <a:noFill/>
                          </a:ln>
                          <a:solidFill>
                            <a:srgbClr val="00B0F0"/>
                          </a:solidFill>
                          <a:effectLst/>
                          <a:latin typeface="Times New Roman" panose="02020603050405020304" pitchFamily="18" charset="0"/>
                          <a:cs typeface="Times New Roman" panose="02020603050405020304" pitchFamily="18" charset="0"/>
                        </a:rPr>
                        <a:t>ê</a:t>
                      </a:r>
                      <a:endParaRPr kumimoji="0" lang="en-US" altLang="en-US" sz="3600" b="0" i="0"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3600" b="0"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n</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260462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80">
                                          <p:stCondLst>
                                            <p:cond delay="0"/>
                                          </p:stCondLst>
                                        </p:cTn>
                                        <p:tgtEl>
                                          <p:spTgt spid="8"/>
                                        </p:tgtEl>
                                      </p:cBhvr>
                                    </p:animEffect>
                                    <p:anim calcmode="lin" valueType="num">
                                      <p:cBhvr>
                                        <p:cTn id="2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6" dur="26">
                                          <p:stCondLst>
                                            <p:cond delay="650"/>
                                          </p:stCondLst>
                                        </p:cTn>
                                        <p:tgtEl>
                                          <p:spTgt spid="8"/>
                                        </p:tgtEl>
                                      </p:cBhvr>
                                      <p:to x="100000" y="60000"/>
                                    </p:animScale>
                                    <p:animScale>
                                      <p:cBhvr>
                                        <p:cTn id="27" dur="166" decel="50000">
                                          <p:stCondLst>
                                            <p:cond delay="676"/>
                                          </p:stCondLst>
                                        </p:cTn>
                                        <p:tgtEl>
                                          <p:spTgt spid="8"/>
                                        </p:tgtEl>
                                      </p:cBhvr>
                                      <p:to x="100000" y="100000"/>
                                    </p:animScale>
                                    <p:animScale>
                                      <p:cBhvr>
                                        <p:cTn id="28" dur="26">
                                          <p:stCondLst>
                                            <p:cond delay="1312"/>
                                          </p:stCondLst>
                                        </p:cTn>
                                        <p:tgtEl>
                                          <p:spTgt spid="8"/>
                                        </p:tgtEl>
                                      </p:cBhvr>
                                      <p:to x="100000" y="80000"/>
                                    </p:animScale>
                                    <p:animScale>
                                      <p:cBhvr>
                                        <p:cTn id="29" dur="166" decel="50000">
                                          <p:stCondLst>
                                            <p:cond delay="1338"/>
                                          </p:stCondLst>
                                        </p:cTn>
                                        <p:tgtEl>
                                          <p:spTgt spid="8"/>
                                        </p:tgtEl>
                                      </p:cBhvr>
                                      <p:to x="100000" y="100000"/>
                                    </p:animScale>
                                    <p:animScale>
                                      <p:cBhvr>
                                        <p:cTn id="30" dur="26">
                                          <p:stCondLst>
                                            <p:cond delay="1642"/>
                                          </p:stCondLst>
                                        </p:cTn>
                                        <p:tgtEl>
                                          <p:spTgt spid="8"/>
                                        </p:tgtEl>
                                      </p:cBhvr>
                                      <p:to x="100000" y="90000"/>
                                    </p:animScale>
                                    <p:animScale>
                                      <p:cBhvr>
                                        <p:cTn id="31" dur="166" decel="50000">
                                          <p:stCondLst>
                                            <p:cond delay="1668"/>
                                          </p:stCondLst>
                                        </p:cTn>
                                        <p:tgtEl>
                                          <p:spTgt spid="8"/>
                                        </p:tgtEl>
                                      </p:cBhvr>
                                      <p:to x="100000" y="100000"/>
                                    </p:animScale>
                                    <p:animScale>
                                      <p:cBhvr>
                                        <p:cTn id="32" dur="26">
                                          <p:stCondLst>
                                            <p:cond delay="1808"/>
                                          </p:stCondLst>
                                        </p:cTn>
                                        <p:tgtEl>
                                          <p:spTgt spid="8"/>
                                        </p:tgtEl>
                                      </p:cBhvr>
                                      <p:to x="100000" y="95000"/>
                                    </p:animScale>
                                    <p:animScale>
                                      <p:cBhvr>
                                        <p:cTn id="33"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4182" y="-20282"/>
            <a:ext cx="10986654" cy="1200329"/>
          </a:xfrm>
          <a:prstGeom prst="rect">
            <a:avLst/>
          </a:prstGeom>
        </p:spPr>
        <p:txBody>
          <a:bodyPr wrap="square">
            <a:spAutoFit/>
          </a:bodyPr>
          <a:lstStyle/>
          <a:p>
            <a:r>
              <a:rPr lang="en-US" altLang="en-US" sz="3600" b="1" dirty="0" err="1">
                <a:latin typeface="Times New Roman" panose="02020603050405020304" pitchFamily="18" charset="0"/>
                <a:cs typeface="Times New Roman" panose="02020603050405020304" pitchFamily="18" charset="0"/>
              </a:rPr>
              <a:t>Bài</a:t>
            </a:r>
            <a:r>
              <a:rPr lang="en-US" altLang="en-US" sz="3600" b="1" dirty="0">
                <a:latin typeface="Times New Roman" panose="02020603050405020304" pitchFamily="18" charset="0"/>
                <a:cs typeface="Times New Roman" panose="02020603050405020304" pitchFamily="18" charset="0"/>
              </a:rPr>
              <a:t> 2a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Chép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vần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của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từng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tiếng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trong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câu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thơ</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lục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bát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dưới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đây</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vào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mô</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hình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cấu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tạo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vần</a:t>
            </a:r>
            <a:r>
              <a:rPr lang="en-US" altLang="en-US" sz="3600" dirty="0">
                <a:latin typeface="Times New Roman" panose="02020603050405020304" pitchFamily="18" charset="0"/>
                <a:cs typeface="Times New Roman" panose="02020603050405020304" pitchFamily="18" charset="0"/>
              </a:rPr>
              <a:t>: </a:t>
            </a:r>
          </a:p>
        </p:txBody>
      </p:sp>
      <p:graphicFrame>
        <p:nvGraphicFramePr>
          <p:cNvPr id="6" name="Group 5"/>
          <p:cNvGraphicFramePr>
            <a:graphicFrameLocks noGrp="1"/>
          </p:cNvGraphicFramePr>
          <p:nvPr>
            <p:extLst>
              <p:ext uri="{D42A27DB-BD31-4B8C-83A1-F6EECF244321}">
                <p14:modId xmlns:p14="http://schemas.microsoft.com/office/powerpoint/2010/main" val="2759547178"/>
              </p:ext>
            </p:extLst>
          </p:nvPr>
        </p:nvGraphicFramePr>
        <p:xfrm>
          <a:off x="3881440" y="1180046"/>
          <a:ext cx="6429377" cy="5486400"/>
        </p:xfrm>
        <a:graphic>
          <a:graphicData uri="http://schemas.openxmlformats.org/drawingml/2006/table">
            <a:tbl>
              <a:tblPr/>
              <a:tblGrid>
                <a:gridCol w="1385587">
                  <a:extLst>
                    <a:ext uri="{9D8B030D-6E8A-4147-A177-3AD203B41FA5}">
                      <a16:colId xmlns:a16="http://schemas.microsoft.com/office/drawing/2014/main" val="20000"/>
                    </a:ext>
                  </a:extLst>
                </a:gridCol>
                <a:gridCol w="1543349">
                  <a:extLst>
                    <a:ext uri="{9D8B030D-6E8A-4147-A177-3AD203B41FA5}">
                      <a16:colId xmlns:a16="http://schemas.microsoft.com/office/drawing/2014/main" val="20001"/>
                    </a:ext>
                  </a:extLst>
                </a:gridCol>
                <a:gridCol w="1324941">
                  <a:extLst>
                    <a:ext uri="{9D8B030D-6E8A-4147-A177-3AD203B41FA5}">
                      <a16:colId xmlns:a16="http://schemas.microsoft.com/office/drawing/2014/main" val="20002"/>
                    </a:ext>
                  </a:extLst>
                </a:gridCol>
                <a:gridCol w="2175500">
                  <a:extLst>
                    <a:ext uri="{9D8B030D-6E8A-4147-A177-3AD203B41FA5}">
                      <a16:colId xmlns:a16="http://schemas.microsoft.com/office/drawing/2014/main" val="20003"/>
                    </a:ext>
                  </a:extLst>
                </a:gridCol>
              </a:tblGrid>
              <a:tr h="609086">
                <a:tc rowSpan="2">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Tiếng</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Vần</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50495">
                <a:tc vMerge="1">
                  <a:txBody>
                    <a:bodyPr/>
                    <a:lstStyle/>
                    <a:p>
                      <a:endParaRPr lang="en-US"/>
                    </a:p>
                  </a:txBody>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36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Âm đệm</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3600" b="0" i="0" u="none" strike="noStrike" cap="none" normalizeH="0" baseline="0">
                          <a:ln>
                            <a:noFill/>
                          </a:ln>
                          <a:solidFill>
                            <a:srgbClr val="00B050"/>
                          </a:solidFill>
                          <a:effectLst/>
                          <a:latin typeface="Times New Roman" panose="02020603050405020304" pitchFamily="18" charset="0"/>
                          <a:cs typeface="Times New Roman" panose="02020603050405020304" pitchFamily="18" charset="0"/>
                        </a:rPr>
                        <a:t>Âm chính</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3600" b="0" i="0" u="none" strike="noStrike" cap="none" normalizeH="0" baseline="0">
                          <a:ln>
                            <a:noFill/>
                          </a:ln>
                          <a:solidFill>
                            <a:srgbClr val="0070C0"/>
                          </a:solidFill>
                          <a:effectLst/>
                          <a:latin typeface="Times New Roman" panose="02020603050405020304" pitchFamily="18" charset="0"/>
                          <a:cs typeface="Times New Roman" panose="02020603050405020304" pitchFamily="18" charset="0"/>
                        </a:rPr>
                        <a:t>Âm     cuối</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086">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600" b="0" i="0" u="none" strike="noStrike" cap="none" normalizeH="0" baseline="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600" b="0" i="0" u="none" strike="noStrike" cap="none" normalizeH="0" baseline="0">
                        <a:ln>
                          <a:noFill/>
                        </a:ln>
                        <a:solidFill>
                          <a:srgbClr val="0070C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9086">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6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600" b="0" i="0" u="none" strike="noStrike" cap="none" normalizeH="0" baseline="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6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9086">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600" b="0" i="0" u="none" strike="noStrike" cap="none" normalizeH="0" baseline="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600" b="0" i="0" u="none" strike="noStrike" cap="none" normalizeH="0" baseline="0">
                        <a:ln>
                          <a:noFill/>
                        </a:ln>
                        <a:solidFill>
                          <a:srgbClr val="0070C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9086">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6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600" b="0" i="0" u="none" strike="noStrike" cap="none" normalizeH="0" baseline="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600" b="0" i="0" u="none" strike="noStrike" cap="none" normalizeH="0" baseline="0">
                        <a:ln>
                          <a:noFill/>
                        </a:ln>
                        <a:solidFill>
                          <a:srgbClr val="0070C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09086">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6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600" b="0" i="0" u="none" strike="noStrike" cap="none" normalizeH="0" baseline="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600" b="0" i="0" u="none" strike="noStrike" cap="none" normalizeH="0" baseline="0">
                        <a:ln>
                          <a:noFill/>
                        </a:ln>
                        <a:solidFill>
                          <a:srgbClr val="0070C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09086">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6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600" b="0" i="0" u="none" strike="noStrike" cap="none" normalizeH="0" baseline="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6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 name="Rectangle 2"/>
          <p:cNvSpPr/>
          <p:nvPr/>
        </p:nvSpPr>
        <p:spPr>
          <a:xfrm>
            <a:off x="1654001" y="2696128"/>
            <a:ext cx="1748671" cy="3970318"/>
          </a:xfrm>
          <a:prstGeom prst="rect">
            <a:avLst/>
          </a:prstGeom>
          <a:ln>
            <a:solidFill>
              <a:schemeClr val="tx1"/>
            </a:solidFill>
          </a:ln>
          <a:effectLst>
            <a:innerShdw blurRad="63500" dist="50800" dir="16200000">
              <a:prstClr val="black">
                <a:alpha val="50000"/>
              </a:prstClr>
            </a:innerShdw>
          </a:effectLst>
        </p:spPr>
        <p:txBody>
          <a:bodyPr wrap="square">
            <a:spAutoFit/>
          </a:bodyPr>
          <a:lstStyle/>
          <a:p>
            <a:r>
              <a:rPr lang="en-US" altLang="en-US" sz="3600">
                <a:latin typeface="Times New Roman" panose="02020603050405020304" pitchFamily="18" charset="0"/>
                <a:cs typeface="Times New Roman" panose="02020603050405020304" pitchFamily="18" charset="0"/>
              </a:rPr>
              <a:t>“ </a:t>
            </a:r>
          </a:p>
          <a:p>
            <a:r>
              <a:rPr lang="en-US" altLang="en-US" sz="3600">
                <a:latin typeface="Times New Roman" panose="02020603050405020304" pitchFamily="18" charset="0"/>
                <a:cs typeface="Times New Roman" panose="02020603050405020304" pitchFamily="18" charset="0"/>
              </a:rPr>
              <a:t>   </a:t>
            </a:r>
          </a:p>
          <a:p>
            <a:r>
              <a:rPr lang="en-US" altLang="en-US" sz="3600">
                <a:latin typeface="Times New Roman" panose="02020603050405020304" pitchFamily="18" charset="0"/>
                <a:cs typeface="Times New Roman" panose="02020603050405020304" pitchFamily="18" charset="0"/>
              </a:rPr>
              <a:t>   </a:t>
            </a:r>
          </a:p>
          <a:p>
            <a:r>
              <a:rPr lang="en-US" altLang="en-US" sz="3600">
                <a:latin typeface="Times New Roman" panose="02020603050405020304" pitchFamily="18" charset="0"/>
                <a:cs typeface="Times New Roman" panose="02020603050405020304" pitchFamily="18" charset="0"/>
              </a:rPr>
              <a:t>   </a:t>
            </a:r>
          </a:p>
          <a:p>
            <a:r>
              <a:rPr lang="en-US" altLang="en-US" sz="3600">
                <a:latin typeface="Times New Roman" panose="02020603050405020304" pitchFamily="18" charset="0"/>
                <a:cs typeface="Times New Roman" panose="02020603050405020304" pitchFamily="18" charset="0"/>
              </a:rPr>
              <a:t>   </a:t>
            </a:r>
          </a:p>
          <a:p>
            <a:r>
              <a:rPr lang="en-US" altLang="en-US" sz="3600">
                <a:latin typeface="Times New Roman" panose="02020603050405020304" pitchFamily="18" charset="0"/>
                <a:cs typeface="Times New Roman" panose="02020603050405020304" pitchFamily="18" charset="0"/>
              </a:rPr>
              <a:t>   </a:t>
            </a:r>
          </a:p>
          <a:p>
            <a:r>
              <a:rPr lang="en-US" altLang="en-US" sz="3600">
                <a:latin typeface="Times New Roman" panose="02020603050405020304" pitchFamily="18" charset="0"/>
                <a:cs typeface="Times New Roman" panose="02020603050405020304" pitchFamily="18" charset="0"/>
              </a:rPr>
              <a:t>           ”</a:t>
            </a:r>
            <a:endParaRPr lang="en-US" sz="3600"/>
          </a:p>
        </p:txBody>
      </p:sp>
      <p:sp>
        <p:nvSpPr>
          <p:cNvPr id="2" name="Rectangle 1"/>
          <p:cNvSpPr/>
          <p:nvPr/>
        </p:nvSpPr>
        <p:spPr>
          <a:xfrm>
            <a:off x="1966898" y="3014666"/>
            <a:ext cx="1257300" cy="52863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Con</a:t>
            </a:r>
          </a:p>
        </p:txBody>
      </p:sp>
      <p:sp>
        <p:nvSpPr>
          <p:cNvPr id="7" name="Rectangle 6"/>
          <p:cNvSpPr/>
          <p:nvPr/>
        </p:nvSpPr>
        <p:spPr>
          <a:xfrm>
            <a:off x="1752578" y="3614741"/>
            <a:ext cx="1257300" cy="5286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ra</a:t>
            </a:r>
          </a:p>
        </p:txBody>
      </p:sp>
      <p:sp>
        <p:nvSpPr>
          <p:cNvPr id="8" name="Rectangle 7"/>
          <p:cNvSpPr/>
          <p:nvPr/>
        </p:nvSpPr>
        <p:spPr>
          <a:xfrm>
            <a:off x="1795442" y="4247178"/>
            <a:ext cx="1257300" cy="5286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tiền</a:t>
            </a:r>
          </a:p>
        </p:txBody>
      </p:sp>
      <p:sp>
        <p:nvSpPr>
          <p:cNvPr id="9" name="Rectangle 8"/>
          <p:cNvSpPr/>
          <p:nvPr/>
        </p:nvSpPr>
        <p:spPr>
          <a:xfrm>
            <a:off x="1966898" y="4875829"/>
            <a:ext cx="1243020" cy="5286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tuyến</a:t>
            </a:r>
          </a:p>
        </p:txBody>
      </p:sp>
      <p:sp>
        <p:nvSpPr>
          <p:cNvPr id="10" name="Rectangle 9"/>
          <p:cNvSpPr/>
          <p:nvPr/>
        </p:nvSpPr>
        <p:spPr>
          <a:xfrm>
            <a:off x="1759604" y="5477412"/>
            <a:ext cx="1257300" cy="5286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xa</a:t>
            </a:r>
          </a:p>
        </p:txBody>
      </p:sp>
      <p:sp>
        <p:nvSpPr>
          <p:cNvPr id="11" name="Rectangle 10"/>
          <p:cNvSpPr/>
          <p:nvPr/>
        </p:nvSpPr>
        <p:spPr>
          <a:xfrm>
            <a:off x="1695435" y="6106063"/>
            <a:ext cx="1257300" cy="5286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xôi</a:t>
            </a:r>
          </a:p>
        </p:txBody>
      </p:sp>
      <p:sp>
        <p:nvSpPr>
          <p:cNvPr id="12" name="Rectangle 11"/>
          <p:cNvSpPr/>
          <p:nvPr/>
        </p:nvSpPr>
        <p:spPr>
          <a:xfrm>
            <a:off x="7053263" y="3086105"/>
            <a:ext cx="857250" cy="4143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solidFill>
                  <a:srgbClr val="00B050"/>
                </a:solidFill>
                <a:latin typeface="Times New Roman" panose="02020603050405020304" pitchFamily="18" charset="0"/>
                <a:cs typeface="Times New Roman" panose="02020603050405020304" pitchFamily="18" charset="0"/>
              </a:rPr>
              <a:t>o</a:t>
            </a:r>
          </a:p>
        </p:txBody>
      </p:sp>
      <p:sp>
        <p:nvSpPr>
          <p:cNvPr id="13" name="Rectangle 12"/>
          <p:cNvSpPr/>
          <p:nvPr/>
        </p:nvSpPr>
        <p:spPr>
          <a:xfrm>
            <a:off x="8682039" y="3071814"/>
            <a:ext cx="857250" cy="4143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solidFill>
                  <a:srgbClr val="0070C0"/>
                </a:solidFill>
                <a:latin typeface="Times New Roman" panose="02020603050405020304" pitchFamily="18" charset="0"/>
                <a:cs typeface="Times New Roman" panose="02020603050405020304" pitchFamily="18" charset="0"/>
              </a:rPr>
              <a:t>n</a:t>
            </a:r>
          </a:p>
        </p:txBody>
      </p:sp>
      <p:sp>
        <p:nvSpPr>
          <p:cNvPr id="14" name="Rectangle 13"/>
          <p:cNvSpPr/>
          <p:nvPr/>
        </p:nvSpPr>
        <p:spPr>
          <a:xfrm>
            <a:off x="7096127" y="3671889"/>
            <a:ext cx="885823" cy="4429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solidFill>
                  <a:srgbClr val="00B050"/>
                </a:solidFill>
                <a:latin typeface="Times New Roman" panose="02020603050405020304" pitchFamily="18" charset="0"/>
                <a:cs typeface="Times New Roman" panose="02020603050405020304" pitchFamily="18" charset="0"/>
              </a:rPr>
              <a:t>a</a:t>
            </a:r>
          </a:p>
        </p:txBody>
      </p:sp>
      <p:sp>
        <p:nvSpPr>
          <p:cNvPr id="15" name="Rectangle 14"/>
          <p:cNvSpPr/>
          <p:nvPr/>
        </p:nvSpPr>
        <p:spPr>
          <a:xfrm>
            <a:off x="7053263" y="4304326"/>
            <a:ext cx="857250" cy="4143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solidFill>
                  <a:srgbClr val="00B050"/>
                </a:solidFill>
                <a:latin typeface="Times New Roman" panose="02020603050405020304" pitchFamily="18" charset="0"/>
                <a:cs typeface="Times New Roman" panose="02020603050405020304" pitchFamily="18" charset="0"/>
              </a:rPr>
              <a:t>iê</a:t>
            </a:r>
          </a:p>
        </p:txBody>
      </p:sp>
      <p:sp>
        <p:nvSpPr>
          <p:cNvPr id="16" name="Rectangle 15"/>
          <p:cNvSpPr/>
          <p:nvPr/>
        </p:nvSpPr>
        <p:spPr>
          <a:xfrm>
            <a:off x="8682039" y="4270738"/>
            <a:ext cx="857250" cy="4143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solidFill>
                  <a:srgbClr val="0070C0"/>
                </a:solidFill>
                <a:latin typeface="Times New Roman" panose="02020603050405020304" pitchFamily="18" charset="0"/>
                <a:cs typeface="Times New Roman" panose="02020603050405020304" pitchFamily="18" charset="0"/>
              </a:rPr>
              <a:t>n</a:t>
            </a:r>
          </a:p>
        </p:txBody>
      </p:sp>
      <p:sp>
        <p:nvSpPr>
          <p:cNvPr id="17" name="Rectangle 16"/>
          <p:cNvSpPr/>
          <p:nvPr/>
        </p:nvSpPr>
        <p:spPr>
          <a:xfrm>
            <a:off x="5546399" y="4932977"/>
            <a:ext cx="857250" cy="4143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u</a:t>
            </a:r>
          </a:p>
        </p:txBody>
      </p:sp>
      <p:sp>
        <p:nvSpPr>
          <p:cNvPr id="19" name="Rectangle 18"/>
          <p:cNvSpPr/>
          <p:nvPr/>
        </p:nvSpPr>
        <p:spPr>
          <a:xfrm>
            <a:off x="7096127" y="4932977"/>
            <a:ext cx="857250" cy="4143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solidFill>
                  <a:srgbClr val="00B050"/>
                </a:solidFill>
                <a:latin typeface="Times New Roman" panose="02020603050405020304" pitchFamily="18" charset="0"/>
                <a:cs typeface="Times New Roman" panose="02020603050405020304" pitchFamily="18" charset="0"/>
              </a:rPr>
              <a:t>yê</a:t>
            </a:r>
          </a:p>
        </p:txBody>
      </p:sp>
      <p:sp>
        <p:nvSpPr>
          <p:cNvPr id="20" name="Rectangle 19"/>
          <p:cNvSpPr/>
          <p:nvPr/>
        </p:nvSpPr>
        <p:spPr>
          <a:xfrm>
            <a:off x="8674430" y="4953081"/>
            <a:ext cx="857250" cy="4143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solidFill>
                  <a:srgbClr val="0070C0"/>
                </a:solidFill>
                <a:latin typeface="Times New Roman" panose="02020603050405020304" pitchFamily="18" charset="0"/>
                <a:cs typeface="Times New Roman" panose="02020603050405020304" pitchFamily="18" charset="0"/>
              </a:rPr>
              <a:t>n</a:t>
            </a:r>
          </a:p>
        </p:txBody>
      </p:sp>
      <p:sp>
        <p:nvSpPr>
          <p:cNvPr id="21" name="Rectangle 20"/>
          <p:cNvSpPr/>
          <p:nvPr/>
        </p:nvSpPr>
        <p:spPr>
          <a:xfrm>
            <a:off x="7096127" y="5522547"/>
            <a:ext cx="857250" cy="4143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solidFill>
                  <a:srgbClr val="00B050"/>
                </a:solidFill>
                <a:latin typeface="Times New Roman" panose="02020603050405020304" pitchFamily="18" charset="0"/>
                <a:cs typeface="Times New Roman" panose="02020603050405020304" pitchFamily="18" charset="0"/>
              </a:rPr>
              <a:t>a</a:t>
            </a:r>
          </a:p>
        </p:txBody>
      </p:sp>
      <p:sp>
        <p:nvSpPr>
          <p:cNvPr id="22" name="Rectangle 21"/>
          <p:cNvSpPr/>
          <p:nvPr/>
        </p:nvSpPr>
        <p:spPr>
          <a:xfrm>
            <a:off x="7053263" y="6123949"/>
            <a:ext cx="857250" cy="4143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solidFill>
                  <a:srgbClr val="00B050"/>
                </a:solidFill>
                <a:latin typeface="Times New Roman" panose="02020603050405020304" pitchFamily="18" charset="0"/>
                <a:cs typeface="Times New Roman" panose="02020603050405020304" pitchFamily="18" charset="0"/>
              </a:rPr>
              <a:t>ô</a:t>
            </a:r>
          </a:p>
        </p:txBody>
      </p:sp>
      <p:sp>
        <p:nvSpPr>
          <p:cNvPr id="23" name="Rectangle 22"/>
          <p:cNvSpPr/>
          <p:nvPr/>
        </p:nvSpPr>
        <p:spPr>
          <a:xfrm>
            <a:off x="8682039" y="6123949"/>
            <a:ext cx="857250" cy="4143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solidFill>
                  <a:srgbClr val="0070C0"/>
                </a:solidFill>
                <a:latin typeface="Times New Roman" panose="02020603050405020304" pitchFamily="18" charset="0"/>
                <a:cs typeface="Times New Roman" panose="02020603050405020304" pitchFamily="18" charset="0"/>
              </a:rPr>
              <a:t>i</a:t>
            </a:r>
          </a:p>
        </p:txBody>
      </p:sp>
    </p:spTree>
    <p:extLst>
      <p:ext uri="{BB962C8B-B14F-4D97-AF65-F5344CB8AC3E}">
        <p14:creationId xmlns:p14="http://schemas.microsoft.com/office/powerpoint/2010/main" val="21964140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6.25E-7 -3.7037E-7 L 0.04414 0.03611 C 0.05339 0.04444 0.06745 0.04907 0.0819 0.04907 C 0.09844 0.04907 0.11172 0.04444 0.12109 0.03611 L 0.1655 -3.7037E-7 " pathEditMode="relative" rAng="0" ptsTypes="AAAAA">
                                      <p:cBhvr>
                                        <p:cTn id="6" dur="1000" fill="hold"/>
                                        <p:tgtEl>
                                          <p:spTgt spid="2"/>
                                        </p:tgtEl>
                                        <p:attrNameLst>
                                          <p:attrName>ppt_x</p:attrName>
                                          <p:attrName>ppt_y</p:attrName>
                                        </p:attrNameLst>
                                      </p:cBhvr>
                                      <p:rCtr x="8268" y="2454"/>
                                    </p:animMotion>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grpId="0" nodeType="clickEffect">
                                  <p:stCondLst>
                                    <p:cond delay="0"/>
                                  </p:stCondLst>
                                  <p:childTnLst>
                                    <p:animMotion origin="layout" path="M -3.125E-6 -4.44444E-6 L 0.0487 0.03079 C 0.05899 0.03774 0.07474 0.04167 0.0905 0.04167 C 0.10899 0.04167 0.12357 0.03774 0.13386 0.03079 L 0.18308 -4.44444E-6 " pathEditMode="relative" rAng="0" ptsTypes="AAAAA">
                                      <p:cBhvr>
                                        <p:cTn id="10" dur="1000" fill="hold"/>
                                        <p:tgtEl>
                                          <p:spTgt spid="7"/>
                                        </p:tgtEl>
                                        <p:attrNameLst>
                                          <p:attrName>ppt_x</p:attrName>
                                          <p:attrName>ppt_y</p:attrName>
                                        </p:attrNameLst>
                                      </p:cBhvr>
                                      <p:rCtr x="9154" y="2083"/>
                                    </p:animMotion>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path" presetSubtype="0" accel="50000" decel="50000" fill="hold" grpId="0" nodeType="clickEffect">
                                  <p:stCondLst>
                                    <p:cond delay="0"/>
                                  </p:stCondLst>
                                  <p:childTnLst>
                                    <p:animMotion origin="layout" path="M 1.875E-6 -4.44444E-6 L 0.04883 0.04514 C 0.05911 0.05533 0.07448 0.06088 0.09036 0.06088 C 0.10872 0.06088 0.12331 0.05533 0.13359 0.04514 L 0.18281 -4.44444E-6 " pathEditMode="relative" rAng="0" ptsTypes="AAAAA">
                                      <p:cBhvr>
                                        <p:cTn id="14" dur="1000" fill="hold"/>
                                        <p:tgtEl>
                                          <p:spTgt spid="8"/>
                                        </p:tgtEl>
                                        <p:attrNameLst>
                                          <p:attrName>ppt_x</p:attrName>
                                          <p:attrName>ppt_y</p:attrName>
                                        </p:attrNameLst>
                                      </p:cBhvr>
                                      <p:rCtr x="9141" y="3032"/>
                                    </p:animMotion>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37" presetClass="path" presetSubtype="0" accel="50000" decel="50000" fill="hold" grpId="0" nodeType="clickEffect">
                                  <p:stCondLst>
                                    <p:cond delay="0"/>
                                  </p:stCondLst>
                                  <p:childTnLst>
                                    <p:animMotion origin="layout" path="M 4.16667E-7 -1.48148E-6 L 0.04323 0.04861 C 0.05234 0.05949 0.06615 0.06551 0.08021 0.06551 C 0.09661 0.06551 0.10977 0.05949 0.11875 0.04861 L 0.16276 -1.48148E-6 " pathEditMode="relative" rAng="0" ptsTypes="AAAAA">
                                      <p:cBhvr>
                                        <p:cTn id="18" dur="1000" fill="hold"/>
                                        <p:tgtEl>
                                          <p:spTgt spid="9"/>
                                        </p:tgtEl>
                                        <p:attrNameLst>
                                          <p:attrName>ppt_x</p:attrName>
                                          <p:attrName>ppt_y</p:attrName>
                                        </p:attrNameLst>
                                      </p:cBhvr>
                                      <p:rCtr x="8138" y="3264"/>
                                    </p:animMotion>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19" fill="hold">
                      <p:stCondLst>
                        <p:cond delay="indefinite"/>
                      </p:stCondLst>
                      <p:childTnLst>
                        <p:par>
                          <p:cTn id="20" fill="hold">
                            <p:stCondLst>
                              <p:cond delay="0"/>
                            </p:stCondLst>
                            <p:childTnLst>
                              <p:par>
                                <p:cTn id="21" presetID="37" presetClass="path" presetSubtype="0" accel="50000" decel="50000" fill="hold" grpId="0" nodeType="clickEffect">
                                  <p:stCondLst>
                                    <p:cond delay="0"/>
                                  </p:stCondLst>
                                  <p:childTnLst>
                                    <p:animMotion origin="layout" path="M -3.33333E-6 2.96296E-6 L 0.04714 0.02129 C 0.05716 0.02592 0.07214 0.0287 0.0875 0.0287 C 0.10521 0.0287 0.1194 0.02592 0.12943 0.02129 L 0.17696 2.96296E-6 " pathEditMode="relative" rAng="0" ptsTypes="AAAAA">
                                      <p:cBhvr>
                                        <p:cTn id="22" dur="1000" fill="hold"/>
                                        <p:tgtEl>
                                          <p:spTgt spid="10"/>
                                        </p:tgtEl>
                                        <p:attrNameLst>
                                          <p:attrName>ppt_x</p:attrName>
                                          <p:attrName>ppt_y</p:attrName>
                                        </p:attrNameLst>
                                      </p:cBhvr>
                                      <p:rCtr x="8841" y="1435"/>
                                    </p:animMotion>
                                  </p:childTnLst>
                                  <p:subTnLst>
                                    <p:audio>
                                      <p:cMediaNode>
                                        <p:cTn display="0" masterRel="sameClick">
                                          <p:stCondLst>
                                            <p:cond evt="begin" delay="0">
                                              <p:tn val="21"/>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37" presetClass="path" presetSubtype="0" accel="50000" decel="50000" fill="hold" grpId="0" nodeType="clickEffect">
                                  <p:stCondLst>
                                    <p:cond delay="0"/>
                                  </p:stCondLst>
                                  <p:childTnLst>
                                    <p:animMotion origin="layout" path="M -2.08333E-6 3.7037E-6 L 0.05026 0.04537 C 0.06081 0.05555 0.07683 0.06111 0.09323 0.06111 C 0.11211 0.06111 0.12722 0.05555 0.13776 0.04537 L 0.18841 3.7037E-6 " pathEditMode="relative" rAng="0" ptsTypes="AAAAA">
                                      <p:cBhvr>
                                        <p:cTn id="26" dur="1000" fill="hold"/>
                                        <p:tgtEl>
                                          <p:spTgt spid="11"/>
                                        </p:tgtEl>
                                        <p:attrNameLst>
                                          <p:attrName>ppt_x</p:attrName>
                                          <p:attrName>ppt_y</p:attrName>
                                        </p:attrNameLst>
                                      </p:cBhvr>
                                      <p:rCtr x="9414" y="3056"/>
                                    </p:animMotion>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subTnLst>
                                    <p:audio>
                                      <p:cMediaNode>
                                        <p:cTn display="0" masterRel="sameClick">
                                          <p:stCondLst>
                                            <p:cond evt="begin" delay="0">
                                              <p:tn val="29"/>
                                            </p:cond>
                                          </p:stCondLst>
                                          <p:endCondLst>
                                            <p:cond evt="onStopAudio" delay="0">
                                              <p:tgtEl>
                                                <p:sldTgt/>
                                              </p:tgtEl>
                                            </p:cond>
                                          </p:endCondLst>
                                        </p:cTn>
                                        <p:tgtEl>
                                          <p:sndTgt r:embed="rId4" name="applause.wav"/>
                                        </p:tgtEl>
                                      </p:cMediaNode>
                                    </p:audio>
                                  </p:sub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subTnLst>
                                    <p:audio>
                                      <p:cMediaNode>
                                        <p:cTn display="0" masterRel="sameClick">
                                          <p:stCondLst>
                                            <p:cond evt="begin" delay="0">
                                              <p:tn val="34"/>
                                            </p:cond>
                                          </p:stCondLst>
                                          <p:endCondLst>
                                            <p:cond evt="onStopAudio" delay="0">
                                              <p:tgtEl>
                                                <p:sldTgt/>
                                              </p:tgtEl>
                                            </p:cond>
                                          </p:endCondLst>
                                        </p:cTn>
                                        <p:tgtEl>
                                          <p:sndTgt r:embed="rId4" name="applause.wav"/>
                                        </p:tgtEl>
                                      </p:cMediaNode>
                                    </p:audio>
                                  </p:sub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randombar(horizontal)">
                                      <p:cBhvr>
                                        <p:cTn id="41" dur="500"/>
                                        <p:tgtEl>
                                          <p:spTgt spid="14"/>
                                        </p:tgtEl>
                                      </p:cBhvr>
                                    </p:animEffect>
                                  </p:childTnLst>
                                  <p:subTnLst>
                                    <p:audio>
                                      <p:cMediaNode>
                                        <p:cTn display="0" masterRel="sameClick">
                                          <p:stCondLst>
                                            <p:cond evt="begin" delay="0">
                                              <p:tn val="39"/>
                                            </p:cond>
                                          </p:stCondLst>
                                          <p:endCondLst>
                                            <p:cond evt="onStopAudio" delay="0">
                                              <p:tgtEl>
                                                <p:sldTgt/>
                                              </p:tgtEl>
                                            </p:cond>
                                          </p:endCondLst>
                                        </p:cTn>
                                        <p:tgtEl>
                                          <p:sndTgt r:embed="rId4" name="applause.wav"/>
                                        </p:tgtEl>
                                      </p:cMediaNode>
                                    </p:audio>
                                  </p:sub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subTnLst>
                                    <p:audio>
                                      <p:cMediaNode>
                                        <p:cTn display="0" masterRel="sameClick">
                                          <p:stCondLst>
                                            <p:cond evt="begin" delay="0">
                                              <p:tn val="44"/>
                                            </p:cond>
                                          </p:stCondLst>
                                          <p:endCondLst>
                                            <p:cond evt="onStopAudio" delay="0">
                                              <p:tgtEl>
                                                <p:sldTgt/>
                                              </p:tgtEl>
                                            </p:cond>
                                          </p:endCondLst>
                                        </p:cTn>
                                        <p:tgtEl>
                                          <p:sndTgt r:embed="rId4" name="applause.wav"/>
                                        </p:tgtEl>
                                      </p:cMediaNode>
                                    </p:audio>
                                  </p:sub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randombar(horizontal)">
                                      <p:cBhvr>
                                        <p:cTn id="51" dur="500"/>
                                        <p:tgtEl>
                                          <p:spTgt spid="16"/>
                                        </p:tgtEl>
                                      </p:cBhvr>
                                    </p:animEffect>
                                  </p:childTnLst>
                                  <p:subTnLst>
                                    <p:audio>
                                      <p:cMediaNode>
                                        <p:cTn display="0" masterRel="sameClick">
                                          <p:stCondLst>
                                            <p:cond evt="begin" delay="0">
                                              <p:tn val="49"/>
                                            </p:cond>
                                          </p:stCondLst>
                                          <p:endCondLst>
                                            <p:cond evt="onStopAudio" delay="0">
                                              <p:tgtEl>
                                                <p:sldTgt/>
                                              </p:tgtEl>
                                            </p:cond>
                                          </p:endCondLst>
                                        </p:cTn>
                                        <p:tgtEl>
                                          <p:sndTgt r:embed="rId4" name="applause.wav"/>
                                        </p:tgtEl>
                                      </p:cMediaNode>
                                    </p:audio>
                                  </p:sub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randombar(horizontal)">
                                      <p:cBhvr>
                                        <p:cTn id="56" dur="500"/>
                                        <p:tgtEl>
                                          <p:spTgt spid="17"/>
                                        </p:tgtEl>
                                      </p:cBhvr>
                                    </p:animEffect>
                                  </p:childTnLst>
                                  <p:subTnLst>
                                    <p:audio>
                                      <p:cMediaNode>
                                        <p:cTn display="0" masterRel="sameClick">
                                          <p:stCondLst>
                                            <p:cond evt="begin" delay="0">
                                              <p:tn val="54"/>
                                            </p:cond>
                                          </p:stCondLst>
                                          <p:endCondLst>
                                            <p:cond evt="onStopAudio" delay="0">
                                              <p:tgtEl>
                                                <p:sldTgt/>
                                              </p:tgtEl>
                                            </p:cond>
                                          </p:endCondLst>
                                        </p:cTn>
                                        <p:tgtEl>
                                          <p:sndTgt r:embed="rId4" name="applause.wav"/>
                                        </p:tgtEl>
                                      </p:cMediaNode>
                                    </p:audio>
                                  </p:sub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randombar(horizontal)">
                                      <p:cBhvr>
                                        <p:cTn id="61" dur="500"/>
                                        <p:tgtEl>
                                          <p:spTgt spid="19"/>
                                        </p:tgtEl>
                                      </p:cBhvr>
                                    </p:animEffect>
                                  </p:childTnLst>
                                  <p:subTnLst>
                                    <p:audio>
                                      <p:cMediaNode>
                                        <p:cTn display="0" masterRel="sameClick">
                                          <p:stCondLst>
                                            <p:cond evt="begin" delay="0">
                                              <p:tn val="59"/>
                                            </p:cond>
                                          </p:stCondLst>
                                          <p:endCondLst>
                                            <p:cond evt="onStopAudio" delay="0">
                                              <p:tgtEl>
                                                <p:sldTgt/>
                                              </p:tgtEl>
                                            </p:cond>
                                          </p:endCondLst>
                                        </p:cTn>
                                        <p:tgtEl>
                                          <p:sndTgt r:embed="rId4" name="applause.wav"/>
                                        </p:tgtEl>
                                      </p:cMediaNode>
                                    </p:audio>
                                  </p:sub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randombar(horizontal)">
                                      <p:cBhvr>
                                        <p:cTn id="66" dur="500"/>
                                        <p:tgtEl>
                                          <p:spTgt spid="20"/>
                                        </p:tgtEl>
                                      </p:cBhvr>
                                    </p:animEffect>
                                  </p:childTnLst>
                                  <p:subTnLst>
                                    <p:audio>
                                      <p:cMediaNode>
                                        <p:cTn display="0" masterRel="sameClick">
                                          <p:stCondLst>
                                            <p:cond evt="begin" delay="0">
                                              <p:tn val="64"/>
                                            </p:cond>
                                          </p:stCondLst>
                                          <p:endCondLst>
                                            <p:cond evt="onStopAudio" delay="0">
                                              <p:tgtEl>
                                                <p:sldTgt/>
                                              </p:tgtEl>
                                            </p:cond>
                                          </p:endCondLst>
                                        </p:cTn>
                                        <p:tgtEl>
                                          <p:sndTgt r:embed="rId4" name="applause.wav"/>
                                        </p:tgtEl>
                                      </p:cMediaNode>
                                    </p:audio>
                                  </p:sub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randombar(horizontal)">
                                      <p:cBhvr>
                                        <p:cTn id="71" dur="500"/>
                                        <p:tgtEl>
                                          <p:spTgt spid="21"/>
                                        </p:tgtEl>
                                      </p:cBhvr>
                                    </p:animEffect>
                                  </p:childTnLst>
                                  <p:subTnLst>
                                    <p:audio>
                                      <p:cMediaNode>
                                        <p:cTn display="0" masterRel="sameClick">
                                          <p:stCondLst>
                                            <p:cond evt="begin" delay="0">
                                              <p:tn val="69"/>
                                            </p:cond>
                                          </p:stCondLst>
                                          <p:endCondLst>
                                            <p:cond evt="onStopAudio" delay="0">
                                              <p:tgtEl>
                                                <p:sldTgt/>
                                              </p:tgtEl>
                                            </p:cond>
                                          </p:endCondLst>
                                        </p:cTn>
                                        <p:tgtEl>
                                          <p:sndTgt r:embed="rId4" name="applause.wav"/>
                                        </p:tgtEl>
                                      </p:cMediaNode>
                                    </p:audio>
                                  </p:sub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randombar(horizontal)">
                                      <p:cBhvr>
                                        <p:cTn id="76" dur="500"/>
                                        <p:tgtEl>
                                          <p:spTgt spid="22"/>
                                        </p:tgtEl>
                                      </p:cBhvr>
                                    </p:animEffect>
                                  </p:childTnLst>
                                  <p:subTnLst>
                                    <p:audio>
                                      <p:cMediaNode>
                                        <p:cTn display="0" masterRel="sameClick">
                                          <p:stCondLst>
                                            <p:cond evt="begin" delay="0">
                                              <p:tn val="74"/>
                                            </p:cond>
                                          </p:stCondLst>
                                          <p:endCondLst>
                                            <p:cond evt="onStopAudio" delay="0">
                                              <p:tgtEl>
                                                <p:sldTgt/>
                                              </p:tgtEl>
                                            </p:cond>
                                          </p:endCondLst>
                                        </p:cTn>
                                        <p:tgtEl>
                                          <p:sndTgt r:embed="rId4" name="applause.wav"/>
                                        </p:tgtEl>
                                      </p:cMediaNode>
                                    </p:audio>
                                  </p:sub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randombar(horizontal)">
                                      <p:cBhvr>
                                        <p:cTn id="81" dur="500"/>
                                        <p:tgtEl>
                                          <p:spTgt spid="23"/>
                                        </p:tgtEl>
                                      </p:cBhvr>
                                    </p:animEffect>
                                  </p:childTnLst>
                                  <p:subTnLst>
                                    <p:audio>
                                      <p:cMediaNode>
                                        <p:cTn display="0" masterRel="sameClick">
                                          <p:stCondLst>
                                            <p:cond evt="begin" delay="0">
                                              <p:tn val="79"/>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P spid="11" grpId="0" animBg="1"/>
      <p:bldP spid="12" grpId="0"/>
      <p:bldP spid="13" grpId="0"/>
      <p:bldP spid="14" grpId="0"/>
      <p:bldP spid="15" grpId="0"/>
      <p:bldP spid="16" grpId="0"/>
      <p:bldP spid="17" grpId="0"/>
      <p:bldP spid="19"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66938" y="1872071"/>
            <a:ext cx="1457325" cy="5078313"/>
          </a:xfrm>
          <a:prstGeom prst="rect">
            <a:avLst/>
          </a:prstGeom>
        </p:spPr>
        <p:txBody>
          <a:bodyPr wrap="square">
            <a:spAutoFit/>
          </a:bodyPr>
          <a:lstStyle/>
          <a:p>
            <a:r>
              <a:rPr lang="en-US" altLang="en-US" sz="3600" dirty="0" err="1">
                <a:latin typeface="Times New Roman" panose="02020603050405020304" pitchFamily="18" charset="0"/>
                <a:cs typeface="Times New Roman" panose="02020603050405020304" pitchFamily="18" charset="0"/>
              </a:rPr>
              <a:t>Yêu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bầm</a:t>
            </a:r>
            <a:endParaRPr lang="en-US" altLang="en-US" sz="3600" dirty="0">
              <a:latin typeface="Times New Roman" panose="02020603050405020304" pitchFamily="18" charset="0"/>
              <a:cs typeface="Times New Roman" panose="02020603050405020304" pitchFamily="18" charset="0"/>
            </a:endParaRPr>
          </a:p>
          <a:p>
            <a:r>
              <a:rPr lang="en-US" altLang="en-US" sz="3600" dirty="0" err="1">
                <a:latin typeface="Times New Roman" panose="02020603050405020304" pitchFamily="18" charset="0"/>
                <a:cs typeface="Times New Roman" panose="02020603050405020304" pitchFamily="18" charset="0"/>
              </a:rPr>
              <a:t>yêu</a:t>
            </a:r>
            <a:endParaRPr lang="en-US" altLang="en-US" sz="3600" dirty="0">
              <a:latin typeface="Times New Roman" panose="02020603050405020304" pitchFamily="18" charset="0"/>
              <a:cs typeface="Times New Roman" panose="02020603050405020304" pitchFamily="18" charset="0"/>
            </a:endParaRPr>
          </a:p>
          <a:p>
            <a:r>
              <a:rPr lang="vi-VN" altLang="en-US" sz="3600" dirty="0">
                <a:latin typeface="Times New Roman" panose="02020603050405020304" pitchFamily="18" charset="0"/>
                <a:cs typeface="Times New Roman" panose="02020603050405020304" pitchFamily="18" charset="0"/>
              </a:rPr>
              <a:t>nước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cả</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đôi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mẹ</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hiền</a:t>
            </a:r>
            <a:endParaRPr lang="en-US" altLang="en-US" sz="3600" dirty="0">
              <a:latin typeface="Times New Roman" panose="02020603050405020304" pitchFamily="18" charset="0"/>
              <a:cs typeface="Times New Roman" panose="02020603050405020304" pitchFamily="18" charset="0"/>
            </a:endParaRPr>
          </a:p>
          <a:p>
            <a:endParaRPr lang="en-US" altLang="en-US" sz="3600"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20986366"/>
              </p:ext>
            </p:extLst>
          </p:nvPr>
        </p:nvGraphicFramePr>
        <p:xfrm>
          <a:off x="4286252" y="0"/>
          <a:ext cx="6166150" cy="6647634"/>
        </p:xfrm>
        <a:graphic>
          <a:graphicData uri="http://schemas.openxmlformats.org/drawingml/2006/table">
            <a:tbl>
              <a:tblPr/>
              <a:tblGrid>
                <a:gridCol w="1328859">
                  <a:extLst>
                    <a:ext uri="{9D8B030D-6E8A-4147-A177-3AD203B41FA5}">
                      <a16:colId xmlns:a16="http://schemas.microsoft.com/office/drawing/2014/main" val="20000"/>
                    </a:ext>
                  </a:extLst>
                </a:gridCol>
                <a:gridCol w="1736898">
                  <a:extLst>
                    <a:ext uri="{9D8B030D-6E8A-4147-A177-3AD203B41FA5}">
                      <a16:colId xmlns:a16="http://schemas.microsoft.com/office/drawing/2014/main" val="20001"/>
                    </a:ext>
                  </a:extLst>
                </a:gridCol>
                <a:gridCol w="1614488">
                  <a:extLst>
                    <a:ext uri="{9D8B030D-6E8A-4147-A177-3AD203B41FA5}">
                      <a16:colId xmlns:a16="http://schemas.microsoft.com/office/drawing/2014/main" val="20002"/>
                    </a:ext>
                  </a:extLst>
                </a:gridCol>
                <a:gridCol w="1485905">
                  <a:extLst>
                    <a:ext uri="{9D8B030D-6E8A-4147-A177-3AD203B41FA5}">
                      <a16:colId xmlns:a16="http://schemas.microsoft.com/office/drawing/2014/main" val="20003"/>
                    </a:ext>
                  </a:extLst>
                </a:gridCol>
              </a:tblGrid>
              <a:tr h="609086">
                <a:tc rowSpan="2">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3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Tiếng</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3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Vần</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50495">
                <a:tc vMerge="1">
                  <a:txBody>
                    <a:bodyPr/>
                    <a:lstStyle/>
                    <a:p>
                      <a:endParaRPr lang="en-US"/>
                    </a:p>
                  </a:txBody>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36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Âm đệm</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3600" b="0" i="0" u="none" strike="noStrike" cap="none" normalizeH="0" baseline="0">
                          <a:ln>
                            <a:noFill/>
                          </a:ln>
                          <a:solidFill>
                            <a:srgbClr val="00B050"/>
                          </a:solidFill>
                          <a:effectLst/>
                          <a:latin typeface="Times New Roman" panose="02020603050405020304" pitchFamily="18" charset="0"/>
                          <a:cs typeface="Times New Roman" panose="02020603050405020304" pitchFamily="18" charset="0"/>
                        </a:rPr>
                        <a:t>Âm chính</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en-US" altLang="en-US" sz="3600" b="0" i="0" u="none" strike="noStrike" cap="none" normalizeH="0" baseline="0">
                          <a:ln>
                            <a:noFill/>
                          </a:ln>
                          <a:solidFill>
                            <a:srgbClr val="0070C0"/>
                          </a:solidFill>
                          <a:effectLst/>
                          <a:latin typeface="Times New Roman" panose="02020603050405020304" pitchFamily="18" charset="0"/>
                          <a:cs typeface="Times New Roman" panose="02020603050405020304" pitchFamily="18" charset="0"/>
                        </a:rPr>
                        <a:t>Âm     cuối</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086">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0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000" b="0" i="0" u="none" strike="noStrike" cap="none" normalizeH="0" baseline="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cs typeface="Arial" panose="020B060402020202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cs typeface="Arial" panose="020B060402020202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000" b="0" i="0" u="none" strike="noStrike" cap="none" normalizeH="0" baseline="0">
                        <a:ln>
                          <a:noFill/>
                        </a:ln>
                        <a:solidFill>
                          <a:srgbClr val="0070C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908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000" b="0" i="0" u="none" strike="noStrike" cap="none" normalizeH="0" baseline="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000" b="0" i="0" u="none" strike="noStrike" cap="none" normalizeH="0" baseline="0">
                        <a:ln>
                          <a:noFill/>
                        </a:ln>
                        <a:solidFill>
                          <a:srgbClr val="0070C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908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0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000" b="0" i="0" u="none" strike="noStrike" cap="none" normalizeH="0" baseline="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000" b="0" i="0" u="none" strike="noStrike" cap="none" normalizeH="0" baseline="0">
                        <a:ln>
                          <a:noFill/>
                        </a:ln>
                        <a:solidFill>
                          <a:srgbClr val="0070C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908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0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000" b="0" i="0" u="none" strike="noStrike" cap="none" normalizeH="0" baseline="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000" b="0" i="0" u="none" strike="noStrike" cap="none" normalizeH="0" baseline="0">
                        <a:ln>
                          <a:noFill/>
                        </a:ln>
                        <a:solidFill>
                          <a:srgbClr val="0070C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0908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0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000" b="0" i="0" u="none" strike="noStrike" cap="none" normalizeH="0" baseline="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0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0908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0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000" b="0" i="0" u="none" strike="noStrike" cap="none" normalizeH="0" baseline="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000" b="0" i="0" u="none" strike="noStrike" cap="none" normalizeH="0" baseline="0">
                        <a:ln>
                          <a:noFill/>
                        </a:ln>
                        <a:solidFill>
                          <a:srgbClr val="0070C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0908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0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000" b="0" i="0" u="none" strike="noStrike" cap="none" normalizeH="0" baseline="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0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60908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0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000" b="0" i="0" u="none" strike="noStrike" cap="none" normalizeH="0" baseline="0">
                        <a:ln>
                          <a:noFill/>
                        </a:ln>
                        <a:solidFill>
                          <a:srgbClr val="00B05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altLang="en-US" sz="30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3" name="Rectangle 2"/>
          <p:cNvSpPr/>
          <p:nvPr/>
        </p:nvSpPr>
        <p:spPr>
          <a:xfrm>
            <a:off x="4352926" y="1872071"/>
            <a:ext cx="1243013" cy="6139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p:cNvSpPr/>
          <p:nvPr/>
        </p:nvSpPr>
        <p:spPr>
          <a:xfrm>
            <a:off x="2034232" y="1872069"/>
            <a:ext cx="1204269" cy="6139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Yêu</a:t>
            </a:r>
          </a:p>
        </p:txBody>
      </p:sp>
      <p:sp>
        <p:nvSpPr>
          <p:cNvPr id="6" name="Rectangle 5"/>
          <p:cNvSpPr/>
          <p:nvPr/>
        </p:nvSpPr>
        <p:spPr>
          <a:xfrm>
            <a:off x="2038319" y="2443161"/>
            <a:ext cx="1228725" cy="61436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bầm</a:t>
            </a:r>
          </a:p>
        </p:txBody>
      </p:sp>
      <p:sp>
        <p:nvSpPr>
          <p:cNvPr id="7" name="Rectangle 6"/>
          <p:cNvSpPr/>
          <p:nvPr/>
        </p:nvSpPr>
        <p:spPr>
          <a:xfrm>
            <a:off x="1966879" y="2994078"/>
            <a:ext cx="1243013" cy="6139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yêu</a:t>
            </a:r>
          </a:p>
        </p:txBody>
      </p:sp>
      <p:sp>
        <p:nvSpPr>
          <p:cNvPr id="8" name="Rectangle 7"/>
          <p:cNvSpPr/>
          <p:nvPr/>
        </p:nvSpPr>
        <p:spPr>
          <a:xfrm>
            <a:off x="2109737" y="3520164"/>
            <a:ext cx="1243013" cy="6139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nước</a:t>
            </a:r>
          </a:p>
        </p:txBody>
      </p:sp>
      <p:sp>
        <p:nvSpPr>
          <p:cNvPr id="9" name="Rectangle 8"/>
          <p:cNvSpPr/>
          <p:nvPr/>
        </p:nvSpPr>
        <p:spPr>
          <a:xfrm>
            <a:off x="1834159" y="4082511"/>
            <a:ext cx="1243013" cy="6139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cả</a:t>
            </a:r>
          </a:p>
        </p:txBody>
      </p:sp>
      <p:sp>
        <p:nvSpPr>
          <p:cNvPr id="10" name="Rectangle 9"/>
          <p:cNvSpPr/>
          <p:nvPr/>
        </p:nvSpPr>
        <p:spPr>
          <a:xfrm>
            <a:off x="1917875" y="4621319"/>
            <a:ext cx="1243013" cy="6139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đôi</a:t>
            </a:r>
            <a:endParaRPr lang="en-US" sz="3600" dirty="0">
              <a:latin typeface="Times New Roman" panose="02020603050405020304" pitchFamily="18" charset="0"/>
              <a:cs typeface="Times New Roman" panose="02020603050405020304" pitchFamily="18" charset="0"/>
            </a:endParaRPr>
          </a:p>
        </p:txBody>
      </p:sp>
      <p:sp>
        <p:nvSpPr>
          <p:cNvPr id="11" name="Rectangle 10"/>
          <p:cNvSpPr/>
          <p:nvPr/>
        </p:nvSpPr>
        <p:spPr>
          <a:xfrm>
            <a:off x="1917874" y="5160127"/>
            <a:ext cx="1243013" cy="6139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mẹ</a:t>
            </a:r>
          </a:p>
        </p:txBody>
      </p:sp>
      <p:sp>
        <p:nvSpPr>
          <p:cNvPr id="12" name="Rectangle 11"/>
          <p:cNvSpPr/>
          <p:nvPr/>
        </p:nvSpPr>
        <p:spPr>
          <a:xfrm>
            <a:off x="2038317" y="5722474"/>
            <a:ext cx="1243013" cy="6139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hiền</a:t>
            </a:r>
            <a:endParaRPr lang="en-US" sz="3600" dirty="0">
              <a:latin typeface="Times New Roman" panose="02020603050405020304" pitchFamily="18" charset="0"/>
              <a:cs typeface="Times New Roman" panose="02020603050405020304" pitchFamily="18" charset="0"/>
            </a:endParaRPr>
          </a:p>
        </p:txBody>
      </p:sp>
      <p:sp>
        <p:nvSpPr>
          <p:cNvPr id="13" name="Rectangle 12"/>
          <p:cNvSpPr/>
          <p:nvPr/>
        </p:nvSpPr>
        <p:spPr>
          <a:xfrm>
            <a:off x="7396161" y="1872069"/>
            <a:ext cx="1500188" cy="613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B050"/>
                </a:solidFill>
                <a:latin typeface="Times New Roman" panose="02020603050405020304" pitchFamily="18" charset="0"/>
                <a:cs typeface="Times New Roman" panose="02020603050405020304" pitchFamily="18" charset="0"/>
              </a:rPr>
              <a:t>yê</a:t>
            </a:r>
          </a:p>
        </p:txBody>
      </p:sp>
      <p:sp>
        <p:nvSpPr>
          <p:cNvPr id="14" name="Rectangle 13"/>
          <p:cNvSpPr/>
          <p:nvPr/>
        </p:nvSpPr>
        <p:spPr>
          <a:xfrm>
            <a:off x="9255724" y="1872069"/>
            <a:ext cx="1026514" cy="613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70C0"/>
                </a:solidFill>
                <a:latin typeface="Times New Roman" panose="02020603050405020304" pitchFamily="18" charset="0"/>
                <a:cs typeface="Times New Roman" panose="02020603050405020304" pitchFamily="18" charset="0"/>
              </a:rPr>
              <a:t>u</a:t>
            </a:r>
          </a:p>
        </p:txBody>
      </p:sp>
      <p:sp>
        <p:nvSpPr>
          <p:cNvPr id="15" name="Rectangle 14"/>
          <p:cNvSpPr/>
          <p:nvPr/>
        </p:nvSpPr>
        <p:spPr>
          <a:xfrm>
            <a:off x="7396161" y="2486025"/>
            <a:ext cx="1500188" cy="613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B050"/>
                </a:solidFill>
                <a:latin typeface="Times New Roman" panose="02020603050405020304" pitchFamily="18" charset="0"/>
                <a:cs typeface="Times New Roman" panose="02020603050405020304" pitchFamily="18" charset="0"/>
              </a:rPr>
              <a:t>â</a:t>
            </a:r>
          </a:p>
        </p:txBody>
      </p:sp>
      <p:sp>
        <p:nvSpPr>
          <p:cNvPr id="16" name="Rectangle 15"/>
          <p:cNvSpPr/>
          <p:nvPr/>
        </p:nvSpPr>
        <p:spPr>
          <a:xfrm>
            <a:off x="9255724" y="2486025"/>
            <a:ext cx="1026514" cy="613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70C0"/>
                </a:solidFill>
                <a:latin typeface="Times New Roman" panose="02020603050405020304" pitchFamily="18" charset="0"/>
                <a:cs typeface="Times New Roman" panose="02020603050405020304" pitchFamily="18" charset="0"/>
              </a:rPr>
              <a:t>m</a:t>
            </a:r>
          </a:p>
        </p:txBody>
      </p:sp>
      <p:sp>
        <p:nvSpPr>
          <p:cNvPr id="17" name="Rectangle 16"/>
          <p:cNvSpPr/>
          <p:nvPr/>
        </p:nvSpPr>
        <p:spPr>
          <a:xfrm>
            <a:off x="7396161" y="3099574"/>
            <a:ext cx="1500188" cy="613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B050"/>
                </a:solidFill>
                <a:latin typeface="Times New Roman" panose="02020603050405020304" pitchFamily="18" charset="0"/>
                <a:cs typeface="Times New Roman" panose="02020603050405020304" pitchFamily="18" charset="0"/>
              </a:rPr>
              <a:t>yê</a:t>
            </a:r>
          </a:p>
        </p:txBody>
      </p:sp>
      <p:sp>
        <p:nvSpPr>
          <p:cNvPr id="18" name="Rectangle 17"/>
          <p:cNvSpPr/>
          <p:nvPr/>
        </p:nvSpPr>
        <p:spPr>
          <a:xfrm>
            <a:off x="9255724" y="3099574"/>
            <a:ext cx="1026514" cy="613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70C0"/>
                </a:solidFill>
                <a:latin typeface="Times New Roman" panose="02020603050405020304" pitchFamily="18" charset="0"/>
                <a:cs typeface="Times New Roman" panose="02020603050405020304" pitchFamily="18" charset="0"/>
              </a:rPr>
              <a:t>u</a:t>
            </a:r>
          </a:p>
        </p:txBody>
      </p:sp>
      <p:sp>
        <p:nvSpPr>
          <p:cNvPr id="19" name="Rectangle 18"/>
          <p:cNvSpPr/>
          <p:nvPr/>
        </p:nvSpPr>
        <p:spPr>
          <a:xfrm>
            <a:off x="7396161" y="3745573"/>
            <a:ext cx="1500188" cy="613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B050"/>
                </a:solidFill>
                <a:latin typeface="Times New Roman" panose="02020603050405020304" pitchFamily="18" charset="0"/>
                <a:cs typeface="Times New Roman" panose="02020603050405020304" pitchFamily="18" charset="0"/>
              </a:rPr>
              <a:t>ươ</a:t>
            </a:r>
          </a:p>
        </p:txBody>
      </p:sp>
      <p:sp>
        <p:nvSpPr>
          <p:cNvPr id="20" name="Rectangle 19"/>
          <p:cNvSpPr/>
          <p:nvPr/>
        </p:nvSpPr>
        <p:spPr>
          <a:xfrm>
            <a:off x="9255724" y="3745573"/>
            <a:ext cx="1026514" cy="613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70C0"/>
                </a:solidFill>
                <a:latin typeface="Times New Roman" panose="02020603050405020304" pitchFamily="18" charset="0"/>
                <a:cs typeface="Times New Roman" panose="02020603050405020304" pitchFamily="18" charset="0"/>
              </a:rPr>
              <a:t>c</a:t>
            </a:r>
          </a:p>
        </p:txBody>
      </p:sp>
      <p:sp>
        <p:nvSpPr>
          <p:cNvPr id="21" name="Rectangle 20"/>
          <p:cNvSpPr/>
          <p:nvPr/>
        </p:nvSpPr>
        <p:spPr>
          <a:xfrm>
            <a:off x="7396161" y="4292306"/>
            <a:ext cx="1500188" cy="613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B050"/>
                </a:solidFill>
                <a:latin typeface="Times New Roman" panose="02020603050405020304" pitchFamily="18" charset="0"/>
                <a:cs typeface="Times New Roman" panose="02020603050405020304" pitchFamily="18" charset="0"/>
              </a:rPr>
              <a:t>a</a:t>
            </a:r>
          </a:p>
        </p:txBody>
      </p:sp>
      <p:sp>
        <p:nvSpPr>
          <p:cNvPr id="23" name="Rectangle 22"/>
          <p:cNvSpPr/>
          <p:nvPr/>
        </p:nvSpPr>
        <p:spPr>
          <a:xfrm>
            <a:off x="7396161" y="4928295"/>
            <a:ext cx="1500188" cy="613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B050"/>
                </a:solidFill>
                <a:latin typeface="Times New Roman" panose="02020603050405020304" pitchFamily="18" charset="0"/>
                <a:cs typeface="Times New Roman" panose="02020603050405020304" pitchFamily="18" charset="0"/>
              </a:rPr>
              <a:t>ô</a:t>
            </a:r>
          </a:p>
        </p:txBody>
      </p:sp>
      <p:sp>
        <p:nvSpPr>
          <p:cNvPr id="24" name="Rectangle 23"/>
          <p:cNvSpPr/>
          <p:nvPr/>
        </p:nvSpPr>
        <p:spPr>
          <a:xfrm>
            <a:off x="9255724" y="4928295"/>
            <a:ext cx="1026514" cy="613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70C0"/>
                </a:solidFill>
                <a:latin typeface="Times New Roman" panose="02020603050405020304" pitchFamily="18" charset="0"/>
                <a:cs typeface="Times New Roman" panose="02020603050405020304" pitchFamily="18" charset="0"/>
              </a:rPr>
              <a:t>i</a:t>
            </a:r>
          </a:p>
        </p:txBody>
      </p:sp>
      <p:sp>
        <p:nvSpPr>
          <p:cNvPr id="25" name="Rectangle 24"/>
          <p:cNvSpPr/>
          <p:nvPr/>
        </p:nvSpPr>
        <p:spPr>
          <a:xfrm>
            <a:off x="7396161" y="5542251"/>
            <a:ext cx="1500188" cy="613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B050"/>
                </a:solidFill>
                <a:latin typeface="Times New Roman" panose="02020603050405020304" pitchFamily="18" charset="0"/>
                <a:cs typeface="Times New Roman" panose="02020603050405020304" pitchFamily="18" charset="0"/>
              </a:rPr>
              <a:t>e</a:t>
            </a:r>
          </a:p>
        </p:txBody>
      </p:sp>
      <p:sp>
        <p:nvSpPr>
          <p:cNvPr id="27" name="Rectangle 26"/>
          <p:cNvSpPr/>
          <p:nvPr/>
        </p:nvSpPr>
        <p:spPr>
          <a:xfrm>
            <a:off x="7396161" y="6116748"/>
            <a:ext cx="1500188" cy="613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B050"/>
                </a:solidFill>
                <a:latin typeface="Times New Roman" panose="02020603050405020304" pitchFamily="18" charset="0"/>
                <a:cs typeface="Times New Roman" panose="02020603050405020304" pitchFamily="18" charset="0"/>
              </a:rPr>
              <a:t>iê</a:t>
            </a:r>
          </a:p>
        </p:txBody>
      </p:sp>
      <p:sp>
        <p:nvSpPr>
          <p:cNvPr id="28" name="Rectangle 27"/>
          <p:cNvSpPr/>
          <p:nvPr/>
        </p:nvSpPr>
        <p:spPr>
          <a:xfrm>
            <a:off x="9255724" y="6116748"/>
            <a:ext cx="1026514" cy="613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70C0"/>
                </a:solidFill>
                <a:latin typeface="Times New Roman" panose="02020603050405020304" pitchFamily="18" charset="0"/>
                <a:cs typeface="Times New Roman" panose="02020603050405020304" pitchFamily="18" charset="0"/>
              </a:rPr>
              <a:t>n</a:t>
            </a:r>
          </a:p>
        </p:txBody>
      </p:sp>
    </p:spTree>
    <p:extLst>
      <p:ext uri="{BB962C8B-B14F-4D97-AF65-F5344CB8AC3E}">
        <p14:creationId xmlns:p14="http://schemas.microsoft.com/office/powerpoint/2010/main" val="254747339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4.16667E-6 -0.00254 L 0.05286 0.03935 C 0.0638 0.04885 0.08033 0.05394 0.09765 0.05394 C 0.11744 0.05394 0.1332 0.04885 0.14414 0.03935 L 0.19713 -0.00254 " pathEditMode="relative" rAng="0" ptsTypes="AAAAA">
                                      <p:cBhvr>
                                        <p:cTn id="6" dur="1000" fill="hold"/>
                                        <p:tgtEl>
                                          <p:spTgt spid="4"/>
                                        </p:tgtEl>
                                        <p:attrNameLst>
                                          <p:attrName>ppt_x</p:attrName>
                                          <p:attrName>ppt_y</p:attrName>
                                        </p:attrNameLst>
                                      </p:cBhvr>
                                      <p:rCtr x="9857" y="2824"/>
                                    </p:animMotion>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grpId="0" nodeType="clickEffect">
                                  <p:stCondLst>
                                    <p:cond delay="0"/>
                                  </p:stCondLst>
                                  <p:childTnLst>
                                    <p:animMotion origin="layout" path="M 1.875E-6 -0.00301 L 0.05299 0.03912 C 0.06406 0.04861 0.08073 0.05393 0.09818 0.05393 C 0.11797 0.05393 0.13385 0.04861 0.14492 0.03912 L 0.19805 -0.00301 " pathEditMode="relative" rAng="0" ptsTypes="AAAAA">
                                      <p:cBhvr>
                                        <p:cTn id="10" dur="1000" fill="hold"/>
                                        <p:tgtEl>
                                          <p:spTgt spid="6"/>
                                        </p:tgtEl>
                                        <p:attrNameLst>
                                          <p:attrName>ppt_x</p:attrName>
                                          <p:attrName>ppt_y</p:attrName>
                                        </p:attrNameLst>
                                      </p:cBhvr>
                                      <p:rCtr x="9896" y="2847"/>
                                    </p:animMotion>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path" presetSubtype="0" accel="50000" decel="50000" fill="hold" grpId="0" nodeType="clickEffect">
                                  <p:stCondLst>
                                    <p:cond delay="0"/>
                                  </p:stCondLst>
                                  <p:childTnLst>
                                    <p:animMotion origin="layout" path="M 4.16667E-7 2.59259E-6 L 0.05352 0.03009 C 0.06484 0.0368 0.08164 0.04074 0.09896 0.04074 C 0.11914 0.04074 0.13503 0.0368 0.14648 0.03009 L 0.20026 2.59259E-6 " pathEditMode="relative" rAng="0" ptsTypes="AAAAA">
                                      <p:cBhvr>
                                        <p:cTn id="14" dur="1000" fill="hold"/>
                                        <p:tgtEl>
                                          <p:spTgt spid="7"/>
                                        </p:tgtEl>
                                        <p:attrNameLst>
                                          <p:attrName>ppt_x</p:attrName>
                                          <p:attrName>ppt_y</p:attrName>
                                        </p:attrNameLst>
                                      </p:cBhvr>
                                      <p:rCtr x="10013" y="2037"/>
                                    </p:animMotion>
                                  </p:childTnLst>
                                  <p:subTnLst>
                                    <p:audio>
                                      <p:cMediaNode>
                                        <p:cTn display="0" masterRel="sameClick">
                                          <p:stCondLst>
                                            <p:cond evt="begin" delay="0">
                                              <p:tn val="13"/>
                                            </p:cond>
                                          </p:stCondLst>
                                          <p:endCondLst>
                                            <p:cond evt="onStopAudio" delay="0">
                                              <p:tgtEl>
                                                <p:sldTgt/>
                                              </p:tgtEl>
                                            </p:cond>
                                          </p:endCondLst>
                                        </p:cTn>
                                        <p:tgtEl>
                                          <p:sndTgt r:embed="rId3" name="cashreg.wav"/>
                                        </p:tgtEl>
                                      </p:cMediaNode>
                                    </p:audio>
                                  </p:subTnLst>
                                </p:cTn>
                              </p:par>
                            </p:childTnLst>
                          </p:cTn>
                        </p:par>
                      </p:childTnLst>
                    </p:cTn>
                  </p:par>
                  <p:par>
                    <p:cTn id="15" fill="hold">
                      <p:stCondLst>
                        <p:cond delay="indefinite"/>
                      </p:stCondLst>
                      <p:childTnLst>
                        <p:par>
                          <p:cTn id="16" fill="hold">
                            <p:stCondLst>
                              <p:cond delay="0"/>
                            </p:stCondLst>
                            <p:childTnLst>
                              <p:par>
                                <p:cTn id="17" presetID="37" presetClass="path" presetSubtype="0" accel="50000" decel="50000" fill="hold" grpId="0" nodeType="clickEffect">
                                  <p:stCondLst>
                                    <p:cond delay="0"/>
                                  </p:stCondLst>
                                  <p:childTnLst>
                                    <p:animMotion origin="layout" path="M 1.66667E-6 7.40741E-7 L 0.047 0.02037 C 0.0569 0.025 0.07174 0.02755 0.08711 0.02755 C 0.10469 0.02755 0.11875 0.025 0.12864 0.02037 L 0.17604 7.40741E-7 " pathEditMode="relative" rAng="0" ptsTypes="AAAAA">
                                      <p:cBhvr>
                                        <p:cTn id="18" dur="1000" fill="hold"/>
                                        <p:tgtEl>
                                          <p:spTgt spid="8"/>
                                        </p:tgtEl>
                                        <p:attrNameLst>
                                          <p:attrName>ppt_x</p:attrName>
                                          <p:attrName>ppt_y</p:attrName>
                                        </p:attrNameLst>
                                      </p:cBhvr>
                                      <p:rCtr x="8802" y="1366"/>
                                    </p:animMotion>
                                  </p:childTnLst>
                                  <p:subTnLst>
                                    <p:audio>
                                      <p:cMediaNode>
                                        <p:cTn display="0" masterRel="sameClick">
                                          <p:stCondLst>
                                            <p:cond evt="begin" delay="0">
                                              <p:tn val="17"/>
                                            </p:cond>
                                          </p:stCondLst>
                                          <p:endCondLst>
                                            <p:cond evt="onStopAudio" delay="0">
                                              <p:tgtEl>
                                                <p:sldTgt/>
                                              </p:tgtEl>
                                            </p:cond>
                                          </p:endCondLst>
                                        </p:cTn>
                                        <p:tgtEl>
                                          <p:sndTgt r:embed="rId3"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7" presetClass="path" presetSubtype="0" accel="50000" decel="50000" fill="hold" grpId="0" nodeType="clickEffect">
                                  <p:stCondLst>
                                    <p:cond delay="0"/>
                                  </p:stCondLst>
                                  <p:childTnLst>
                                    <p:animMotion origin="layout" path="M 0.00261 0.00416 L 0.05794 0.04791 C 0.06979 0.05764 0.08724 0.06342 0.10534 0.06342 C 0.12617 0.06342 0.14258 0.05764 0.15443 0.04791 L 0.21042 0.00416 " pathEditMode="relative" rAng="0" ptsTypes="AAAAA">
                                      <p:cBhvr>
                                        <p:cTn id="22" dur="1000" fill="hold"/>
                                        <p:tgtEl>
                                          <p:spTgt spid="9"/>
                                        </p:tgtEl>
                                        <p:attrNameLst>
                                          <p:attrName>ppt_x</p:attrName>
                                          <p:attrName>ppt_y</p:attrName>
                                        </p:attrNameLst>
                                      </p:cBhvr>
                                      <p:rCtr x="10391" y="2963"/>
                                    </p:animMotion>
                                  </p:childTnLst>
                                  <p:subTnLst>
                                    <p:audio>
                                      <p:cMediaNode>
                                        <p:cTn display="0" masterRel="sameClick">
                                          <p:stCondLst>
                                            <p:cond evt="begin" delay="0">
                                              <p:tn val="21"/>
                                            </p:cond>
                                          </p:stCondLst>
                                          <p:endCondLst>
                                            <p:cond evt="onStopAudio" delay="0">
                                              <p:tgtEl>
                                                <p:sldTgt/>
                                              </p:tgtEl>
                                            </p:cond>
                                          </p:endCondLst>
                                        </p:cTn>
                                        <p:tgtEl>
                                          <p:sndTgt r:embed="rId3" name="cashreg.wav"/>
                                        </p:tgtEl>
                                      </p:cMediaNode>
                                    </p:audio>
                                  </p:subTnLst>
                                </p:cTn>
                              </p:par>
                            </p:childTnLst>
                          </p:cTn>
                        </p:par>
                      </p:childTnLst>
                    </p:cTn>
                  </p:par>
                  <p:par>
                    <p:cTn id="23" fill="hold">
                      <p:stCondLst>
                        <p:cond delay="indefinite"/>
                      </p:stCondLst>
                      <p:childTnLst>
                        <p:par>
                          <p:cTn id="24" fill="hold">
                            <p:stCondLst>
                              <p:cond delay="0"/>
                            </p:stCondLst>
                            <p:childTnLst>
                              <p:par>
                                <p:cTn id="25" presetID="37" presetClass="path" presetSubtype="0" accel="50000" decel="50000" fill="hold" grpId="0" nodeType="clickEffect">
                                  <p:stCondLst>
                                    <p:cond delay="0"/>
                                  </p:stCondLst>
                                  <p:childTnLst>
                                    <p:animMotion origin="layout" path="M 0.00065 0.02546 L 0.05065 0.06597 C 0.06107 0.07523 0.0767 0.08032 0.0931 0.08032 C 0.11172 0.08032 0.12657 0.07523 0.13698 0.06597 L 0.18711 0.02546 " pathEditMode="relative" rAng="0" ptsTypes="AAAAA">
                                      <p:cBhvr>
                                        <p:cTn id="26" dur="1000" fill="hold"/>
                                        <p:tgtEl>
                                          <p:spTgt spid="10"/>
                                        </p:tgtEl>
                                        <p:attrNameLst>
                                          <p:attrName>ppt_x</p:attrName>
                                          <p:attrName>ppt_y</p:attrName>
                                        </p:attrNameLst>
                                      </p:cBhvr>
                                      <p:rCtr x="9323" y="2731"/>
                                    </p:animMotion>
                                  </p:childTnLst>
                                  <p:subTnLst>
                                    <p:audio>
                                      <p:cMediaNode>
                                        <p:cTn display="0" masterRel="sameClick">
                                          <p:stCondLst>
                                            <p:cond evt="begin" delay="0">
                                              <p:tn val="25"/>
                                            </p:cond>
                                          </p:stCondLst>
                                          <p:endCondLst>
                                            <p:cond evt="onStopAudio" delay="0">
                                              <p:tgtEl>
                                                <p:sldTgt/>
                                              </p:tgtEl>
                                            </p:cond>
                                          </p:endCondLst>
                                        </p:cTn>
                                        <p:tgtEl>
                                          <p:sndTgt r:embed="rId3" name="cashreg.wav"/>
                                        </p:tgtEl>
                                      </p:cMediaNode>
                                    </p:audio>
                                  </p:subTnLst>
                                </p:cTn>
                              </p:par>
                            </p:childTnLst>
                          </p:cTn>
                        </p:par>
                      </p:childTnLst>
                    </p:cTn>
                  </p:par>
                  <p:par>
                    <p:cTn id="27" fill="hold">
                      <p:stCondLst>
                        <p:cond delay="indefinite"/>
                      </p:stCondLst>
                      <p:childTnLst>
                        <p:par>
                          <p:cTn id="28" fill="hold">
                            <p:stCondLst>
                              <p:cond delay="0"/>
                            </p:stCondLst>
                            <p:childTnLst>
                              <p:par>
                                <p:cTn id="29" presetID="37" presetClass="path" presetSubtype="0" accel="50000" decel="50000" fill="hold" grpId="0" nodeType="clickEffect">
                                  <p:stCondLst>
                                    <p:cond delay="0"/>
                                  </p:stCondLst>
                                  <p:childTnLst>
                                    <p:animMotion origin="layout" path="M -3.125E-6 0.04491 L 0.05131 0.0588 C 0.06211 0.06204 0.07826 0.06389 0.09493 0.06389 C 0.1142 0.06389 0.12943 0.06204 0.14024 0.0588 L 0.1918 0.04491 " pathEditMode="relative" rAng="0" ptsTypes="AAAAA">
                                      <p:cBhvr>
                                        <p:cTn id="30" dur="1000" fill="hold"/>
                                        <p:tgtEl>
                                          <p:spTgt spid="11"/>
                                        </p:tgtEl>
                                        <p:attrNameLst>
                                          <p:attrName>ppt_x</p:attrName>
                                          <p:attrName>ppt_y</p:attrName>
                                        </p:attrNameLst>
                                      </p:cBhvr>
                                      <p:rCtr x="9583" y="949"/>
                                    </p:animMotion>
                                  </p:childTnLst>
                                  <p:subTnLst>
                                    <p:audio>
                                      <p:cMediaNode>
                                        <p:cTn display="0" masterRel="sameClick">
                                          <p:stCondLst>
                                            <p:cond evt="begin" delay="0">
                                              <p:tn val="29"/>
                                            </p:cond>
                                          </p:stCondLst>
                                          <p:endCondLst>
                                            <p:cond evt="onStopAudio" delay="0">
                                              <p:tgtEl>
                                                <p:sldTgt/>
                                              </p:tgtEl>
                                            </p:cond>
                                          </p:endCondLst>
                                        </p:cTn>
                                        <p:tgtEl>
                                          <p:sndTgt r:embed="rId3"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37" presetClass="path" presetSubtype="0" accel="50000" decel="50000" fill="hold" grpId="0" nodeType="clickEffect">
                                  <p:stCondLst>
                                    <p:cond delay="0"/>
                                  </p:stCondLst>
                                  <p:childTnLst>
                                    <p:animMotion origin="layout" path="M -0.00247 0.05069 L 0.04505 0.05764 C 0.05495 0.05926 0.06992 0.06041 0.08542 0.06041 C 0.10299 0.06041 0.11719 0.05926 0.12708 0.05764 L 0.17487 0.05069 " pathEditMode="relative" rAng="0" ptsTypes="AAAAA">
                                      <p:cBhvr>
                                        <p:cTn id="34" dur="1000" fill="hold"/>
                                        <p:tgtEl>
                                          <p:spTgt spid="12"/>
                                        </p:tgtEl>
                                        <p:attrNameLst>
                                          <p:attrName>ppt_x</p:attrName>
                                          <p:attrName>ppt_y</p:attrName>
                                        </p:attrNameLst>
                                      </p:cBhvr>
                                      <p:rCtr x="8867" y="486"/>
                                    </p:animMotion>
                                  </p:childTnLst>
                                  <p:subTnLst>
                                    <p:audio>
                                      <p:cMediaNode>
                                        <p:cTn display="0" masterRel="sameClick">
                                          <p:stCondLst>
                                            <p:cond evt="begin" delay="0">
                                              <p:tn val="33"/>
                                            </p:cond>
                                          </p:stCondLst>
                                          <p:endCondLst>
                                            <p:cond evt="onStopAudio" delay="0">
                                              <p:tgtEl>
                                                <p:sldTgt/>
                                              </p:tgtEl>
                                            </p:cond>
                                          </p:endCondLst>
                                        </p:cTn>
                                        <p:tgtEl>
                                          <p:sndTgt r:embed="rId3" name="cashreg.wav"/>
                                        </p:tgtEl>
                                      </p:cMediaNode>
                                    </p:audio>
                                  </p:sub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1000"/>
                                        <p:tgtEl>
                                          <p:spTgt spid="13"/>
                                        </p:tgtEl>
                                      </p:cBhvr>
                                    </p:animEffect>
                                  </p:childTnLst>
                                  <p:subTnLst>
                                    <p:audio>
                                      <p:cMediaNode>
                                        <p:cTn display="0" masterRel="sameClick">
                                          <p:stCondLst>
                                            <p:cond evt="begin" delay="0">
                                              <p:tn val="37"/>
                                            </p:cond>
                                          </p:stCondLst>
                                          <p:endCondLst>
                                            <p:cond evt="onStopAudio" delay="0">
                                              <p:tgtEl>
                                                <p:sldTgt/>
                                              </p:tgtEl>
                                            </p:cond>
                                          </p:endCondLst>
                                        </p:cTn>
                                        <p:tgtEl>
                                          <p:sndTgt r:embed="rId4" name="applause.wav"/>
                                        </p:tgtEl>
                                      </p:cMediaNode>
                                    </p:audio>
                                  </p:sub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circle(in)">
                                      <p:cBhvr>
                                        <p:cTn id="44" dur="1000"/>
                                        <p:tgtEl>
                                          <p:spTgt spid="14"/>
                                        </p:tgtEl>
                                      </p:cBhvr>
                                    </p:animEffect>
                                  </p:childTnLst>
                                  <p:subTnLst>
                                    <p:audio>
                                      <p:cMediaNode>
                                        <p:cTn display="0" masterRel="sameClick">
                                          <p:stCondLst>
                                            <p:cond evt="begin" delay="0">
                                              <p:tn val="42"/>
                                            </p:cond>
                                          </p:stCondLst>
                                          <p:endCondLst>
                                            <p:cond evt="onStopAudio" delay="0">
                                              <p:tgtEl>
                                                <p:sldTgt/>
                                              </p:tgtEl>
                                            </p:cond>
                                          </p:endCondLst>
                                        </p:cTn>
                                        <p:tgtEl>
                                          <p:sndTgt r:embed="rId4" name="applause.wav"/>
                                        </p:tgtEl>
                                      </p:cMediaNode>
                                    </p:audio>
                                  </p:sub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ircle(in)">
                                      <p:cBhvr>
                                        <p:cTn id="49" dur="1000"/>
                                        <p:tgtEl>
                                          <p:spTgt spid="15"/>
                                        </p:tgtEl>
                                      </p:cBhvr>
                                    </p:animEffect>
                                  </p:childTnLst>
                                  <p:subTnLst>
                                    <p:audio>
                                      <p:cMediaNode>
                                        <p:cTn display="0" masterRel="sameClick">
                                          <p:stCondLst>
                                            <p:cond evt="begin" delay="0">
                                              <p:tn val="47"/>
                                            </p:cond>
                                          </p:stCondLst>
                                          <p:endCondLst>
                                            <p:cond evt="onStopAudio" delay="0">
                                              <p:tgtEl>
                                                <p:sldTgt/>
                                              </p:tgtEl>
                                            </p:cond>
                                          </p:endCondLst>
                                        </p:cTn>
                                        <p:tgtEl>
                                          <p:sndTgt r:embed="rId4" name="applause.wav"/>
                                        </p:tgtEl>
                                      </p:cMediaNode>
                                    </p:audio>
                                  </p:sub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circle(in)">
                                      <p:cBhvr>
                                        <p:cTn id="54" dur="1000"/>
                                        <p:tgtEl>
                                          <p:spTgt spid="16"/>
                                        </p:tgtEl>
                                      </p:cBhvr>
                                    </p:animEffect>
                                  </p:childTnLst>
                                  <p:subTnLst>
                                    <p:audio>
                                      <p:cMediaNode>
                                        <p:cTn display="0" masterRel="sameClick">
                                          <p:stCondLst>
                                            <p:cond evt="begin" delay="0">
                                              <p:tn val="52"/>
                                            </p:cond>
                                          </p:stCondLst>
                                          <p:endCondLst>
                                            <p:cond evt="onStopAudio" delay="0">
                                              <p:tgtEl>
                                                <p:sldTgt/>
                                              </p:tgtEl>
                                            </p:cond>
                                          </p:endCondLst>
                                        </p:cTn>
                                        <p:tgtEl>
                                          <p:sndTgt r:embed="rId4" name="applause.wav"/>
                                        </p:tgtEl>
                                      </p:cMediaNode>
                                    </p:audio>
                                  </p:sub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circle(in)">
                                      <p:cBhvr>
                                        <p:cTn id="59" dur="1000"/>
                                        <p:tgtEl>
                                          <p:spTgt spid="17"/>
                                        </p:tgtEl>
                                      </p:cBhvr>
                                    </p:animEffect>
                                  </p:childTnLst>
                                  <p:subTnLst>
                                    <p:audio>
                                      <p:cMediaNode>
                                        <p:cTn display="0" masterRel="sameClick">
                                          <p:stCondLst>
                                            <p:cond evt="begin" delay="0">
                                              <p:tn val="57"/>
                                            </p:cond>
                                          </p:stCondLst>
                                          <p:endCondLst>
                                            <p:cond evt="onStopAudio" delay="0">
                                              <p:tgtEl>
                                                <p:sldTgt/>
                                              </p:tgtEl>
                                            </p:cond>
                                          </p:endCondLst>
                                        </p:cTn>
                                        <p:tgtEl>
                                          <p:sndTgt r:embed="rId4" name="applause.wav"/>
                                        </p:tgtEl>
                                      </p:cMediaNode>
                                    </p:audio>
                                  </p:sub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circle(in)">
                                      <p:cBhvr>
                                        <p:cTn id="64" dur="1000"/>
                                        <p:tgtEl>
                                          <p:spTgt spid="18"/>
                                        </p:tgtEl>
                                      </p:cBhvr>
                                    </p:animEffect>
                                  </p:childTnLst>
                                  <p:subTnLst>
                                    <p:audio>
                                      <p:cMediaNode>
                                        <p:cTn display="0" masterRel="sameClick">
                                          <p:stCondLst>
                                            <p:cond evt="begin" delay="0">
                                              <p:tn val="62"/>
                                            </p:cond>
                                          </p:stCondLst>
                                          <p:endCondLst>
                                            <p:cond evt="onStopAudio" delay="0">
                                              <p:tgtEl>
                                                <p:sldTgt/>
                                              </p:tgtEl>
                                            </p:cond>
                                          </p:endCondLst>
                                        </p:cTn>
                                        <p:tgtEl>
                                          <p:sndTgt r:embed="rId4" name="applause.wav"/>
                                        </p:tgtEl>
                                      </p:cMediaNode>
                                    </p:audio>
                                  </p:sub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circle(in)">
                                      <p:cBhvr>
                                        <p:cTn id="69" dur="1000"/>
                                        <p:tgtEl>
                                          <p:spTgt spid="19"/>
                                        </p:tgtEl>
                                      </p:cBhvr>
                                    </p:animEffect>
                                  </p:childTnLst>
                                  <p:subTnLst>
                                    <p:audio>
                                      <p:cMediaNode>
                                        <p:cTn display="0" masterRel="sameClick">
                                          <p:stCondLst>
                                            <p:cond evt="begin" delay="0">
                                              <p:tn val="67"/>
                                            </p:cond>
                                          </p:stCondLst>
                                          <p:endCondLst>
                                            <p:cond evt="onStopAudio" delay="0">
                                              <p:tgtEl>
                                                <p:sldTgt/>
                                              </p:tgtEl>
                                            </p:cond>
                                          </p:endCondLst>
                                        </p:cTn>
                                        <p:tgtEl>
                                          <p:sndTgt r:embed="rId4" name="applause.wav"/>
                                        </p:tgtEl>
                                      </p:cMediaNode>
                                    </p:audio>
                                  </p:sub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circle(in)">
                                      <p:cBhvr>
                                        <p:cTn id="74" dur="1000"/>
                                        <p:tgtEl>
                                          <p:spTgt spid="20"/>
                                        </p:tgtEl>
                                      </p:cBhvr>
                                    </p:animEffect>
                                  </p:childTnLst>
                                  <p:subTnLst>
                                    <p:audio>
                                      <p:cMediaNode>
                                        <p:cTn display="0" masterRel="sameClick">
                                          <p:stCondLst>
                                            <p:cond evt="begin" delay="0">
                                              <p:tn val="72"/>
                                            </p:cond>
                                          </p:stCondLst>
                                          <p:endCondLst>
                                            <p:cond evt="onStopAudio" delay="0">
                                              <p:tgtEl>
                                                <p:sldTgt/>
                                              </p:tgtEl>
                                            </p:cond>
                                          </p:endCondLst>
                                        </p:cTn>
                                        <p:tgtEl>
                                          <p:sndTgt r:embed="rId4" name="applause.wav"/>
                                        </p:tgtEl>
                                      </p:cMediaNode>
                                    </p:audio>
                                  </p:sub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circle(in)">
                                      <p:cBhvr>
                                        <p:cTn id="79" dur="1000"/>
                                        <p:tgtEl>
                                          <p:spTgt spid="21"/>
                                        </p:tgtEl>
                                      </p:cBhvr>
                                    </p:animEffect>
                                  </p:childTnLst>
                                  <p:subTnLst>
                                    <p:audio>
                                      <p:cMediaNode>
                                        <p:cTn display="0" masterRel="sameClick">
                                          <p:stCondLst>
                                            <p:cond evt="begin" delay="0">
                                              <p:tn val="77"/>
                                            </p:cond>
                                          </p:stCondLst>
                                          <p:endCondLst>
                                            <p:cond evt="onStopAudio" delay="0">
                                              <p:tgtEl>
                                                <p:sldTgt/>
                                              </p:tgtEl>
                                            </p:cond>
                                          </p:endCondLst>
                                        </p:cTn>
                                        <p:tgtEl>
                                          <p:sndTgt r:embed="rId4" name="applause.wav"/>
                                        </p:tgtEl>
                                      </p:cMediaNode>
                                    </p:audio>
                                  </p:sub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circle(in)">
                                      <p:cBhvr>
                                        <p:cTn id="84" dur="1000"/>
                                        <p:tgtEl>
                                          <p:spTgt spid="23"/>
                                        </p:tgtEl>
                                      </p:cBhvr>
                                    </p:animEffect>
                                  </p:childTnLst>
                                  <p:subTnLst>
                                    <p:audio>
                                      <p:cMediaNode>
                                        <p:cTn display="0" masterRel="sameClick">
                                          <p:stCondLst>
                                            <p:cond evt="begin" delay="0">
                                              <p:tn val="82"/>
                                            </p:cond>
                                          </p:stCondLst>
                                          <p:endCondLst>
                                            <p:cond evt="onStopAudio" delay="0">
                                              <p:tgtEl>
                                                <p:sldTgt/>
                                              </p:tgtEl>
                                            </p:cond>
                                          </p:endCondLst>
                                        </p:cTn>
                                        <p:tgtEl>
                                          <p:sndTgt r:embed="rId4" name="applause.wav"/>
                                        </p:tgtEl>
                                      </p:cMediaNode>
                                    </p:audio>
                                  </p:sub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circle(in)">
                                      <p:cBhvr>
                                        <p:cTn id="89" dur="1000"/>
                                        <p:tgtEl>
                                          <p:spTgt spid="24"/>
                                        </p:tgtEl>
                                      </p:cBhvr>
                                    </p:animEffect>
                                  </p:childTnLst>
                                  <p:subTnLst>
                                    <p:audio>
                                      <p:cMediaNode>
                                        <p:cTn display="0" masterRel="sameClick">
                                          <p:stCondLst>
                                            <p:cond evt="begin" delay="0">
                                              <p:tn val="87"/>
                                            </p:cond>
                                          </p:stCondLst>
                                          <p:endCondLst>
                                            <p:cond evt="onStopAudio" delay="0">
                                              <p:tgtEl>
                                                <p:sldTgt/>
                                              </p:tgtEl>
                                            </p:cond>
                                          </p:endCondLst>
                                        </p:cTn>
                                        <p:tgtEl>
                                          <p:sndTgt r:embed="rId4" name="applause.wav"/>
                                        </p:tgtEl>
                                      </p:cMediaNode>
                                    </p:audio>
                                  </p:subTnLst>
                                </p:cTn>
                              </p:par>
                            </p:childTnLst>
                          </p:cTn>
                        </p:par>
                      </p:childTnLst>
                    </p:cTn>
                  </p:par>
                  <p:par>
                    <p:cTn id="90" fill="hold">
                      <p:stCondLst>
                        <p:cond delay="indefinite"/>
                      </p:stCondLst>
                      <p:childTnLst>
                        <p:par>
                          <p:cTn id="91" fill="hold">
                            <p:stCondLst>
                              <p:cond delay="0"/>
                            </p:stCondLst>
                            <p:childTnLst>
                              <p:par>
                                <p:cTn id="92" presetID="6" presetClass="entr" presetSubtype="16"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circle(in)">
                                      <p:cBhvr>
                                        <p:cTn id="94" dur="1000"/>
                                        <p:tgtEl>
                                          <p:spTgt spid="25"/>
                                        </p:tgtEl>
                                      </p:cBhvr>
                                    </p:animEffect>
                                  </p:childTnLst>
                                  <p:subTnLst>
                                    <p:audio>
                                      <p:cMediaNode>
                                        <p:cTn display="0" masterRel="sameClick">
                                          <p:stCondLst>
                                            <p:cond evt="begin" delay="0">
                                              <p:tn val="92"/>
                                            </p:cond>
                                          </p:stCondLst>
                                          <p:endCondLst>
                                            <p:cond evt="onStopAudio" delay="0">
                                              <p:tgtEl>
                                                <p:sldTgt/>
                                              </p:tgtEl>
                                            </p:cond>
                                          </p:endCondLst>
                                        </p:cTn>
                                        <p:tgtEl>
                                          <p:sndTgt r:embed="rId4" name="applause.wav"/>
                                        </p:tgtEl>
                                      </p:cMediaNode>
                                    </p:audio>
                                  </p:subTnLst>
                                </p:cTn>
                              </p:par>
                            </p:childTnLst>
                          </p:cTn>
                        </p:par>
                      </p:childTnLst>
                    </p:cTn>
                  </p:par>
                  <p:par>
                    <p:cTn id="95" fill="hold">
                      <p:stCondLst>
                        <p:cond delay="indefinite"/>
                      </p:stCondLst>
                      <p:childTnLst>
                        <p:par>
                          <p:cTn id="96" fill="hold">
                            <p:stCondLst>
                              <p:cond delay="0"/>
                            </p:stCondLst>
                            <p:childTnLst>
                              <p:par>
                                <p:cTn id="97" presetID="6" presetClass="entr" presetSubtype="16" fill="hold" grpId="0" nodeType="click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circle(in)">
                                      <p:cBhvr>
                                        <p:cTn id="99" dur="1000"/>
                                        <p:tgtEl>
                                          <p:spTgt spid="27"/>
                                        </p:tgtEl>
                                      </p:cBhvr>
                                    </p:animEffect>
                                  </p:childTnLst>
                                  <p:subTnLst>
                                    <p:audio>
                                      <p:cMediaNode>
                                        <p:cTn display="0" masterRel="sameClick">
                                          <p:stCondLst>
                                            <p:cond evt="begin" delay="0">
                                              <p:tn val="97"/>
                                            </p:cond>
                                          </p:stCondLst>
                                          <p:endCondLst>
                                            <p:cond evt="onStopAudio" delay="0">
                                              <p:tgtEl>
                                                <p:sldTgt/>
                                              </p:tgtEl>
                                            </p:cond>
                                          </p:endCondLst>
                                        </p:cTn>
                                        <p:tgtEl>
                                          <p:sndTgt r:embed="rId4" name="applause.wav"/>
                                        </p:tgtEl>
                                      </p:cMediaNode>
                                    </p:audio>
                                  </p:subTnLst>
                                </p:cTn>
                              </p:par>
                            </p:childTnLst>
                          </p:cTn>
                        </p:par>
                      </p:childTnLst>
                    </p:cTn>
                  </p:par>
                  <p:par>
                    <p:cTn id="100" fill="hold">
                      <p:stCondLst>
                        <p:cond delay="indefinite"/>
                      </p:stCondLst>
                      <p:childTnLst>
                        <p:par>
                          <p:cTn id="101" fill="hold">
                            <p:stCondLst>
                              <p:cond delay="0"/>
                            </p:stCondLst>
                            <p:childTnLst>
                              <p:par>
                                <p:cTn id="102" presetID="6" presetClass="entr" presetSubtype="16" fill="hold" grpId="0" nodeType="click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circle(in)">
                                      <p:cBhvr>
                                        <p:cTn id="104" dur="1000"/>
                                        <p:tgtEl>
                                          <p:spTgt spid="28"/>
                                        </p:tgtEl>
                                      </p:cBhvr>
                                    </p:animEffect>
                                  </p:childTnLst>
                                  <p:subTnLst>
                                    <p:audio>
                                      <p:cMediaNode>
                                        <p:cTn display="0" masterRel="sameClick">
                                          <p:stCondLst>
                                            <p:cond evt="begin" delay="0">
                                              <p:tn val="102"/>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3" grpId="0"/>
      <p:bldP spid="24" grpId="0"/>
      <p:bldP spid="25"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852152" y="2398682"/>
            <a:ext cx="109091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b="1" dirty="0">
                <a:solidFill>
                  <a:srgbClr val="FF3300"/>
                </a:solidFill>
                <a:latin typeface="Times New Roman" panose="02020603050405020304" pitchFamily="18" charset="0"/>
                <a:cs typeface="Times New Roman" panose="02020603050405020304" pitchFamily="18" charset="0"/>
              </a:rPr>
              <a:t>2b</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Tìm</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những</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tiếng</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bắt</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vần</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với</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nhau</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trong</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câu</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thơ</a:t>
            </a:r>
            <a:r>
              <a:rPr lang="en-US" altLang="en-US" sz="3600" dirty="0">
                <a:solidFill>
                  <a:srgbClr val="FF3300"/>
                </a:solidFill>
                <a:latin typeface="Times New Roman" panose="02020603050405020304" pitchFamily="18" charset="0"/>
                <a:cs typeface="Times New Roman" panose="02020603050405020304" pitchFamily="18" charset="0"/>
              </a:rPr>
              <a:t> </a:t>
            </a:r>
            <a:r>
              <a:rPr lang="en-US" altLang="en-US" sz="3600" dirty="0" err="1">
                <a:solidFill>
                  <a:srgbClr val="FF3300"/>
                </a:solidFill>
                <a:latin typeface="Times New Roman" panose="02020603050405020304" pitchFamily="18" charset="0"/>
                <a:cs typeface="Times New Roman" panose="02020603050405020304" pitchFamily="18" charset="0"/>
              </a:rPr>
              <a:t>trên</a:t>
            </a:r>
            <a:endParaRPr lang="en-US" altLang="en-US" sz="3600" dirty="0">
              <a:solidFill>
                <a:srgbClr val="FF3300"/>
              </a:solidFill>
              <a:latin typeface="Times New Roman" panose="02020603050405020304" pitchFamily="18" charset="0"/>
              <a:cs typeface="Times New Roman" panose="02020603050405020304" pitchFamily="18" charset="0"/>
            </a:endParaRPr>
          </a:p>
        </p:txBody>
      </p:sp>
      <p:sp>
        <p:nvSpPr>
          <p:cNvPr id="6" name="Text Box 3"/>
          <p:cNvSpPr txBox="1">
            <a:spLocks noChangeArrowheads="1"/>
          </p:cNvSpPr>
          <p:nvPr/>
        </p:nvSpPr>
        <p:spPr bwMode="auto">
          <a:xfrm>
            <a:off x="1909763" y="1019600"/>
            <a:ext cx="837247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600" dirty="0">
                <a:latin typeface="Times New Roman" panose="02020603050405020304" pitchFamily="18" charset="0"/>
                <a:cs typeface="Times New Roman" panose="02020603050405020304" pitchFamily="18" charset="0"/>
              </a:rPr>
              <a:t>Con </a:t>
            </a:r>
            <a:r>
              <a:rPr lang="en-US" altLang="en-US" sz="3600" dirty="0" err="1">
                <a:latin typeface="Times New Roman" panose="02020603050405020304" pitchFamily="18" charset="0"/>
                <a:cs typeface="Times New Roman" panose="02020603050405020304" pitchFamily="18" charset="0"/>
              </a:rPr>
              <a:t>ra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tiền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tuyến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xa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xôi</a:t>
            </a:r>
            <a:endParaRPr lang="en-US" altLang="en-US" sz="3600" dirty="0">
              <a:latin typeface="Times New Roman" panose="02020603050405020304" pitchFamily="18" charset="0"/>
              <a:cs typeface="Times New Roman" panose="02020603050405020304" pitchFamily="18" charset="0"/>
            </a:endParaRPr>
          </a:p>
          <a:p>
            <a:pPr algn="ctr"/>
            <a:r>
              <a:rPr lang="en-US" altLang="en-US" sz="3600" dirty="0" err="1">
                <a:latin typeface="Times New Roman" panose="02020603050405020304" pitchFamily="18" charset="0"/>
                <a:cs typeface="Times New Roman" panose="02020603050405020304" pitchFamily="18" charset="0"/>
              </a:rPr>
              <a:t>Yêu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bầm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yêu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nước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cả</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đôi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mẹ</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hiền</a:t>
            </a:r>
            <a:endParaRPr lang="en-US" altLang="en-US" sz="3600" dirty="0">
              <a:latin typeface="Times New Roman" panose="02020603050405020304" pitchFamily="18" charset="0"/>
              <a:cs typeface="Times New Roman" panose="02020603050405020304" pitchFamily="18" charset="0"/>
            </a:endParaRPr>
          </a:p>
        </p:txBody>
      </p:sp>
      <p:sp>
        <p:nvSpPr>
          <p:cNvPr id="8" name="Text Box 4"/>
          <p:cNvSpPr txBox="1">
            <a:spLocks noChangeArrowheads="1"/>
          </p:cNvSpPr>
          <p:nvPr/>
        </p:nvSpPr>
        <p:spPr bwMode="auto">
          <a:xfrm>
            <a:off x="2726928" y="3352315"/>
            <a:ext cx="673814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600" dirty="0">
                <a:latin typeface="Times New Roman" panose="02020603050405020304" pitchFamily="18" charset="0"/>
                <a:cs typeface="Times New Roman" panose="02020603050405020304" pitchFamily="18" charset="0"/>
              </a:rPr>
              <a:t>Con </a:t>
            </a:r>
            <a:r>
              <a:rPr lang="en-US" altLang="en-US" sz="3600" dirty="0" err="1">
                <a:latin typeface="Times New Roman" panose="02020603050405020304" pitchFamily="18" charset="0"/>
                <a:cs typeface="Times New Roman" panose="02020603050405020304" pitchFamily="18" charset="0"/>
              </a:rPr>
              <a:t>ra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tiền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tuyến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xa</a:t>
            </a:r>
            <a:r>
              <a:rPr lang="en-US" altLang="en-US" sz="3600"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x</a:t>
            </a:r>
            <a:r>
              <a:rPr lang="en-US" altLang="en-US" sz="3600" b="1" dirty="0" err="1">
                <a:solidFill>
                  <a:srgbClr val="FF3300"/>
                </a:solidFill>
                <a:latin typeface="Times New Roman" panose="02020603050405020304" pitchFamily="18" charset="0"/>
                <a:cs typeface="Times New Roman" panose="02020603050405020304" pitchFamily="18" charset="0"/>
              </a:rPr>
              <a:t>ôi</a:t>
            </a:r>
            <a:endParaRPr lang="en-US" altLang="en-US" sz="3600" b="1" dirty="0">
              <a:solidFill>
                <a:srgbClr val="FF3300"/>
              </a:solidFill>
              <a:latin typeface="Times New Roman" panose="02020603050405020304" pitchFamily="18" charset="0"/>
              <a:cs typeface="Times New Roman" panose="02020603050405020304" pitchFamily="18" charset="0"/>
            </a:endParaRPr>
          </a:p>
          <a:p>
            <a:pPr algn="ctr"/>
            <a:r>
              <a:rPr lang="en-US" altLang="en-US" sz="3600" dirty="0" err="1">
                <a:latin typeface="Times New Roman" panose="02020603050405020304" pitchFamily="18" charset="0"/>
                <a:cs typeface="Times New Roman" panose="02020603050405020304" pitchFamily="18" charset="0"/>
              </a:rPr>
              <a:t>Yêu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bầm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yêu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nước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cả</a:t>
            </a:r>
            <a:r>
              <a:rPr lang="en-US" altLang="en-US" sz="3600"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a:t>
            </a:r>
            <a:r>
              <a:rPr lang="en-US" altLang="en-US" sz="3600" b="1" dirty="0" err="1">
                <a:solidFill>
                  <a:srgbClr val="FF3300"/>
                </a:solidFill>
                <a:latin typeface="Times New Roman" panose="02020603050405020304" pitchFamily="18" charset="0"/>
                <a:cs typeface="Times New Roman" panose="02020603050405020304" pitchFamily="18" charset="0"/>
              </a:rPr>
              <a:t>ôi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mẹ</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hiền</a:t>
            </a:r>
            <a:endParaRPr lang="en-US" altLang="en-US" sz="3600" dirty="0">
              <a:latin typeface="Times New Roman" panose="02020603050405020304" pitchFamily="18" charset="0"/>
              <a:cs typeface="Times New Roman" panose="02020603050405020304" pitchFamily="18" charset="0"/>
            </a:endParaRPr>
          </a:p>
        </p:txBody>
      </p:sp>
      <p:sp>
        <p:nvSpPr>
          <p:cNvPr id="9" name="Text Box 5"/>
          <p:cNvSpPr txBox="1">
            <a:spLocks noChangeArrowheads="1"/>
          </p:cNvSpPr>
          <p:nvPr/>
        </p:nvSpPr>
        <p:spPr bwMode="auto">
          <a:xfrm>
            <a:off x="840990" y="4859946"/>
            <a:ext cx="1092031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dirty="0" err="1">
                <a:solidFill>
                  <a:srgbClr val="3C3CE2"/>
                </a:solidFill>
                <a:latin typeface="Times New Roman" panose="02020603050405020304" pitchFamily="18" charset="0"/>
                <a:cs typeface="Times New Roman" panose="02020603050405020304" pitchFamily="18" charset="0"/>
              </a:rPr>
              <a:t>Tiếng</a:t>
            </a:r>
            <a:r>
              <a:rPr lang="en-US" altLang="en-US" sz="3600" dirty="0">
                <a:solidFill>
                  <a:srgbClr val="3C3CE2"/>
                </a:solidFill>
                <a:latin typeface="Times New Roman" panose="02020603050405020304" pitchFamily="18" charset="0"/>
                <a:cs typeface="Times New Roman" panose="02020603050405020304" pitchFamily="18" charset="0"/>
              </a:rPr>
              <a:t> </a:t>
            </a:r>
            <a:r>
              <a:rPr lang="en-US" altLang="en-US" sz="3600" dirty="0" err="1">
                <a:solidFill>
                  <a:srgbClr val="3C3CE2"/>
                </a:solidFill>
                <a:latin typeface="Times New Roman" panose="02020603050405020304" pitchFamily="18" charset="0"/>
                <a:cs typeface="Times New Roman" panose="02020603050405020304" pitchFamily="18" charset="0"/>
              </a:rPr>
              <a:t>thứ</a:t>
            </a:r>
            <a:r>
              <a:rPr lang="en-US" altLang="en-US" sz="3600" dirty="0">
                <a:solidFill>
                  <a:srgbClr val="3C3CE2"/>
                </a:solidFill>
                <a:latin typeface="Times New Roman" panose="02020603050405020304" pitchFamily="18" charset="0"/>
                <a:cs typeface="Times New Roman" panose="02020603050405020304" pitchFamily="18" charset="0"/>
              </a:rPr>
              <a:t> 6 </a:t>
            </a:r>
            <a:r>
              <a:rPr lang="en-US" altLang="en-US" sz="3600" dirty="0" err="1">
                <a:solidFill>
                  <a:srgbClr val="3C3CE2"/>
                </a:solidFill>
                <a:latin typeface="Times New Roman" panose="02020603050405020304" pitchFamily="18" charset="0"/>
                <a:cs typeface="Times New Roman" panose="02020603050405020304" pitchFamily="18" charset="0"/>
              </a:rPr>
              <a:t>của</a:t>
            </a:r>
            <a:r>
              <a:rPr lang="en-US" altLang="en-US" sz="3600" dirty="0">
                <a:solidFill>
                  <a:srgbClr val="3C3CE2"/>
                </a:solidFill>
                <a:latin typeface="Times New Roman" panose="02020603050405020304" pitchFamily="18" charset="0"/>
                <a:cs typeface="Times New Roman" panose="02020603050405020304" pitchFamily="18" charset="0"/>
              </a:rPr>
              <a:t> </a:t>
            </a:r>
            <a:r>
              <a:rPr lang="en-US" altLang="en-US" sz="3600" dirty="0" err="1">
                <a:solidFill>
                  <a:srgbClr val="3C3CE2"/>
                </a:solidFill>
                <a:latin typeface="Times New Roman" panose="02020603050405020304" pitchFamily="18" charset="0"/>
                <a:cs typeface="Times New Roman" panose="02020603050405020304" pitchFamily="18" charset="0"/>
              </a:rPr>
              <a:t>dòng</a:t>
            </a:r>
            <a:r>
              <a:rPr lang="en-US" altLang="en-US" sz="3600" dirty="0">
                <a:solidFill>
                  <a:srgbClr val="3C3CE2"/>
                </a:solidFill>
                <a:latin typeface="Times New Roman" panose="02020603050405020304" pitchFamily="18" charset="0"/>
                <a:cs typeface="Times New Roman" panose="02020603050405020304" pitchFamily="18" charset="0"/>
              </a:rPr>
              <a:t> </a:t>
            </a:r>
            <a:r>
              <a:rPr lang="en-US" altLang="en-US" sz="3600" dirty="0" err="1">
                <a:solidFill>
                  <a:srgbClr val="3C3CE2"/>
                </a:solidFill>
                <a:latin typeface="Times New Roman" panose="02020603050405020304" pitchFamily="18" charset="0"/>
                <a:cs typeface="Times New Roman" panose="02020603050405020304" pitchFamily="18" charset="0"/>
              </a:rPr>
              <a:t>thơ</a:t>
            </a:r>
            <a:r>
              <a:rPr lang="en-US" altLang="en-US" sz="3600" dirty="0">
                <a:solidFill>
                  <a:srgbClr val="3C3CE2"/>
                </a:solidFill>
                <a:latin typeface="Times New Roman" panose="02020603050405020304" pitchFamily="18" charset="0"/>
                <a:cs typeface="Times New Roman" panose="02020603050405020304" pitchFamily="18" charset="0"/>
              </a:rPr>
              <a:t> 6 </a:t>
            </a:r>
            <a:r>
              <a:rPr lang="en-US" altLang="en-US" sz="3600" dirty="0" err="1">
                <a:solidFill>
                  <a:srgbClr val="3C3CE2"/>
                </a:solidFill>
                <a:latin typeface="Times New Roman" panose="02020603050405020304" pitchFamily="18" charset="0"/>
                <a:cs typeface="Times New Roman" panose="02020603050405020304" pitchFamily="18" charset="0"/>
              </a:rPr>
              <a:t>tiếng</a:t>
            </a:r>
            <a:r>
              <a:rPr lang="en-US" altLang="en-US" sz="3600" dirty="0">
                <a:solidFill>
                  <a:srgbClr val="3C3CE2"/>
                </a:solidFill>
                <a:latin typeface="Times New Roman" panose="02020603050405020304" pitchFamily="18" charset="0"/>
                <a:cs typeface="Times New Roman" panose="02020603050405020304" pitchFamily="18" charset="0"/>
              </a:rPr>
              <a:t> </a:t>
            </a:r>
            <a:r>
              <a:rPr lang="en-US" altLang="en-US" sz="3600" dirty="0" err="1">
                <a:solidFill>
                  <a:srgbClr val="3C3CE2"/>
                </a:solidFill>
                <a:latin typeface="Times New Roman" panose="02020603050405020304" pitchFamily="18" charset="0"/>
                <a:cs typeface="Times New Roman" panose="02020603050405020304" pitchFamily="18" charset="0"/>
              </a:rPr>
              <a:t>bắt</a:t>
            </a:r>
            <a:r>
              <a:rPr lang="en-US" altLang="en-US" sz="3600" dirty="0">
                <a:solidFill>
                  <a:srgbClr val="3C3CE2"/>
                </a:solidFill>
                <a:latin typeface="Times New Roman" panose="02020603050405020304" pitchFamily="18" charset="0"/>
                <a:cs typeface="Times New Roman" panose="02020603050405020304" pitchFamily="18" charset="0"/>
              </a:rPr>
              <a:t> </a:t>
            </a:r>
            <a:r>
              <a:rPr lang="en-US" altLang="en-US" sz="3600" dirty="0" err="1">
                <a:solidFill>
                  <a:srgbClr val="3C3CE2"/>
                </a:solidFill>
                <a:latin typeface="Times New Roman" panose="02020603050405020304" pitchFamily="18" charset="0"/>
                <a:cs typeface="Times New Roman" panose="02020603050405020304" pitchFamily="18" charset="0"/>
              </a:rPr>
              <a:t>vần</a:t>
            </a:r>
            <a:r>
              <a:rPr lang="en-US" altLang="en-US" sz="3600" dirty="0">
                <a:solidFill>
                  <a:srgbClr val="3C3CE2"/>
                </a:solidFill>
                <a:latin typeface="Times New Roman" panose="02020603050405020304" pitchFamily="18" charset="0"/>
                <a:cs typeface="Times New Roman" panose="02020603050405020304" pitchFamily="18" charset="0"/>
              </a:rPr>
              <a:t> </a:t>
            </a:r>
            <a:r>
              <a:rPr lang="en-US" altLang="en-US" sz="3600" dirty="0" err="1">
                <a:solidFill>
                  <a:srgbClr val="3C3CE2"/>
                </a:solidFill>
                <a:latin typeface="Times New Roman" panose="02020603050405020304" pitchFamily="18" charset="0"/>
                <a:cs typeface="Times New Roman" panose="02020603050405020304" pitchFamily="18" charset="0"/>
              </a:rPr>
              <a:t>với</a:t>
            </a:r>
            <a:r>
              <a:rPr lang="en-US" altLang="en-US" sz="3600" dirty="0">
                <a:solidFill>
                  <a:srgbClr val="3C3CE2"/>
                </a:solidFill>
                <a:latin typeface="Times New Roman" panose="02020603050405020304" pitchFamily="18" charset="0"/>
                <a:cs typeface="Times New Roman" panose="02020603050405020304" pitchFamily="18" charset="0"/>
              </a:rPr>
              <a:t> </a:t>
            </a:r>
            <a:r>
              <a:rPr lang="en-US" altLang="en-US" sz="3600" dirty="0" err="1">
                <a:solidFill>
                  <a:srgbClr val="3C3CE2"/>
                </a:solidFill>
                <a:latin typeface="Times New Roman" panose="02020603050405020304" pitchFamily="18" charset="0"/>
                <a:cs typeface="Times New Roman" panose="02020603050405020304" pitchFamily="18" charset="0"/>
              </a:rPr>
              <a:t>tiếng</a:t>
            </a:r>
            <a:r>
              <a:rPr lang="en-US" altLang="en-US" sz="3600" dirty="0">
                <a:solidFill>
                  <a:srgbClr val="3C3CE2"/>
                </a:solidFill>
                <a:latin typeface="Times New Roman" panose="02020603050405020304" pitchFamily="18" charset="0"/>
                <a:cs typeface="Times New Roman" panose="02020603050405020304" pitchFamily="18" charset="0"/>
              </a:rPr>
              <a:t> </a:t>
            </a:r>
            <a:r>
              <a:rPr lang="en-US" altLang="en-US" sz="3600" dirty="0" err="1">
                <a:solidFill>
                  <a:srgbClr val="3C3CE2"/>
                </a:solidFill>
                <a:latin typeface="Times New Roman" panose="02020603050405020304" pitchFamily="18" charset="0"/>
                <a:cs typeface="Times New Roman" panose="02020603050405020304" pitchFamily="18" charset="0"/>
              </a:rPr>
              <a:t>thứ</a:t>
            </a:r>
            <a:r>
              <a:rPr lang="en-US" altLang="en-US" sz="3600" dirty="0">
                <a:solidFill>
                  <a:srgbClr val="3C3CE2"/>
                </a:solidFill>
                <a:latin typeface="Times New Roman" panose="02020603050405020304" pitchFamily="18" charset="0"/>
                <a:cs typeface="Times New Roman" panose="02020603050405020304" pitchFamily="18" charset="0"/>
              </a:rPr>
              <a:t> 6 </a:t>
            </a:r>
            <a:r>
              <a:rPr lang="en-US" altLang="en-US" sz="3600" dirty="0" err="1">
                <a:solidFill>
                  <a:srgbClr val="3C3CE2"/>
                </a:solidFill>
                <a:latin typeface="Times New Roman" panose="02020603050405020304" pitchFamily="18" charset="0"/>
                <a:cs typeface="Times New Roman" panose="02020603050405020304" pitchFamily="18" charset="0"/>
              </a:rPr>
              <a:t>của</a:t>
            </a:r>
            <a:r>
              <a:rPr lang="en-US" altLang="en-US" sz="3600" dirty="0">
                <a:solidFill>
                  <a:srgbClr val="3C3CE2"/>
                </a:solidFill>
                <a:latin typeface="Times New Roman" panose="02020603050405020304" pitchFamily="18" charset="0"/>
                <a:cs typeface="Times New Roman" panose="02020603050405020304" pitchFamily="18" charset="0"/>
              </a:rPr>
              <a:t> </a:t>
            </a:r>
            <a:r>
              <a:rPr lang="en-US" altLang="en-US" sz="3600" dirty="0" err="1">
                <a:solidFill>
                  <a:srgbClr val="3C3CE2"/>
                </a:solidFill>
                <a:latin typeface="Times New Roman" panose="02020603050405020304" pitchFamily="18" charset="0"/>
                <a:cs typeface="Times New Roman" panose="02020603050405020304" pitchFamily="18" charset="0"/>
              </a:rPr>
              <a:t>dòng</a:t>
            </a:r>
            <a:r>
              <a:rPr lang="en-US" altLang="en-US" sz="3600" dirty="0">
                <a:solidFill>
                  <a:srgbClr val="3C3CE2"/>
                </a:solidFill>
                <a:latin typeface="Times New Roman" panose="02020603050405020304" pitchFamily="18" charset="0"/>
                <a:cs typeface="Times New Roman" panose="02020603050405020304" pitchFamily="18" charset="0"/>
              </a:rPr>
              <a:t> </a:t>
            </a:r>
            <a:r>
              <a:rPr lang="en-US" altLang="en-US" sz="3600" dirty="0" err="1">
                <a:solidFill>
                  <a:srgbClr val="3C3CE2"/>
                </a:solidFill>
                <a:latin typeface="Times New Roman" panose="02020603050405020304" pitchFamily="18" charset="0"/>
                <a:cs typeface="Times New Roman" panose="02020603050405020304" pitchFamily="18" charset="0"/>
              </a:rPr>
              <a:t>thơ</a:t>
            </a:r>
            <a:r>
              <a:rPr lang="en-US" altLang="en-US" sz="3600" dirty="0">
                <a:solidFill>
                  <a:srgbClr val="3C3CE2"/>
                </a:solidFill>
                <a:latin typeface="Times New Roman" panose="02020603050405020304" pitchFamily="18" charset="0"/>
                <a:cs typeface="Times New Roman" panose="02020603050405020304" pitchFamily="18" charset="0"/>
              </a:rPr>
              <a:t> </a:t>
            </a:r>
            <a:r>
              <a:rPr lang="en-US" altLang="en-US" sz="3600" dirty="0" err="1">
                <a:solidFill>
                  <a:srgbClr val="3C3CE2"/>
                </a:solidFill>
                <a:latin typeface="Times New Roman" panose="02020603050405020304" pitchFamily="18" charset="0"/>
                <a:cs typeface="Times New Roman" panose="02020603050405020304" pitchFamily="18" charset="0"/>
              </a:rPr>
              <a:t>có</a:t>
            </a:r>
            <a:r>
              <a:rPr lang="en-US" altLang="en-US" sz="3600" dirty="0">
                <a:solidFill>
                  <a:srgbClr val="3C3CE2"/>
                </a:solidFill>
                <a:latin typeface="Times New Roman" panose="02020603050405020304" pitchFamily="18" charset="0"/>
                <a:cs typeface="Times New Roman" panose="02020603050405020304" pitchFamily="18" charset="0"/>
              </a:rPr>
              <a:t> 8 </a:t>
            </a:r>
            <a:r>
              <a:rPr lang="en-US" altLang="en-US" sz="3600" dirty="0" err="1">
                <a:solidFill>
                  <a:srgbClr val="3C3CE2"/>
                </a:solidFill>
                <a:latin typeface="Times New Roman" panose="02020603050405020304" pitchFamily="18" charset="0"/>
                <a:cs typeface="Times New Roman" panose="02020603050405020304" pitchFamily="18" charset="0"/>
              </a:rPr>
              <a:t>tiếng</a:t>
            </a:r>
            <a:endParaRPr lang="en-US" altLang="en-US" sz="3600" dirty="0">
              <a:solidFill>
                <a:srgbClr val="3C3CE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15016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70" decel="100000"/>
                                        <p:tgtEl>
                                          <p:spTgt spid="6">
                                            <p:txEl>
                                              <p:pRg st="0" end="0"/>
                                            </p:txEl>
                                          </p:spTgt>
                                        </p:tgtEl>
                                      </p:cBhvr>
                                    </p:animEffect>
                                    <p:animScale>
                                      <p:cBhvr>
                                        <p:cTn id="8" dur="770" decel="100000"/>
                                        <p:tgtEl>
                                          <p:spTgt spid="6">
                                            <p:txEl>
                                              <p:pRg st="0" end="0"/>
                                            </p:txEl>
                                          </p:spTgt>
                                        </p:tgtEl>
                                      </p:cBhvr>
                                      <p:from x="10000" y="10000"/>
                                      <p:to x="200000" y="450000"/>
                                    </p:animScale>
                                    <p:animScale>
                                      <p:cBhvr>
                                        <p:cTn id="9" dur="1230" accel="100000" fill="hold">
                                          <p:stCondLst>
                                            <p:cond delay="770"/>
                                          </p:stCondLst>
                                        </p:cTn>
                                        <p:tgtEl>
                                          <p:spTgt spid="6">
                                            <p:txEl>
                                              <p:pRg st="0" end="0"/>
                                            </p:txEl>
                                          </p:spTgt>
                                        </p:tgtEl>
                                      </p:cBhvr>
                                      <p:from x="200000" y="450000"/>
                                      <p:to x="100000" y="100000"/>
                                    </p:animScale>
                                    <p:set>
                                      <p:cBhvr>
                                        <p:cTn id="10" dur="770" fill="hold"/>
                                        <p:tgtEl>
                                          <p:spTgt spid="6">
                                            <p:txEl>
                                              <p:pRg st="0" end="0"/>
                                            </p:txEl>
                                          </p:spTgt>
                                        </p:tgtEl>
                                        <p:attrNameLst>
                                          <p:attrName>ppt_x</p:attrName>
                                        </p:attrNameLst>
                                      </p:cBhvr>
                                      <p:to>
                                        <p:strVal val="(0.5)"/>
                                      </p:to>
                                    </p:set>
                                    <p:anim from="(0.5)" to="(#ppt_x)" calcmode="lin" valueType="num">
                                      <p:cBhvr>
                                        <p:cTn id="11" dur="1230" accel="100000" fill="hold">
                                          <p:stCondLst>
                                            <p:cond delay="770"/>
                                          </p:stCondLst>
                                        </p:cTn>
                                        <p:tgtEl>
                                          <p:spTgt spid="6">
                                            <p:txEl>
                                              <p:pRg st="0" end="0"/>
                                            </p:txEl>
                                          </p:spTgt>
                                        </p:tgtEl>
                                        <p:attrNameLst>
                                          <p:attrName>ppt_x</p:attrName>
                                        </p:attrNameLst>
                                      </p:cBhvr>
                                    </p:anim>
                                    <p:set>
                                      <p:cBhvr>
                                        <p:cTn id="12" dur="770" fill="hold"/>
                                        <p:tgtEl>
                                          <p:spTgt spid="6">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6">
                                            <p:txEl>
                                              <p:pRg st="0" end="0"/>
                                            </p:txEl>
                                          </p:spTgt>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770" decel="100000"/>
                                        <p:tgtEl>
                                          <p:spTgt spid="6">
                                            <p:txEl>
                                              <p:pRg st="1" end="1"/>
                                            </p:txEl>
                                          </p:spTgt>
                                        </p:tgtEl>
                                      </p:cBhvr>
                                    </p:animEffect>
                                    <p:animScale>
                                      <p:cBhvr>
                                        <p:cTn id="17" dur="770" decel="100000"/>
                                        <p:tgtEl>
                                          <p:spTgt spid="6">
                                            <p:txEl>
                                              <p:pRg st="1" end="1"/>
                                            </p:txEl>
                                          </p:spTgt>
                                        </p:tgtEl>
                                      </p:cBhvr>
                                      <p:from x="10000" y="10000"/>
                                      <p:to x="200000" y="450000"/>
                                    </p:animScale>
                                    <p:animScale>
                                      <p:cBhvr>
                                        <p:cTn id="18" dur="1230" accel="100000" fill="hold">
                                          <p:stCondLst>
                                            <p:cond delay="770"/>
                                          </p:stCondLst>
                                        </p:cTn>
                                        <p:tgtEl>
                                          <p:spTgt spid="6">
                                            <p:txEl>
                                              <p:pRg st="1" end="1"/>
                                            </p:txEl>
                                          </p:spTgt>
                                        </p:tgtEl>
                                      </p:cBhvr>
                                      <p:from x="200000" y="450000"/>
                                      <p:to x="100000" y="100000"/>
                                    </p:animScale>
                                    <p:set>
                                      <p:cBhvr>
                                        <p:cTn id="19" dur="770" fill="hold"/>
                                        <p:tgtEl>
                                          <p:spTgt spid="6">
                                            <p:txEl>
                                              <p:pRg st="1" end="1"/>
                                            </p:txEl>
                                          </p:spTgt>
                                        </p:tgtEl>
                                        <p:attrNameLst>
                                          <p:attrName>ppt_x</p:attrName>
                                        </p:attrNameLst>
                                      </p:cBhvr>
                                      <p:to>
                                        <p:strVal val="(0.5)"/>
                                      </p:to>
                                    </p:set>
                                    <p:anim from="(0.5)" to="(#ppt_x)" calcmode="lin" valueType="num">
                                      <p:cBhvr>
                                        <p:cTn id="20" dur="1230" accel="100000" fill="hold">
                                          <p:stCondLst>
                                            <p:cond delay="770"/>
                                          </p:stCondLst>
                                        </p:cTn>
                                        <p:tgtEl>
                                          <p:spTgt spid="6">
                                            <p:txEl>
                                              <p:pRg st="1" end="1"/>
                                            </p:txEl>
                                          </p:spTgt>
                                        </p:tgtEl>
                                        <p:attrNameLst>
                                          <p:attrName>ppt_x</p:attrName>
                                        </p:attrNameLst>
                                      </p:cBhvr>
                                    </p:anim>
                                    <p:set>
                                      <p:cBhvr>
                                        <p:cTn id="21" dur="770" fill="hold"/>
                                        <p:tgtEl>
                                          <p:spTgt spid="6">
                                            <p:txEl>
                                              <p:pRg st="1" end="1"/>
                                            </p:txEl>
                                          </p:spTgt>
                                        </p:tgtEl>
                                        <p:attrNameLst>
                                          <p:attrName>ppt_y</p:attrName>
                                        </p:attrNameLst>
                                      </p:cBhvr>
                                      <p:to>
                                        <p:strVal val="(#ppt_y+0.4)"/>
                                      </p:to>
                                    </p:set>
                                    <p:anim from="(#ppt_y+0.4)" to="(#ppt_y)" calcmode="lin" valueType="num">
                                      <p:cBhvr>
                                        <p:cTn id="22" dur="1230" accel="100000" fill="hold">
                                          <p:stCondLst>
                                            <p:cond delay="770"/>
                                          </p:stCondLst>
                                        </p:cTn>
                                        <p:tgtEl>
                                          <p:spTgt spid="6">
                                            <p:txEl>
                                              <p:pRg st="1" end="1"/>
                                            </p:txEl>
                                          </p:spTgt>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5"/>
                                        </p:tgtEl>
                                        <p:attrNameLst>
                                          <p:attrName>style.visibility</p:attrName>
                                        </p:attrNameLst>
                                      </p:cBhvr>
                                      <p:to>
                                        <p:strVal val="visible"/>
                                      </p:to>
                                    </p:set>
                                    <p:anim calcmode="discrete" valueType="clr">
                                      <p:cBhvr override="childStyle">
                                        <p:cTn id="2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5"/>
                                        </p:tgtEl>
                                        <p:attrNameLst>
                                          <p:attrName>fillcolor</p:attrName>
                                        </p:attrNameLst>
                                      </p:cBhvr>
                                      <p:tavLst>
                                        <p:tav tm="0">
                                          <p:val>
                                            <p:clrVal>
                                              <a:schemeClr val="accent2"/>
                                            </p:clrVal>
                                          </p:val>
                                        </p:tav>
                                        <p:tav tm="50000">
                                          <p:val>
                                            <p:clrVal>
                                              <a:schemeClr val="hlink"/>
                                            </p:clrVal>
                                          </p:val>
                                        </p:tav>
                                      </p:tavLst>
                                    </p:anim>
                                    <p:set>
                                      <p:cBhvr>
                                        <p:cTn id="29" dur="80"/>
                                        <p:tgtEl>
                                          <p:spTgt spid="5"/>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56" presetClass="entr" presetSubtype="0" fill="hold" grpId="0" nodeType="clickEffect">
                                  <p:stCondLst>
                                    <p:cond delay="0"/>
                                  </p:stCondLst>
                                  <p:iterate type="lt">
                                    <p:tmPct val="10000"/>
                                  </p:iterate>
                                  <p:childTnLst>
                                    <p:set>
                                      <p:cBhvr>
                                        <p:cTn id="33" dur="1" fill="hold">
                                          <p:stCondLst>
                                            <p:cond delay="0"/>
                                          </p:stCondLst>
                                        </p:cTn>
                                        <p:tgtEl>
                                          <p:spTgt spid="8"/>
                                        </p:tgtEl>
                                        <p:attrNameLst>
                                          <p:attrName>style.visibility</p:attrName>
                                        </p:attrNameLst>
                                      </p:cBhvr>
                                      <p:to>
                                        <p:strVal val="visible"/>
                                      </p:to>
                                    </p:set>
                                    <p:anim by="(-#ppt_w*2)" calcmode="lin" valueType="num">
                                      <p:cBhvr rctx="PPT">
                                        <p:cTn id="34" dur="500" autoRev="1" fill="hold">
                                          <p:stCondLst>
                                            <p:cond delay="0"/>
                                          </p:stCondLst>
                                        </p:cTn>
                                        <p:tgtEl>
                                          <p:spTgt spid="8"/>
                                        </p:tgtEl>
                                        <p:attrNameLst>
                                          <p:attrName>ppt_w</p:attrName>
                                        </p:attrNameLst>
                                      </p:cBhvr>
                                    </p:anim>
                                    <p:anim by="(#ppt_w*0.50)" calcmode="lin" valueType="num">
                                      <p:cBhvr>
                                        <p:cTn id="35" dur="500" decel="50000" autoRev="1" fill="hold">
                                          <p:stCondLst>
                                            <p:cond delay="0"/>
                                          </p:stCondLst>
                                        </p:cTn>
                                        <p:tgtEl>
                                          <p:spTgt spid="8"/>
                                        </p:tgtEl>
                                        <p:attrNameLst>
                                          <p:attrName>ppt_x</p:attrName>
                                        </p:attrNameLst>
                                      </p:cBhvr>
                                    </p:anim>
                                    <p:anim from="(-#ppt_h/2)" to="(#ppt_y)" calcmode="lin" valueType="num">
                                      <p:cBhvr>
                                        <p:cTn id="36" dur="1000" fill="hold">
                                          <p:stCondLst>
                                            <p:cond delay="0"/>
                                          </p:stCondLst>
                                        </p:cTn>
                                        <p:tgtEl>
                                          <p:spTgt spid="8"/>
                                        </p:tgtEl>
                                        <p:attrNameLst>
                                          <p:attrName>ppt_y</p:attrName>
                                        </p:attrNameLst>
                                      </p:cBhvr>
                                    </p:anim>
                                    <p:animRot by="21600000">
                                      <p:cBhvr>
                                        <p:cTn id="37" dur="1000" fill="hold">
                                          <p:stCondLst>
                                            <p:cond delay="0"/>
                                          </p:stCondLst>
                                        </p:cTn>
                                        <p:tgtEl>
                                          <p:spTgt spid="8"/>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54" presetClass="entr" presetSubtype="0" accel="10000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strVal val="#ppt_w*0.05"/>
                                          </p:val>
                                        </p:tav>
                                        <p:tav tm="100000">
                                          <p:val>
                                            <p:strVal val="#ppt_w"/>
                                          </p:val>
                                        </p:tav>
                                      </p:tavLst>
                                    </p:anim>
                                    <p:anim calcmode="lin" valueType="num">
                                      <p:cBhvr>
                                        <p:cTn id="43" dur="500" fill="hold"/>
                                        <p:tgtEl>
                                          <p:spTgt spid="9"/>
                                        </p:tgtEl>
                                        <p:attrNameLst>
                                          <p:attrName>ppt_h</p:attrName>
                                        </p:attrNameLst>
                                      </p:cBhvr>
                                      <p:tavLst>
                                        <p:tav tm="0">
                                          <p:val>
                                            <p:strVal val="#ppt_h"/>
                                          </p:val>
                                        </p:tav>
                                        <p:tav tm="100000">
                                          <p:val>
                                            <p:strVal val="#ppt_h"/>
                                          </p:val>
                                        </p:tav>
                                      </p:tavLst>
                                    </p:anim>
                                    <p:anim calcmode="lin" valueType="num">
                                      <p:cBhvr>
                                        <p:cTn id="44" dur="500" fill="hold"/>
                                        <p:tgtEl>
                                          <p:spTgt spid="9"/>
                                        </p:tgtEl>
                                        <p:attrNameLst>
                                          <p:attrName>ppt_x</p:attrName>
                                        </p:attrNameLst>
                                      </p:cBhvr>
                                      <p:tavLst>
                                        <p:tav tm="0">
                                          <p:val>
                                            <p:strVal val="#ppt_x-.2"/>
                                          </p:val>
                                        </p:tav>
                                        <p:tav tm="100000">
                                          <p:val>
                                            <p:strVal val="#ppt_x"/>
                                          </p:val>
                                        </p:tav>
                                      </p:tavLst>
                                    </p:anim>
                                    <p:anim calcmode="lin" valueType="num">
                                      <p:cBhvr>
                                        <p:cTn id="45" dur="500" fill="hold"/>
                                        <p:tgtEl>
                                          <p:spTgt spid="9"/>
                                        </p:tgtEl>
                                        <p:attrNameLst>
                                          <p:attrName>ppt_y</p:attrName>
                                        </p:attrNameLst>
                                      </p:cBhvr>
                                      <p:tavLst>
                                        <p:tav tm="0">
                                          <p:val>
                                            <p:strVal val="#ppt_y"/>
                                          </p:val>
                                        </p:tav>
                                        <p:tav tm="100000">
                                          <p:val>
                                            <p:strVal val="#ppt_y"/>
                                          </p:val>
                                        </p:tav>
                                      </p:tavLst>
                                    </p:anim>
                                    <p:animEffect transition="in" filter="fade">
                                      <p:cBhvr>
                                        <p:cTn id="46" dur="500"/>
                                        <p:tgtEl>
                                          <p:spTgt spid="9"/>
                                        </p:tgtEl>
                                      </p:cBhvr>
                                    </p:animEffect>
                                  </p:childTnLst>
                                  <p:subTnLst>
                                    <p:audio>
                                      <p:cMediaNode>
                                        <p:cTn display="0" masterRel="sameClick">
                                          <p:stCondLst>
                                            <p:cond evt="begin" delay="0">
                                              <p:tn val="4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allAtOnce"/>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942651" y="1823551"/>
            <a:ext cx="75588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b="1" dirty="0" err="1">
                <a:solidFill>
                  <a:srgbClr val="FF0000"/>
                </a:solidFill>
                <a:latin typeface="Times New Roman" panose="02020603050405020304" pitchFamily="18" charset="0"/>
                <a:cs typeface="Times New Roman" panose="02020603050405020304" pitchFamily="18" charset="0"/>
              </a:rPr>
              <a:t>Cũng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cố</a:t>
            </a:r>
            <a:r>
              <a:rPr lang="en-US" altLang="en-US" sz="3600" b="1" dirty="0">
                <a:solidFill>
                  <a:srgbClr val="FF0000"/>
                </a:solidFill>
                <a:latin typeface="Times New Roman" panose="02020603050405020304" pitchFamily="18" charset="0"/>
                <a:cs typeface="Times New Roman" panose="02020603050405020304" pitchFamily="18" charset="0"/>
              </a:rPr>
              <a:t> - </a:t>
            </a:r>
            <a:r>
              <a:rPr lang="en-US" altLang="en-US" sz="3600" b="1" dirty="0" err="1">
                <a:solidFill>
                  <a:srgbClr val="FF0000"/>
                </a:solidFill>
                <a:latin typeface="Times New Roman" panose="02020603050405020304" pitchFamily="18" charset="0"/>
                <a:cs typeface="Times New Roman" panose="02020603050405020304" pitchFamily="18" charset="0"/>
              </a:rPr>
              <a:t>Dặn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dò</a:t>
            </a:r>
            <a:r>
              <a:rPr lang="en-US" altLang="en-US" sz="3600" b="1" dirty="0">
                <a:solidFill>
                  <a:srgbClr val="FF0000"/>
                </a:solidFill>
                <a:latin typeface="Times New Roman" panose="02020603050405020304" pitchFamily="18" charset="0"/>
                <a:cs typeface="Times New Roman" panose="02020603050405020304" pitchFamily="18" charset="0"/>
              </a:rPr>
              <a:t>.</a:t>
            </a:r>
          </a:p>
        </p:txBody>
      </p:sp>
      <p:sp>
        <p:nvSpPr>
          <p:cNvPr id="10" name="Text Box 2"/>
          <p:cNvSpPr txBox="1">
            <a:spLocks noChangeArrowheads="1"/>
          </p:cNvSpPr>
          <p:nvPr/>
        </p:nvSpPr>
        <p:spPr bwMode="auto">
          <a:xfrm>
            <a:off x="2196842" y="2994592"/>
            <a:ext cx="43075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dirty="0" err="1">
                <a:solidFill>
                  <a:srgbClr val="0000FF"/>
                </a:solidFill>
                <a:latin typeface="Times New Roman" panose="02020603050405020304" pitchFamily="18" charset="0"/>
                <a:cs typeface="Times New Roman" panose="02020603050405020304" pitchFamily="18" charset="0"/>
              </a:rPr>
              <a:t>Bài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chính</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tả</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nói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về</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ai</a:t>
            </a:r>
            <a:r>
              <a:rPr lang="en-US" altLang="en-US" sz="3600" dirty="0">
                <a:solidFill>
                  <a:srgbClr val="0000FF"/>
                </a:solidFill>
                <a:latin typeface="Times New Roman" panose="02020603050405020304" pitchFamily="18" charset="0"/>
                <a:cs typeface="Times New Roman" panose="02020603050405020304" pitchFamily="18" charset="0"/>
              </a:rPr>
              <a:t>?</a:t>
            </a:r>
          </a:p>
        </p:txBody>
      </p:sp>
      <p:sp>
        <p:nvSpPr>
          <p:cNvPr id="11" name="Text Box 2"/>
          <p:cNvSpPr txBox="1">
            <a:spLocks noChangeArrowheads="1"/>
          </p:cNvSpPr>
          <p:nvPr/>
        </p:nvSpPr>
        <p:spPr bwMode="auto">
          <a:xfrm>
            <a:off x="2266226" y="3519302"/>
            <a:ext cx="58129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dirty="0" err="1">
                <a:solidFill>
                  <a:srgbClr val="FF0000"/>
                </a:solidFill>
                <a:latin typeface="Times New Roman" panose="02020603050405020304" pitchFamily="18" charset="0"/>
                <a:cs typeface="Times New Roman" panose="02020603050405020304" pitchFamily="18" charset="0"/>
              </a:rPr>
              <a:t>Mẹ</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Nguyễn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Thị</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Phú</a:t>
            </a:r>
            <a:endParaRPr lang="en-US" altLang="en-US" sz="3600" dirty="0">
              <a:solidFill>
                <a:srgbClr val="FF0000"/>
              </a:solidFill>
              <a:latin typeface="Times New Roman" panose="02020603050405020304" pitchFamily="18" charset="0"/>
              <a:cs typeface="Times New Roman" panose="02020603050405020304" pitchFamily="18" charset="0"/>
            </a:endParaRPr>
          </a:p>
        </p:txBody>
      </p:sp>
      <p:sp>
        <p:nvSpPr>
          <p:cNvPr id="12" name="Text Box 2"/>
          <p:cNvSpPr txBox="1">
            <a:spLocks noChangeArrowheads="1"/>
          </p:cNvSpPr>
          <p:nvPr/>
        </p:nvSpPr>
        <p:spPr bwMode="auto">
          <a:xfrm>
            <a:off x="2372732" y="4079948"/>
            <a:ext cx="64129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dirty="0" err="1">
                <a:solidFill>
                  <a:srgbClr val="0000FF"/>
                </a:solidFill>
                <a:latin typeface="Times New Roman" panose="02020603050405020304" pitchFamily="18" charset="0"/>
                <a:cs typeface="Times New Roman" panose="02020603050405020304" pitchFamily="18" charset="0"/>
              </a:rPr>
              <a:t>Mẹ</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là</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người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như</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thế</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nào</a:t>
            </a:r>
            <a:r>
              <a:rPr lang="en-US" altLang="en-US" sz="3600" dirty="0">
                <a:solidFill>
                  <a:srgbClr val="0000FF"/>
                </a:solidFill>
                <a:latin typeface="Times New Roman" panose="02020603050405020304" pitchFamily="18" charset="0"/>
                <a:cs typeface="Times New Roman" panose="02020603050405020304" pitchFamily="18" charset="0"/>
              </a:rPr>
              <a:t>?</a:t>
            </a:r>
          </a:p>
        </p:txBody>
      </p:sp>
      <p:sp>
        <p:nvSpPr>
          <p:cNvPr id="13" name="Text Box 2"/>
          <p:cNvSpPr txBox="1">
            <a:spLocks noChangeArrowheads="1"/>
          </p:cNvSpPr>
          <p:nvPr/>
        </p:nvSpPr>
        <p:spPr bwMode="auto">
          <a:xfrm>
            <a:off x="2372732" y="4839631"/>
            <a:ext cx="78242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dirty="0" err="1">
                <a:solidFill>
                  <a:srgbClr val="FF0000"/>
                </a:solidFill>
                <a:latin typeface="Times New Roman" panose="02020603050405020304" pitchFamily="18" charset="0"/>
                <a:cs typeface="Times New Roman" panose="02020603050405020304" pitchFamily="18" charset="0"/>
              </a:rPr>
              <a:t>Mẹ</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Nguyễn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Thị</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Phú</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có</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tấm</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lòng</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nhân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ái</a:t>
            </a:r>
            <a:endParaRPr lang="en-US" alt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83339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
                                        </p:tgtEl>
                                        <p:attrNameLst>
                                          <p:attrName>style.visibility</p:attrName>
                                        </p:attrNameLst>
                                      </p:cBhvr>
                                      <p:to>
                                        <p:strVal val="visible"/>
                                      </p:to>
                                    </p:set>
                                    <p:anim calcmode="discrete" valueType="clr">
                                      <p:cBhvr override="childStyle">
                                        <p:cTn id="1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
                                        </p:tgtEl>
                                        <p:attrNameLst>
                                          <p:attrName>fillcolor</p:attrName>
                                        </p:attrNameLst>
                                      </p:cBhvr>
                                      <p:tavLst>
                                        <p:tav tm="0">
                                          <p:val>
                                            <p:clrVal>
                                              <a:schemeClr val="accent2"/>
                                            </p:clrVal>
                                          </p:val>
                                        </p:tav>
                                        <p:tav tm="50000">
                                          <p:val>
                                            <p:clrVal>
                                              <a:schemeClr val="hlink"/>
                                            </p:clrVal>
                                          </p:val>
                                        </p:tav>
                                      </p:tavLst>
                                    </p:anim>
                                    <p:set>
                                      <p:cBhvr>
                                        <p:cTn id="16" dur="80"/>
                                        <p:tgtEl>
                                          <p:spTgt spid="10"/>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3"/>
                                        </p:tgtEl>
                                        <p:attrNameLst>
                                          <p:attrName>style.visibility</p:attrName>
                                        </p:attrNameLst>
                                      </p:cBhvr>
                                      <p:to>
                                        <p:strVal val="visible"/>
                                      </p:to>
                                    </p:set>
                                    <p:anim calcmode="discrete" valueType="clr">
                                      <p:cBhvr override="childStyle">
                                        <p:cTn id="35"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3"/>
                                        </p:tgtEl>
                                        <p:attrNameLst>
                                          <p:attrName>fillcolor</p:attrName>
                                        </p:attrNameLst>
                                      </p:cBhvr>
                                      <p:tavLst>
                                        <p:tav tm="0">
                                          <p:val>
                                            <p:clrVal>
                                              <a:schemeClr val="accent2"/>
                                            </p:clrVal>
                                          </p:val>
                                        </p:tav>
                                        <p:tav tm="50000">
                                          <p:val>
                                            <p:clrVal>
                                              <a:schemeClr val="hlink"/>
                                            </p:clrVal>
                                          </p:val>
                                        </p:tav>
                                      </p:tavLst>
                                    </p:anim>
                                    <p:set>
                                      <p:cBhvr>
                                        <p:cTn id="37" dur="80"/>
                                        <p:tgtEl>
                                          <p:spTgt spid="13"/>
                                        </p:tgtEl>
                                        <p:attrNameLst>
                                          <p:attrName>fill.type</p:attrName>
                                        </p:attrNameLst>
                                      </p:cBhvr>
                                      <p:to>
                                        <p:strVal val="solid"/>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2557464"/>
            <a:ext cx="6818996" cy="2943225"/>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ln w="22225">
                  <a:solidFill>
                    <a:srgbClr val="3C3CE2"/>
                  </a:solidFill>
                  <a:prstDash val="solid"/>
                </a:ln>
                <a:solidFill>
                  <a:schemeClr val="accent2">
                    <a:lumMod val="40000"/>
                    <a:lumOff val="60000"/>
                  </a:schemeClr>
                </a:solidFill>
              </a:rPr>
              <a:t>Con </a:t>
            </a:r>
            <a:r>
              <a:rPr lang="en-US" sz="4800" b="1" dirty="0" err="1">
                <a:ln w="22225">
                  <a:solidFill>
                    <a:srgbClr val="3C3CE2"/>
                  </a:solidFill>
                  <a:prstDash val="solid"/>
                </a:ln>
                <a:solidFill>
                  <a:schemeClr val="accent2">
                    <a:lumMod val="40000"/>
                    <a:lumOff val="60000"/>
                  </a:schemeClr>
                </a:solidFill>
              </a:rPr>
              <a:t>học</a:t>
            </a:r>
            <a:r>
              <a:rPr lang="en-US" sz="4800" b="1" dirty="0">
                <a:ln w="22225">
                  <a:solidFill>
                    <a:srgbClr val="3C3CE2"/>
                  </a:solidFill>
                  <a:prstDash val="solid"/>
                </a:ln>
                <a:solidFill>
                  <a:schemeClr val="accent2">
                    <a:lumMod val="40000"/>
                    <a:lumOff val="60000"/>
                  </a:schemeClr>
                </a:solidFill>
              </a:rPr>
              <a:t> </a:t>
            </a:r>
            <a:r>
              <a:rPr lang="en-US" sz="4800" b="1" dirty="0" err="1">
                <a:ln w="22225">
                  <a:solidFill>
                    <a:srgbClr val="3C3CE2"/>
                  </a:solidFill>
                  <a:prstDash val="solid"/>
                </a:ln>
                <a:solidFill>
                  <a:schemeClr val="accent2">
                    <a:lumMod val="40000"/>
                    <a:lumOff val="60000"/>
                  </a:schemeClr>
                </a:solidFill>
              </a:rPr>
              <a:t>được</a:t>
            </a:r>
            <a:r>
              <a:rPr lang="en-US" sz="4800" b="1" dirty="0">
                <a:ln w="22225">
                  <a:solidFill>
                    <a:srgbClr val="3C3CE2"/>
                  </a:solidFill>
                  <a:prstDash val="solid"/>
                </a:ln>
                <a:solidFill>
                  <a:schemeClr val="accent2">
                    <a:lumMod val="40000"/>
                    <a:lumOff val="60000"/>
                  </a:schemeClr>
                </a:solidFill>
              </a:rPr>
              <a:t> </a:t>
            </a:r>
            <a:r>
              <a:rPr lang="en-US" sz="4800" b="1" dirty="0" err="1">
                <a:ln w="22225">
                  <a:solidFill>
                    <a:srgbClr val="3C3CE2"/>
                  </a:solidFill>
                  <a:prstDash val="solid"/>
                </a:ln>
                <a:solidFill>
                  <a:schemeClr val="accent2">
                    <a:lumMod val="40000"/>
                    <a:lumOff val="60000"/>
                  </a:schemeClr>
                </a:solidFill>
              </a:rPr>
              <a:t>điều</a:t>
            </a:r>
            <a:r>
              <a:rPr lang="en-US" sz="4800" b="1" dirty="0">
                <a:ln w="22225">
                  <a:solidFill>
                    <a:srgbClr val="3C3CE2"/>
                  </a:solidFill>
                  <a:prstDash val="solid"/>
                </a:ln>
                <a:solidFill>
                  <a:schemeClr val="accent2">
                    <a:lumMod val="40000"/>
                    <a:lumOff val="60000"/>
                  </a:schemeClr>
                </a:solidFill>
              </a:rPr>
              <a:t> </a:t>
            </a:r>
            <a:r>
              <a:rPr lang="en-US" sz="4800" b="1" dirty="0" err="1">
                <a:ln w="22225">
                  <a:solidFill>
                    <a:srgbClr val="3C3CE2"/>
                  </a:solidFill>
                  <a:prstDash val="solid"/>
                </a:ln>
                <a:solidFill>
                  <a:schemeClr val="accent2">
                    <a:lumMod val="40000"/>
                    <a:lumOff val="60000"/>
                  </a:schemeClr>
                </a:solidFill>
              </a:rPr>
              <a:t>gì</a:t>
            </a:r>
            <a:r>
              <a:rPr lang="en-US" sz="4800" b="1" dirty="0">
                <a:ln w="22225">
                  <a:solidFill>
                    <a:srgbClr val="3C3CE2"/>
                  </a:solidFill>
                  <a:prstDash val="solid"/>
                </a:ln>
                <a:solidFill>
                  <a:schemeClr val="accent2">
                    <a:lumMod val="40000"/>
                    <a:lumOff val="60000"/>
                  </a:schemeClr>
                </a:solidFill>
              </a:rPr>
              <a:t> qua </a:t>
            </a:r>
            <a:r>
              <a:rPr lang="en-US" sz="4800" b="1" dirty="0" err="1">
                <a:ln w="22225">
                  <a:solidFill>
                    <a:srgbClr val="3C3CE2"/>
                  </a:solidFill>
                  <a:prstDash val="solid"/>
                </a:ln>
                <a:solidFill>
                  <a:schemeClr val="accent2">
                    <a:lumMod val="40000"/>
                    <a:lumOff val="60000"/>
                  </a:schemeClr>
                </a:solidFill>
              </a:rPr>
              <a:t>bài</a:t>
            </a:r>
            <a:r>
              <a:rPr lang="en-US" sz="4800" b="1" dirty="0">
                <a:ln w="22225">
                  <a:solidFill>
                    <a:srgbClr val="3C3CE2"/>
                  </a:solidFill>
                  <a:prstDash val="solid"/>
                </a:ln>
                <a:solidFill>
                  <a:schemeClr val="accent2">
                    <a:lumMod val="40000"/>
                    <a:lumOff val="60000"/>
                  </a:schemeClr>
                </a:solidFill>
              </a:rPr>
              <a:t> </a:t>
            </a:r>
            <a:r>
              <a:rPr lang="en-US" sz="4800" b="1" dirty="0" err="1">
                <a:ln w="22225">
                  <a:solidFill>
                    <a:srgbClr val="3C3CE2"/>
                  </a:solidFill>
                  <a:prstDash val="solid"/>
                </a:ln>
                <a:solidFill>
                  <a:schemeClr val="accent2">
                    <a:lumMod val="40000"/>
                    <a:lumOff val="60000"/>
                  </a:schemeClr>
                </a:solidFill>
              </a:rPr>
              <a:t>hôm</a:t>
            </a:r>
            <a:r>
              <a:rPr lang="en-US" sz="4800" b="1" dirty="0">
                <a:ln w="22225">
                  <a:solidFill>
                    <a:srgbClr val="3C3CE2"/>
                  </a:solidFill>
                  <a:prstDash val="solid"/>
                </a:ln>
                <a:solidFill>
                  <a:schemeClr val="accent2">
                    <a:lumMod val="40000"/>
                    <a:lumOff val="60000"/>
                  </a:schemeClr>
                </a:solidFill>
              </a:rPr>
              <a:t> nay?</a:t>
            </a:r>
          </a:p>
        </p:txBody>
      </p:sp>
    </p:spTree>
    <p:extLst>
      <p:ext uri="{BB962C8B-B14F-4D97-AF65-F5344CB8AC3E}">
        <p14:creationId xmlns:p14="http://schemas.microsoft.com/office/powerpoint/2010/main" val="15537463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indefinite"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fltVal val="0"/>
                                          </p:val>
                                        </p:tav>
                                        <p:tav tm="100000">
                                          <p:val>
                                            <p:strVal val="#ppt_w"/>
                                          </p:val>
                                        </p:tav>
                                      </p:tavLst>
                                    </p:anim>
                                    <p:anim calcmode="lin" valueType="num">
                                      <p:cBhvr>
                                        <p:cTn id="8" dur="5000" fill="hold"/>
                                        <p:tgtEl>
                                          <p:spTgt spid="4"/>
                                        </p:tgtEl>
                                        <p:attrNameLst>
                                          <p:attrName>ppt_h</p:attrName>
                                        </p:attrNameLst>
                                      </p:cBhvr>
                                      <p:tavLst>
                                        <p:tav tm="0">
                                          <p:val>
                                            <p:fltVal val="0"/>
                                          </p:val>
                                        </p:tav>
                                        <p:tav tm="100000">
                                          <p:val>
                                            <p:strVal val="#ppt_h"/>
                                          </p:val>
                                        </p:tav>
                                      </p:tavLst>
                                    </p:anim>
                                    <p:animEffect transition="in" filter="fade">
                                      <p:cBhvr>
                                        <p:cTn id="9"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3" descr="Vitdocsach"/>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2035" y="3340027"/>
            <a:ext cx="2725952" cy="1567423"/>
          </a:xfrm>
          <a:prstGeom prst="rect">
            <a:avLst/>
          </a:prstGeom>
          <a:noFill/>
          <a:extLst>
            <a:ext uri="{909E8E84-426E-40DD-AFC4-6F175D3DCCD1}">
              <a14:hiddenFill xmlns:a14="http://schemas.microsoft.com/office/drawing/2010/main">
                <a:solidFill>
                  <a:srgbClr val="FFFFFF"/>
                </a:solidFill>
              </a14:hiddenFill>
            </a:ext>
          </a:extLst>
        </p:spPr>
      </p:pic>
      <p:sp>
        <p:nvSpPr>
          <p:cNvPr id="95" name="AutoShape 5"/>
          <p:cNvSpPr>
            <a:spLocks noChangeArrowheads="1"/>
          </p:cNvSpPr>
          <p:nvPr/>
        </p:nvSpPr>
        <p:spPr bwMode="auto">
          <a:xfrm>
            <a:off x="212035" y="1964448"/>
            <a:ext cx="4322651" cy="1200329"/>
          </a:xfrm>
          <a:prstGeom prst="wedgeEllipseCallout">
            <a:avLst>
              <a:gd name="adj1" fmla="val -27372"/>
              <a:gd name="adj2" fmla="val 93757"/>
            </a:avLst>
          </a:prstGeom>
          <a:solidFill>
            <a:srgbClr val="99FFCC"/>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tabLst>
                <a:tab pos="1627585" algn="l"/>
              </a:tabLst>
            </a:pPr>
            <a:r>
              <a:rPr lang="en-US" altLang="en-US" sz="21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altLang="en-US" sz="3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KHỞI ĐỘNG</a:t>
            </a:r>
          </a:p>
          <a:p>
            <a:pPr eaLnBrk="1" hangingPunct="1">
              <a:tabLst>
                <a:tab pos="1627585" algn="l"/>
              </a:tabLst>
            </a:pPr>
            <a:endParaRPr lang="en-US" altLang="en-US" sz="3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a:p>
            <a:pPr eaLnBrk="1" hangingPunct="1">
              <a:tabLst>
                <a:tab pos="1627585" algn="l"/>
              </a:tabLst>
            </a:pPr>
            <a:endParaRPr lang="vi-VN" altLang="en-US" sz="3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756234" y="1526834"/>
            <a:ext cx="5897768" cy="1200329"/>
          </a:xfrm>
          <a:prstGeom prst="rect">
            <a:avLst/>
          </a:prstGeom>
          <a:noFill/>
        </p:spPr>
        <p:txBody>
          <a:bodyPr wrap="none" rtlCol="0">
            <a:spAutoFit/>
          </a:bodyPr>
          <a:lstStyle/>
          <a:p>
            <a:r>
              <a:rPr lang="en-US" altLang="en-US" sz="3600" dirty="0" err="1">
                <a:solidFill>
                  <a:srgbClr val="00B0F0"/>
                </a:solidFill>
                <a:latin typeface="Times New Roman" panose="02020603050405020304" pitchFamily="18" charset="0"/>
                <a:cs typeface="Times New Roman" panose="02020603050405020304" pitchFamily="18" charset="0"/>
              </a:rPr>
              <a:t>Nêu</a:t>
            </a:r>
            <a:r>
              <a:rPr lang="en-US" altLang="en-US" sz="3600" dirty="0">
                <a:solidFill>
                  <a:srgbClr val="00B0F0"/>
                </a:solidFill>
                <a:latin typeface="Times New Roman" panose="02020603050405020304" pitchFamily="18" charset="0"/>
                <a:cs typeface="Times New Roman" panose="02020603050405020304" pitchFamily="18" charset="0"/>
              </a:rPr>
              <a:t> qui </a:t>
            </a:r>
            <a:r>
              <a:rPr lang="en-US" altLang="en-US" sz="3600" dirty="0" err="1">
                <a:solidFill>
                  <a:srgbClr val="00B0F0"/>
                </a:solidFill>
                <a:latin typeface="Times New Roman" panose="02020603050405020304" pitchFamily="18" charset="0"/>
                <a:cs typeface="Times New Roman" panose="02020603050405020304" pitchFamily="18" charset="0"/>
              </a:rPr>
              <a:t>tắc</a:t>
            </a:r>
            <a:r>
              <a:rPr lang="en-US" altLang="en-US" sz="3600" dirty="0">
                <a:solidFill>
                  <a:srgbClr val="00B0F0"/>
                </a:solidFill>
                <a:latin typeface="Times New Roman" panose="02020603050405020304" pitchFamily="18" charset="0"/>
                <a:cs typeface="Times New Roman" panose="02020603050405020304" pitchFamily="18" charset="0"/>
              </a:rPr>
              <a:t> </a:t>
            </a:r>
            <a:r>
              <a:rPr lang="en-US" altLang="en-US" sz="3600" dirty="0" err="1">
                <a:solidFill>
                  <a:srgbClr val="00B0F0"/>
                </a:solidFill>
                <a:latin typeface="Times New Roman" panose="02020603050405020304" pitchFamily="18" charset="0"/>
                <a:cs typeface="Times New Roman" panose="02020603050405020304" pitchFamily="18" charset="0"/>
              </a:rPr>
              <a:t>viết</a:t>
            </a:r>
            <a:r>
              <a:rPr lang="en-US" altLang="en-US" sz="3600" dirty="0">
                <a:solidFill>
                  <a:srgbClr val="00B0F0"/>
                </a:solidFill>
                <a:latin typeface="Times New Roman" panose="02020603050405020304" pitchFamily="18" charset="0"/>
                <a:cs typeface="Times New Roman" panose="02020603050405020304" pitchFamily="18" charset="0"/>
              </a:rPr>
              <a:t> </a:t>
            </a:r>
            <a:r>
              <a:rPr lang="en-US" altLang="en-US" sz="3600" dirty="0" err="1">
                <a:solidFill>
                  <a:srgbClr val="00B0F0"/>
                </a:solidFill>
                <a:latin typeface="Times New Roman" panose="02020603050405020304" pitchFamily="18" charset="0"/>
                <a:cs typeface="Times New Roman" panose="02020603050405020304" pitchFamily="18" charset="0"/>
              </a:rPr>
              <a:t>hoa</a:t>
            </a:r>
            <a:r>
              <a:rPr lang="en-US" altLang="en-US" sz="3600" dirty="0">
                <a:solidFill>
                  <a:srgbClr val="00B0F0"/>
                </a:solidFill>
                <a:latin typeface="Times New Roman" panose="02020603050405020304" pitchFamily="18" charset="0"/>
                <a:cs typeface="Times New Roman" panose="02020603050405020304" pitchFamily="18" charset="0"/>
              </a:rPr>
              <a:t> </a:t>
            </a:r>
            <a:r>
              <a:rPr lang="en-US" altLang="en-US" sz="3600" dirty="0" err="1">
                <a:solidFill>
                  <a:srgbClr val="00B0F0"/>
                </a:solidFill>
                <a:latin typeface="Times New Roman" panose="02020603050405020304" pitchFamily="18" charset="0"/>
                <a:cs typeface="Times New Roman" panose="02020603050405020304" pitchFamily="18" charset="0"/>
              </a:rPr>
              <a:t>tên</a:t>
            </a:r>
            <a:r>
              <a:rPr lang="en-US" altLang="en-US" sz="3600" dirty="0">
                <a:solidFill>
                  <a:srgbClr val="00B0F0"/>
                </a:solidFill>
                <a:latin typeface="Times New Roman" panose="02020603050405020304" pitchFamily="18" charset="0"/>
                <a:cs typeface="Times New Roman" panose="02020603050405020304" pitchFamily="18" charset="0"/>
              </a:rPr>
              <a:t> </a:t>
            </a:r>
            <a:r>
              <a:rPr lang="en-US" altLang="en-US" sz="3600" dirty="0" err="1">
                <a:solidFill>
                  <a:srgbClr val="00B0F0"/>
                </a:solidFill>
                <a:latin typeface="Times New Roman" panose="02020603050405020304" pitchFamily="18" charset="0"/>
                <a:cs typeface="Times New Roman" panose="02020603050405020304" pitchFamily="18" charset="0"/>
              </a:rPr>
              <a:t>người</a:t>
            </a:r>
            <a:r>
              <a:rPr lang="en-US" altLang="en-US" sz="3600" dirty="0">
                <a:solidFill>
                  <a:srgbClr val="00B0F0"/>
                </a:solidFill>
                <a:latin typeface="Times New Roman" panose="02020603050405020304" pitchFamily="18" charset="0"/>
                <a:cs typeface="Times New Roman" panose="02020603050405020304" pitchFamily="18" charset="0"/>
              </a:rPr>
              <a:t> </a:t>
            </a:r>
          </a:p>
          <a:p>
            <a:r>
              <a:rPr lang="en-US" altLang="en-US" sz="3600" dirty="0" err="1">
                <a:solidFill>
                  <a:srgbClr val="00B0F0"/>
                </a:solidFill>
                <a:latin typeface="Times New Roman" panose="02020603050405020304" pitchFamily="18" charset="0"/>
                <a:cs typeface="Times New Roman" panose="02020603050405020304" pitchFamily="18" charset="0"/>
              </a:rPr>
              <a:t>và</a:t>
            </a:r>
            <a:r>
              <a:rPr lang="en-US" altLang="en-US" sz="3600" dirty="0">
                <a:solidFill>
                  <a:srgbClr val="00B0F0"/>
                </a:solidFill>
                <a:latin typeface="Times New Roman" panose="02020603050405020304" pitchFamily="18" charset="0"/>
                <a:cs typeface="Times New Roman" panose="02020603050405020304" pitchFamily="18" charset="0"/>
              </a:rPr>
              <a:t> </a:t>
            </a:r>
            <a:r>
              <a:rPr lang="en-US" altLang="en-US" sz="3600" dirty="0" err="1">
                <a:solidFill>
                  <a:srgbClr val="00B0F0"/>
                </a:solidFill>
                <a:latin typeface="Times New Roman" panose="02020603050405020304" pitchFamily="18" charset="0"/>
                <a:cs typeface="Times New Roman" panose="02020603050405020304" pitchFamily="18" charset="0"/>
              </a:rPr>
              <a:t>tên</a:t>
            </a:r>
            <a:r>
              <a:rPr lang="en-US" altLang="en-US" sz="3600" dirty="0">
                <a:solidFill>
                  <a:srgbClr val="00B0F0"/>
                </a:solidFill>
                <a:latin typeface="Times New Roman" panose="02020603050405020304" pitchFamily="18" charset="0"/>
                <a:cs typeface="Times New Roman" panose="02020603050405020304" pitchFamily="18" charset="0"/>
              </a:rPr>
              <a:t> </a:t>
            </a:r>
            <a:r>
              <a:rPr lang="en-US" altLang="en-US" sz="3600" dirty="0" err="1">
                <a:solidFill>
                  <a:srgbClr val="00B0F0"/>
                </a:solidFill>
                <a:latin typeface="Times New Roman" panose="02020603050405020304" pitchFamily="18" charset="0"/>
                <a:cs typeface="Times New Roman" panose="02020603050405020304" pitchFamily="18" charset="0"/>
              </a:rPr>
              <a:t>địa</a:t>
            </a:r>
            <a:r>
              <a:rPr lang="en-US" altLang="en-US" sz="3600" dirty="0">
                <a:solidFill>
                  <a:srgbClr val="00B0F0"/>
                </a:solidFill>
                <a:latin typeface="Times New Roman" panose="02020603050405020304" pitchFamily="18" charset="0"/>
                <a:cs typeface="Times New Roman" panose="02020603050405020304" pitchFamily="18" charset="0"/>
              </a:rPr>
              <a:t> </a:t>
            </a:r>
            <a:r>
              <a:rPr lang="en-US" altLang="en-US" sz="3600" dirty="0" err="1">
                <a:solidFill>
                  <a:srgbClr val="00B0F0"/>
                </a:solidFill>
                <a:latin typeface="Times New Roman" panose="02020603050405020304" pitchFamily="18" charset="0"/>
                <a:cs typeface="Times New Roman" panose="02020603050405020304" pitchFamily="18" charset="0"/>
              </a:rPr>
              <a:t>lý</a:t>
            </a:r>
            <a:r>
              <a:rPr lang="en-US" altLang="en-US" sz="3600" dirty="0">
                <a:solidFill>
                  <a:srgbClr val="00B0F0"/>
                </a:solidFill>
                <a:latin typeface="Times New Roman" panose="02020603050405020304" pitchFamily="18" charset="0"/>
                <a:cs typeface="Times New Roman" panose="02020603050405020304" pitchFamily="18" charset="0"/>
              </a:rPr>
              <a:t> </a:t>
            </a:r>
            <a:r>
              <a:rPr lang="en-US" altLang="en-US" sz="3600" dirty="0" err="1">
                <a:solidFill>
                  <a:srgbClr val="00B0F0"/>
                </a:solidFill>
                <a:latin typeface="Times New Roman" panose="02020603050405020304" pitchFamily="18" charset="0"/>
                <a:cs typeface="Times New Roman" panose="02020603050405020304" pitchFamily="18" charset="0"/>
              </a:rPr>
              <a:t>Việt</a:t>
            </a:r>
            <a:r>
              <a:rPr lang="en-US" altLang="en-US" sz="3600" dirty="0">
                <a:solidFill>
                  <a:srgbClr val="00B0F0"/>
                </a:solidFill>
                <a:latin typeface="Times New Roman" panose="02020603050405020304" pitchFamily="18" charset="0"/>
                <a:cs typeface="Times New Roman" panose="02020603050405020304" pitchFamily="18" charset="0"/>
              </a:rPr>
              <a:t> Nam?</a:t>
            </a:r>
          </a:p>
        </p:txBody>
      </p:sp>
      <p:sp>
        <p:nvSpPr>
          <p:cNvPr id="99" name="TextBox 98"/>
          <p:cNvSpPr txBox="1"/>
          <p:nvPr/>
        </p:nvSpPr>
        <p:spPr>
          <a:xfrm>
            <a:off x="5170790" y="3246575"/>
            <a:ext cx="6535095" cy="1754326"/>
          </a:xfrm>
          <a:prstGeom prst="rect">
            <a:avLst/>
          </a:prstGeom>
          <a:noFill/>
        </p:spPr>
        <p:txBody>
          <a:bodyPr wrap="square" rtlCol="0">
            <a:spAutoFit/>
          </a:bodyPr>
          <a:lstStyle/>
          <a:p>
            <a:pPr algn="just"/>
            <a:r>
              <a:rPr lang="en-US" altLang="en-US" sz="3600" dirty="0">
                <a:solidFill>
                  <a:srgbClr val="FF0000"/>
                </a:solidFill>
                <a:latin typeface="Times New Roman" panose="02020603050405020304" pitchFamily="18" charset="0"/>
                <a:cs typeface="Times New Roman" panose="02020603050405020304" pitchFamily="18" charset="0"/>
              </a:rPr>
              <a:t>Qui </a:t>
            </a:r>
            <a:r>
              <a:rPr lang="en-US" altLang="en-US" sz="3600" dirty="0" err="1">
                <a:solidFill>
                  <a:srgbClr val="FF0000"/>
                </a:solidFill>
                <a:latin typeface="Times New Roman" panose="02020603050405020304" pitchFamily="18" charset="0"/>
                <a:cs typeface="Times New Roman" panose="02020603050405020304" pitchFamily="18" charset="0"/>
              </a:rPr>
              <a:t>tắc</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viết</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hoa</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tên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người</a:t>
            </a:r>
            <a:r>
              <a:rPr lang="en-US" altLang="en-US" sz="3600" dirty="0">
                <a:solidFill>
                  <a:srgbClr val="FF0000"/>
                </a:solidFill>
                <a:latin typeface="Times New Roman" panose="02020603050405020304" pitchFamily="18" charset="0"/>
                <a:cs typeface="Times New Roman" panose="02020603050405020304" pitchFamily="18" charset="0"/>
              </a:rPr>
              <a:t> </a:t>
            </a:r>
          </a:p>
          <a:p>
            <a:pPr algn="just"/>
            <a:r>
              <a:rPr lang="en-US" altLang="en-US" sz="3600" dirty="0" err="1">
                <a:solidFill>
                  <a:srgbClr val="FF0000"/>
                </a:solidFill>
                <a:latin typeface="Times New Roman" panose="02020603050405020304" pitchFamily="18" charset="0"/>
                <a:cs typeface="Times New Roman" panose="02020603050405020304" pitchFamily="18" charset="0"/>
              </a:rPr>
              <a:t>và</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tên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địa</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lý</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Việt</a:t>
            </a:r>
            <a:r>
              <a:rPr lang="en-US" altLang="en-US" sz="3600" dirty="0">
                <a:solidFill>
                  <a:srgbClr val="FF0000"/>
                </a:solidFill>
                <a:latin typeface="Times New Roman" panose="02020603050405020304" pitchFamily="18" charset="0"/>
                <a:cs typeface="Times New Roman" panose="02020603050405020304" pitchFamily="18" charset="0"/>
              </a:rPr>
              <a:t> Nam </a:t>
            </a:r>
            <a:r>
              <a:rPr lang="en-US" altLang="en-US" sz="3600" dirty="0" err="1">
                <a:solidFill>
                  <a:srgbClr val="FF0000"/>
                </a:solidFill>
                <a:latin typeface="Times New Roman" panose="02020603050405020304" pitchFamily="18" charset="0"/>
                <a:cs typeface="Times New Roman" panose="02020603050405020304" pitchFamily="18" charset="0"/>
              </a:rPr>
              <a:t>là</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viết</a:t>
            </a:r>
            <a:r>
              <a:rPr lang="en-US" altLang="en-US" sz="3600" dirty="0">
                <a:solidFill>
                  <a:srgbClr val="FF0000"/>
                </a:solidFill>
                <a:latin typeface="Times New Roman" panose="02020603050405020304" pitchFamily="18" charset="0"/>
                <a:cs typeface="Times New Roman" panose="02020603050405020304" pitchFamily="18" charset="0"/>
              </a:rPr>
              <a:t> </a:t>
            </a:r>
          </a:p>
          <a:p>
            <a:pPr algn="just"/>
            <a:r>
              <a:rPr lang="en-US" altLang="en-US" sz="3600" dirty="0" err="1">
                <a:solidFill>
                  <a:srgbClr val="FF0000"/>
                </a:solidFill>
                <a:latin typeface="Times New Roman" panose="02020603050405020304" pitchFamily="18" charset="0"/>
                <a:cs typeface="Times New Roman" panose="02020603050405020304" pitchFamily="18" charset="0"/>
              </a:rPr>
              <a:t>hoa</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tất</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cả</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các</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chữ</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cái</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đầu</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tiếng</a:t>
            </a:r>
            <a:endParaRPr lang="en-US" alt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16164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4" name="cashreg.wav"/>
                                        </p:tgtEl>
                                      </p:cMediaNode>
                                    </p:audio>
                                  </p:sub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99"/>
                                        </p:tgtEl>
                                        <p:attrNameLst>
                                          <p:attrName>style.visibility</p:attrName>
                                        </p:attrNameLst>
                                      </p:cBhvr>
                                      <p:to>
                                        <p:strVal val="visible"/>
                                      </p:to>
                                    </p:set>
                                    <p:animEffect transition="in" filter="wedge">
                                      <p:cBhvr>
                                        <p:cTn id="20" dur="2000"/>
                                        <p:tgtEl>
                                          <p:spTgt spid="99"/>
                                        </p:tgtEl>
                                      </p:cBhvr>
                                    </p:animEffect>
                                  </p:childTnLst>
                                  <p:subTnLst>
                                    <p:audio>
                                      <p:cMediaNode>
                                        <p:cTn display="0" masterRel="sameClick">
                                          <p:stCondLst>
                                            <p:cond evt="begin" delay="0">
                                              <p:tn val="18"/>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8" grpId="0"/>
      <p:bldP spid="9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73866" y="1455145"/>
            <a:ext cx="10740753" cy="646331"/>
          </a:xfrm>
          <a:prstGeom prst="rect">
            <a:avLst/>
          </a:prstGeom>
          <a:noFill/>
        </p:spPr>
        <p:txBody>
          <a:bodyPr wrap="square" rtlCol="0">
            <a:spAutoFit/>
          </a:bodyPr>
          <a:lstStyle/>
          <a:p>
            <a:r>
              <a:rPr lang="en-US"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MỜI QUÍ THẦY CÔ VÀ CÁC EM NGHE BÀI HÁT</a:t>
            </a:r>
          </a:p>
        </p:txBody>
      </p:sp>
      <p:pic>
        <p:nvPicPr>
          <p:cNvPr id="5" name="Me Yeu Live - Nguyen Thien Nhan">
            <a:hlinkClick r:id="" action="ppaction://media"/>
          </p:cNvPr>
          <p:cNvPicPr>
            <a:picLocks noChangeAspect="1"/>
          </p:cNvPicPr>
          <p:nvPr>
            <a:audioFile r:link="rId1"/>
            <p:extLst>
              <p:ext uri="{DAA4B4D4-6D71-4841-9C94-3DE7FCFB9230}">
                <p14:media xmlns:p14="http://schemas.microsoft.com/office/powerpoint/2010/main" r:embed="rId2">
                  <p14:trim st="31000" end="197058.375"/>
                </p14:media>
              </p:ext>
            </p:extLst>
          </p:nvPr>
        </p:nvPicPr>
        <p:blipFill>
          <a:blip r:embed="rId5"/>
          <a:stretch>
            <a:fillRect/>
          </a:stretch>
        </p:blipFill>
        <p:spPr>
          <a:xfrm>
            <a:off x="10070297" y="292423"/>
            <a:ext cx="457200" cy="457200"/>
          </a:xfrm>
          <a:prstGeom prst="rect">
            <a:avLst/>
          </a:prstGeom>
        </p:spPr>
      </p:pic>
      <p:sp>
        <p:nvSpPr>
          <p:cNvPr id="6" name="TextBox 5"/>
          <p:cNvSpPr txBox="1"/>
          <p:nvPr/>
        </p:nvSpPr>
        <p:spPr>
          <a:xfrm>
            <a:off x="2895600" y="3583372"/>
            <a:ext cx="7800109" cy="646331"/>
          </a:xfrm>
          <a:prstGeom prst="rect">
            <a:avLst/>
          </a:prstGeom>
          <a:noFill/>
        </p:spPr>
        <p:txBody>
          <a:bodyPr wrap="square" rtlCol="0">
            <a:spAutoFit/>
          </a:bodyPr>
          <a:lstStyle/>
          <a:p>
            <a:pPr algn="ctr"/>
            <a:r>
              <a:rPr lang="en-US" sz="3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Các</a:t>
            </a: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en-US" sz="3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em</a:t>
            </a: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en-US" sz="3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cho</a:t>
            </a: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en-US" sz="3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biết</a:t>
            </a: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en-US" sz="3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bài</a:t>
            </a: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en-US" sz="3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hát</a:t>
            </a: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en-US" sz="3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nói</a:t>
            </a: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en-US" sz="3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về</a:t>
            </a: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en-US" sz="3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ai</a:t>
            </a: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85390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repeatCount="indefinite"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1+#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par>
                                <p:cTn id="9" presetID="1" presetClass="mediacall" presetSubtype="0" fill="hold" nodeType="withEffect">
                                  <p:stCondLst>
                                    <p:cond delay="0"/>
                                  </p:stCondLst>
                                  <p:childTnLst>
                                    <p:cmd type="call" cmd="playFrom(0.0)">
                                      <p:cBhvr>
                                        <p:cTn id="10" dur="45313"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6" fill="hold" display="0">
                  <p:stCondLst>
                    <p:cond delay="indefinite"/>
                  </p:stCondLst>
                  <p:endCondLst>
                    <p:cond evt="onStopAudio" delay="0">
                      <p:tgtEl>
                        <p:sldTgt/>
                      </p:tgtEl>
                    </p:cond>
                  </p:endCondLst>
                </p:cTn>
                <p:tgtEl>
                  <p:spTgt spid="5"/>
                </p:tgtEl>
              </p:cMediaNode>
            </p:audio>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353" y="-1"/>
            <a:ext cx="5167240" cy="68451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1814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untitl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07456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2438402" y="5143500"/>
            <a:ext cx="3969035"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350"/>
              <a:t>Mẹ Nguyễn Thị Phú bên đứa con nuôi chưa đầy 3 tuổi</a:t>
            </a:r>
          </a:p>
        </p:txBody>
      </p:sp>
      <p:pic>
        <p:nvPicPr>
          <p:cNvPr id="6" name="Picture 6" descr="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12850"/>
            <a:ext cx="913210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2707484" y="5510212"/>
            <a:ext cx="347069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350"/>
              <a:t>Mẹ Nguyễn Thị Phú bên các con nuôi của mình</a:t>
            </a:r>
          </a:p>
        </p:txBody>
      </p:sp>
    </p:spTree>
    <p:extLst>
      <p:ext uri="{BB962C8B-B14F-4D97-AF65-F5344CB8AC3E}">
        <p14:creationId xmlns:p14="http://schemas.microsoft.com/office/powerpoint/2010/main" val="27038391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770" decel="100000"/>
                                        <p:tgtEl>
                                          <p:spTgt spid="4"/>
                                        </p:tgtEl>
                                      </p:cBhvr>
                                    </p:animEffect>
                                    <p:animScale>
                                      <p:cBhvr>
                                        <p:cTn id="27" dur="770" decel="100000"/>
                                        <p:tgtEl>
                                          <p:spTgt spid="4"/>
                                        </p:tgtEl>
                                      </p:cBhvr>
                                      <p:from x="10000" y="10000"/>
                                      <p:to x="200000" y="450000"/>
                                    </p:animScale>
                                    <p:animScale>
                                      <p:cBhvr>
                                        <p:cTn id="28" dur="1230" accel="100000" fill="hold">
                                          <p:stCondLst>
                                            <p:cond delay="770"/>
                                          </p:stCondLst>
                                        </p:cTn>
                                        <p:tgtEl>
                                          <p:spTgt spid="4"/>
                                        </p:tgtEl>
                                      </p:cBhvr>
                                      <p:from x="200000" y="450000"/>
                                      <p:to x="100000" y="100000"/>
                                    </p:animScale>
                                    <p:set>
                                      <p:cBhvr>
                                        <p:cTn id="29" dur="770" fill="hold"/>
                                        <p:tgtEl>
                                          <p:spTgt spid="4"/>
                                        </p:tgtEl>
                                        <p:attrNameLst>
                                          <p:attrName>ppt_x</p:attrName>
                                        </p:attrNameLst>
                                      </p:cBhvr>
                                      <p:to>
                                        <p:strVal val="(0.5)"/>
                                      </p:to>
                                    </p:set>
                                    <p:anim from="(0.5)" to="(#ppt_x)" calcmode="lin" valueType="num">
                                      <p:cBhvr>
                                        <p:cTn id="30" dur="1230" accel="100000" fill="hold">
                                          <p:stCondLst>
                                            <p:cond delay="770"/>
                                          </p:stCondLst>
                                        </p:cTn>
                                        <p:tgtEl>
                                          <p:spTgt spid="4"/>
                                        </p:tgtEl>
                                        <p:attrNameLst>
                                          <p:attrName>ppt_x</p:attrName>
                                        </p:attrNameLst>
                                      </p:cBhvr>
                                    </p:anim>
                                    <p:set>
                                      <p:cBhvr>
                                        <p:cTn id="31" dur="770" fill="hold"/>
                                        <p:tgtEl>
                                          <p:spTgt spid="4"/>
                                        </p:tgtEl>
                                        <p:attrNameLst>
                                          <p:attrName>ppt_y</p:attrName>
                                        </p:attrNameLst>
                                      </p:cBhvr>
                                      <p:to>
                                        <p:strVal val="(#ppt_y+0.4)"/>
                                      </p:to>
                                    </p:set>
                                    <p:anim from="(#ppt_y+0.4)" to="(#ppt_y)" calcmode="lin" valueType="num">
                                      <p:cBhvr>
                                        <p:cTn id="32" dur="1230" accel="100000" fill="hold">
                                          <p:stCondLst>
                                            <p:cond delay="770"/>
                                          </p:stCondLst>
                                        </p:cTn>
                                        <p:tgtEl>
                                          <p:spTgt spid="4"/>
                                        </p:tgtEl>
                                        <p:attrNameLst>
                                          <p:attrName>ppt_y</p:attrName>
                                        </p:attrNameLst>
                                      </p:cBhvr>
                                    </p:anim>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5"/>
                                        </p:tgtEl>
                                        <p:attrNameLst>
                                          <p:attrName>style.visibility</p:attrName>
                                        </p:attrNameLst>
                                      </p:cBhvr>
                                      <p:to>
                                        <p:strVal val="visible"/>
                                      </p:to>
                                    </p:set>
                                    <p:anim calcmode="discrete" valueType="clr">
                                      <p:cBhvr override="childStyle">
                                        <p:cTn id="3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5"/>
                                        </p:tgtEl>
                                        <p:attrNameLst>
                                          <p:attrName>fillcolor</p:attrName>
                                        </p:attrNameLst>
                                      </p:cBhvr>
                                      <p:tavLst>
                                        <p:tav tm="0">
                                          <p:val>
                                            <p:clrVal>
                                              <a:schemeClr val="accent2"/>
                                            </p:clrVal>
                                          </p:val>
                                        </p:tav>
                                        <p:tav tm="50000">
                                          <p:val>
                                            <p:clrVal>
                                              <a:schemeClr val="hlink"/>
                                            </p:clrVal>
                                          </p:val>
                                        </p:tav>
                                      </p:tavLst>
                                    </p:anim>
                                    <p:set>
                                      <p:cBhvr>
                                        <p:cTn id="39" dur="80"/>
                                        <p:tgtEl>
                                          <p:spTgt spid="5"/>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grpId="1" nodeType="clickEffect">
                                  <p:stCondLst>
                                    <p:cond delay="0"/>
                                  </p:stCondLst>
                                  <p:iterate type="lt">
                                    <p:tmPct val="0"/>
                                  </p:iterate>
                                  <p:childTnLst>
                                    <p:anim calcmode="lin" valueType="num">
                                      <p:cBhvr additive="base">
                                        <p:cTn id="43" dur="500"/>
                                        <p:tgtEl>
                                          <p:spTgt spid="5"/>
                                        </p:tgtEl>
                                        <p:attrNameLst>
                                          <p:attrName>ppt_x</p:attrName>
                                        </p:attrNameLst>
                                      </p:cBhvr>
                                      <p:tavLst>
                                        <p:tav tm="0">
                                          <p:val>
                                            <p:strVal val="ppt_x"/>
                                          </p:val>
                                        </p:tav>
                                        <p:tav tm="100000">
                                          <p:val>
                                            <p:strVal val="ppt_x"/>
                                          </p:val>
                                        </p:tav>
                                      </p:tavLst>
                                    </p:anim>
                                    <p:anim calcmode="lin" valueType="num">
                                      <p:cBhvr additive="base">
                                        <p:cTn id="44" dur="500"/>
                                        <p:tgtEl>
                                          <p:spTgt spid="5"/>
                                        </p:tgtEl>
                                        <p:attrNameLst>
                                          <p:attrName>ppt_y</p:attrName>
                                        </p:attrNameLst>
                                      </p:cBhvr>
                                      <p:tavLst>
                                        <p:tav tm="0">
                                          <p:val>
                                            <p:strVal val="ppt_y"/>
                                          </p:val>
                                        </p:tav>
                                        <p:tav tm="100000">
                                          <p:val>
                                            <p:strVal val="1+ppt_h/2"/>
                                          </p:val>
                                        </p:tav>
                                      </p:tavLst>
                                    </p:anim>
                                    <p:set>
                                      <p:cBhvr>
                                        <p:cTn id="45" dur="1" fill="hold">
                                          <p:stCondLst>
                                            <p:cond delay="499"/>
                                          </p:stCondLst>
                                        </p:cTn>
                                        <p:tgtEl>
                                          <p:spTgt spid="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80">
                                          <p:stCondLst>
                                            <p:cond delay="0"/>
                                          </p:stCondLst>
                                        </p:cTn>
                                        <p:tgtEl>
                                          <p:spTgt spid="6"/>
                                        </p:tgtEl>
                                      </p:cBhvr>
                                    </p:animEffect>
                                    <p:anim calcmode="lin" valueType="num">
                                      <p:cBhvr>
                                        <p:cTn id="5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6" dur="26">
                                          <p:stCondLst>
                                            <p:cond delay="650"/>
                                          </p:stCondLst>
                                        </p:cTn>
                                        <p:tgtEl>
                                          <p:spTgt spid="6"/>
                                        </p:tgtEl>
                                      </p:cBhvr>
                                      <p:to x="100000" y="60000"/>
                                    </p:animScale>
                                    <p:animScale>
                                      <p:cBhvr>
                                        <p:cTn id="57" dur="166" decel="50000">
                                          <p:stCondLst>
                                            <p:cond delay="676"/>
                                          </p:stCondLst>
                                        </p:cTn>
                                        <p:tgtEl>
                                          <p:spTgt spid="6"/>
                                        </p:tgtEl>
                                      </p:cBhvr>
                                      <p:to x="100000" y="100000"/>
                                    </p:animScale>
                                    <p:animScale>
                                      <p:cBhvr>
                                        <p:cTn id="58" dur="26">
                                          <p:stCondLst>
                                            <p:cond delay="1312"/>
                                          </p:stCondLst>
                                        </p:cTn>
                                        <p:tgtEl>
                                          <p:spTgt spid="6"/>
                                        </p:tgtEl>
                                      </p:cBhvr>
                                      <p:to x="100000" y="80000"/>
                                    </p:animScale>
                                    <p:animScale>
                                      <p:cBhvr>
                                        <p:cTn id="59" dur="166" decel="50000">
                                          <p:stCondLst>
                                            <p:cond delay="1338"/>
                                          </p:stCondLst>
                                        </p:cTn>
                                        <p:tgtEl>
                                          <p:spTgt spid="6"/>
                                        </p:tgtEl>
                                      </p:cBhvr>
                                      <p:to x="100000" y="100000"/>
                                    </p:animScale>
                                    <p:animScale>
                                      <p:cBhvr>
                                        <p:cTn id="60" dur="26">
                                          <p:stCondLst>
                                            <p:cond delay="1642"/>
                                          </p:stCondLst>
                                        </p:cTn>
                                        <p:tgtEl>
                                          <p:spTgt spid="6"/>
                                        </p:tgtEl>
                                      </p:cBhvr>
                                      <p:to x="100000" y="90000"/>
                                    </p:animScale>
                                    <p:animScale>
                                      <p:cBhvr>
                                        <p:cTn id="61" dur="166" decel="50000">
                                          <p:stCondLst>
                                            <p:cond delay="1668"/>
                                          </p:stCondLst>
                                        </p:cTn>
                                        <p:tgtEl>
                                          <p:spTgt spid="6"/>
                                        </p:tgtEl>
                                      </p:cBhvr>
                                      <p:to x="100000" y="100000"/>
                                    </p:animScale>
                                    <p:animScale>
                                      <p:cBhvr>
                                        <p:cTn id="62" dur="26">
                                          <p:stCondLst>
                                            <p:cond delay="1808"/>
                                          </p:stCondLst>
                                        </p:cTn>
                                        <p:tgtEl>
                                          <p:spTgt spid="6"/>
                                        </p:tgtEl>
                                      </p:cBhvr>
                                      <p:to x="100000" y="95000"/>
                                    </p:animScale>
                                    <p:animScale>
                                      <p:cBhvr>
                                        <p:cTn id="63" dur="166" decel="50000">
                                          <p:stCondLst>
                                            <p:cond delay="1834"/>
                                          </p:stCondLst>
                                        </p:cTn>
                                        <p:tgtEl>
                                          <p:spTgt spid="6"/>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54" presetClass="entr" presetSubtype="0" accel="10000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500" fill="hold"/>
                                        <p:tgtEl>
                                          <p:spTgt spid="7"/>
                                        </p:tgtEl>
                                        <p:attrNameLst>
                                          <p:attrName>ppt_w</p:attrName>
                                        </p:attrNameLst>
                                      </p:cBhvr>
                                      <p:tavLst>
                                        <p:tav tm="0">
                                          <p:val>
                                            <p:strVal val="#ppt_w*0.05"/>
                                          </p:val>
                                        </p:tav>
                                        <p:tav tm="100000">
                                          <p:val>
                                            <p:strVal val="#ppt_w"/>
                                          </p:val>
                                        </p:tav>
                                      </p:tavLst>
                                    </p:anim>
                                    <p:anim calcmode="lin" valueType="num">
                                      <p:cBhvr>
                                        <p:cTn id="69" dur="500" fill="hold"/>
                                        <p:tgtEl>
                                          <p:spTgt spid="7"/>
                                        </p:tgtEl>
                                        <p:attrNameLst>
                                          <p:attrName>ppt_h</p:attrName>
                                        </p:attrNameLst>
                                      </p:cBhvr>
                                      <p:tavLst>
                                        <p:tav tm="0">
                                          <p:val>
                                            <p:strVal val="#ppt_h"/>
                                          </p:val>
                                        </p:tav>
                                        <p:tav tm="100000">
                                          <p:val>
                                            <p:strVal val="#ppt_h"/>
                                          </p:val>
                                        </p:tav>
                                      </p:tavLst>
                                    </p:anim>
                                    <p:anim calcmode="lin" valueType="num">
                                      <p:cBhvr>
                                        <p:cTn id="70" dur="500" fill="hold"/>
                                        <p:tgtEl>
                                          <p:spTgt spid="7"/>
                                        </p:tgtEl>
                                        <p:attrNameLst>
                                          <p:attrName>ppt_x</p:attrName>
                                        </p:attrNameLst>
                                      </p:cBhvr>
                                      <p:tavLst>
                                        <p:tav tm="0">
                                          <p:val>
                                            <p:strVal val="#ppt_x-.2"/>
                                          </p:val>
                                        </p:tav>
                                        <p:tav tm="100000">
                                          <p:val>
                                            <p:strVal val="#ppt_x"/>
                                          </p:val>
                                        </p:tav>
                                      </p:tavLst>
                                    </p:anim>
                                    <p:anim calcmode="lin" valueType="num">
                                      <p:cBhvr>
                                        <p:cTn id="71" dur="500" fill="hold"/>
                                        <p:tgtEl>
                                          <p:spTgt spid="7"/>
                                        </p:tgtEl>
                                        <p:attrNameLst>
                                          <p:attrName>ppt_y</p:attrName>
                                        </p:attrNameLst>
                                      </p:cBhvr>
                                      <p:tavLst>
                                        <p:tav tm="0">
                                          <p:val>
                                            <p:strVal val="#ppt_y"/>
                                          </p:val>
                                        </p:tav>
                                        <p:tav tm="100000">
                                          <p:val>
                                            <p:strVal val="#ppt_y"/>
                                          </p:val>
                                        </p:tav>
                                      </p:tavLst>
                                    </p:anim>
                                    <p:animEffect transition="in" filter="fade">
                                      <p:cBhvr>
                                        <p:cTn id="7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27720" y="978560"/>
            <a:ext cx="5187639" cy="646331"/>
          </a:xfrm>
          <a:prstGeom prst="rect">
            <a:avLst/>
          </a:prstGeom>
          <a:noFill/>
        </p:spPr>
        <p:txBody>
          <a:bodyPr wrap="non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mẹ</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51 </a:t>
            </a:r>
            <a:r>
              <a:rPr lang="en-US" sz="3600" b="1" dirty="0" err="1">
                <a:solidFill>
                  <a:srgbClr val="FF0000"/>
                </a:solidFill>
                <a:latin typeface="Times New Roman" panose="02020603050405020304" pitchFamily="18" charset="0"/>
                <a:cs typeface="Times New Roman" panose="02020603050405020304" pitchFamily="18" charset="0"/>
              </a:rPr>
              <a:t>đứa</a:t>
            </a:r>
            <a:r>
              <a:rPr lang="en-US" sz="3600" b="1" dirty="0">
                <a:solidFill>
                  <a:srgbClr val="FF0000"/>
                </a:solidFill>
                <a:latin typeface="Times New Roman" panose="02020603050405020304" pitchFamily="18" charset="0"/>
                <a:cs typeface="Times New Roman" panose="02020603050405020304" pitchFamily="18" charset="0"/>
              </a:rPr>
              <a:t> con</a:t>
            </a:r>
          </a:p>
        </p:txBody>
      </p:sp>
      <p:sp>
        <p:nvSpPr>
          <p:cNvPr id="8" name="Rectangle 7"/>
          <p:cNvSpPr/>
          <p:nvPr/>
        </p:nvSpPr>
        <p:spPr>
          <a:xfrm>
            <a:off x="887540" y="1822763"/>
            <a:ext cx="10668000" cy="4770537"/>
          </a:xfrm>
          <a:prstGeom prst="rect">
            <a:avLst/>
          </a:prstGeom>
        </p:spPr>
        <p:txBody>
          <a:bodyPr wrap="square">
            <a:spAutoFit/>
          </a:bodyPr>
          <a:lstStyle/>
          <a:p>
            <a:pPr algn="just"/>
            <a:r>
              <a:rPr lang="en-US" altLang="en-US" sz="3200" dirty="0">
                <a:latin typeface="Times New Roman" panose="02020603050405020304" pitchFamily="18" charset="0"/>
                <a:cs typeface="Times New Roman" panose="02020603050405020304" pitchFamily="18" charset="0"/>
              </a:rPr>
              <a:t>     </a:t>
            </a:r>
            <a:r>
              <a:rPr lang="en-US" altLang="en-US" sz="3400" dirty="0">
                <a:latin typeface="Times New Roman" panose="02020603050405020304" pitchFamily="18" charset="0"/>
                <a:cs typeface="Times New Roman" panose="02020603050405020304" pitchFamily="18" charset="0"/>
              </a:rPr>
              <a:t>Ở </a:t>
            </a:r>
            <a:r>
              <a:rPr lang="en-US" altLang="en-US" sz="3400" dirty="0" err="1">
                <a:latin typeface="Times New Roman" panose="02020603050405020304" pitchFamily="18" charset="0"/>
                <a:cs typeface="Times New Roman" panose="02020603050405020304" pitchFamily="18" charset="0"/>
              </a:rPr>
              <a:t>huyện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đảo</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Lý</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Sơn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tỉnh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Quảng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Ngãi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có</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một</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phụ</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nữ</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không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sinh</a:t>
            </a:r>
            <a:r>
              <a:rPr lang="en-US" altLang="en-US" sz="3400" dirty="0">
                <a:latin typeface="Times New Roman" panose="02020603050405020304" pitchFamily="18" charset="0"/>
                <a:cs typeface="Times New Roman" panose="02020603050405020304" pitchFamily="18" charset="0"/>
              </a:rPr>
              <a:t> con </a:t>
            </a:r>
            <a:r>
              <a:rPr lang="en-US" altLang="en-US" sz="3400" dirty="0" err="1">
                <a:latin typeface="Times New Roman" panose="02020603050405020304" pitchFamily="18" charset="0"/>
                <a:cs typeface="Times New Roman" panose="02020603050405020304" pitchFamily="18" charset="0"/>
              </a:rPr>
              <a:t>nhưng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lại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được</a:t>
            </a:r>
            <a:r>
              <a:rPr lang="en-US" altLang="en-US" sz="3400" dirty="0">
                <a:latin typeface="Times New Roman" panose="02020603050405020304" pitchFamily="18" charset="0"/>
                <a:cs typeface="Times New Roman" panose="02020603050405020304" pitchFamily="18" charset="0"/>
              </a:rPr>
              <a:t> 51 </a:t>
            </a:r>
            <a:r>
              <a:rPr lang="en-US" altLang="en-US" sz="3400" dirty="0" err="1">
                <a:latin typeface="Times New Roman" panose="02020603050405020304" pitchFamily="18" charset="0"/>
                <a:cs typeface="Times New Roman" panose="02020603050405020304" pitchFamily="18" charset="0"/>
              </a:rPr>
              <a:t>người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gọi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bằng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mẹ</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Suốt</a:t>
            </a:r>
            <a:r>
              <a:rPr lang="en-US" altLang="en-US" sz="3400" dirty="0">
                <a:latin typeface="Times New Roman" panose="02020603050405020304" pitchFamily="18" charset="0"/>
                <a:cs typeface="Times New Roman" panose="02020603050405020304" pitchFamily="18" charset="0"/>
              </a:rPr>
              <a:t> 35 </a:t>
            </a:r>
            <a:r>
              <a:rPr lang="en-US" altLang="en-US" sz="3400" dirty="0" err="1">
                <a:latin typeface="Times New Roman" panose="02020603050405020304" pitchFamily="18" charset="0"/>
                <a:cs typeface="Times New Roman" panose="02020603050405020304" pitchFamily="18" charset="0"/>
              </a:rPr>
              <a:t>năm</a:t>
            </a:r>
            <a:r>
              <a:rPr lang="en-US" altLang="en-US" sz="3400" dirty="0">
                <a:latin typeface="Times New Roman" panose="02020603050405020304" pitchFamily="18" charset="0"/>
                <a:cs typeface="Times New Roman" panose="02020603050405020304" pitchFamily="18" charset="0"/>
              </a:rPr>
              <a:t> qua, </a:t>
            </a:r>
            <a:r>
              <a:rPr lang="en-US" altLang="en-US" sz="3400" dirty="0" err="1">
                <a:latin typeface="Times New Roman" panose="02020603050405020304" pitchFamily="18" charset="0"/>
                <a:cs typeface="Times New Roman" panose="02020603050405020304" pitchFamily="18" charset="0"/>
              </a:rPr>
              <a:t>bà</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thức</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khuya</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dậy</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sớm</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bươn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chải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quên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cả</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hạnh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phúc</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riêng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để</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cưu</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mang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nuôi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dưỡng</a:t>
            </a:r>
            <a:r>
              <a:rPr lang="en-US" altLang="en-US" sz="3400" dirty="0">
                <a:latin typeface="Times New Roman" panose="02020603050405020304" pitchFamily="18" charset="0"/>
                <a:cs typeface="Times New Roman" panose="02020603050405020304" pitchFamily="18" charset="0"/>
              </a:rPr>
              <a:t> 51 </a:t>
            </a:r>
            <a:r>
              <a:rPr lang="en-US" altLang="en-US" sz="3400" dirty="0" err="1">
                <a:latin typeface="Times New Roman" panose="02020603050405020304" pitchFamily="18" charset="0"/>
                <a:cs typeface="Times New Roman" panose="02020603050405020304" pitchFamily="18" charset="0"/>
              </a:rPr>
              <a:t>đứa</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trẻ</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mồ</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côi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Đến</a:t>
            </a:r>
            <a:r>
              <a:rPr lang="en-US" altLang="en-US" sz="3400" dirty="0">
                <a:latin typeface="Times New Roman" panose="02020603050405020304" pitchFamily="18" charset="0"/>
                <a:cs typeface="Times New Roman" panose="02020603050405020304" pitchFamily="18" charset="0"/>
              </a:rPr>
              <a:t> nay, 48 </a:t>
            </a:r>
            <a:r>
              <a:rPr lang="en-US" altLang="en-US" sz="3400" dirty="0" err="1">
                <a:latin typeface="Times New Roman" panose="02020603050405020304" pitchFamily="18" charset="0"/>
                <a:cs typeface="Times New Roman" panose="02020603050405020304" pitchFamily="18" charset="0"/>
              </a:rPr>
              <a:t>người</a:t>
            </a:r>
            <a:r>
              <a:rPr lang="en-US" altLang="en-US" sz="3400" dirty="0">
                <a:latin typeface="Times New Roman" panose="02020603050405020304" pitchFamily="18" charset="0"/>
                <a:cs typeface="Times New Roman" panose="02020603050405020304" pitchFamily="18" charset="0"/>
              </a:rPr>
              <a:t> con </a:t>
            </a:r>
            <a:r>
              <a:rPr lang="en-US" altLang="en-US" sz="3400" dirty="0" err="1">
                <a:latin typeface="Times New Roman" panose="02020603050405020304" pitchFamily="18" charset="0"/>
                <a:cs typeface="Times New Roman" panose="02020603050405020304" pitchFamily="18" charset="0"/>
              </a:rPr>
              <a:t>đã</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trưởng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thành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nhờ</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tình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yêu</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thương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của</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mẹ</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Người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phụ</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nữ</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có</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tấm</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lòng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nhân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ái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đó</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là</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mẹ</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Nguyễn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Thị</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Phú</a:t>
            </a:r>
            <a:r>
              <a:rPr lang="en-US" altLang="en-US" sz="3400" dirty="0">
                <a:latin typeface="Times New Roman" panose="02020603050405020304" pitchFamily="18" charset="0"/>
                <a:cs typeface="Times New Roman" panose="02020603050405020304" pitchFamily="18" charset="0"/>
              </a:rPr>
              <a:t> ở </a:t>
            </a:r>
            <a:r>
              <a:rPr lang="en-US" altLang="en-US" sz="3400" dirty="0" err="1">
                <a:latin typeface="Times New Roman" panose="02020603050405020304" pitchFamily="18" charset="0"/>
                <a:cs typeface="Times New Roman" panose="02020603050405020304" pitchFamily="18" charset="0"/>
              </a:rPr>
              <a:t>đội</a:t>
            </a:r>
            <a:r>
              <a:rPr lang="en-US" altLang="en-US" sz="3400" dirty="0">
                <a:latin typeface="Times New Roman" panose="02020603050405020304" pitchFamily="18" charset="0"/>
                <a:cs typeface="Times New Roman" panose="02020603050405020304" pitchFamily="18" charset="0"/>
              </a:rPr>
              <a:t> 10, </a:t>
            </a:r>
            <a:r>
              <a:rPr lang="en-US" altLang="en-US" sz="3400" dirty="0" err="1">
                <a:latin typeface="Times New Roman" panose="02020603050405020304" pitchFamily="18" charset="0"/>
                <a:cs typeface="Times New Roman" panose="02020603050405020304" pitchFamily="18" charset="0"/>
              </a:rPr>
              <a:t>thôn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Đông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xã</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Lý</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Hải</a:t>
            </a:r>
            <a:r>
              <a:rPr lang="en-US" altLang="en-US" sz="3400" dirty="0">
                <a:latin typeface="Times New Roman" panose="02020603050405020304" pitchFamily="18" charset="0"/>
                <a:cs typeface="Times New Roman" panose="02020603050405020304" pitchFamily="18" charset="0"/>
              </a:rPr>
              <a:t>. Nay </a:t>
            </a:r>
            <a:r>
              <a:rPr lang="en-US" altLang="en-US" sz="3400" dirty="0" err="1">
                <a:latin typeface="Times New Roman" panose="02020603050405020304" pitchFamily="18" charset="0"/>
                <a:cs typeface="Times New Roman" panose="02020603050405020304" pitchFamily="18" charset="0"/>
              </a:rPr>
              <a:t>đã</a:t>
            </a:r>
            <a:r>
              <a:rPr lang="en-US" altLang="en-US" sz="3400" dirty="0">
                <a:latin typeface="Times New Roman" panose="02020603050405020304" pitchFamily="18" charset="0"/>
                <a:cs typeface="Times New Roman" panose="02020603050405020304" pitchFamily="18" charset="0"/>
              </a:rPr>
              <a:t> ở </a:t>
            </a:r>
            <a:r>
              <a:rPr lang="en-US" altLang="en-US" sz="3400" dirty="0" err="1">
                <a:latin typeface="Times New Roman" panose="02020603050405020304" pitchFamily="18" charset="0"/>
                <a:cs typeface="Times New Roman" panose="02020603050405020304" pitchFamily="18" charset="0"/>
              </a:rPr>
              <a:t>tuổi</a:t>
            </a:r>
            <a:r>
              <a:rPr lang="en-US" altLang="en-US" sz="3400" dirty="0">
                <a:latin typeface="Times New Roman" panose="02020603050405020304" pitchFamily="18" charset="0"/>
                <a:cs typeface="Times New Roman" panose="02020603050405020304" pitchFamily="18" charset="0"/>
              </a:rPr>
              <a:t> 62, </a:t>
            </a:r>
            <a:r>
              <a:rPr lang="en-US" altLang="en-US" sz="3400" dirty="0" err="1">
                <a:latin typeface="Times New Roman" panose="02020603050405020304" pitchFamily="18" charset="0"/>
                <a:cs typeface="Times New Roman" panose="02020603050405020304" pitchFamily="18" charset="0"/>
              </a:rPr>
              <a:t>mẹ</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vẫn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bận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rộn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với</a:t>
            </a:r>
            <a:r>
              <a:rPr lang="en-US" altLang="en-US" sz="3400" dirty="0">
                <a:latin typeface="Times New Roman" panose="02020603050405020304" pitchFamily="18" charset="0"/>
                <a:cs typeface="Times New Roman" panose="02020603050405020304" pitchFamily="18" charset="0"/>
              </a:rPr>
              <a:t> 3 </a:t>
            </a:r>
            <a:r>
              <a:rPr lang="en-US" altLang="en-US" sz="3400" dirty="0" err="1">
                <a:latin typeface="Times New Roman" panose="02020603050405020304" pitchFamily="18" charset="0"/>
                <a:cs typeface="Times New Roman" panose="02020603050405020304" pitchFamily="18" charset="0"/>
              </a:rPr>
              <a:t>đứa</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trẻ</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chưa</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tròn</a:t>
            </a:r>
            <a:r>
              <a:rPr lang="en-US" altLang="en-US" sz="3400" dirty="0">
                <a:latin typeface="Times New Roman" panose="02020603050405020304" pitchFamily="18" charset="0"/>
                <a:cs typeface="Times New Roman" panose="02020603050405020304" pitchFamily="18" charset="0"/>
              </a:rPr>
              <a:t> 1 </a:t>
            </a:r>
            <a:r>
              <a:rPr lang="en-US" altLang="en-US" sz="3400" dirty="0" err="1">
                <a:latin typeface="Times New Roman" panose="02020603050405020304" pitchFamily="18" charset="0"/>
                <a:cs typeface="Times New Roman" panose="02020603050405020304" pitchFamily="18" charset="0"/>
              </a:rPr>
              <a:t>tuổi</a:t>
            </a:r>
            <a:r>
              <a:rPr lang="en-US" altLang="en-US" sz="3400" dirty="0">
                <a:latin typeface="Times New Roman" panose="02020603050405020304" pitchFamily="18" charset="0"/>
                <a:cs typeface="Times New Roman" panose="02020603050405020304" pitchFamily="18" charset="0"/>
              </a:rPr>
              <a:t>.</a:t>
            </a:r>
          </a:p>
          <a:p>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Theo </a:t>
            </a:r>
            <a:r>
              <a:rPr lang="en-US" altLang="en-US" sz="3200" b="1" dirty="0" err="1">
                <a:latin typeface="Times New Roman" panose="02020603050405020304" pitchFamily="18" charset="0"/>
                <a:cs typeface="Times New Roman" panose="02020603050405020304" pitchFamily="18" charset="0"/>
              </a:rPr>
              <a:t>Đỗ</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Tấn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Ngọc</a:t>
            </a:r>
            <a:endParaRPr lang="en-US" altLang="en-US" sz="3200" b="1" dirty="0">
              <a:latin typeface="Times New Roman" panose="02020603050405020304" pitchFamily="18" charset="0"/>
              <a:cs typeface="Times New Roman" panose="02020603050405020304" pitchFamily="18" charset="0"/>
            </a:endParaRPr>
          </a:p>
        </p:txBody>
      </p:sp>
      <p:sp>
        <p:nvSpPr>
          <p:cNvPr id="6" name="Text Box 2"/>
          <p:cNvSpPr txBox="1">
            <a:spLocks noChangeArrowheads="1"/>
          </p:cNvSpPr>
          <p:nvPr/>
        </p:nvSpPr>
        <p:spPr bwMode="auto">
          <a:xfrm>
            <a:off x="5258270" y="363007"/>
            <a:ext cx="1675459" cy="61555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068BEA"/>
                </a:solidFill>
              </a14:hiddenFill>
            </a:ext>
            <a:ext uri="{91240B29-F687-4F45-9708-019B960494DF}">
              <a14:hiddenLine xmlns:a14="http://schemas.microsoft.com/office/drawing/2010/main" w="9525">
                <a:solidFill>
                  <a:srgbClr val="84775B"/>
                </a:solidFill>
                <a:miter lim="800000"/>
                <a:headEnd/>
                <a:tailEnd/>
              </a14:hiddenLine>
            </a:ext>
          </a:extLst>
        </p:spPr>
        <p:txBody>
          <a:bodyPr wrap="none">
            <a:spAutoFit/>
          </a:bodyPr>
          <a:lstStyle/>
          <a:p>
            <a:pPr algn="ctr"/>
            <a:r>
              <a:rPr lang="en-US" altLang="en-US" sz="3400" u="sng" dirty="0" err="1">
                <a:latin typeface="Times New Roman" panose="02020603050405020304" pitchFamily="18" charset="0"/>
                <a:cs typeface="Times New Roman" panose="02020603050405020304" pitchFamily="18" charset="0"/>
              </a:rPr>
              <a:t>Chính</a:t>
            </a:r>
            <a:r>
              <a:rPr lang="en-US" altLang="en-US" sz="3400" u="sng" dirty="0">
                <a:latin typeface="Times New Roman" panose="02020603050405020304" pitchFamily="18" charset="0"/>
                <a:cs typeface="Times New Roman" panose="02020603050405020304" pitchFamily="18" charset="0"/>
              </a:rPr>
              <a:t> </a:t>
            </a:r>
            <a:r>
              <a:rPr lang="en-US" altLang="en-US" sz="3400" u="sng" dirty="0" err="1">
                <a:latin typeface="Times New Roman" panose="02020603050405020304" pitchFamily="18" charset="0"/>
                <a:cs typeface="Times New Roman" panose="02020603050405020304" pitchFamily="18" charset="0"/>
              </a:rPr>
              <a:t>tả</a:t>
            </a:r>
            <a:endParaRPr lang="en-US" altLang="en-US" sz="34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62112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65912" y="2311263"/>
            <a:ext cx="7365037"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Cho </a:t>
            </a:r>
            <a:r>
              <a:rPr lang="en-US" sz="3600" b="1" dirty="0" err="1">
                <a:latin typeface="Times New Roman" panose="02020603050405020304" pitchFamily="18" charset="0"/>
                <a:cs typeface="Times New Roman" panose="02020603050405020304" pitchFamily="18" charset="0"/>
              </a:rPr>
              <a:t>biết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nội</a:t>
            </a:r>
            <a:r>
              <a:rPr lang="en-US" sz="3600" b="1" dirty="0">
                <a:latin typeface="Times New Roman" panose="02020603050405020304" pitchFamily="18" charset="0"/>
                <a:cs typeface="Times New Roman" panose="02020603050405020304" pitchFamily="18" charset="0"/>
              </a:rPr>
              <a:t> dung </a:t>
            </a:r>
            <a:r>
              <a:rPr lang="en-US" sz="3600" b="1" dirty="0" err="1">
                <a:latin typeface="Times New Roman" panose="02020603050405020304" pitchFamily="18" charset="0"/>
                <a:cs typeface="Times New Roman" panose="02020603050405020304" pitchFamily="18" charset="0"/>
              </a:rPr>
              <a:t>chính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a:t>
            </a:r>
          </a:p>
        </p:txBody>
      </p:sp>
      <p:sp>
        <p:nvSpPr>
          <p:cNvPr id="8" name="Text Box 6"/>
          <p:cNvSpPr txBox="1">
            <a:spLocks noChangeArrowheads="1"/>
          </p:cNvSpPr>
          <p:nvPr/>
        </p:nvSpPr>
        <p:spPr bwMode="auto">
          <a:xfrm>
            <a:off x="927365" y="3062948"/>
            <a:ext cx="102215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b="1" dirty="0">
                <a:solidFill>
                  <a:srgbClr val="FF0000"/>
                </a:solidFill>
                <a:latin typeface="Times New Roman" panose="02020603050405020304" pitchFamily="18" charset="0"/>
                <a:cs typeface="Times New Roman" panose="02020603050405020304" pitchFamily="18" charset="0"/>
              </a:rPr>
              <a:t>Ca </a:t>
            </a:r>
            <a:r>
              <a:rPr lang="en-US" altLang="en-US" sz="3600" b="1" dirty="0" err="1">
                <a:solidFill>
                  <a:srgbClr val="FF0000"/>
                </a:solidFill>
                <a:latin typeface="Times New Roman" panose="02020603050405020304" pitchFamily="18" charset="0"/>
                <a:cs typeface="Times New Roman" panose="02020603050405020304" pitchFamily="18" charset="0"/>
              </a:rPr>
              <a:t>ngợi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mẹ</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Nguyễn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Thị</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Phú</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có</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tấm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lòng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nhân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ái</a:t>
            </a:r>
            <a:r>
              <a:rPr lang="en-US" altLang="en-US" sz="3600" b="1" dirty="0">
                <a:solidFill>
                  <a:srgbClr val="FF0000"/>
                </a:solidFill>
                <a:latin typeface="Times New Roman" panose="02020603050405020304" pitchFamily="18" charset="0"/>
                <a:cs typeface="Times New Roman" panose="02020603050405020304" pitchFamily="18" charset="0"/>
              </a:rPr>
              <a:t>.</a:t>
            </a:r>
          </a:p>
        </p:txBody>
      </p:sp>
      <p:sp>
        <p:nvSpPr>
          <p:cNvPr id="9" name="Text Box 7"/>
          <p:cNvSpPr txBox="1">
            <a:spLocks noChangeArrowheads="1"/>
          </p:cNvSpPr>
          <p:nvPr/>
        </p:nvSpPr>
        <p:spPr bwMode="auto">
          <a:xfrm>
            <a:off x="927365" y="1685298"/>
            <a:ext cx="59856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dirty="0" err="1">
                <a:solidFill>
                  <a:srgbClr val="0000FF"/>
                </a:solidFill>
                <a:latin typeface="Times New Roman" panose="02020603050405020304" pitchFamily="18" charset="0"/>
                <a:cs typeface="Times New Roman" panose="02020603050405020304" pitchFamily="18" charset="0"/>
              </a:rPr>
              <a:t>Hoạt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động</a:t>
            </a:r>
            <a:r>
              <a:rPr lang="en-US" altLang="en-US" sz="3600" dirty="0">
                <a:solidFill>
                  <a:srgbClr val="0000FF"/>
                </a:solidFill>
                <a:latin typeface="Times New Roman" panose="02020603050405020304" pitchFamily="18" charset="0"/>
                <a:cs typeface="Times New Roman" panose="02020603050405020304" pitchFamily="18" charset="0"/>
              </a:rPr>
              <a:t> 1: </a:t>
            </a:r>
            <a:r>
              <a:rPr lang="en-US" altLang="en-US" sz="3600" dirty="0" err="1">
                <a:solidFill>
                  <a:srgbClr val="0000FF"/>
                </a:solidFill>
                <a:latin typeface="Times New Roman" panose="02020603050405020304" pitchFamily="18" charset="0"/>
                <a:cs typeface="Times New Roman" panose="02020603050405020304" pitchFamily="18" charset="0"/>
              </a:rPr>
              <a:t>Tìm</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hiểu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bài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viết</a:t>
            </a:r>
            <a:r>
              <a:rPr lang="en-US" altLang="en-US" sz="3600" dirty="0">
                <a:solidFill>
                  <a:srgbClr val="0000FF"/>
                </a:solidFill>
                <a:latin typeface="Times New Roman" panose="02020603050405020304" pitchFamily="18" charset="0"/>
                <a:cs typeface="Times New Roman" panose="02020603050405020304" pitchFamily="18" charset="0"/>
              </a:rPr>
              <a:t>.</a:t>
            </a:r>
          </a:p>
        </p:txBody>
      </p:sp>
      <p:sp>
        <p:nvSpPr>
          <p:cNvPr id="10" name="Text Box 7"/>
          <p:cNvSpPr txBox="1">
            <a:spLocks noChangeArrowheads="1"/>
          </p:cNvSpPr>
          <p:nvPr/>
        </p:nvSpPr>
        <p:spPr bwMode="auto">
          <a:xfrm>
            <a:off x="927365" y="3759919"/>
            <a:ext cx="8334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dirty="0" err="1">
                <a:solidFill>
                  <a:srgbClr val="0000FF"/>
                </a:solidFill>
                <a:latin typeface="Times New Roman" panose="02020603050405020304" pitchFamily="18" charset="0"/>
                <a:cs typeface="Times New Roman" panose="02020603050405020304" pitchFamily="18" charset="0"/>
              </a:rPr>
              <a:t>Hoạt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động</a:t>
            </a:r>
            <a:r>
              <a:rPr lang="en-US" altLang="en-US" sz="3600" dirty="0">
                <a:solidFill>
                  <a:srgbClr val="0000FF"/>
                </a:solidFill>
                <a:latin typeface="Times New Roman" panose="02020603050405020304" pitchFamily="18" charset="0"/>
                <a:cs typeface="Times New Roman" panose="02020603050405020304" pitchFamily="18" charset="0"/>
              </a:rPr>
              <a:t> 2: </a:t>
            </a:r>
            <a:r>
              <a:rPr lang="en-US" altLang="en-US" sz="3600" dirty="0" err="1">
                <a:solidFill>
                  <a:srgbClr val="0000FF"/>
                </a:solidFill>
                <a:latin typeface="Times New Roman" panose="02020603050405020304" pitchFamily="18" charset="0"/>
                <a:cs typeface="Times New Roman" panose="02020603050405020304" pitchFamily="18" charset="0"/>
              </a:rPr>
              <a:t>Hướng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dẫn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viết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đúng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chính</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tả</a:t>
            </a:r>
            <a:r>
              <a:rPr lang="en-US" altLang="en-US" sz="3600" dirty="0">
                <a:solidFill>
                  <a:srgbClr val="0000FF"/>
                </a:solidFill>
                <a:latin typeface="Times New Roman" panose="02020603050405020304" pitchFamily="18" charset="0"/>
                <a:cs typeface="Times New Roman" panose="02020603050405020304" pitchFamily="18" charset="0"/>
              </a:rPr>
              <a:t>.</a:t>
            </a:r>
          </a:p>
        </p:txBody>
      </p:sp>
      <p:sp>
        <p:nvSpPr>
          <p:cNvPr id="11" name="Text Box 7"/>
          <p:cNvSpPr txBox="1">
            <a:spLocks noChangeArrowheads="1"/>
          </p:cNvSpPr>
          <p:nvPr/>
        </p:nvSpPr>
        <p:spPr bwMode="auto">
          <a:xfrm>
            <a:off x="1730586" y="4491238"/>
            <a:ext cx="677429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dirty="0">
                <a:solidFill>
                  <a:srgbClr val="0000FF"/>
                </a:solidFill>
                <a:latin typeface="Times New Roman" panose="02020603050405020304" pitchFamily="18" charset="0"/>
                <a:cs typeface="Times New Roman" panose="02020603050405020304" pitchFamily="18" charset="0"/>
              </a:rPr>
              <a:t>a) </a:t>
            </a:r>
            <a:r>
              <a:rPr lang="en-US" altLang="en-US" sz="3600" dirty="0" err="1">
                <a:solidFill>
                  <a:srgbClr val="0000FF"/>
                </a:solidFill>
                <a:latin typeface="Times New Roman" panose="02020603050405020304" pitchFamily="18" charset="0"/>
                <a:cs typeface="Times New Roman" panose="02020603050405020304" pitchFamily="18" charset="0"/>
              </a:rPr>
              <a:t>Tìm</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và</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viết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đúng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các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từ</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khó</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viết</a:t>
            </a:r>
            <a:r>
              <a:rPr lang="en-US" altLang="en-US" sz="3600" dirty="0">
                <a:solidFill>
                  <a:srgbClr val="0000FF"/>
                </a:solidFill>
                <a:latin typeface="Times New Roman" panose="02020603050405020304" pitchFamily="18" charset="0"/>
                <a:cs typeface="Times New Roman" panose="02020603050405020304" pitchFamily="18" charset="0"/>
              </a:rPr>
              <a:t>.</a:t>
            </a:r>
          </a:p>
        </p:txBody>
      </p:sp>
      <p:sp>
        <p:nvSpPr>
          <p:cNvPr id="12" name="Text Box 7"/>
          <p:cNvSpPr txBox="1">
            <a:spLocks noChangeArrowheads="1"/>
          </p:cNvSpPr>
          <p:nvPr/>
        </p:nvSpPr>
        <p:spPr bwMode="auto">
          <a:xfrm>
            <a:off x="1730586" y="5222557"/>
            <a:ext cx="98656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dirty="0">
                <a:solidFill>
                  <a:srgbClr val="0000FF"/>
                </a:solidFill>
                <a:latin typeface="Times New Roman" panose="02020603050405020304" pitchFamily="18" charset="0"/>
                <a:cs typeface="Times New Roman" panose="02020603050405020304" pitchFamily="18" charset="0"/>
              </a:rPr>
              <a:t>b) </a:t>
            </a:r>
            <a:r>
              <a:rPr lang="en-US" altLang="en-US" sz="3600" dirty="0" err="1">
                <a:solidFill>
                  <a:srgbClr val="0000FF"/>
                </a:solidFill>
                <a:latin typeface="Times New Roman" panose="02020603050405020304" pitchFamily="18" charset="0"/>
                <a:cs typeface="Times New Roman" panose="02020603050405020304" pitchFamily="18" charset="0"/>
              </a:rPr>
              <a:t>Cách</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viết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các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danh</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từ</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riêng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tên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người</a:t>
            </a:r>
            <a:r>
              <a:rPr lang="en-US" altLang="en-US" sz="3600" dirty="0">
                <a:solidFill>
                  <a:srgbClr val="0000FF"/>
                </a:solidFill>
                <a:latin typeface="Times New Roman" panose="02020603050405020304" pitchFamily="18" charset="0"/>
                <a:cs typeface="Times New Roman" panose="02020603050405020304" pitchFamily="18" charset="0"/>
              </a:rPr>
              <a:t>,</a:t>
            </a:r>
            <a:r>
              <a:rPr lang="vi-VN"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tên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địa</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lý</a:t>
            </a:r>
            <a:r>
              <a:rPr lang="en-US" altLang="en-US" sz="36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729604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cashreg.wav"/>
                                        </p:tgtEl>
                                      </p:cMediaNode>
                                    </p:audio>
                                  </p:sub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plus(in)">
                                      <p:cBhvr>
                                        <p:cTn id="18" dur="20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5" name="applause.wav"/>
                                        </p:tgtEl>
                                      </p:cMediaNode>
                                    </p:audio>
                                  </p:sub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6" name="chimes.wav"/>
                                        </p:tgtEl>
                                      </p:cMediaNode>
                                    </p:audio>
                                  </p:sub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 calcmode="lin" valueType="num">
                                      <p:cBhvr>
                                        <p:cTn id="31" dur="500" fill="hold"/>
                                        <p:tgtEl>
                                          <p:spTgt spid="11"/>
                                        </p:tgtEl>
                                        <p:attrNameLst>
                                          <p:attrName>style.rotation</p:attrName>
                                        </p:attrNameLst>
                                      </p:cBhvr>
                                      <p:tavLst>
                                        <p:tav tm="0">
                                          <p:val>
                                            <p:fltVal val="360"/>
                                          </p:val>
                                        </p:tav>
                                        <p:tav tm="100000">
                                          <p:val>
                                            <p:fltVal val="0"/>
                                          </p:val>
                                        </p:tav>
                                      </p:tavLst>
                                    </p:anim>
                                    <p:animEffect transition="in" filter="fade">
                                      <p:cBhvr>
                                        <p:cTn id="32" dur="500"/>
                                        <p:tgtEl>
                                          <p:spTgt spid="11"/>
                                        </p:tgtEl>
                                      </p:cBhvr>
                                    </p:animEffect>
                                  </p:childTnLst>
                                  <p:subTnLst>
                                    <p:audio>
                                      <p:cMediaNode>
                                        <p:cTn display="0" masterRel="sameClick">
                                          <p:stCondLst>
                                            <p:cond evt="begin" delay="0">
                                              <p:tn val="27"/>
                                            </p:cond>
                                          </p:stCondLst>
                                          <p:endCondLst>
                                            <p:cond evt="onStopAudio" delay="0">
                                              <p:tgtEl>
                                                <p:sldTgt/>
                                              </p:tgtEl>
                                            </p:cond>
                                          </p:endCondLst>
                                        </p:cTn>
                                        <p:tgtEl>
                                          <p:sndTgt r:embed="rId4" name="cashreg.wav"/>
                                        </p:tgtEl>
                                      </p:cMediaNode>
                                    </p:audio>
                                  </p:sub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27720" y="978560"/>
            <a:ext cx="5187639" cy="646331"/>
          </a:xfrm>
          <a:prstGeom prst="rect">
            <a:avLst/>
          </a:prstGeom>
          <a:noFill/>
        </p:spPr>
        <p:txBody>
          <a:bodyPr wrap="non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mẹ</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51 </a:t>
            </a:r>
            <a:r>
              <a:rPr lang="en-US" sz="3600" b="1" dirty="0" err="1">
                <a:solidFill>
                  <a:srgbClr val="FF0000"/>
                </a:solidFill>
                <a:latin typeface="Times New Roman" panose="02020603050405020304" pitchFamily="18" charset="0"/>
                <a:cs typeface="Times New Roman" panose="02020603050405020304" pitchFamily="18" charset="0"/>
              </a:rPr>
              <a:t>đứa</a:t>
            </a:r>
            <a:r>
              <a:rPr lang="en-US" sz="3600" b="1" dirty="0">
                <a:solidFill>
                  <a:srgbClr val="FF0000"/>
                </a:solidFill>
                <a:latin typeface="Times New Roman" panose="02020603050405020304" pitchFamily="18" charset="0"/>
                <a:cs typeface="Times New Roman" panose="02020603050405020304" pitchFamily="18" charset="0"/>
              </a:rPr>
              <a:t> con</a:t>
            </a:r>
          </a:p>
        </p:txBody>
      </p:sp>
      <p:sp>
        <p:nvSpPr>
          <p:cNvPr id="8" name="Rectangle 7"/>
          <p:cNvSpPr/>
          <p:nvPr/>
        </p:nvSpPr>
        <p:spPr>
          <a:xfrm>
            <a:off x="887540" y="1822763"/>
            <a:ext cx="10668000" cy="4770537"/>
          </a:xfrm>
          <a:prstGeom prst="rect">
            <a:avLst/>
          </a:prstGeom>
        </p:spPr>
        <p:txBody>
          <a:bodyPr wrap="square">
            <a:spAutoFit/>
          </a:bodyPr>
          <a:lstStyle/>
          <a:p>
            <a:pPr algn="just"/>
            <a:r>
              <a:rPr lang="en-US" altLang="en-US" sz="3200" dirty="0">
                <a:latin typeface="Times New Roman" panose="02020603050405020304" pitchFamily="18" charset="0"/>
                <a:cs typeface="Times New Roman" panose="02020603050405020304" pitchFamily="18" charset="0"/>
              </a:rPr>
              <a:t>     </a:t>
            </a:r>
            <a:r>
              <a:rPr lang="en-US" altLang="en-US" sz="3400" dirty="0">
                <a:latin typeface="Times New Roman" panose="02020603050405020304" pitchFamily="18" charset="0"/>
                <a:cs typeface="Times New Roman" panose="02020603050405020304" pitchFamily="18" charset="0"/>
              </a:rPr>
              <a:t>Ở </a:t>
            </a:r>
            <a:r>
              <a:rPr lang="en-US" altLang="en-US" sz="3400" dirty="0" err="1">
                <a:latin typeface="Times New Roman" panose="02020603050405020304" pitchFamily="18" charset="0"/>
                <a:cs typeface="Times New Roman" panose="02020603050405020304" pitchFamily="18" charset="0"/>
              </a:rPr>
              <a:t>huyện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đảo</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Lý</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Sơn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tỉnh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Quảng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Ngãi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có</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một</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phụ</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nữ</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không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sinh</a:t>
            </a:r>
            <a:r>
              <a:rPr lang="en-US" altLang="en-US" sz="3400" dirty="0">
                <a:latin typeface="Times New Roman" panose="02020603050405020304" pitchFamily="18" charset="0"/>
                <a:cs typeface="Times New Roman" panose="02020603050405020304" pitchFamily="18" charset="0"/>
              </a:rPr>
              <a:t> con </a:t>
            </a:r>
            <a:r>
              <a:rPr lang="en-US" altLang="en-US" sz="3400" dirty="0" err="1">
                <a:latin typeface="Times New Roman" panose="02020603050405020304" pitchFamily="18" charset="0"/>
                <a:cs typeface="Times New Roman" panose="02020603050405020304" pitchFamily="18" charset="0"/>
              </a:rPr>
              <a:t>nhưng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lại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được</a:t>
            </a:r>
            <a:r>
              <a:rPr lang="en-US" altLang="en-US" sz="3400" dirty="0">
                <a:latin typeface="Times New Roman" panose="02020603050405020304" pitchFamily="18" charset="0"/>
                <a:cs typeface="Times New Roman" panose="02020603050405020304" pitchFamily="18" charset="0"/>
              </a:rPr>
              <a:t> 51 </a:t>
            </a:r>
            <a:r>
              <a:rPr lang="en-US" altLang="en-US" sz="3400" dirty="0" err="1">
                <a:latin typeface="Times New Roman" panose="02020603050405020304" pitchFamily="18" charset="0"/>
                <a:cs typeface="Times New Roman" panose="02020603050405020304" pitchFamily="18" charset="0"/>
              </a:rPr>
              <a:t>người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gọi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bằng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mẹ</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Suốt</a:t>
            </a:r>
            <a:r>
              <a:rPr lang="en-US" altLang="en-US" sz="3400" dirty="0">
                <a:latin typeface="Times New Roman" panose="02020603050405020304" pitchFamily="18" charset="0"/>
                <a:cs typeface="Times New Roman" panose="02020603050405020304" pitchFamily="18" charset="0"/>
              </a:rPr>
              <a:t> 35 </a:t>
            </a:r>
            <a:r>
              <a:rPr lang="en-US" altLang="en-US" sz="3400" dirty="0" err="1">
                <a:latin typeface="Times New Roman" panose="02020603050405020304" pitchFamily="18" charset="0"/>
                <a:cs typeface="Times New Roman" panose="02020603050405020304" pitchFamily="18" charset="0"/>
              </a:rPr>
              <a:t>năm</a:t>
            </a:r>
            <a:r>
              <a:rPr lang="en-US" altLang="en-US" sz="3400" dirty="0">
                <a:latin typeface="Times New Roman" panose="02020603050405020304" pitchFamily="18" charset="0"/>
                <a:cs typeface="Times New Roman" panose="02020603050405020304" pitchFamily="18" charset="0"/>
              </a:rPr>
              <a:t> qua, </a:t>
            </a:r>
            <a:r>
              <a:rPr lang="en-US" altLang="en-US" sz="3400" dirty="0" err="1">
                <a:latin typeface="Times New Roman" panose="02020603050405020304" pitchFamily="18" charset="0"/>
                <a:cs typeface="Times New Roman" panose="02020603050405020304" pitchFamily="18" charset="0"/>
              </a:rPr>
              <a:t>bà</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thức</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khuya</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dậy</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sớm</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bươn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chải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quên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cả</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hạnh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phúc</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riêng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để</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cưu</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mang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nuôi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dưỡng</a:t>
            </a:r>
            <a:r>
              <a:rPr lang="en-US" altLang="en-US" sz="3400" dirty="0">
                <a:latin typeface="Times New Roman" panose="02020603050405020304" pitchFamily="18" charset="0"/>
                <a:cs typeface="Times New Roman" panose="02020603050405020304" pitchFamily="18" charset="0"/>
              </a:rPr>
              <a:t> 51 </a:t>
            </a:r>
            <a:r>
              <a:rPr lang="en-US" altLang="en-US" sz="3400" dirty="0" err="1">
                <a:latin typeface="Times New Roman" panose="02020603050405020304" pitchFamily="18" charset="0"/>
                <a:cs typeface="Times New Roman" panose="02020603050405020304" pitchFamily="18" charset="0"/>
              </a:rPr>
              <a:t>đứa</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trẻ</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mồ</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côi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Đến</a:t>
            </a:r>
            <a:r>
              <a:rPr lang="en-US" altLang="en-US" sz="3400" dirty="0">
                <a:latin typeface="Times New Roman" panose="02020603050405020304" pitchFamily="18" charset="0"/>
                <a:cs typeface="Times New Roman" panose="02020603050405020304" pitchFamily="18" charset="0"/>
              </a:rPr>
              <a:t> nay, 48 </a:t>
            </a:r>
            <a:r>
              <a:rPr lang="en-US" altLang="en-US" sz="3400" dirty="0" err="1">
                <a:latin typeface="Times New Roman" panose="02020603050405020304" pitchFamily="18" charset="0"/>
                <a:cs typeface="Times New Roman" panose="02020603050405020304" pitchFamily="18" charset="0"/>
              </a:rPr>
              <a:t>người</a:t>
            </a:r>
            <a:r>
              <a:rPr lang="en-US" altLang="en-US" sz="3400" dirty="0">
                <a:latin typeface="Times New Roman" panose="02020603050405020304" pitchFamily="18" charset="0"/>
                <a:cs typeface="Times New Roman" panose="02020603050405020304" pitchFamily="18" charset="0"/>
              </a:rPr>
              <a:t> con </a:t>
            </a:r>
            <a:r>
              <a:rPr lang="en-US" altLang="en-US" sz="3400" dirty="0" err="1">
                <a:latin typeface="Times New Roman" panose="02020603050405020304" pitchFamily="18" charset="0"/>
                <a:cs typeface="Times New Roman" panose="02020603050405020304" pitchFamily="18" charset="0"/>
              </a:rPr>
              <a:t>đã</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trưởng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thành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nhờ</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tình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yêu</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thương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của</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mẹ</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Người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phụ</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nữ</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có</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tấm</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lòng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nhân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ái</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đó</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là</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mẹ</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Nguyễn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Thị</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Phú</a:t>
            </a:r>
            <a:r>
              <a:rPr lang="en-US" altLang="en-US" sz="3400" dirty="0">
                <a:latin typeface="Times New Roman" panose="02020603050405020304" pitchFamily="18" charset="0"/>
                <a:cs typeface="Times New Roman" panose="02020603050405020304" pitchFamily="18" charset="0"/>
              </a:rPr>
              <a:t> ở </a:t>
            </a:r>
            <a:r>
              <a:rPr lang="en-US" altLang="en-US" sz="3400" dirty="0" err="1">
                <a:latin typeface="Times New Roman" panose="02020603050405020304" pitchFamily="18" charset="0"/>
                <a:cs typeface="Times New Roman" panose="02020603050405020304" pitchFamily="18" charset="0"/>
              </a:rPr>
              <a:t>đội</a:t>
            </a:r>
            <a:r>
              <a:rPr lang="en-US" altLang="en-US" sz="3400" dirty="0">
                <a:latin typeface="Times New Roman" panose="02020603050405020304" pitchFamily="18" charset="0"/>
                <a:cs typeface="Times New Roman" panose="02020603050405020304" pitchFamily="18" charset="0"/>
              </a:rPr>
              <a:t> 10, </a:t>
            </a:r>
            <a:r>
              <a:rPr lang="en-US" altLang="en-US" sz="3400" dirty="0" err="1">
                <a:latin typeface="Times New Roman" panose="02020603050405020304" pitchFamily="18" charset="0"/>
                <a:cs typeface="Times New Roman" panose="02020603050405020304" pitchFamily="18" charset="0"/>
              </a:rPr>
              <a:t>thôn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Đông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xã</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Lý</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Hải</a:t>
            </a:r>
            <a:r>
              <a:rPr lang="en-US" altLang="en-US" sz="3400" dirty="0">
                <a:latin typeface="Times New Roman" panose="02020603050405020304" pitchFamily="18" charset="0"/>
                <a:cs typeface="Times New Roman" panose="02020603050405020304" pitchFamily="18" charset="0"/>
              </a:rPr>
              <a:t>. Nay </a:t>
            </a:r>
            <a:r>
              <a:rPr lang="en-US" altLang="en-US" sz="3400" dirty="0" err="1">
                <a:latin typeface="Times New Roman" panose="02020603050405020304" pitchFamily="18" charset="0"/>
                <a:cs typeface="Times New Roman" panose="02020603050405020304" pitchFamily="18" charset="0"/>
              </a:rPr>
              <a:t>đã</a:t>
            </a:r>
            <a:r>
              <a:rPr lang="en-US" altLang="en-US" sz="3400" dirty="0">
                <a:latin typeface="Times New Roman" panose="02020603050405020304" pitchFamily="18" charset="0"/>
                <a:cs typeface="Times New Roman" panose="02020603050405020304" pitchFamily="18" charset="0"/>
              </a:rPr>
              <a:t> ở </a:t>
            </a:r>
            <a:r>
              <a:rPr lang="en-US" altLang="en-US" sz="3400" dirty="0" err="1">
                <a:latin typeface="Times New Roman" panose="02020603050405020304" pitchFamily="18" charset="0"/>
                <a:cs typeface="Times New Roman" panose="02020603050405020304" pitchFamily="18" charset="0"/>
              </a:rPr>
              <a:t>tuổi</a:t>
            </a:r>
            <a:r>
              <a:rPr lang="en-US" altLang="en-US" sz="3400" dirty="0">
                <a:latin typeface="Times New Roman" panose="02020603050405020304" pitchFamily="18" charset="0"/>
                <a:cs typeface="Times New Roman" panose="02020603050405020304" pitchFamily="18" charset="0"/>
              </a:rPr>
              <a:t> 62, </a:t>
            </a:r>
            <a:r>
              <a:rPr lang="en-US" altLang="en-US" sz="3400" dirty="0" err="1">
                <a:latin typeface="Times New Roman" panose="02020603050405020304" pitchFamily="18" charset="0"/>
                <a:cs typeface="Times New Roman" panose="02020603050405020304" pitchFamily="18" charset="0"/>
              </a:rPr>
              <a:t>mẹ</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vẫn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bận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rộn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với</a:t>
            </a:r>
            <a:r>
              <a:rPr lang="en-US" altLang="en-US" sz="3400" dirty="0">
                <a:latin typeface="Times New Roman" panose="02020603050405020304" pitchFamily="18" charset="0"/>
                <a:cs typeface="Times New Roman" panose="02020603050405020304" pitchFamily="18" charset="0"/>
              </a:rPr>
              <a:t> 3 </a:t>
            </a:r>
            <a:r>
              <a:rPr lang="en-US" altLang="en-US" sz="3400" dirty="0" err="1">
                <a:latin typeface="Times New Roman" panose="02020603050405020304" pitchFamily="18" charset="0"/>
                <a:cs typeface="Times New Roman" panose="02020603050405020304" pitchFamily="18" charset="0"/>
              </a:rPr>
              <a:t>đứa</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trẻ</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chưa</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tròn</a:t>
            </a:r>
            <a:r>
              <a:rPr lang="en-US" altLang="en-US" sz="3400" dirty="0">
                <a:latin typeface="Times New Roman" panose="02020603050405020304" pitchFamily="18" charset="0"/>
                <a:cs typeface="Times New Roman" panose="02020603050405020304" pitchFamily="18" charset="0"/>
              </a:rPr>
              <a:t> 1 </a:t>
            </a:r>
            <a:r>
              <a:rPr lang="en-US" altLang="en-US" sz="3400" dirty="0" err="1">
                <a:latin typeface="Times New Roman" panose="02020603050405020304" pitchFamily="18" charset="0"/>
                <a:cs typeface="Times New Roman" panose="02020603050405020304" pitchFamily="18" charset="0"/>
              </a:rPr>
              <a:t>tuổi</a:t>
            </a:r>
            <a:r>
              <a:rPr lang="en-US" altLang="en-US" sz="3400" dirty="0">
                <a:latin typeface="Times New Roman" panose="02020603050405020304" pitchFamily="18" charset="0"/>
                <a:cs typeface="Times New Roman" panose="02020603050405020304" pitchFamily="18" charset="0"/>
              </a:rPr>
              <a:t>.</a:t>
            </a:r>
          </a:p>
          <a:p>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Theo </a:t>
            </a:r>
            <a:r>
              <a:rPr lang="en-US" altLang="en-US" sz="3200" b="1" dirty="0" err="1">
                <a:latin typeface="Times New Roman" panose="02020603050405020304" pitchFamily="18" charset="0"/>
                <a:cs typeface="Times New Roman" panose="02020603050405020304" pitchFamily="18" charset="0"/>
              </a:rPr>
              <a:t>Đỗ</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Tấn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Ngọc</a:t>
            </a:r>
            <a:endParaRPr lang="en-US" altLang="en-US" sz="3200" b="1" dirty="0">
              <a:latin typeface="Times New Roman" panose="02020603050405020304" pitchFamily="18" charset="0"/>
              <a:cs typeface="Times New Roman" panose="02020603050405020304" pitchFamily="18" charset="0"/>
            </a:endParaRPr>
          </a:p>
        </p:txBody>
      </p:sp>
      <p:sp>
        <p:nvSpPr>
          <p:cNvPr id="6" name="Text Box 2"/>
          <p:cNvSpPr txBox="1">
            <a:spLocks noChangeArrowheads="1"/>
          </p:cNvSpPr>
          <p:nvPr/>
        </p:nvSpPr>
        <p:spPr bwMode="auto">
          <a:xfrm>
            <a:off x="2997741" y="-15035"/>
            <a:ext cx="6447598" cy="113877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068BEA"/>
                </a:solidFill>
              </a14:hiddenFill>
            </a:ext>
            <a:ext uri="{91240B29-F687-4F45-9708-019B960494DF}">
              <a14:hiddenLine xmlns:a14="http://schemas.microsoft.com/office/drawing/2010/main" w="9525">
                <a:solidFill>
                  <a:srgbClr val="84775B"/>
                </a:solidFill>
                <a:miter lim="800000"/>
                <a:headEnd/>
                <a:tailEnd/>
              </a14:hiddenLine>
            </a:ext>
          </a:extLst>
        </p:spPr>
        <p:txBody>
          <a:bodyPr wrap="none">
            <a:spAutoFit/>
          </a:bodyPr>
          <a:lstStyle/>
          <a:p>
            <a:pPr algn="ctr"/>
            <a:r>
              <a:rPr lang="en-US" altLang="en-US" sz="3400" dirty="0" err="1">
                <a:latin typeface="Times New Roman" panose="02020603050405020304" pitchFamily="18" charset="0"/>
                <a:cs typeface="Times New Roman" panose="02020603050405020304" pitchFamily="18" charset="0"/>
              </a:rPr>
              <a:t>Thứ</a:t>
            </a:r>
            <a:r>
              <a:rPr lang="en-US" altLang="en-US" sz="3400" dirty="0">
                <a:latin typeface="Times New Roman" panose="02020603050405020304" pitchFamily="18" charset="0"/>
                <a:cs typeface="Times New Roman" panose="02020603050405020304" pitchFamily="18" charset="0"/>
              </a:rPr>
              <a:t> </a:t>
            </a:r>
            <a:r>
              <a:rPr lang="vi-VN" altLang="en-US" sz="3400" dirty="0">
                <a:latin typeface="Times New Roman" panose="02020603050405020304" pitchFamily="18" charset="0"/>
                <a:cs typeface="Times New Roman" panose="02020603050405020304" pitchFamily="18" charset="0"/>
              </a:rPr>
              <a:t>tư</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ngày</a:t>
            </a:r>
            <a:r>
              <a:rPr lang="en-US" altLang="en-US" sz="3400" dirty="0">
                <a:latin typeface="Times New Roman" panose="02020603050405020304" pitchFamily="18" charset="0"/>
                <a:cs typeface="Times New Roman" panose="02020603050405020304" pitchFamily="18" charset="0"/>
              </a:rPr>
              <a:t> </a:t>
            </a:r>
            <a:r>
              <a:rPr lang="vi-VN" altLang="en-US" sz="3400" dirty="0">
                <a:latin typeface="Times New Roman" panose="02020603050405020304" pitchFamily="18" charset="0"/>
                <a:cs typeface="Times New Roman" panose="02020603050405020304" pitchFamily="18" charset="0"/>
              </a:rPr>
              <a:t>15</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tháng</a:t>
            </a:r>
            <a:r>
              <a:rPr lang="en-US" altLang="en-US" sz="3400" dirty="0">
                <a:latin typeface="Times New Roman" panose="02020603050405020304" pitchFamily="18" charset="0"/>
                <a:cs typeface="Times New Roman" panose="02020603050405020304" pitchFamily="18" charset="0"/>
              </a:rPr>
              <a:t> 12 </a:t>
            </a:r>
            <a:r>
              <a:rPr lang="en-US" altLang="en-US" sz="3400" dirty="0" err="1">
                <a:latin typeface="Times New Roman" panose="02020603050405020304" pitchFamily="18" charset="0"/>
                <a:cs typeface="Times New Roman" panose="02020603050405020304" pitchFamily="18" charset="0"/>
              </a:rPr>
              <a:t>năm</a:t>
            </a:r>
            <a:r>
              <a:rPr lang="en-US" altLang="en-US" sz="3400" dirty="0">
                <a:latin typeface="Times New Roman" panose="02020603050405020304" pitchFamily="18" charset="0"/>
                <a:cs typeface="Times New Roman" panose="02020603050405020304" pitchFamily="18" charset="0"/>
              </a:rPr>
              <a:t> </a:t>
            </a:r>
            <a:r>
              <a:rPr lang="vi-VN" altLang="en-US" sz="3400" dirty="0">
                <a:latin typeface="Times New Roman" panose="02020603050405020304" pitchFamily="18" charset="0"/>
                <a:cs typeface="Times New Roman" panose="02020603050405020304" pitchFamily="18" charset="0"/>
              </a:rPr>
              <a:t>2021</a:t>
            </a:r>
          </a:p>
          <a:p>
            <a:pPr algn="ctr"/>
            <a:r>
              <a:rPr lang="en-US" altLang="en-US" sz="3400" u="sng" dirty="0" err="1">
                <a:latin typeface="Times New Roman" panose="02020603050405020304" pitchFamily="18" charset="0"/>
                <a:cs typeface="Times New Roman" panose="02020603050405020304" pitchFamily="18" charset="0"/>
              </a:rPr>
              <a:t>Chính</a:t>
            </a:r>
            <a:r>
              <a:rPr lang="en-US" altLang="en-US" sz="3400" u="sng" dirty="0">
                <a:latin typeface="Times New Roman" panose="02020603050405020304" pitchFamily="18" charset="0"/>
                <a:cs typeface="Times New Roman" panose="02020603050405020304" pitchFamily="18" charset="0"/>
              </a:rPr>
              <a:t> </a:t>
            </a:r>
            <a:r>
              <a:rPr lang="en-US" altLang="en-US" sz="3400" u="sng" dirty="0" err="1">
                <a:latin typeface="Times New Roman" panose="02020603050405020304" pitchFamily="18" charset="0"/>
                <a:cs typeface="Times New Roman" panose="02020603050405020304" pitchFamily="18" charset="0"/>
              </a:rPr>
              <a:t>tả</a:t>
            </a:r>
            <a:endParaRPr lang="en-US" altLang="en-US" sz="3400" u="sng" dirty="0">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4032522" y="2398356"/>
            <a:ext cx="12599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70922" y="2398356"/>
            <a:ext cx="19664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623322" y="2869410"/>
            <a:ext cx="12599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36086" y="3423592"/>
            <a:ext cx="12599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07911" y="3983209"/>
            <a:ext cx="1523151"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87383" y="3948600"/>
            <a:ext cx="16500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95358" y="5529483"/>
            <a:ext cx="2686933" cy="123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623321" y="5529483"/>
            <a:ext cx="303329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1264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Vertic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arn(inVertical)">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4080164" y="1496290"/>
            <a:ext cx="5410200" cy="2750127"/>
          </a:xfrm>
        </p:spPr>
        <p:txBody>
          <a:bodyPr>
            <a:noAutofit/>
          </a:bodyPr>
          <a:lstStyle/>
          <a:p>
            <a:pPr marL="457200" lvl="1" indent="0" eaLnBrk="1" hangingPunct="1">
              <a:spcBef>
                <a:spcPts val="2400"/>
              </a:spcBef>
              <a:buNone/>
            </a:pPr>
            <a:r>
              <a:rPr lang="vi-VN" sz="3600" b="1" dirty="0">
                <a:solidFill>
                  <a:srgbClr val="FF0000"/>
                </a:solidFill>
                <a:latin typeface="Times New Roman" panose="02020603050405020304" pitchFamily="18" charset="0"/>
                <a:cs typeface="Times New Roman" panose="02020603050405020304" pitchFamily="18" charset="0"/>
              </a:rPr>
              <a:t>L</a:t>
            </a:r>
            <a:r>
              <a:rPr lang="vi-VN" sz="3600" b="1" dirty="0">
                <a:latin typeface="Times New Roman" panose="02020603050405020304" pitchFamily="18" charset="0"/>
                <a:cs typeface="Times New Roman" panose="02020603050405020304" pitchFamily="18" charset="0"/>
              </a:rPr>
              <a:t>ý</a:t>
            </a:r>
            <a:r>
              <a:rPr lang="en-US" sz="3600" b="1" dirty="0">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t>
            </a:r>
            <a:r>
              <a:rPr lang="en-US" sz="3600" b="1" dirty="0" err="1">
                <a:latin typeface="Times New Roman" panose="02020603050405020304" pitchFamily="18" charset="0"/>
                <a:cs typeface="Times New Roman" panose="02020603050405020304" pitchFamily="18" charset="0"/>
              </a:rPr>
              <a:t>ơn</a:t>
            </a:r>
            <a:endParaRPr lang="en-US" sz="3600" b="1" dirty="0">
              <a:latin typeface="Times New Roman" panose="02020603050405020304" pitchFamily="18" charset="0"/>
              <a:cs typeface="Times New Roman" panose="02020603050405020304" pitchFamily="18" charset="0"/>
            </a:endParaRPr>
          </a:p>
          <a:p>
            <a:pPr marL="457200" lvl="1" indent="0" eaLnBrk="1" hangingPunct="1">
              <a:spcBef>
                <a:spcPts val="2400"/>
              </a:spcBef>
              <a:buNone/>
            </a:pPr>
            <a:r>
              <a:rPr lang="en-US" sz="3600" b="1" dirty="0" err="1">
                <a:solidFill>
                  <a:srgbClr val="FF0000"/>
                </a:solidFill>
                <a:latin typeface="Times New Roman" panose="02020603050405020304" pitchFamily="18" charset="0"/>
                <a:cs typeface="Times New Roman" panose="02020603050405020304" pitchFamily="18" charset="0"/>
              </a:rPr>
              <a:t>Q</a:t>
            </a:r>
            <a:r>
              <a:rPr lang="en-US" sz="3600" b="1" dirty="0" err="1">
                <a:latin typeface="Times New Roman" panose="02020603050405020304" pitchFamily="18" charset="0"/>
                <a:cs typeface="Times New Roman" panose="02020603050405020304" pitchFamily="18" charset="0"/>
              </a:rPr>
              <a:t>uãng</a:t>
            </a:r>
            <a:r>
              <a:rPr lang="en-US" sz="3600" b="1" dirty="0">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N</a:t>
            </a:r>
            <a:r>
              <a:rPr lang="en-US" sz="3600" b="1" dirty="0" err="1">
                <a:latin typeface="Times New Roman" panose="02020603050405020304" pitchFamily="18" charset="0"/>
                <a:cs typeface="Times New Roman" panose="02020603050405020304" pitchFamily="18" charset="0"/>
              </a:rPr>
              <a:t>gãi</a:t>
            </a:r>
            <a:endParaRPr lang="en-US" sz="3600" b="1" dirty="0">
              <a:latin typeface="Times New Roman" panose="02020603050405020304" pitchFamily="18" charset="0"/>
              <a:cs typeface="Times New Roman" panose="02020603050405020304" pitchFamily="18" charset="0"/>
            </a:endParaRPr>
          </a:p>
          <a:p>
            <a:pPr marL="457200" lvl="1" indent="0" eaLnBrk="1" hangingPunct="1">
              <a:spcBef>
                <a:spcPts val="2400"/>
              </a:spcBef>
              <a:buNone/>
            </a:pPr>
            <a:r>
              <a:rPr lang="en-US" sz="3600" b="1" dirty="0">
                <a:solidFill>
                  <a:srgbClr val="FF0000"/>
                </a:solidFill>
                <a:latin typeface="Times New Roman" panose="02020603050405020304" pitchFamily="18" charset="0"/>
                <a:cs typeface="Times New Roman" panose="02020603050405020304" pitchFamily="18" charset="0"/>
              </a:rPr>
              <a:t>35</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năm</a:t>
            </a:r>
            <a:endParaRPr lang="en-US" sz="3600" b="1" dirty="0">
              <a:latin typeface="Times New Roman" panose="02020603050405020304" pitchFamily="18" charset="0"/>
              <a:cs typeface="Times New Roman" panose="02020603050405020304" pitchFamily="18" charset="0"/>
            </a:endParaRPr>
          </a:p>
          <a:p>
            <a:pPr marL="457200" lvl="1" indent="0" eaLnBrk="1" hangingPunct="1">
              <a:spcBef>
                <a:spcPts val="2400"/>
              </a:spcBef>
              <a:buNone/>
            </a:pPr>
            <a:r>
              <a:rPr lang="en-US" sz="3600" b="1" dirty="0" err="1">
                <a:latin typeface="Times New Roman" panose="02020603050405020304" pitchFamily="18" charset="0"/>
                <a:cs typeface="Times New Roman" panose="02020603050405020304" pitchFamily="18" charset="0"/>
              </a:rPr>
              <a:t>b</a:t>
            </a:r>
            <a:r>
              <a:rPr lang="en-US" sz="3600" b="1" dirty="0" err="1">
                <a:solidFill>
                  <a:srgbClr val="FF0000"/>
                </a:solidFill>
                <a:latin typeface="Times New Roman" panose="02020603050405020304" pitchFamily="18" charset="0"/>
                <a:cs typeface="Times New Roman" panose="02020603050405020304" pitchFamily="18" charset="0"/>
              </a:rPr>
              <a:t>ươn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a:t>
            </a:r>
            <a:r>
              <a:rPr lang="en-US" sz="3600" b="1" dirty="0" err="1">
                <a:solidFill>
                  <a:srgbClr val="FF0000"/>
                </a:solidFill>
                <a:latin typeface="Times New Roman" panose="02020603050405020304" pitchFamily="18" charset="0"/>
                <a:cs typeface="Times New Roman" panose="02020603050405020304" pitchFamily="18" charset="0"/>
              </a:rPr>
              <a:t>ải</a:t>
            </a:r>
            <a:endParaRPr lang="vi-VN" sz="3600" b="1" dirty="0">
              <a:solidFill>
                <a:srgbClr val="FF0000"/>
              </a:solidFill>
              <a:latin typeface="Times New Roman" panose="02020603050405020304" pitchFamily="18" charset="0"/>
              <a:cs typeface="Times New Roman" panose="02020603050405020304" pitchFamily="18" charset="0"/>
            </a:endParaRPr>
          </a:p>
          <a:p>
            <a:pPr marL="457200" lvl="1" indent="0" eaLnBrk="1" hangingPunct="1">
              <a:spcBef>
                <a:spcPts val="2400"/>
              </a:spcBef>
              <a:buNone/>
            </a:pPr>
            <a:r>
              <a:rPr lang="vi-VN" sz="3600" b="1" dirty="0">
                <a:latin typeface="Times New Roman" panose="02020603050405020304" pitchFamily="18" charset="0"/>
                <a:cs typeface="Times New Roman" panose="02020603050405020304" pitchFamily="18" charset="0"/>
              </a:rPr>
              <a:t>c</a:t>
            </a:r>
            <a:r>
              <a:rPr lang="vi-VN" sz="3600" b="1" dirty="0">
                <a:solidFill>
                  <a:srgbClr val="FF0000"/>
                </a:solidFill>
                <a:latin typeface="Times New Roman" panose="02020603050405020304" pitchFamily="18" charset="0"/>
                <a:cs typeface="Times New Roman" panose="02020603050405020304" pitchFamily="18" charset="0"/>
              </a:rPr>
              <a:t>ưu </a:t>
            </a:r>
            <a:r>
              <a:rPr lang="vi-VN" sz="3600" b="1" dirty="0">
                <a:latin typeface="Times New Roman" panose="02020603050405020304" pitchFamily="18" charset="0"/>
                <a:cs typeface="Times New Roman" panose="02020603050405020304" pitchFamily="18" charset="0"/>
              </a:rPr>
              <a:t>m</a:t>
            </a:r>
            <a:r>
              <a:rPr lang="vi-VN" sz="3600" b="1" dirty="0">
                <a:solidFill>
                  <a:srgbClr val="FF0000"/>
                </a:solidFill>
                <a:latin typeface="Times New Roman" panose="02020603050405020304" pitchFamily="18" charset="0"/>
                <a:cs typeface="Times New Roman" panose="02020603050405020304" pitchFamily="18" charset="0"/>
              </a:rPr>
              <a:t>ang</a:t>
            </a:r>
          </a:p>
          <a:p>
            <a:pPr marL="457200" lvl="1" indent="0" eaLnBrk="1" hangingPunct="1">
              <a:spcBef>
                <a:spcPts val="2400"/>
              </a:spcBef>
              <a:buNone/>
            </a:pPr>
            <a:r>
              <a:rPr lang="vi-VN" sz="3600" b="1" dirty="0">
                <a:latin typeface="Times New Roman" panose="02020603050405020304" pitchFamily="18" charset="0"/>
                <a:cs typeface="Times New Roman" panose="02020603050405020304" pitchFamily="18" charset="0"/>
              </a:rPr>
              <a:t>thôn</a:t>
            </a:r>
            <a:r>
              <a:rPr lang="vi-VN" sz="3600" b="1" dirty="0">
                <a:solidFill>
                  <a:srgbClr val="FF0000"/>
                </a:solidFill>
                <a:latin typeface="Times New Roman" panose="02020603050405020304" pitchFamily="18" charset="0"/>
                <a:cs typeface="Times New Roman" panose="02020603050405020304" pitchFamily="18" charset="0"/>
              </a:rPr>
              <a:t> Đ</a:t>
            </a:r>
            <a:r>
              <a:rPr lang="vi-VN" sz="3600" b="1" dirty="0">
                <a:latin typeface="Times New Roman" panose="02020603050405020304" pitchFamily="18" charset="0"/>
                <a:cs typeface="Times New Roman" panose="02020603050405020304" pitchFamily="18" charset="0"/>
              </a:rPr>
              <a:t>ông</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xã</a:t>
            </a:r>
            <a:r>
              <a:rPr lang="vi-VN" sz="3600" b="1" dirty="0">
                <a:solidFill>
                  <a:srgbClr val="FF0000"/>
                </a:solidFill>
                <a:latin typeface="Times New Roman" panose="02020603050405020304" pitchFamily="18" charset="0"/>
                <a:cs typeface="Times New Roman" panose="02020603050405020304" pitchFamily="18" charset="0"/>
              </a:rPr>
              <a:t> L</a:t>
            </a:r>
            <a:r>
              <a:rPr lang="vi-VN" sz="3600" b="1" dirty="0">
                <a:latin typeface="Times New Roman" panose="02020603050405020304" pitchFamily="18" charset="0"/>
                <a:cs typeface="Times New Roman" panose="02020603050405020304" pitchFamily="18" charset="0"/>
              </a:rPr>
              <a:t>ý</a:t>
            </a:r>
            <a:r>
              <a:rPr lang="vi-VN" sz="3600" b="1" dirty="0">
                <a:solidFill>
                  <a:srgbClr val="FF0000"/>
                </a:solidFill>
                <a:latin typeface="Times New Roman" panose="02020603050405020304" pitchFamily="18" charset="0"/>
                <a:cs typeface="Times New Roman" panose="02020603050405020304" pitchFamily="18" charset="0"/>
              </a:rPr>
              <a:t> H</a:t>
            </a:r>
            <a:r>
              <a:rPr lang="vi-VN" sz="3600" b="1" dirty="0">
                <a:latin typeface="Times New Roman" panose="02020603050405020304" pitchFamily="18" charset="0"/>
                <a:cs typeface="Times New Roman" panose="02020603050405020304" pitchFamily="18" charset="0"/>
              </a:rPr>
              <a:t>ải</a:t>
            </a:r>
          </a:p>
          <a:p>
            <a:pPr marL="457200" lvl="1" indent="0" eaLnBrk="1" hangingPunct="1">
              <a:buNone/>
            </a:pP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txBox="1">
            <a:spLocks noChangeArrowheads="1"/>
          </p:cNvSpPr>
          <p:nvPr/>
        </p:nvSpPr>
        <p:spPr>
          <a:xfrm>
            <a:off x="865909" y="443344"/>
            <a:ext cx="6269181" cy="27501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vi-VN" sz="4800" b="1" dirty="0">
                <a:solidFill>
                  <a:srgbClr val="FF0000"/>
                </a:solidFill>
                <a:latin typeface="Times New Roman" panose="02020603050405020304" pitchFamily="18" charset="0"/>
                <a:cs typeface="Times New Roman" panose="02020603050405020304" pitchFamily="18" charset="0"/>
              </a:rPr>
              <a:t>Luyện viết từ khó:</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6681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strips(downRight)">
                                      <p:cBhvr>
                                        <p:cTn id="7" dur="500"/>
                                        <p:tgtEl>
                                          <p:spTgt spid="133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strips(downRight)">
                                      <p:cBhvr>
                                        <p:cTn id="12" dur="500"/>
                                        <p:tgtEl>
                                          <p:spTgt spid="133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13314">
                                            <p:txEl>
                                              <p:pRg st="2" end="2"/>
                                            </p:txEl>
                                          </p:spTgt>
                                        </p:tgtEl>
                                        <p:attrNameLst>
                                          <p:attrName>style.visibility</p:attrName>
                                        </p:attrNameLst>
                                      </p:cBhvr>
                                      <p:to>
                                        <p:strVal val="visible"/>
                                      </p:to>
                                    </p:set>
                                    <p:animEffect transition="in" filter="strips(downRight)">
                                      <p:cBhvr>
                                        <p:cTn id="17" dur="500"/>
                                        <p:tgtEl>
                                          <p:spTgt spid="1331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13314">
                                            <p:txEl>
                                              <p:pRg st="3" end="3"/>
                                            </p:txEl>
                                          </p:spTgt>
                                        </p:tgtEl>
                                        <p:attrNameLst>
                                          <p:attrName>style.visibility</p:attrName>
                                        </p:attrNameLst>
                                      </p:cBhvr>
                                      <p:to>
                                        <p:strVal val="visible"/>
                                      </p:to>
                                    </p:set>
                                    <p:animEffect transition="in" filter="strips(downRight)">
                                      <p:cBhvr>
                                        <p:cTn id="22" dur="500"/>
                                        <p:tgtEl>
                                          <p:spTgt spid="133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3314">
                                            <p:txEl>
                                              <p:pRg st="4" end="4"/>
                                            </p:txEl>
                                          </p:spTgt>
                                        </p:tgtEl>
                                        <p:attrNameLst>
                                          <p:attrName>style.visibility</p:attrName>
                                        </p:attrNameLst>
                                      </p:cBhvr>
                                      <p:to>
                                        <p:strVal val="visible"/>
                                      </p:to>
                                    </p:set>
                                    <p:animEffect transition="in" filter="randombar(horizontal)">
                                      <p:cBhvr>
                                        <p:cTn id="27" dur="500"/>
                                        <p:tgtEl>
                                          <p:spTgt spid="133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3314">
                                            <p:txEl>
                                              <p:pRg st="5" end="5"/>
                                            </p:txEl>
                                          </p:spTgt>
                                        </p:tgtEl>
                                        <p:attrNameLst>
                                          <p:attrName>style.visibility</p:attrName>
                                        </p:attrNameLst>
                                      </p:cBhvr>
                                      <p:to>
                                        <p:strVal val="visible"/>
                                      </p:to>
                                    </p:set>
                                    <p:animEffect transition="in" filter="randombar(horizontal)">
                                      <p:cBhvr>
                                        <p:cTn id="32" dur="500"/>
                                        <p:tgtEl>
                                          <p:spTgt spid="133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7671" y="1672277"/>
            <a:ext cx="4315773" cy="615553"/>
          </a:xfrm>
          <a:prstGeom prst="rect">
            <a:avLst/>
          </a:prstGeom>
        </p:spPr>
        <p:txBody>
          <a:bodyPr wrap="square">
            <a:spAutoFit/>
          </a:bodyPr>
          <a:lstStyle/>
          <a:p>
            <a:r>
              <a:rPr lang="en-US" altLang="en-US" sz="3400" dirty="0">
                <a:latin typeface="Times New Roman" panose="02020603050405020304" pitchFamily="18" charset="0"/>
                <a:cs typeface="Times New Roman" panose="02020603050405020304" pitchFamily="18" charset="0"/>
              </a:rPr>
              <a:t>Ở </a:t>
            </a:r>
            <a:r>
              <a:rPr lang="en-US" altLang="en-US" sz="3400" dirty="0" err="1">
                <a:latin typeface="Times New Roman" panose="02020603050405020304" pitchFamily="18" charset="0"/>
                <a:cs typeface="Times New Roman" panose="02020603050405020304" pitchFamily="18" charset="0"/>
              </a:rPr>
              <a:t>huyện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đảo</a:t>
            </a:r>
            <a:r>
              <a:rPr lang="en-US" altLang="en-US" sz="3400" dirty="0">
                <a:latin typeface="Times New Roman" panose="02020603050405020304" pitchFamily="18" charset="0"/>
                <a:cs typeface="Times New Roman" panose="02020603050405020304" pitchFamily="18" charset="0"/>
              </a:rPr>
              <a:t> </a:t>
            </a:r>
            <a:r>
              <a:rPr lang="en-US" altLang="en-US" sz="3400" dirty="0" err="1">
                <a:solidFill>
                  <a:srgbClr val="FF0000"/>
                </a:solidFill>
                <a:latin typeface="Times New Roman" panose="02020603050405020304" pitchFamily="18" charset="0"/>
                <a:cs typeface="Times New Roman" panose="02020603050405020304" pitchFamily="18" charset="0"/>
              </a:rPr>
              <a:t>L</a:t>
            </a:r>
            <a:r>
              <a:rPr lang="en-US" altLang="en-US" sz="3400" dirty="0" err="1">
                <a:latin typeface="Times New Roman" panose="02020603050405020304" pitchFamily="18" charset="0"/>
                <a:cs typeface="Times New Roman" panose="02020603050405020304" pitchFamily="18" charset="0"/>
              </a:rPr>
              <a:t>ý</a:t>
            </a:r>
            <a:r>
              <a:rPr lang="en-US" altLang="en-US" sz="3400" dirty="0">
                <a:latin typeface="Times New Roman" panose="02020603050405020304" pitchFamily="18" charset="0"/>
                <a:cs typeface="Times New Roman" panose="02020603050405020304" pitchFamily="18" charset="0"/>
              </a:rPr>
              <a:t> </a:t>
            </a:r>
            <a:r>
              <a:rPr lang="en-US" altLang="en-US" sz="3400" dirty="0" err="1">
                <a:solidFill>
                  <a:srgbClr val="FF0000"/>
                </a:solidFill>
                <a:latin typeface="Times New Roman" panose="02020603050405020304" pitchFamily="18" charset="0"/>
                <a:cs typeface="Times New Roman" panose="02020603050405020304" pitchFamily="18" charset="0"/>
              </a:rPr>
              <a:t>S</a:t>
            </a:r>
            <a:r>
              <a:rPr lang="en-US" altLang="en-US" sz="3400" dirty="0" err="1">
                <a:latin typeface="Times New Roman" panose="02020603050405020304" pitchFamily="18" charset="0"/>
                <a:cs typeface="Times New Roman" panose="02020603050405020304" pitchFamily="18" charset="0"/>
              </a:rPr>
              <a:t>ơn</a:t>
            </a:r>
            <a:r>
              <a:rPr lang="en-US" altLang="en-US" sz="3400" dirty="0">
                <a:latin typeface="Times New Roman" panose="02020603050405020304" pitchFamily="18" charset="0"/>
                <a:cs typeface="Times New Roman" panose="02020603050405020304" pitchFamily="18" charset="0"/>
              </a:rPr>
              <a:t>, </a:t>
            </a:r>
            <a:endParaRPr lang="en-US" sz="3400" dirty="0"/>
          </a:p>
        </p:txBody>
      </p:sp>
      <p:sp>
        <p:nvSpPr>
          <p:cNvPr id="5" name="Rectangle 4"/>
          <p:cNvSpPr/>
          <p:nvPr/>
        </p:nvSpPr>
        <p:spPr>
          <a:xfrm>
            <a:off x="6291371" y="1675276"/>
            <a:ext cx="4402167" cy="615553"/>
          </a:xfrm>
          <a:prstGeom prst="rect">
            <a:avLst/>
          </a:prstGeom>
        </p:spPr>
        <p:txBody>
          <a:bodyPr wrap="none">
            <a:spAutoFit/>
          </a:bodyPr>
          <a:lstStyle/>
          <a:p>
            <a:r>
              <a:rPr lang="en-US" altLang="en-US" sz="3400">
                <a:latin typeface="Times New Roman" panose="02020603050405020304" pitchFamily="18" charset="0"/>
                <a:cs typeface="Times New Roman" panose="02020603050405020304" pitchFamily="18" charset="0"/>
              </a:rPr>
              <a:t>tỉnh </a:t>
            </a:r>
            <a:r>
              <a:rPr lang="en-US" altLang="en-US" sz="3400">
                <a:solidFill>
                  <a:srgbClr val="FF0000"/>
                </a:solidFill>
                <a:latin typeface="Times New Roman" panose="02020603050405020304" pitchFamily="18" charset="0"/>
                <a:cs typeface="Times New Roman" panose="02020603050405020304" pitchFamily="18" charset="0"/>
              </a:rPr>
              <a:t>Q</a:t>
            </a:r>
            <a:r>
              <a:rPr lang="en-US" altLang="en-US" sz="3400">
                <a:latin typeface="Times New Roman" panose="02020603050405020304" pitchFamily="18" charset="0"/>
                <a:cs typeface="Times New Roman" panose="02020603050405020304" pitchFamily="18" charset="0"/>
              </a:rPr>
              <a:t>uảng </a:t>
            </a:r>
            <a:r>
              <a:rPr lang="en-US" altLang="en-US" sz="3400">
                <a:solidFill>
                  <a:srgbClr val="FF0000"/>
                </a:solidFill>
                <a:latin typeface="Times New Roman" panose="02020603050405020304" pitchFamily="18" charset="0"/>
                <a:cs typeface="Times New Roman" panose="02020603050405020304" pitchFamily="18" charset="0"/>
              </a:rPr>
              <a:t>N</a:t>
            </a:r>
            <a:r>
              <a:rPr lang="en-US" altLang="en-US" sz="3400">
                <a:latin typeface="Times New Roman" panose="02020603050405020304" pitchFamily="18" charset="0"/>
                <a:cs typeface="Times New Roman" panose="02020603050405020304" pitchFamily="18" charset="0"/>
              </a:rPr>
              <a:t>gãi có một</a:t>
            </a:r>
            <a:endParaRPr lang="en-US" sz="3400"/>
          </a:p>
        </p:txBody>
      </p:sp>
      <p:sp>
        <p:nvSpPr>
          <p:cNvPr id="6" name="Rectangle 5"/>
          <p:cNvSpPr/>
          <p:nvPr/>
        </p:nvSpPr>
        <p:spPr>
          <a:xfrm>
            <a:off x="3237828" y="2118424"/>
            <a:ext cx="2850460" cy="615553"/>
          </a:xfrm>
          <a:prstGeom prst="rect">
            <a:avLst/>
          </a:prstGeom>
        </p:spPr>
        <p:txBody>
          <a:bodyPr wrap="none">
            <a:spAutoFit/>
          </a:bodyPr>
          <a:lstStyle/>
          <a:p>
            <a:r>
              <a:rPr lang="en-US" altLang="en-US" sz="3400" dirty="0" err="1">
                <a:latin typeface="Times New Roman" panose="02020603050405020304" pitchFamily="18" charset="0"/>
                <a:cs typeface="Times New Roman" panose="02020603050405020304" pitchFamily="18" charset="0"/>
              </a:rPr>
              <a:t>không</a:t>
            </a:r>
            <a:r>
              <a:rPr lang="en-US" altLang="en-US" sz="3400" dirty="0">
                <a:latin typeface="Times New Roman" panose="02020603050405020304" pitchFamily="18" charset="0"/>
                <a:cs typeface="Times New Roman" panose="02020603050405020304" pitchFamily="18" charset="0"/>
              </a:rPr>
              <a:t> </a:t>
            </a:r>
            <a:r>
              <a:rPr lang="en-US" altLang="en-US" sz="3400" dirty="0" err="1">
                <a:solidFill>
                  <a:srgbClr val="FF0000"/>
                </a:solidFill>
                <a:latin typeface="Times New Roman" panose="02020603050405020304" pitchFamily="18" charset="0"/>
                <a:cs typeface="Times New Roman" panose="02020603050405020304" pitchFamily="18" charset="0"/>
              </a:rPr>
              <a:t>s</a:t>
            </a:r>
            <a:r>
              <a:rPr lang="en-US" altLang="en-US" sz="3400" dirty="0" err="1">
                <a:latin typeface="Times New Roman" panose="02020603050405020304" pitchFamily="18" charset="0"/>
                <a:cs typeface="Times New Roman" panose="02020603050405020304" pitchFamily="18" charset="0"/>
              </a:rPr>
              <a:t>inh</a:t>
            </a:r>
            <a:r>
              <a:rPr lang="en-US" altLang="en-US" sz="3400" dirty="0">
                <a:latin typeface="Times New Roman" panose="02020603050405020304" pitchFamily="18" charset="0"/>
                <a:cs typeface="Times New Roman" panose="02020603050405020304" pitchFamily="18" charset="0"/>
              </a:rPr>
              <a:t> con</a:t>
            </a:r>
            <a:endParaRPr lang="en-US" sz="3400" dirty="0"/>
          </a:p>
        </p:txBody>
      </p:sp>
      <p:sp>
        <p:nvSpPr>
          <p:cNvPr id="9" name="Rectangle 8"/>
          <p:cNvSpPr/>
          <p:nvPr/>
        </p:nvSpPr>
        <p:spPr>
          <a:xfrm>
            <a:off x="5981722" y="2124453"/>
            <a:ext cx="4613764" cy="615553"/>
          </a:xfrm>
          <a:prstGeom prst="rect">
            <a:avLst/>
          </a:prstGeom>
        </p:spPr>
        <p:txBody>
          <a:bodyPr wrap="none">
            <a:spAutoFit/>
          </a:bodyPr>
          <a:lstStyle/>
          <a:p>
            <a:r>
              <a:rPr lang="en-US" altLang="en-US" sz="3400">
                <a:latin typeface="Times New Roman" panose="02020603050405020304" pitchFamily="18" charset="0"/>
                <a:cs typeface="Times New Roman" panose="02020603050405020304" pitchFamily="18" charset="0"/>
              </a:rPr>
              <a:t>nhưng lại được </a:t>
            </a:r>
            <a:r>
              <a:rPr lang="en-US" altLang="en-US" sz="3400">
                <a:solidFill>
                  <a:srgbClr val="FF0000"/>
                </a:solidFill>
                <a:latin typeface="Times New Roman" panose="02020603050405020304" pitchFamily="18" charset="0"/>
                <a:cs typeface="Times New Roman" panose="02020603050405020304" pitchFamily="18" charset="0"/>
              </a:rPr>
              <a:t>51</a:t>
            </a:r>
            <a:r>
              <a:rPr lang="en-US" altLang="en-US" sz="3400">
                <a:latin typeface="Times New Roman" panose="02020603050405020304" pitchFamily="18" charset="0"/>
                <a:cs typeface="Times New Roman" panose="02020603050405020304" pitchFamily="18" charset="0"/>
              </a:rPr>
              <a:t> người </a:t>
            </a:r>
            <a:endParaRPr lang="en-US" sz="3400"/>
          </a:p>
        </p:txBody>
      </p:sp>
      <p:sp>
        <p:nvSpPr>
          <p:cNvPr id="10" name="Rectangle 9"/>
          <p:cNvSpPr/>
          <p:nvPr/>
        </p:nvSpPr>
        <p:spPr>
          <a:xfrm>
            <a:off x="1873403" y="2571883"/>
            <a:ext cx="2451312" cy="615553"/>
          </a:xfrm>
          <a:prstGeom prst="rect">
            <a:avLst/>
          </a:prstGeom>
        </p:spPr>
        <p:txBody>
          <a:bodyPr wrap="none">
            <a:spAutoFit/>
          </a:bodyPr>
          <a:lstStyle/>
          <a:p>
            <a:r>
              <a:rPr lang="en-US" altLang="en-US" sz="3400">
                <a:latin typeface="Times New Roman" panose="02020603050405020304" pitchFamily="18" charset="0"/>
                <a:cs typeface="Times New Roman" panose="02020603050405020304" pitchFamily="18" charset="0"/>
              </a:rPr>
              <a:t>gọi bằng mẹ.</a:t>
            </a:r>
            <a:endParaRPr lang="en-US" sz="3400"/>
          </a:p>
        </p:txBody>
      </p:sp>
      <p:sp>
        <p:nvSpPr>
          <p:cNvPr id="11" name="Rectangle 10"/>
          <p:cNvSpPr/>
          <p:nvPr/>
        </p:nvSpPr>
        <p:spPr>
          <a:xfrm>
            <a:off x="4198415" y="2576826"/>
            <a:ext cx="3347391" cy="615553"/>
          </a:xfrm>
          <a:prstGeom prst="rect">
            <a:avLst/>
          </a:prstGeom>
        </p:spPr>
        <p:txBody>
          <a:bodyPr wrap="none">
            <a:spAutoFit/>
          </a:bodyPr>
          <a:lstStyle/>
          <a:p>
            <a:r>
              <a:rPr lang="en-US" altLang="en-US" sz="3400">
                <a:latin typeface="Times New Roman" panose="02020603050405020304" pitchFamily="18" charset="0"/>
                <a:cs typeface="Times New Roman" panose="02020603050405020304" pitchFamily="18" charset="0"/>
              </a:rPr>
              <a:t>Suốt 35 năm qua, </a:t>
            </a:r>
            <a:endParaRPr lang="en-US" sz="3400"/>
          </a:p>
        </p:txBody>
      </p:sp>
      <p:sp>
        <p:nvSpPr>
          <p:cNvPr id="12" name="Rectangle 11"/>
          <p:cNvSpPr/>
          <p:nvPr/>
        </p:nvSpPr>
        <p:spPr>
          <a:xfrm>
            <a:off x="7269295" y="2564317"/>
            <a:ext cx="3389069" cy="615553"/>
          </a:xfrm>
          <a:prstGeom prst="rect">
            <a:avLst/>
          </a:prstGeom>
        </p:spPr>
        <p:txBody>
          <a:bodyPr wrap="none">
            <a:spAutoFit/>
          </a:bodyPr>
          <a:lstStyle/>
          <a:p>
            <a:r>
              <a:rPr lang="en-US" altLang="en-US" sz="3400">
                <a:latin typeface="Times New Roman" panose="02020603050405020304" pitchFamily="18" charset="0"/>
                <a:cs typeface="Times New Roman" panose="02020603050405020304" pitchFamily="18" charset="0"/>
              </a:rPr>
              <a:t>bà thức kh</a:t>
            </a:r>
            <a:r>
              <a:rPr lang="en-US" altLang="en-US" sz="3400">
                <a:solidFill>
                  <a:srgbClr val="FF0000"/>
                </a:solidFill>
                <a:latin typeface="Times New Roman" panose="02020603050405020304" pitchFamily="18" charset="0"/>
                <a:cs typeface="Times New Roman" panose="02020603050405020304" pitchFamily="18" charset="0"/>
              </a:rPr>
              <a:t>uya</a:t>
            </a:r>
            <a:r>
              <a:rPr lang="en-US" altLang="en-US" sz="3400">
                <a:latin typeface="Times New Roman" panose="02020603050405020304" pitchFamily="18" charset="0"/>
                <a:cs typeface="Times New Roman" panose="02020603050405020304" pitchFamily="18" charset="0"/>
              </a:rPr>
              <a:t> dậy</a:t>
            </a:r>
            <a:endParaRPr lang="en-US" sz="3400"/>
          </a:p>
        </p:txBody>
      </p:sp>
      <p:sp>
        <p:nvSpPr>
          <p:cNvPr id="13" name="Rectangle 12"/>
          <p:cNvSpPr/>
          <p:nvPr/>
        </p:nvSpPr>
        <p:spPr>
          <a:xfrm>
            <a:off x="2749961" y="3019298"/>
            <a:ext cx="2032929" cy="615553"/>
          </a:xfrm>
          <a:prstGeom prst="rect">
            <a:avLst/>
          </a:prstGeom>
        </p:spPr>
        <p:txBody>
          <a:bodyPr wrap="none">
            <a:spAutoFit/>
          </a:bodyPr>
          <a:lstStyle/>
          <a:p>
            <a:r>
              <a:rPr lang="en-US" altLang="en-US" sz="3400">
                <a:latin typeface="Times New Roman" panose="02020603050405020304" pitchFamily="18" charset="0"/>
                <a:cs typeface="Times New Roman" panose="02020603050405020304" pitchFamily="18" charset="0"/>
              </a:rPr>
              <a:t>b</a:t>
            </a:r>
            <a:r>
              <a:rPr lang="en-US" altLang="en-US" sz="3400">
                <a:solidFill>
                  <a:srgbClr val="FF0000"/>
                </a:solidFill>
                <a:latin typeface="Times New Roman" panose="02020603050405020304" pitchFamily="18" charset="0"/>
                <a:cs typeface="Times New Roman" panose="02020603050405020304" pitchFamily="18" charset="0"/>
              </a:rPr>
              <a:t>ươn</a:t>
            </a:r>
            <a:r>
              <a:rPr lang="en-US" altLang="en-US" sz="3400">
                <a:latin typeface="Times New Roman" panose="02020603050405020304" pitchFamily="18" charset="0"/>
                <a:cs typeface="Times New Roman" panose="02020603050405020304" pitchFamily="18" charset="0"/>
              </a:rPr>
              <a:t> </a:t>
            </a:r>
            <a:r>
              <a:rPr lang="en-US" altLang="en-US" sz="3400">
                <a:solidFill>
                  <a:srgbClr val="FF0000"/>
                </a:solidFill>
                <a:latin typeface="Times New Roman" panose="02020603050405020304" pitchFamily="18" charset="0"/>
                <a:cs typeface="Times New Roman" panose="02020603050405020304" pitchFamily="18" charset="0"/>
              </a:rPr>
              <a:t>ch</a:t>
            </a:r>
            <a:r>
              <a:rPr lang="en-US" altLang="en-US" sz="3400">
                <a:latin typeface="Times New Roman" panose="02020603050405020304" pitchFamily="18" charset="0"/>
                <a:cs typeface="Times New Roman" panose="02020603050405020304" pitchFamily="18" charset="0"/>
              </a:rPr>
              <a:t>ải,</a:t>
            </a:r>
            <a:endParaRPr lang="en-US" sz="3400"/>
          </a:p>
        </p:txBody>
      </p:sp>
      <p:sp>
        <p:nvSpPr>
          <p:cNvPr id="14" name="Rectangle 13"/>
          <p:cNvSpPr/>
          <p:nvPr/>
        </p:nvSpPr>
        <p:spPr>
          <a:xfrm>
            <a:off x="4629481" y="3027965"/>
            <a:ext cx="4450257" cy="615553"/>
          </a:xfrm>
          <a:prstGeom prst="rect">
            <a:avLst/>
          </a:prstGeom>
        </p:spPr>
        <p:txBody>
          <a:bodyPr wrap="none">
            <a:spAutoFit/>
          </a:bodyPr>
          <a:lstStyle/>
          <a:p>
            <a:r>
              <a:rPr lang="en-US" altLang="en-US" sz="3400">
                <a:latin typeface="Times New Roman" panose="02020603050405020304" pitchFamily="18" charset="0"/>
                <a:cs typeface="Times New Roman" panose="02020603050405020304" pitchFamily="18" charset="0"/>
              </a:rPr>
              <a:t>quên cả hạnh phúc riêng</a:t>
            </a:r>
            <a:endParaRPr lang="en-US" sz="3400"/>
          </a:p>
        </p:txBody>
      </p:sp>
      <p:sp>
        <p:nvSpPr>
          <p:cNvPr id="15" name="Rectangle 14"/>
          <p:cNvSpPr/>
          <p:nvPr/>
        </p:nvSpPr>
        <p:spPr>
          <a:xfrm>
            <a:off x="8994014" y="3027964"/>
            <a:ext cx="1462260" cy="615553"/>
          </a:xfrm>
          <a:prstGeom prst="rect">
            <a:avLst/>
          </a:prstGeom>
        </p:spPr>
        <p:txBody>
          <a:bodyPr wrap="none">
            <a:spAutoFit/>
          </a:bodyPr>
          <a:lstStyle/>
          <a:p>
            <a:r>
              <a:rPr lang="en-US" altLang="en-US" sz="3400">
                <a:latin typeface="Times New Roman" panose="02020603050405020304" pitchFamily="18" charset="0"/>
                <a:cs typeface="Times New Roman" panose="02020603050405020304" pitchFamily="18" charset="0"/>
              </a:rPr>
              <a:t>để c</a:t>
            </a:r>
            <a:r>
              <a:rPr lang="en-US" altLang="en-US" sz="3400">
                <a:solidFill>
                  <a:srgbClr val="FF0000"/>
                </a:solidFill>
                <a:latin typeface="Times New Roman" panose="02020603050405020304" pitchFamily="18" charset="0"/>
                <a:cs typeface="Times New Roman" panose="02020603050405020304" pitchFamily="18" charset="0"/>
              </a:rPr>
              <a:t>ưu</a:t>
            </a:r>
            <a:r>
              <a:rPr lang="en-US" altLang="en-US" sz="3400">
                <a:latin typeface="Times New Roman" panose="02020603050405020304" pitchFamily="18" charset="0"/>
                <a:cs typeface="Times New Roman" panose="02020603050405020304" pitchFamily="18" charset="0"/>
              </a:rPr>
              <a:t> </a:t>
            </a:r>
            <a:endParaRPr lang="en-US" sz="3400"/>
          </a:p>
        </p:txBody>
      </p:sp>
      <p:sp>
        <p:nvSpPr>
          <p:cNvPr id="17" name="Rectangle 16"/>
          <p:cNvSpPr/>
          <p:nvPr/>
        </p:nvSpPr>
        <p:spPr>
          <a:xfrm>
            <a:off x="1942019" y="3491395"/>
            <a:ext cx="6777817" cy="615553"/>
          </a:xfrm>
          <a:prstGeom prst="rect">
            <a:avLst/>
          </a:prstGeom>
        </p:spPr>
        <p:txBody>
          <a:bodyPr wrap="none">
            <a:spAutoFit/>
          </a:bodyPr>
          <a:lstStyle/>
          <a:p>
            <a:r>
              <a:rPr lang="en-US" altLang="en-US" sz="3400">
                <a:latin typeface="Times New Roman" panose="02020603050405020304" pitchFamily="18" charset="0"/>
                <a:cs typeface="Times New Roman" panose="02020603050405020304" pitchFamily="18" charset="0"/>
              </a:rPr>
              <a:t>mang, nuôi dưỡng 51 đứa trẻ mồ côi. </a:t>
            </a:r>
            <a:endParaRPr lang="en-US" sz="3400"/>
          </a:p>
        </p:txBody>
      </p:sp>
      <p:sp>
        <p:nvSpPr>
          <p:cNvPr id="18" name="Rectangle 17"/>
          <p:cNvSpPr/>
          <p:nvPr/>
        </p:nvSpPr>
        <p:spPr>
          <a:xfrm>
            <a:off x="8445363" y="3480294"/>
            <a:ext cx="2275495" cy="615553"/>
          </a:xfrm>
          <a:prstGeom prst="rect">
            <a:avLst/>
          </a:prstGeom>
        </p:spPr>
        <p:txBody>
          <a:bodyPr wrap="none">
            <a:spAutoFit/>
          </a:bodyPr>
          <a:lstStyle/>
          <a:p>
            <a:r>
              <a:rPr lang="en-US" altLang="en-US" sz="3400">
                <a:latin typeface="Times New Roman" panose="02020603050405020304" pitchFamily="18" charset="0"/>
                <a:cs typeface="Times New Roman" panose="02020603050405020304" pitchFamily="18" charset="0"/>
              </a:rPr>
              <a:t>Đến nay, 48</a:t>
            </a:r>
            <a:endParaRPr lang="en-US" sz="3400"/>
          </a:p>
        </p:txBody>
      </p:sp>
      <p:sp>
        <p:nvSpPr>
          <p:cNvPr id="19" name="Rectangle 18"/>
          <p:cNvSpPr/>
          <p:nvPr/>
        </p:nvSpPr>
        <p:spPr>
          <a:xfrm>
            <a:off x="1920923" y="3961303"/>
            <a:ext cx="1208985" cy="615553"/>
          </a:xfrm>
          <a:prstGeom prst="rect">
            <a:avLst/>
          </a:prstGeom>
        </p:spPr>
        <p:txBody>
          <a:bodyPr wrap="none">
            <a:spAutoFit/>
          </a:bodyPr>
          <a:lstStyle/>
          <a:p>
            <a:r>
              <a:rPr lang="en-US" altLang="en-US" sz="3400">
                <a:latin typeface="Times New Roman" panose="02020603050405020304" pitchFamily="18" charset="0"/>
                <a:cs typeface="Times New Roman" panose="02020603050405020304" pitchFamily="18" charset="0"/>
              </a:rPr>
              <a:t>người</a:t>
            </a:r>
            <a:endParaRPr lang="en-US" sz="3400"/>
          </a:p>
        </p:txBody>
      </p:sp>
      <p:sp>
        <p:nvSpPr>
          <p:cNvPr id="20" name="Rectangle 19"/>
          <p:cNvSpPr/>
          <p:nvPr/>
        </p:nvSpPr>
        <p:spPr>
          <a:xfrm>
            <a:off x="3019270" y="3944373"/>
            <a:ext cx="3693640" cy="615553"/>
          </a:xfrm>
          <a:prstGeom prst="rect">
            <a:avLst/>
          </a:prstGeom>
        </p:spPr>
        <p:txBody>
          <a:bodyPr wrap="none">
            <a:spAutoFit/>
          </a:bodyPr>
          <a:lstStyle/>
          <a:p>
            <a:r>
              <a:rPr lang="en-US" altLang="en-US" sz="3400">
                <a:latin typeface="Times New Roman" panose="02020603050405020304" pitchFamily="18" charset="0"/>
                <a:cs typeface="Times New Roman" panose="02020603050405020304" pitchFamily="18" charset="0"/>
              </a:rPr>
              <a:t>con đã trưởng thành</a:t>
            </a:r>
            <a:endParaRPr lang="en-US" sz="3400"/>
          </a:p>
        </p:txBody>
      </p:sp>
      <p:sp>
        <p:nvSpPr>
          <p:cNvPr id="21" name="Rectangle 20"/>
          <p:cNvSpPr/>
          <p:nvPr/>
        </p:nvSpPr>
        <p:spPr>
          <a:xfrm>
            <a:off x="6635711" y="3954131"/>
            <a:ext cx="4554452" cy="615553"/>
          </a:xfrm>
          <a:prstGeom prst="rect">
            <a:avLst/>
          </a:prstGeom>
        </p:spPr>
        <p:txBody>
          <a:bodyPr wrap="none">
            <a:spAutoFit/>
          </a:bodyPr>
          <a:lstStyle/>
          <a:p>
            <a:r>
              <a:rPr lang="en-US" altLang="en-US" sz="3400" dirty="0" err="1">
                <a:latin typeface="Times New Roman" panose="02020603050405020304" pitchFamily="18" charset="0"/>
                <a:cs typeface="Times New Roman" panose="02020603050405020304" pitchFamily="18" charset="0"/>
              </a:rPr>
              <a:t>nhờ</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tình</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yêu</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thương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của</a:t>
            </a:r>
            <a:r>
              <a:rPr lang="en-US" altLang="en-US" sz="3400" dirty="0">
                <a:latin typeface="Times New Roman" panose="02020603050405020304" pitchFamily="18" charset="0"/>
                <a:cs typeface="Times New Roman" panose="02020603050405020304" pitchFamily="18" charset="0"/>
              </a:rPr>
              <a:t> </a:t>
            </a:r>
            <a:endParaRPr lang="en-US" sz="3400" dirty="0"/>
          </a:p>
        </p:txBody>
      </p:sp>
      <p:sp>
        <p:nvSpPr>
          <p:cNvPr id="23" name="Rectangle 22"/>
          <p:cNvSpPr/>
          <p:nvPr/>
        </p:nvSpPr>
        <p:spPr>
          <a:xfrm>
            <a:off x="1855389" y="4442821"/>
            <a:ext cx="3491661" cy="615553"/>
          </a:xfrm>
          <a:prstGeom prst="rect">
            <a:avLst/>
          </a:prstGeom>
        </p:spPr>
        <p:txBody>
          <a:bodyPr wrap="none">
            <a:spAutoFit/>
          </a:bodyPr>
          <a:lstStyle/>
          <a:p>
            <a:r>
              <a:rPr lang="en-US" altLang="en-US" sz="3400">
                <a:latin typeface="Times New Roman" panose="02020603050405020304" pitchFamily="18" charset="0"/>
                <a:cs typeface="Times New Roman" panose="02020603050405020304" pitchFamily="18" charset="0"/>
              </a:rPr>
              <a:t>mẹ. Người phụ nữ </a:t>
            </a:r>
            <a:endParaRPr lang="en-US" sz="3400"/>
          </a:p>
        </p:txBody>
      </p:sp>
      <p:sp>
        <p:nvSpPr>
          <p:cNvPr id="24" name="Rectangle 23"/>
          <p:cNvSpPr/>
          <p:nvPr/>
        </p:nvSpPr>
        <p:spPr>
          <a:xfrm>
            <a:off x="5135235" y="4420382"/>
            <a:ext cx="3627916" cy="615553"/>
          </a:xfrm>
          <a:prstGeom prst="rect">
            <a:avLst/>
          </a:prstGeom>
        </p:spPr>
        <p:txBody>
          <a:bodyPr wrap="none">
            <a:spAutoFit/>
          </a:bodyPr>
          <a:lstStyle/>
          <a:p>
            <a:r>
              <a:rPr lang="en-US" altLang="en-US" sz="3400" dirty="0" err="1">
                <a:latin typeface="Times New Roman" panose="02020603050405020304" pitchFamily="18" charset="0"/>
                <a:cs typeface="Times New Roman" panose="02020603050405020304" pitchFamily="18" charset="0"/>
              </a:rPr>
              <a:t>có</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tấm</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lòng</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nhân</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ái</a:t>
            </a:r>
            <a:endParaRPr lang="en-US" sz="3400" dirty="0"/>
          </a:p>
        </p:txBody>
      </p:sp>
      <p:sp>
        <p:nvSpPr>
          <p:cNvPr id="25" name="Rectangle 24"/>
          <p:cNvSpPr/>
          <p:nvPr/>
        </p:nvSpPr>
        <p:spPr>
          <a:xfrm>
            <a:off x="8636300" y="4415791"/>
            <a:ext cx="1797287" cy="615553"/>
          </a:xfrm>
          <a:prstGeom prst="rect">
            <a:avLst/>
          </a:prstGeom>
        </p:spPr>
        <p:txBody>
          <a:bodyPr wrap="none">
            <a:spAutoFit/>
          </a:bodyPr>
          <a:lstStyle/>
          <a:p>
            <a:r>
              <a:rPr lang="en-US" altLang="en-US" sz="3400">
                <a:latin typeface="Times New Roman" panose="02020603050405020304" pitchFamily="18" charset="0"/>
                <a:cs typeface="Times New Roman" panose="02020603050405020304" pitchFamily="18" charset="0"/>
              </a:rPr>
              <a:t>đó là mẹ </a:t>
            </a:r>
            <a:endParaRPr lang="en-US" sz="3400"/>
          </a:p>
        </p:txBody>
      </p:sp>
      <p:sp>
        <p:nvSpPr>
          <p:cNvPr id="26" name="Rectangle 25"/>
          <p:cNvSpPr/>
          <p:nvPr/>
        </p:nvSpPr>
        <p:spPr>
          <a:xfrm>
            <a:off x="1868351" y="4883206"/>
            <a:ext cx="4828694" cy="615553"/>
          </a:xfrm>
          <a:prstGeom prst="rect">
            <a:avLst/>
          </a:prstGeom>
        </p:spPr>
        <p:txBody>
          <a:bodyPr wrap="none">
            <a:spAutoFit/>
          </a:bodyPr>
          <a:lstStyle/>
          <a:p>
            <a:r>
              <a:rPr lang="en-US" altLang="en-US" sz="3400">
                <a:solidFill>
                  <a:srgbClr val="FF0000"/>
                </a:solidFill>
                <a:latin typeface="Times New Roman" panose="02020603050405020304" pitchFamily="18" charset="0"/>
                <a:cs typeface="Times New Roman" panose="02020603050405020304" pitchFamily="18" charset="0"/>
              </a:rPr>
              <a:t>N</a:t>
            </a:r>
            <a:r>
              <a:rPr lang="en-US" altLang="en-US" sz="3400">
                <a:latin typeface="Times New Roman" panose="02020603050405020304" pitchFamily="18" charset="0"/>
                <a:cs typeface="Times New Roman" panose="02020603050405020304" pitchFamily="18" charset="0"/>
              </a:rPr>
              <a:t>guyễn </a:t>
            </a:r>
            <a:r>
              <a:rPr lang="en-US" altLang="en-US" sz="3400">
                <a:solidFill>
                  <a:srgbClr val="FF0000"/>
                </a:solidFill>
                <a:latin typeface="Times New Roman" panose="02020603050405020304" pitchFamily="18" charset="0"/>
                <a:cs typeface="Times New Roman" panose="02020603050405020304" pitchFamily="18" charset="0"/>
              </a:rPr>
              <a:t>T</a:t>
            </a:r>
            <a:r>
              <a:rPr lang="en-US" altLang="en-US" sz="3400">
                <a:latin typeface="Times New Roman" panose="02020603050405020304" pitchFamily="18" charset="0"/>
                <a:cs typeface="Times New Roman" panose="02020603050405020304" pitchFamily="18" charset="0"/>
              </a:rPr>
              <a:t>hị </a:t>
            </a:r>
            <a:r>
              <a:rPr lang="en-US" altLang="en-US" sz="3400">
                <a:solidFill>
                  <a:srgbClr val="FF0000"/>
                </a:solidFill>
                <a:latin typeface="Times New Roman" panose="02020603050405020304" pitchFamily="18" charset="0"/>
                <a:cs typeface="Times New Roman" panose="02020603050405020304" pitchFamily="18" charset="0"/>
              </a:rPr>
              <a:t>P</a:t>
            </a:r>
            <a:r>
              <a:rPr lang="en-US" altLang="en-US" sz="3400">
                <a:latin typeface="Times New Roman" panose="02020603050405020304" pitchFamily="18" charset="0"/>
                <a:cs typeface="Times New Roman" panose="02020603050405020304" pitchFamily="18" charset="0"/>
              </a:rPr>
              <a:t>hú ở đội 10, </a:t>
            </a:r>
            <a:endParaRPr lang="en-US" sz="3400"/>
          </a:p>
        </p:txBody>
      </p:sp>
      <p:sp>
        <p:nvSpPr>
          <p:cNvPr id="27" name="Rectangle 26"/>
          <p:cNvSpPr/>
          <p:nvPr/>
        </p:nvSpPr>
        <p:spPr>
          <a:xfrm>
            <a:off x="6386706" y="4864491"/>
            <a:ext cx="2146742" cy="615553"/>
          </a:xfrm>
          <a:prstGeom prst="rect">
            <a:avLst/>
          </a:prstGeom>
        </p:spPr>
        <p:txBody>
          <a:bodyPr wrap="none">
            <a:spAutoFit/>
          </a:bodyPr>
          <a:lstStyle/>
          <a:p>
            <a:r>
              <a:rPr lang="en-US" altLang="en-US" sz="3400">
                <a:latin typeface="Times New Roman" panose="02020603050405020304" pitchFamily="18" charset="0"/>
                <a:cs typeface="Times New Roman" panose="02020603050405020304" pitchFamily="18" charset="0"/>
              </a:rPr>
              <a:t>thôn Đông,</a:t>
            </a:r>
            <a:endParaRPr lang="en-US" sz="3400"/>
          </a:p>
        </p:txBody>
      </p:sp>
      <p:sp>
        <p:nvSpPr>
          <p:cNvPr id="28" name="Rectangle 27"/>
          <p:cNvSpPr/>
          <p:nvPr/>
        </p:nvSpPr>
        <p:spPr>
          <a:xfrm>
            <a:off x="8415421" y="4861304"/>
            <a:ext cx="2146742" cy="615553"/>
          </a:xfrm>
          <a:prstGeom prst="rect">
            <a:avLst/>
          </a:prstGeom>
        </p:spPr>
        <p:txBody>
          <a:bodyPr wrap="none">
            <a:spAutoFit/>
          </a:bodyPr>
          <a:lstStyle/>
          <a:p>
            <a:r>
              <a:rPr lang="en-US" altLang="en-US" sz="3400">
                <a:latin typeface="Times New Roman" panose="02020603050405020304" pitchFamily="18" charset="0"/>
                <a:cs typeface="Times New Roman" panose="02020603050405020304" pitchFamily="18" charset="0"/>
              </a:rPr>
              <a:t>xã </a:t>
            </a:r>
            <a:r>
              <a:rPr lang="en-US" altLang="en-US" sz="3400">
                <a:solidFill>
                  <a:srgbClr val="FF0000"/>
                </a:solidFill>
                <a:latin typeface="Times New Roman" panose="02020603050405020304" pitchFamily="18" charset="0"/>
                <a:cs typeface="Times New Roman" panose="02020603050405020304" pitchFamily="18" charset="0"/>
              </a:rPr>
              <a:t>L</a:t>
            </a:r>
            <a:r>
              <a:rPr lang="en-US" altLang="en-US" sz="3400">
                <a:latin typeface="Times New Roman" panose="02020603050405020304" pitchFamily="18" charset="0"/>
                <a:cs typeface="Times New Roman" panose="02020603050405020304" pitchFamily="18" charset="0"/>
              </a:rPr>
              <a:t>ý </a:t>
            </a:r>
            <a:r>
              <a:rPr lang="en-US" altLang="en-US" sz="3400">
                <a:solidFill>
                  <a:srgbClr val="FF0000"/>
                </a:solidFill>
                <a:latin typeface="Times New Roman" panose="02020603050405020304" pitchFamily="18" charset="0"/>
                <a:cs typeface="Times New Roman" panose="02020603050405020304" pitchFamily="18" charset="0"/>
              </a:rPr>
              <a:t>H</a:t>
            </a:r>
            <a:r>
              <a:rPr lang="en-US" altLang="en-US" sz="3400">
                <a:latin typeface="Times New Roman" panose="02020603050405020304" pitchFamily="18" charset="0"/>
                <a:cs typeface="Times New Roman" panose="02020603050405020304" pitchFamily="18" charset="0"/>
              </a:rPr>
              <a:t>ải. </a:t>
            </a:r>
            <a:endParaRPr lang="en-US" sz="3400"/>
          </a:p>
        </p:txBody>
      </p:sp>
      <p:sp>
        <p:nvSpPr>
          <p:cNvPr id="29" name="Rectangle 28"/>
          <p:cNvSpPr/>
          <p:nvPr/>
        </p:nvSpPr>
        <p:spPr>
          <a:xfrm>
            <a:off x="1852637" y="5344872"/>
            <a:ext cx="3214341" cy="615553"/>
          </a:xfrm>
          <a:prstGeom prst="rect">
            <a:avLst/>
          </a:prstGeom>
        </p:spPr>
        <p:txBody>
          <a:bodyPr wrap="none">
            <a:spAutoFit/>
          </a:bodyPr>
          <a:lstStyle/>
          <a:p>
            <a:r>
              <a:rPr lang="en-US" altLang="en-US" sz="3400">
                <a:latin typeface="Times New Roman" panose="02020603050405020304" pitchFamily="18" charset="0"/>
                <a:cs typeface="Times New Roman" panose="02020603050405020304" pitchFamily="18" charset="0"/>
              </a:rPr>
              <a:t>Nay đã ở tuổi 62,</a:t>
            </a:r>
            <a:endParaRPr lang="en-US" sz="3400"/>
          </a:p>
        </p:txBody>
      </p:sp>
      <p:sp>
        <p:nvSpPr>
          <p:cNvPr id="30" name="Rectangle 29"/>
          <p:cNvSpPr/>
          <p:nvPr/>
        </p:nvSpPr>
        <p:spPr>
          <a:xfrm>
            <a:off x="4943306" y="5332766"/>
            <a:ext cx="2887329" cy="615553"/>
          </a:xfrm>
          <a:prstGeom prst="rect">
            <a:avLst/>
          </a:prstGeom>
        </p:spPr>
        <p:txBody>
          <a:bodyPr wrap="none">
            <a:spAutoFit/>
          </a:bodyPr>
          <a:lstStyle/>
          <a:p>
            <a:r>
              <a:rPr lang="en-US" altLang="en-US" sz="3400">
                <a:latin typeface="Times New Roman" panose="02020603050405020304" pitchFamily="18" charset="0"/>
                <a:cs typeface="Times New Roman" panose="02020603050405020304" pitchFamily="18" charset="0"/>
              </a:rPr>
              <a:t>mẹ vẫn bận rộn</a:t>
            </a:r>
            <a:endParaRPr lang="en-US" sz="3400"/>
          </a:p>
        </p:txBody>
      </p:sp>
      <p:sp>
        <p:nvSpPr>
          <p:cNvPr id="31" name="Rectangle 30"/>
          <p:cNvSpPr/>
          <p:nvPr/>
        </p:nvSpPr>
        <p:spPr>
          <a:xfrm>
            <a:off x="7745008" y="5316295"/>
            <a:ext cx="2518638" cy="615553"/>
          </a:xfrm>
          <a:prstGeom prst="rect">
            <a:avLst/>
          </a:prstGeom>
        </p:spPr>
        <p:txBody>
          <a:bodyPr wrap="none">
            <a:spAutoFit/>
          </a:bodyPr>
          <a:lstStyle/>
          <a:p>
            <a:r>
              <a:rPr lang="en-US" altLang="en-US" sz="3400" dirty="0" err="1">
                <a:latin typeface="Times New Roman" panose="02020603050405020304" pitchFamily="18" charset="0"/>
                <a:cs typeface="Times New Roman" panose="02020603050405020304" pitchFamily="18" charset="0"/>
              </a:rPr>
              <a:t>với</a:t>
            </a:r>
            <a:r>
              <a:rPr lang="en-US" altLang="en-US" sz="3400" dirty="0">
                <a:latin typeface="Times New Roman" panose="02020603050405020304" pitchFamily="18" charset="0"/>
                <a:cs typeface="Times New Roman" panose="02020603050405020304" pitchFamily="18" charset="0"/>
              </a:rPr>
              <a:t> 3 </a:t>
            </a:r>
            <a:r>
              <a:rPr lang="en-US" altLang="en-US" sz="3400" dirty="0" err="1">
                <a:latin typeface="Times New Roman" panose="02020603050405020304" pitchFamily="18" charset="0"/>
                <a:cs typeface="Times New Roman" panose="02020603050405020304" pitchFamily="18" charset="0"/>
              </a:rPr>
              <a:t>đứa</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trẻ</a:t>
            </a:r>
            <a:r>
              <a:rPr lang="en-US" altLang="en-US" sz="3400" dirty="0">
                <a:latin typeface="Times New Roman" panose="02020603050405020304" pitchFamily="18" charset="0"/>
                <a:cs typeface="Times New Roman" panose="02020603050405020304" pitchFamily="18" charset="0"/>
              </a:rPr>
              <a:t> </a:t>
            </a:r>
            <a:endParaRPr lang="en-US" sz="3400" dirty="0"/>
          </a:p>
        </p:txBody>
      </p:sp>
      <p:sp>
        <p:nvSpPr>
          <p:cNvPr id="32" name="Rectangle 31"/>
          <p:cNvSpPr/>
          <p:nvPr/>
        </p:nvSpPr>
        <p:spPr>
          <a:xfrm>
            <a:off x="1868352" y="5804351"/>
            <a:ext cx="1026243" cy="615553"/>
          </a:xfrm>
          <a:prstGeom prst="rect">
            <a:avLst/>
          </a:prstGeom>
        </p:spPr>
        <p:txBody>
          <a:bodyPr wrap="none">
            <a:spAutoFit/>
          </a:bodyPr>
          <a:lstStyle/>
          <a:p>
            <a:r>
              <a:rPr lang="en-US" altLang="en-US" sz="3400">
                <a:latin typeface="Times New Roman" panose="02020603050405020304" pitchFamily="18" charset="0"/>
                <a:cs typeface="Times New Roman" panose="02020603050405020304" pitchFamily="18" charset="0"/>
              </a:rPr>
              <a:t>chưa</a:t>
            </a:r>
            <a:endParaRPr lang="en-US" sz="3400"/>
          </a:p>
        </p:txBody>
      </p:sp>
      <p:sp>
        <p:nvSpPr>
          <p:cNvPr id="33" name="Rectangle 32"/>
          <p:cNvSpPr/>
          <p:nvPr/>
        </p:nvSpPr>
        <p:spPr>
          <a:xfrm>
            <a:off x="2796559" y="5787449"/>
            <a:ext cx="2113079" cy="615553"/>
          </a:xfrm>
          <a:prstGeom prst="rect">
            <a:avLst/>
          </a:prstGeom>
        </p:spPr>
        <p:txBody>
          <a:bodyPr wrap="none">
            <a:spAutoFit/>
          </a:bodyPr>
          <a:lstStyle/>
          <a:p>
            <a:pPr algn="just"/>
            <a:r>
              <a:rPr lang="en-US" altLang="en-US" sz="3400">
                <a:latin typeface="Times New Roman" panose="02020603050405020304" pitchFamily="18" charset="0"/>
                <a:cs typeface="Times New Roman" panose="02020603050405020304" pitchFamily="18" charset="0"/>
              </a:rPr>
              <a:t>tròn 1 tuổi.</a:t>
            </a:r>
          </a:p>
        </p:txBody>
      </p:sp>
      <p:sp>
        <p:nvSpPr>
          <p:cNvPr id="34" name="Rectangle 33"/>
          <p:cNvSpPr/>
          <p:nvPr/>
        </p:nvSpPr>
        <p:spPr>
          <a:xfrm>
            <a:off x="5638077" y="5946925"/>
            <a:ext cx="3634328" cy="615553"/>
          </a:xfrm>
          <a:prstGeom prst="rect">
            <a:avLst/>
          </a:prstGeom>
        </p:spPr>
        <p:txBody>
          <a:bodyPr wrap="none">
            <a:spAutoFit/>
          </a:bodyPr>
          <a:lstStyle/>
          <a:p>
            <a:r>
              <a:rPr lang="en-US" altLang="en-US" sz="3400" b="1" i="1">
                <a:latin typeface="Times New Roman" panose="02020603050405020304" pitchFamily="18" charset="0"/>
                <a:cs typeface="Times New Roman" panose="02020603050405020304" pitchFamily="18" charset="0"/>
              </a:rPr>
              <a:t>Theo Đỗ Tấn Ngọc</a:t>
            </a:r>
          </a:p>
        </p:txBody>
      </p:sp>
      <p:sp>
        <p:nvSpPr>
          <p:cNvPr id="35" name="Rectangle 34"/>
          <p:cNvSpPr/>
          <p:nvPr/>
        </p:nvSpPr>
        <p:spPr>
          <a:xfrm rot="10800000" flipH="1" flipV="1">
            <a:off x="1902330" y="2116224"/>
            <a:ext cx="1759883" cy="615553"/>
          </a:xfrm>
          <a:prstGeom prst="rect">
            <a:avLst/>
          </a:prstGeom>
        </p:spPr>
        <p:txBody>
          <a:bodyPr wrap="square">
            <a:spAutoFit/>
          </a:bodyPr>
          <a:lstStyle/>
          <a:p>
            <a:r>
              <a:rPr lang="en-US" altLang="en-US" sz="3400" dirty="0" err="1">
                <a:latin typeface="Times New Roman" panose="02020603050405020304" pitchFamily="18" charset="0"/>
                <a:cs typeface="Times New Roman" panose="02020603050405020304" pitchFamily="18" charset="0"/>
              </a:rPr>
              <a:t>phụ</a:t>
            </a:r>
            <a:r>
              <a:rPr lang="en-US" altLang="en-US" sz="3400" dirty="0">
                <a:latin typeface="Times New Roman" panose="02020603050405020304" pitchFamily="18" charset="0"/>
                <a:cs typeface="Times New Roman" panose="02020603050405020304" pitchFamily="18" charset="0"/>
              </a:rPr>
              <a:t> </a:t>
            </a:r>
            <a:r>
              <a:rPr lang="en-US" altLang="en-US" sz="3400" dirty="0" err="1">
                <a:latin typeface="Times New Roman" panose="02020603050405020304" pitchFamily="18" charset="0"/>
                <a:cs typeface="Times New Roman" panose="02020603050405020304" pitchFamily="18" charset="0"/>
              </a:rPr>
              <a:t>n</a:t>
            </a:r>
            <a:r>
              <a:rPr lang="en-US" altLang="en-US" sz="3400" dirty="0" err="1">
                <a:solidFill>
                  <a:srgbClr val="FF0000"/>
                </a:solidFill>
                <a:latin typeface="Times New Roman" panose="02020603050405020304" pitchFamily="18" charset="0"/>
                <a:cs typeface="Times New Roman" panose="02020603050405020304" pitchFamily="18" charset="0"/>
              </a:rPr>
              <a:t>ữ</a:t>
            </a:r>
            <a:r>
              <a:rPr lang="en-US" altLang="en-US" sz="3400" dirty="0">
                <a:latin typeface="Times New Roman" panose="02020603050405020304" pitchFamily="18" charset="0"/>
                <a:cs typeface="Times New Roman" panose="02020603050405020304" pitchFamily="18" charset="0"/>
              </a:rPr>
              <a:t> </a:t>
            </a:r>
            <a:endParaRPr lang="en-US" sz="3400" dirty="0"/>
          </a:p>
        </p:txBody>
      </p:sp>
      <p:sp>
        <p:nvSpPr>
          <p:cNvPr id="36" name="Rectangle 35"/>
          <p:cNvSpPr/>
          <p:nvPr/>
        </p:nvSpPr>
        <p:spPr>
          <a:xfrm>
            <a:off x="1884495" y="3032470"/>
            <a:ext cx="1143262" cy="615553"/>
          </a:xfrm>
          <a:prstGeom prst="rect">
            <a:avLst/>
          </a:prstGeom>
        </p:spPr>
        <p:txBody>
          <a:bodyPr wrap="none">
            <a:spAutoFit/>
          </a:bodyPr>
          <a:lstStyle/>
          <a:p>
            <a:r>
              <a:rPr lang="en-US" altLang="en-US" sz="3400">
                <a:latin typeface="Times New Roman" panose="02020603050405020304" pitchFamily="18" charset="0"/>
                <a:cs typeface="Times New Roman" panose="02020603050405020304" pitchFamily="18" charset="0"/>
              </a:rPr>
              <a:t>sớm, </a:t>
            </a:r>
            <a:endParaRPr lang="en-US" sz="3400"/>
          </a:p>
        </p:txBody>
      </p:sp>
    </p:spTree>
    <p:extLst>
      <p:ext uri="{BB962C8B-B14F-4D97-AF65-F5344CB8AC3E}">
        <p14:creationId xmlns:p14="http://schemas.microsoft.com/office/powerpoint/2010/main" val="128225694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circle(in)">
                                      <p:cBhvr>
                                        <p:cTn id="17" dur="2000"/>
                                        <p:tgtEl>
                                          <p:spTgt spid="35"/>
                                        </p:tgtEl>
                                      </p:cBhvr>
                                    </p:animEffect>
                                  </p:childTnLst>
                                  <p:subTnLst>
                                    <p:audio>
                                      <p:cMediaNode>
                                        <p:cTn display="0" masterRel="sameClick">
                                          <p:stCondLst>
                                            <p:cond evt="begin" delay="0">
                                              <p:tn val="15"/>
                                            </p:cond>
                                          </p:stCondLst>
                                          <p:endCondLst>
                                            <p:cond evt="onStopAudio" delay="0">
                                              <p:tgtEl>
                                                <p:sldTgt/>
                                              </p:tgtEl>
                                            </p:cond>
                                          </p:endCondLst>
                                        </p:cTn>
                                        <p:tgtEl>
                                          <p:sndTgt r:embed="rId3"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3" name="cashreg.wav"/>
                                        </p:tgtEl>
                                      </p:cMediaNode>
                                    </p:audio>
                                  </p:sub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subTnLst>
                                    <p:audio>
                                      <p:cMediaNode>
                                        <p:cTn display="0" masterRel="sameClick">
                                          <p:stCondLst>
                                            <p:cond evt="begin" delay="0">
                                              <p:tn val="25"/>
                                            </p:cond>
                                          </p:stCondLst>
                                          <p:endCondLst>
                                            <p:cond evt="onStopAudio" delay="0">
                                              <p:tgtEl>
                                                <p:sldTgt/>
                                              </p:tgtEl>
                                            </p:cond>
                                          </p:endCondLst>
                                        </p:cTn>
                                        <p:tgtEl>
                                          <p:sndTgt r:embed="rId3" name="cashreg.wav"/>
                                        </p:tgtEl>
                                      </p:cMediaNode>
                                    </p:audio>
                                  </p:sub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2000"/>
                                        <p:tgtEl>
                                          <p:spTgt spid="12"/>
                                        </p:tgtEl>
                                      </p:cBhvr>
                                    </p:animEffect>
                                  </p:childTnLst>
                                  <p:subTnLst>
                                    <p:audio>
                                      <p:cMediaNode>
                                        <p:cTn display="0" masterRel="sameClick">
                                          <p:stCondLst>
                                            <p:cond evt="begin" delay="0">
                                              <p:tn val="40"/>
                                            </p:cond>
                                          </p:stCondLst>
                                          <p:endCondLst>
                                            <p:cond evt="onStopAudio" delay="0">
                                              <p:tgtEl>
                                                <p:sldTgt/>
                                              </p:tgtEl>
                                            </p:cond>
                                          </p:endCondLst>
                                        </p:cTn>
                                        <p:tgtEl>
                                          <p:sndTgt r:embed="rId3" name="cashreg.wav"/>
                                        </p:tgtEl>
                                      </p:cMediaNode>
                                    </p:audio>
                                  </p:subTnLst>
                                </p:cTn>
                              </p:par>
                              <p:par>
                                <p:cTn id="43" presetID="6" presetClass="entr" presetSubtype="16"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circle(in)">
                                      <p:cBhvr>
                                        <p:cTn id="45" dur="20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circle(in)">
                                      <p:cBhvr>
                                        <p:cTn id="50" dur="20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3"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circle(in)">
                                      <p:cBhvr>
                                        <p:cTn id="55" dur="20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circle(in)">
                                      <p:cBhvr>
                                        <p:cTn id="60" dur="2000"/>
                                        <p:tgtEl>
                                          <p:spTgt spid="15"/>
                                        </p:tgtEl>
                                      </p:cBhvr>
                                    </p:animEffect>
                                  </p:childTnLst>
                                  <p:subTnLst>
                                    <p:audio>
                                      <p:cMediaNode>
                                        <p:cTn display="0" masterRel="sameClick">
                                          <p:stCondLst>
                                            <p:cond evt="begin" delay="0">
                                              <p:tn val="58"/>
                                            </p:cond>
                                          </p:stCondLst>
                                          <p:endCondLst>
                                            <p:cond evt="onStopAudio" delay="0">
                                              <p:tgtEl>
                                                <p:sldTgt/>
                                              </p:tgtEl>
                                            </p:cond>
                                          </p:endCondLst>
                                        </p:cTn>
                                        <p:tgtEl>
                                          <p:sndTgt r:embed="rId3" name="cashreg.wav"/>
                                        </p:tgtEl>
                                      </p:cMediaNode>
                                    </p:audio>
                                  </p:sub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circle(in)">
                                      <p:cBhvr>
                                        <p:cTn id="65" dur="20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circle(in)">
                                      <p:cBhvr>
                                        <p:cTn id="70" dur="20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circle(in)">
                                      <p:cBhvr>
                                        <p:cTn id="75" dur="2000"/>
                                        <p:tgtEl>
                                          <p:spTgt spid="20"/>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circle(in)">
                                      <p:cBhvr>
                                        <p:cTn id="78" dur="20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circle(in)">
                                      <p:cBhvr>
                                        <p:cTn id="83" dur="2000"/>
                                        <p:tgtEl>
                                          <p:spTgt spid="21"/>
                                        </p:tgtEl>
                                      </p:cBhvr>
                                    </p:animEffect>
                                  </p:childTnLst>
                                </p:cTn>
                              </p:par>
                            </p:childTnLst>
                          </p:cTn>
                        </p:par>
                      </p:childTnLst>
                    </p:cTn>
                  </p:par>
                  <p:par>
                    <p:cTn id="84" fill="hold">
                      <p:stCondLst>
                        <p:cond delay="indefinite"/>
                      </p:stCondLst>
                      <p:childTnLst>
                        <p:par>
                          <p:cTn id="85" fill="hold">
                            <p:stCondLst>
                              <p:cond delay="0"/>
                            </p:stCondLst>
                            <p:childTnLst>
                              <p:par>
                                <p:cTn id="86" presetID="6" presetClass="entr" presetSubtype="16" fill="hold" grpId="0" nodeType="click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circle(in)">
                                      <p:cBhvr>
                                        <p:cTn id="88" dur="2000"/>
                                        <p:tgtEl>
                                          <p:spTgt spid="23"/>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circle(in)">
                                      <p:cBhvr>
                                        <p:cTn id="93" dur="2000"/>
                                        <p:tgtEl>
                                          <p:spTgt spid="24"/>
                                        </p:tgtEl>
                                      </p:cBhvr>
                                    </p:animEffect>
                                  </p:childTnLst>
                                </p:cTn>
                              </p:par>
                            </p:childTnLst>
                          </p:cTn>
                        </p:par>
                      </p:childTnLst>
                    </p:cTn>
                  </p:par>
                  <p:par>
                    <p:cTn id="94" fill="hold">
                      <p:stCondLst>
                        <p:cond delay="indefinite"/>
                      </p:stCondLst>
                      <p:childTnLst>
                        <p:par>
                          <p:cTn id="95" fill="hold">
                            <p:stCondLst>
                              <p:cond delay="0"/>
                            </p:stCondLst>
                            <p:childTnLst>
                              <p:par>
                                <p:cTn id="96" presetID="6" presetClass="entr" presetSubtype="16" fill="hold" grpId="0" nodeType="click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circle(in)">
                                      <p:cBhvr>
                                        <p:cTn id="98" dur="2000"/>
                                        <p:tgtEl>
                                          <p:spTgt spid="25"/>
                                        </p:tgtEl>
                                      </p:cBhvr>
                                    </p:animEffect>
                                  </p:childTnLst>
                                </p:cTn>
                              </p:par>
                            </p:childTnLst>
                          </p:cTn>
                        </p:par>
                      </p:childTnLst>
                    </p:cTn>
                  </p:par>
                  <p:par>
                    <p:cTn id="99" fill="hold">
                      <p:stCondLst>
                        <p:cond delay="indefinite"/>
                      </p:stCondLst>
                      <p:childTnLst>
                        <p:par>
                          <p:cTn id="100" fill="hold">
                            <p:stCondLst>
                              <p:cond delay="0"/>
                            </p:stCondLst>
                            <p:childTnLst>
                              <p:par>
                                <p:cTn id="101" presetID="6" presetClass="entr" presetSubtype="16" fill="hold" grpId="0" nodeType="click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circle(in)">
                                      <p:cBhvr>
                                        <p:cTn id="103" dur="2000"/>
                                        <p:tgtEl>
                                          <p:spTgt spid="26"/>
                                        </p:tgtEl>
                                      </p:cBhvr>
                                    </p:animEffect>
                                  </p:childTnLst>
                                  <p:subTnLst>
                                    <p:audio>
                                      <p:cMediaNode>
                                        <p:cTn display="0" masterRel="sameClick">
                                          <p:stCondLst>
                                            <p:cond evt="begin" delay="0">
                                              <p:tn val="101"/>
                                            </p:cond>
                                          </p:stCondLst>
                                          <p:endCondLst>
                                            <p:cond evt="onStopAudio" delay="0">
                                              <p:tgtEl>
                                                <p:sldTgt/>
                                              </p:tgtEl>
                                            </p:cond>
                                          </p:endCondLst>
                                        </p:cTn>
                                        <p:tgtEl>
                                          <p:sndTgt r:embed="rId3" name="cashreg.wav"/>
                                        </p:tgtEl>
                                      </p:cMediaNode>
                                    </p:audio>
                                  </p:subTnLst>
                                </p:cTn>
                              </p:par>
                            </p:childTnLst>
                          </p:cTn>
                        </p:par>
                      </p:childTnLst>
                    </p:cTn>
                  </p:par>
                  <p:par>
                    <p:cTn id="104" fill="hold">
                      <p:stCondLst>
                        <p:cond delay="indefinite"/>
                      </p:stCondLst>
                      <p:childTnLst>
                        <p:par>
                          <p:cTn id="105" fill="hold">
                            <p:stCondLst>
                              <p:cond delay="0"/>
                            </p:stCondLst>
                            <p:childTnLst>
                              <p:par>
                                <p:cTn id="106" presetID="6" presetClass="entr" presetSubtype="16" fill="hold" grpId="0" nodeType="click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circle(in)">
                                      <p:cBhvr>
                                        <p:cTn id="108" dur="2000"/>
                                        <p:tgtEl>
                                          <p:spTgt spid="27"/>
                                        </p:tgtEl>
                                      </p:cBhvr>
                                    </p:animEffect>
                                  </p:childTnLst>
                                </p:cTn>
                              </p:par>
                            </p:childTnLst>
                          </p:cTn>
                        </p:par>
                      </p:childTnLst>
                    </p:cTn>
                  </p:par>
                  <p:par>
                    <p:cTn id="109" fill="hold">
                      <p:stCondLst>
                        <p:cond delay="indefinite"/>
                      </p:stCondLst>
                      <p:childTnLst>
                        <p:par>
                          <p:cTn id="110" fill="hold">
                            <p:stCondLst>
                              <p:cond delay="0"/>
                            </p:stCondLst>
                            <p:childTnLst>
                              <p:par>
                                <p:cTn id="111" presetID="6" presetClass="entr" presetSubtype="16" fill="hold" grpId="0" nodeType="click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circle(in)">
                                      <p:cBhvr>
                                        <p:cTn id="113" dur="2000"/>
                                        <p:tgtEl>
                                          <p:spTgt spid="28"/>
                                        </p:tgtEl>
                                      </p:cBhvr>
                                    </p:animEffect>
                                  </p:childTnLst>
                                  <p:subTnLst>
                                    <p:audio>
                                      <p:cMediaNode>
                                        <p:cTn display="0" masterRel="sameClick">
                                          <p:stCondLst>
                                            <p:cond evt="begin" delay="0">
                                              <p:tn val="111"/>
                                            </p:cond>
                                          </p:stCondLst>
                                          <p:endCondLst>
                                            <p:cond evt="onStopAudio" delay="0">
                                              <p:tgtEl>
                                                <p:sldTgt/>
                                              </p:tgtEl>
                                            </p:cond>
                                          </p:endCondLst>
                                        </p:cTn>
                                        <p:tgtEl>
                                          <p:sndTgt r:embed="rId3" name="cashreg.wav"/>
                                        </p:tgtEl>
                                      </p:cMediaNode>
                                    </p:audio>
                                  </p:subTnLst>
                                </p:cTn>
                              </p:par>
                            </p:childTnLst>
                          </p:cTn>
                        </p:par>
                      </p:childTnLst>
                    </p:cTn>
                  </p:par>
                  <p:par>
                    <p:cTn id="114" fill="hold">
                      <p:stCondLst>
                        <p:cond delay="indefinite"/>
                      </p:stCondLst>
                      <p:childTnLst>
                        <p:par>
                          <p:cTn id="115" fill="hold">
                            <p:stCondLst>
                              <p:cond delay="0"/>
                            </p:stCondLst>
                            <p:childTnLst>
                              <p:par>
                                <p:cTn id="116" presetID="6" presetClass="entr" presetSubtype="16" fill="hold" grpId="0" nodeType="clickEffect">
                                  <p:stCondLst>
                                    <p:cond delay="0"/>
                                  </p:stCondLst>
                                  <p:childTnLst>
                                    <p:set>
                                      <p:cBhvr>
                                        <p:cTn id="117" dur="1" fill="hold">
                                          <p:stCondLst>
                                            <p:cond delay="0"/>
                                          </p:stCondLst>
                                        </p:cTn>
                                        <p:tgtEl>
                                          <p:spTgt spid="29"/>
                                        </p:tgtEl>
                                        <p:attrNameLst>
                                          <p:attrName>style.visibility</p:attrName>
                                        </p:attrNameLst>
                                      </p:cBhvr>
                                      <p:to>
                                        <p:strVal val="visible"/>
                                      </p:to>
                                    </p:set>
                                    <p:animEffect transition="in" filter="circle(in)">
                                      <p:cBhvr>
                                        <p:cTn id="118" dur="2000"/>
                                        <p:tgtEl>
                                          <p:spTgt spid="29"/>
                                        </p:tgtEl>
                                      </p:cBhvr>
                                    </p:animEffect>
                                  </p:childTnLst>
                                </p:cTn>
                              </p:par>
                            </p:childTnLst>
                          </p:cTn>
                        </p:par>
                      </p:childTnLst>
                    </p:cTn>
                  </p:par>
                  <p:par>
                    <p:cTn id="119" fill="hold">
                      <p:stCondLst>
                        <p:cond delay="indefinite"/>
                      </p:stCondLst>
                      <p:childTnLst>
                        <p:par>
                          <p:cTn id="120" fill="hold">
                            <p:stCondLst>
                              <p:cond delay="0"/>
                            </p:stCondLst>
                            <p:childTnLst>
                              <p:par>
                                <p:cTn id="121" presetID="6" presetClass="entr" presetSubtype="16" fill="hold" grpId="0" nodeType="clickEffect">
                                  <p:stCondLst>
                                    <p:cond delay="0"/>
                                  </p:stCondLst>
                                  <p:childTnLst>
                                    <p:set>
                                      <p:cBhvr>
                                        <p:cTn id="122" dur="1" fill="hold">
                                          <p:stCondLst>
                                            <p:cond delay="0"/>
                                          </p:stCondLst>
                                        </p:cTn>
                                        <p:tgtEl>
                                          <p:spTgt spid="30"/>
                                        </p:tgtEl>
                                        <p:attrNameLst>
                                          <p:attrName>style.visibility</p:attrName>
                                        </p:attrNameLst>
                                      </p:cBhvr>
                                      <p:to>
                                        <p:strVal val="visible"/>
                                      </p:to>
                                    </p:set>
                                    <p:animEffect transition="in" filter="circle(in)">
                                      <p:cBhvr>
                                        <p:cTn id="123" dur="2000"/>
                                        <p:tgtEl>
                                          <p:spTgt spid="30"/>
                                        </p:tgtEl>
                                      </p:cBhvr>
                                    </p:animEffect>
                                  </p:childTnLst>
                                </p:cTn>
                              </p:par>
                            </p:childTnLst>
                          </p:cTn>
                        </p:par>
                      </p:childTnLst>
                    </p:cTn>
                  </p:par>
                  <p:par>
                    <p:cTn id="124" fill="hold">
                      <p:stCondLst>
                        <p:cond delay="indefinite"/>
                      </p:stCondLst>
                      <p:childTnLst>
                        <p:par>
                          <p:cTn id="125" fill="hold">
                            <p:stCondLst>
                              <p:cond delay="0"/>
                            </p:stCondLst>
                            <p:childTnLst>
                              <p:par>
                                <p:cTn id="126" presetID="6" presetClass="entr" presetSubtype="16" fill="hold" grpId="0" nodeType="clickEffect">
                                  <p:stCondLst>
                                    <p:cond delay="0"/>
                                  </p:stCondLst>
                                  <p:childTnLst>
                                    <p:set>
                                      <p:cBhvr>
                                        <p:cTn id="127" dur="1" fill="hold">
                                          <p:stCondLst>
                                            <p:cond delay="0"/>
                                          </p:stCondLst>
                                        </p:cTn>
                                        <p:tgtEl>
                                          <p:spTgt spid="31"/>
                                        </p:tgtEl>
                                        <p:attrNameLst>
                                          <p:attrName>style.visibility</p:attrName>
                                        </p:attrNameLst>
                                      </p:cBhvr>
                                      <p:to>
                                        <p:strVal val="visible"/>
                                      </p:to>
                                    </p:set>
                                    <p:animEffect transition="in" filter="circle(in)">
                                      <p:cBhvr>
                                        <p:cTn id="128" dur="2000"/>
                                        <p:tgtEl>
                                          <p:spTgt spid="31"/>
                                        </p:tgtEl>
                                      </p:cBhvr>
                                    </p:animEffect>
                                  </p:childTnLst>
                                </p:cTn>
                              </p:par>
                            </p:childTnLst>
                          </p:cTn>
                        </p:par>
                      </p:childTnLst>
                    </p:cTn>
                  </p:par>
                  <p:par>
                    <p:cTn id="129" fill="hold">
                      <p:stCondLst>
                        <p:cond delay="indefinite"/>
                      </p:stCondLst>
                      <p:childTnLst>
                        <p:par>
                          <p:cTn id="130" fill="hold">
                            <p:stCondLst>
                              <p:cond delay="0"/>
                            </p:stCondLst>
                            <p:childTnLst>
                              <p:par>
                                <p:cTn id="131" presetID="6" presetClass="entr" presetSubtype="16" fill="hold" grpId="0" nodeType="clickEffect">
                                  <p:stCondLst>
                                    <p:cond delay="0"/>
                                  </p:stCondLst>
                                  <p:childTnLst>
                                    <p:set>
                                      <p:cBhvr>
                                        <p:cTn id="132" dur="1" fill="hold">
                                          <p:stCondLst>
                                            <p:cond delay="0"/>
                                          </p:stCondLst>
                                        </p:cTn>
                                        <p:tgtEl>
                                          <p:spTgt spid="32"/>
                                        </p:tgtEl>
                                        <p:attrNameLst>
                                          <p:attrName>style.visibility</p:attrName>
                                        </p:attrNameLst>
                                      </p:cBhvr>
                                      <p:to>
                                        <p:strVal val="visible"/>
                                      </p:to>
                                    </p:set>
                                    <p:animEffect transition="in" filter="circle(in)">
                                      <p:cBhvr>
                                        <p:cTn id="133" dur="2000"/>
                                        <p:tgtEl>
                                          <p:spTgt spid="32"/>
                                        </p:tgtEl>
                                      </p:cBhvr>
                                    </p:animEffect>
                                  </p:childTnLst>
                                </p:cTn>
                              </p:par>
                              <p:par>
                                <p:cTn id="134" presetID="6" presetClass="entr" presetSubtype="16" fill="hold" grpId="0" nodeType="withEffect">
                                  <p:stCondLst>
                                    <p:cond delay="0"/>
                                  </p:stCondLst>
                                  <p:childTnLst>
                                    <p:set>
                                      <p:cBhvr>
                                        <p:cTn id="135" dur="1" fill="hold">
                                          <p:stCondLst>
                                            <p:cond delay="0"/>
                                          </p:stCondLst>
                                        </p:cTn>
                                        <p:tgtEl>
                                          <p:spTgt spid="33"/>
                                        </p:tgtEl>
                                        <p:attrNameLst>
                                          <p:attrName>style.visibility</p:attrName>
                                        </p:attrNameLst>
                                      </p:cBhvr>
                                      <p:to>
                                        <p:strVal val="visible"/>
                                      </p:to>
                                    </p:set>
                                    <p:animEffect transition="in" filter="circle(in)">
                                      <p:cBhvr>
                                        <p:cTn id="136" dur="2000"/>
                                        <p:tgtEl>
                                          <p:spTgt spid="33"/>
                                        </p:tgtEl>
                                      </p:cBhvr>
                                    </p:animEffect>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grpId="0" nodeType="clickEffect">
                                  <p:stCondLst>
                                    <p:cond delay="0"/>
                                  </p:stCondLst>
                                  <p:childTnLst>
                                    <p:set>
                                      <p:cBhvr>
                                        <p:cTn id="140" dur="1" fill="hold">
                                          <p:stCondLst>
                                            <p:cond delay="0"/>
                                          </p:stCondLst>
                                        </p:cTn>
                                        <p:tgtEl>
                                          <p:spTgt spid="34"/>
                                        </p:tgtEl>
                                        <p:attrNameLst>
                                          <p:attrName>style.visibility</p:attrName>
                                        </p:attrNameLst>
                                      </p:cBhvr>
                                      <p:to>
                                        <p:strVal val="visible"/>
                                      </p:to>
                                    </p:set>
                                    <p:animEffect transition="in" filter="fade">
                                      <p:cBhvr>
                                        <p:cTn id="141" dur="1000"/>
                                        <p:tgtEl>
                                          <p:spTgt spid="34"/>
                                        </p:tgtEl>
                                      </p:cBhvr>
                                    </p:animEffect>
                                    <p:anim calcmode="lin" valueType="num">
                                      <p:cBhvr>
                                        <p:cTn id="142" dur="1000" fill="hold"/>
                                        <p:tgtEl>
                                          <p:spTgt spid="34"/>
                                        </p:tgtEl>
                                        <p:attrNameLst>
                                          <p:attrName>ppt_x</p:attrName>
                                        </p:attrNameLst>
                                      </p:cBhvr>
                                      <p:tavLst>
                                        <p:tav tm="0">
                                          <p:val>
                                            <p:strVal val="#ppt_x"/>
                                          </p:val>
                                        </p:tav>
                                        <p:tav tm="100000">
                                          <p:val>
                                            <p:strVal val="#ppt_x"/>
                                          </p:val>
                                        </p:tav>
                                      </p:tavLst>
                                    </p:anim>
                                    <p:anim calcmode="lin" valueType="num">
                                      <p:cBhvr>
                                        <p:cTn id="14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0" grpId="0"/>
      <p:bldP spid="11" grpId="0"/>
      <p:bldP spid="12" grpId="0"/>
      <p:bldP spid="13" grpId="0"/>
      <p:bldP spid="14" grpId="0"/>
      <p:bldP spid="15" grpId="0"/>
      <p:bldP spid="17" grpId="0"/>
      <p:bldP spid="18" grpId="0"/>
      <p:bldP spid="19" grpId="0"/>
      <p:bldP spid="20" grpId="0"/>
      <p:bldP spid="21"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782</TotalTime>
  <Words>1560</Words>
  <Application>Microsoft Office PowerPoint</Application>
  <PresentationFormat>Widescreen</PresentationFormat>
  <Paragraphs>198</Paragraphs>
  <Slides>15</Slides>
  <Notes>13</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Times New Roman</vt:lpstr>
      <vt:lpstr>Wingdings</vt:lpstr>
      <vt:lpstr>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gialoc phannguyen</dc:creator>
  <cp:lastModifiedBy>53857-NHTAN</cp:lastModifiedBy>
  <cp:revision>90</cp:revision>
  <dcterms:created xsi:type="dcterms:W3CDTF">2016-12-11T06:12:31Z</dcterms:created>
  <dcterms:modified xsi:type="dcterms:W3CDTF">2022-12-19T08:29:43Z</dcterms:modified>
</cp:coreProperties>
</file>