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5" r:id="rId8"/>
    <p:sldId id="266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79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6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96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6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68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44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79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98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57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7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28AD7-D014-46D8-93E0-32CBAC61FF44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51C50-25D9-41D1-A017-8CFCA5B3A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48"/>
            <a:ext cx="12191999" cy="6867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42595" y="1305931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8792" y="2233125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33204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1252" y="2032722"/>
            <a:ext cx="7778846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7 </a:t>
            </a:r>
          </a:p>
          <a:p>
            <a:pPr algn="ctr"/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TÌM HIỂU TRANH THEO CHỦ ĐỀ </a:t>
            </a:r>
          </a:p>
          <a:p>
            <a:pPr algn="ctr"/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 ƯỚC MƠ CỦA EM”</a:t>
            </a:r>
          </a:p>
          <a:p>
            <a:pPr algn="ctr"/>
            <a:r>
              <a:rPr lang="en-US" sz="35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5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1: VẼ TRANH ƯỚC MƠ CỦA EM</a:t>
            </a:r>
            <a:endParaRPr lang="en-US" sz="35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3881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673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241888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2453" y="3297082"/>
            <a:ext cx="4286751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427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4"/>
            <a:ext cx="12192000" cy="6852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5625" y="2640150"/>
            <a:ext cx="777883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917" y="1718064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606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065" y="687779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7" t="6369" r="41707" b="55321"/>
          <a:stretch/>
        </p:blipFill>
        <p:spPr>
          <a:xfrm rot="16200000">
            <a:off x="2262933" y="929049"/>
            <a:ext cx="2932508" cy="4212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37" t="46404" r="41707" b="14569"/>
          <a:stretch/>
        </p:blipFill>
        <p:spPr>
          <a:xfrm rot="16200000">
            <a:off x="6995418" y="888766"/>
            <a:ext cx="2936296" cy="429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498497" y="4610636"/>
            <a:ext cx="754398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17397" y="37686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5067" y="37686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5706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18" t="13130" r="25399" b="6683"/>
          <a:stretch/>
        </p:blipFill>
        <p:spPr>
          <a:xfrm rot="16200000">
            <a:off x="3814029" y="-1557969"/>
            <a:ext cx="1738647" cy="7619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12520" r="56423" b="6166"/>
          <a:stretch/>
        </p:blipFill>
        <p:spPr>
          <a:xfrm rot="16200000">
            <a:off x="3853593" y="466307"/>
            <a:ext cx="1700011" cy="7659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2916094" y="533224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3898" y="1223482"/>
            <a:ext cx="311587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688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4" r="5891"/>
          <a:stretch/>
        </p:blipFill>
        <p:spPr>
          <a:xfrm>
            <a:off x="1197738" y="1420166"/>
            <a:ext cx="2989393" cy="203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3" t="2817" r="2641" b="2348"/>
          <a:stretch/>
        </p:blipFill>
        <p:spPr>
          <a:xfrm>
            <a:off x="7891932" y="1420165"/>
            <a:ext cx="3110859" cy="203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99" y="1420165"/>
            <a:ext cx="2946864" cy="2031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80" y="3734871"/>
            <a:ext cx="3015151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99" y="3734871"/>
            <a:ext cx="2984992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942" y="3734871"/>
            <a:ext cx="3080850" cy="213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34182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9" t="10211" r="6761" b="8662"/>
          <a:stretch/>
        </p:blipFill>
        <p:spPr>
          <a:xfrm>
            <a:off x="2640168" y="1507519"/>
            <a:ext cx="3040909" cy="213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581871" y="622457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-242" r="6566" b="56140"/>
          <a:stretch/>
        </p:blipFill>
        <p:spPr>
          <a:xfrm>
            <a:off x="6143223" y="1507518"/>
            <a:ext cx="3206839" cy="2150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4" t="44809" r="4749"/>
          <a:stretch/>
        </p:blipFill>
        <p:spPr>
          <a:xfrm>
            <a:off x="4485397" y="3949209"/>
            <a:ext cx="3040909" cy="2327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945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57523" y="1725020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32935" y="2742254"/>
            <a:ext cx="619432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0098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249</Words>
  <Application>Microsoft Office PowerPoint</Application>
  <PresentationFormat>Widescreen</PresentationFormat>
  <Paragraphs>35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28</cp:revision>
  <dcterms:created xsi:type="dcterms:W3CDTF">2021-12-07T05:32:10Z</dcterms:created>
  <dcterms:modified xsi:type="dcterms:W3CDTF">2022-12-02T06:04:13Z</dcterms:modified>
</cp:coreProperties>
</file>