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2"/>
  </p:notesMasterIdLst>
  <p:sldIdLst>
    <p:sldId id="257" r:id="rId9"/>
    <p:sldId id="263" r:id="rId10"/>
    <p:sldId id="264" r:id="rId11"/>
    <p:sldId id="275" r:id="rId12"/>
    <p:sldId id="270" r:id="rId13"/>
    <p:sldId id="259" r:id="rId14"/>
    <p:sldId id="276" r:id="rId15"/>
    <p:sldId id="274" r:id="rId16"/>
    <p:sldId id="273" r:id="rId17"/>
    <p:sldId id="258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3073" autoAdjust="0"/>
  </p:normalViewPr>
  <p:slideViewPr>
    <p:cSldViewPr>
      <p:cViewPr varScale="1">
        <p:scale>
          <a:sx n="55" d="100"/>
          <a:sy n="55" d="100"/>
        </p:scale>
        <p:origin x="14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47165-3478-46CE-918D-02DF532583A3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C560A-E126-4B10-B3F5-D01326B1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6928E0-2785-4788-A2F2-6BDA06DF211D}" type="slidenum">
              <a:rPr lang="en-US" alt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>
              <a:latin typeface="+mn-lt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9DC85C-B39C-437B-AD53-3A924F2DDBB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30AB7F-8553-4DD3-BEE8-00BFDE98E7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hyperlink" Target="file:///C:\Documents%20and%20Settings\Microsoft\My%20Documents\Downloads\Chi%20ong%20nau%20va%20em%20be.fl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6.wav"/><Relationship Id="rId7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6.wav"/><Relationship Id="rId7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6.wav"/><Relationship Id="rId7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2.jpeg"/><Relationship Id="rId4" Type="http://schemas.openxmlformats.org/officeDocument/2006/relationships/slide" Target="slide1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wm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hyperlink" Target="NHAP%20VB.doc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6" descr="Knfanbknfan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sun14[1]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00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43600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77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136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TIN HỌC LỚP 4</a:t>
            </a:r>
          </a:p>
        </p:txBody>
      </p:sp>
      <p:grpSp>
        <p:nvGrpSpPr>
          <p:cNvPr id="43020" name="Group 20"/>
          <p:cNvGrpSpPr>
            <a:grpSpLocks/>
          </p:cNvGrpSpPr>
          <p:nvPr/>
        </p:nvGrpSpPr>
        <p:grpSpPr bwMode="auto">
          <a:xfrm rot="-3847079">
            <a:off x="7700963" y="4972050"/>
            <a:ext cx="1371600" cy="2286000"/>
            <a:chOff x="4416" y="-48"/>
            <a:chExt cx="864" cy="1440"/>
          </a:xfrm>
        </p:grpSpPr>
        <p:pic>
          <p:nvPicPr>
            <p:cNvPr id="43024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689">
              <a:off x="4800" y="96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-48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1" name="Picture 10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8491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6" descr="Knfanbknfan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24400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Date Placeholder 9"/>
          <p:cNvSpPr txBox="1">
            <a:spLocks noGrp="1"/>
          </p:cNvSpPr>
          <p:nvPr/>
        </p:nvSpPr>
        <p:spPr bwMode="auto">
          <a:xfrm>
            <a:off x="3154363" y="6313488"/>
            <a:ext cx="3048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1D9A81B-3116-4DC7-8607-52C2F1D2B7EE}" type="slidenum">
              <a:rPr lang="en-US" alt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en-US" alt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0179" name="Picture 8" descr="E:\Tieu hoc\HINH DONG TRANG TRI\275067k4a1ryw7d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5608">
            <a:off x="4694238" y="854075"/>
            <a:ext cx="320516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E:\Tieu hoc\HINH DONG TRANG TRI\275067k4a1ryw7d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066800"/>
            <a:ext cx="320516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2187575" y="946150"/>
            <a:ext cx="5397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00"/>
                </a:solidFill>
              </a:rPr>
              <a:t>BÀI HỌC ĐẾN ĐÂY LÀ KẾT THÚC</a:t>
            </a:r>
          </a:p>
        </p:txBody>
      </p:sp>
      <p:sp>
        <p:nvSpPr>
          <p:cNvPr id="50182" name="TextBox 9"/>
          <p:cNvSpPr txBox="1">
            <a:spLocks noChangeArrowheads="1"/>
          </p:cNvSpPr>
          <p:nvPr/>
        </p:nvSpPr>
        <p:spPr bwMode="auto">
          <a:xfrm>
            <a:off x="2295525" y="2622550"/>
            <a:ext cx="495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CC"/>
                </a:solidFill>
              </a:rPr>
              <a:t>CHÚC CÁC EM HỌC GIỎI CHĂM NGOAN!</a:t>
            </a: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2338388" y="4464050"/>
            <a:ext cx="495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B050"/>
                </a:solidFill>
              </a:rPr>
              <a:t>CHÚC QUÍ THẦY CÔ NHIỀU SỨC KHỎE!</a:t>
            </a:r>
          </a:p>
        </p:txBody>
      </p:sp>
      <p:pic>
        <p:nvPicPr>
          <p:cNvPr id="50184" name="Picture 11" descr="E:\Tieu hoc\HINH DONG TRANG TRI\6076c65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438400"/>
            <a:ext cx="1190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E:\Tieu hoc\HINH DONG TRANG TRI\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1" descr="E:\Tieu hoc\HINH DONG TRANG TRI\6076c65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6500"/>
            <a:ext cx="1190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6" descr="E:\Tieu hoc\HINH DONG TRANG TRI\3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5725"/>
            <a:ext cx="1555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7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34630" y="762000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400" b="1" dirty="0" err="1">
                <a:solidFill>
                  <a:srgbClr val="FF0000"/>
                </a:solidFill>
              </a:rPr>
              <a:t>Để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tạo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hiệu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ứng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cho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văn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bản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em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cần</a:t>
            </a:r>
            <a:r>
              <a:rPr lang="en-US" sz="3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1204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hlinkClick r:id="rId6" action="ppaction://hlinksldjump"/>
          </p:cNvPr>
          <p:cNvSpPr/>
          <p:nvPr/>
        </p:nvSpPr>
        <p:spPr>
          <a:xfrm>
            <a:off x="7848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900055"/>
            <a:ext cx="3429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7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CHINH PHỤC RỪNG XANH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2057400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A. </a:t>
            </a:r>
            <a:r>
              <a:rPr lang="en-US" sz="3200" b="1" dirty="0" err="1">
                <a:solidFill>
                  <a:srgbClr val="0000FF"/>
                </a:solidFill>
              </a:rPr>
              <a:t>Chọn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đó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34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334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34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0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09988"/>
            <a:ext cx="303847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hlinkClick r:id="" action="ppaction://noaction">
              <a:snd r:embed="rId9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5029200" y="1981200"/>
            <a:ext cx="365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Không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" y="2100195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A.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1219" grpId="0"/>
      <p:bldP spid="15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5"/>
          <p:cNvSpPr txBox="1">
            <a:spLocks noChangeArrowheads="1"/>
          </p:cNvSpPr>
          <p:nvPr/>
        </p:nvSpPr>
        <p:spPr bwMode="auto">
          <a:xfrm>
            <a:off x="762000" y="779287"/>
            <a:ext cx="7696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</a:rPr>
              <a:t>Chọn thẻ nào sau đây để tạo hiệu ứng cho văn bản?</a:t>
            </a:r>
          </a:p>
        </p:txBody>
      </p:sp>
      <p:pic>
        <p:nvPicPr>
          <p:cNvPr id="52228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>
            <a:hlinkClick r:id="rId6" action="ppaction://hlinksldjump"/>
          </p:cNvPr>
          <p:cNvSpPr/>
          <p:nvPr/>
        </p:nvSpPr>
        <p:spPr>
          <a:xfrm>
            <a:off x="7848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24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A. Thẻ Insert</a:t>
            </a:r>
            <a:endParaRPr lang="en-US" sz="3200"/>
          </a:p>
        </p:txBody>
      </p:sp>
      <p:sp>
        <p:nvSpPr>
          <p:cNvPr id="5224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399" y="3603625"/>
            <a:ext cx="815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C. Thẻ Animations</a:t>
            </a:r>
          </a:p>
        </p:txBody>
      </p:sp>
      <p:sp>
        <p:nvSpPr>
          <p:cNvPr id="5224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2787650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Thẻ</a:t>
            </a:r>
            <a:r>
              <a:rPr lang="en-US" sz="3200" b="1" dirty="0">
                <a:solidFill>
                  <a:srgbClr val="0000FF"/>
                </a:solidFill>
              </a:rPr>
              <a:t> Transitions</a:t>
            </a:r>
          </a:p>
        </p:txBody>
      </p:sp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412670"/>
            <a:ext cx="1979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72890" y="50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CHINH PHỤC RỪNG XANH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724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724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724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724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724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2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24388"/>
            <a:ext cx="303847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46" grpId="0"/>
      <p:bldP spid="52247" grpId="0"/>
      <p:bldP spid="52247" grpId="1"/>
      <p:bldP spid="52248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>
          <a:xfrm>
            <a:off x="457200" y="8967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3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876300" y="2362200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</a:rPr>
              <a:t>A. 1 </a:t>
            </a:r>
            <a:r>
              <a:rPr lang="en-US" sz="3000" b="1" dirty="0" err="1">
                <a:solidFill>
                  <a:srgbClr val="0000FF"/>
                </a:solidFill>
              </a:rPr>
              <a:t>trang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838200" y="3260725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249501" y="2289498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</a:rPr>
              <a:t>C. 6 </a:t>
            </a:r>
            <a:r>
              <a:rPr lang="en-US" sz="3000" b="1" dirty="0" err="1">
                <a:solidFill>
                  <a:srgbClr val="0000FF"/>
                </a:solidFill>
              </a:rPr>
              <a:t>trang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249501" y="3198813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 </a:t>
            </a: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rved Left Arrow 9">
            <a:hlinkClick r:id="rId5" action="ppaction://hlinksldjump"/>
          </p:cNvPr>
          <p:cNvSpPr/>
          <p:nvPr/>
        </p:nvSpPr>
        <p:spPr>
          <a:xfrm>
            <a:off x="8077200" y="54864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2465" name="Picture 164" descr="slide0048_image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6" name="Rectangle 5"/>
          <p:cNvSpPr>
            <a:spLocks noChangeArrowheads="1"/>
          </p:cNvSpPr>
          <p:nvPr/>
        </p:nvSpPr>
        <p:spPr bwMode="auto">
          <a:xfrm>
            <a:off x="5105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7" name="Rectangle 5"/>
          <p:cNvSpPr>
            <a:spLocks noChangeArrowheads="1"/>
          </p:cNvSpPr>
          <p:nvPr/>
        </p:nvSpPr>
        <p:spPr bwMode="auto">
          <a:xfrm>
            <a:off x="5105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2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8" name="Rectangle 5"/>
          <p:cNvSpPr>
            <a:spLocks noChangeArrowheads="1"/>
          </p:cNvSpPr>
          <p:nvPr/>
        </p:nvSpPr>
        <p:spPr bwMode="auto">
          <a:xfrm>
            <a:off x="5105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69" name="Rectangle 5"/>
          <p:cNvSpPr>
            <a:spLocks noChangeArrowheads="1"/>
          </p:cNvSpPr>
          <p:nvPr/>
        </p:nvSpPr>
        <p:spPr bwMode="auto">
          <a:xfrm>
            <a:off x="5105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4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32470" name="Rectangle 5"/>
          <p:cNvSpPr>
            <a:spLocks noChangeArrowheads="1"/>
          </p:cNvSpPr>
          <p:nvPr/>
        </p:nvSpPr>
        <p:spPr bwMode="auto">
          <a:xfrm>
            <a:off x="5105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itchFamily="18" charset="0"/>
              </a:rPr>
              <a:t>5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32471" name="Picture 23" descr="Het g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57588"/>
            <a:ext cx="303847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64442"/>
            <a:ext cx="1820501" cy="19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72890" y="50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Trò chơi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CHINH PHỤC RỪNG XANH</a:t>
            </a:r>
          </a:p>
        </p:txBody>
      </p:sp>
    </p:spTree>
    <p:extLst>
      <p:ext uri="{BB962C8B-B14F-4D97-AF65-F5344CB8AC3E}">
        <p14:creationId xmlns:p14="http://schemas.microsoft.com/office/powerpoint/2010/main" val="4226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0" dur="2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2" grpId="0"/>
      <p:bldP spid="232453" grpId="0"/>
      <p:bldP spid="232453" grpId="1"/>
      <p:bldP spid="232454" grpId="0"/>
      <p:bldP spid="232455" grpId="0"/>
      <p:bldP spid="232466" grpId="0"/>
      <p:bldP spid="232466" grpId="1"/>
      <p:bldP spid="232467" grpId="0"/>
      <p:bldP spid="232467" grpId="1"/>
      <p:bldP spid="232468" grpId="0"/>
      <p:bldP spid="232468" grpId="1"/>
      <p:bldP spid="232469" grpId="0"/>
      <p:bldP spid="232469" grpId="1"/>
      <p:bldP spid="232470" grpId="0"/>
      <p:bldP spid="2324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5" name="Picture 23" descr="ru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Con-s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6200" y="1011238"/>
            <a:ext cx="2209800" cy="42473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Chinh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Phục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Rừng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Xanh</a:t>
            </a:r>
          </a:p>
        </p:txBody>
      </p:sp>
      <p:pic>
        <p:nvPicPr>
          <p:cNvPr id="4916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389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26035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9" name="Picture 11" descr="rung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0699" r="4834" b="176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80" name="WordArt 12"/>
          <p:cNvSpPr>
            <a:spLocks noChangeArrowheads="1" noChangeShapeType="1" noTextEdit="1"/>
          </p:cNvSpPr>
          <p:nvPr/>
        </p:nvSpPr>
        <p:spPr bwMode="auto">
          <a:xfrm>
            <a:off x="809625" y="152400"/>
            <a:ext cx="7953375" cy="2971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Tahoma"/>
                <a:ea typeface="Tahoma"/>
                <a:cs typeface="Tahoma"/>
              </a:rPr>
              <a:t>Chào mừng bạn</a:t>
            </a:r>
          </a:p>
          <a:p>
            <a:pPr algn="ctr"/>
            <a:r>
              <a:rPr lang="vi-VN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Tahoma"/>
                <a:ea typeface="Tahoma"/>
                <a:cs typeface="Tahoma"/>
              </a:rPr>
              <a:t>đến với rừng xanh</a:t>
            </a:r>
            <a:endParaRPr lang="en-US" sz="36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chemeClr val="folHlink">
                    <a:alpha val="50000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60781" name="Picture 13" descr="soc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3779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2" name="Picture 14" descr="chim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2641600"/>
            <a:ext cx="206851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83" name="Picture 15" descr="khi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32400"/>
            <a:ext cx="1905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5_CAU CHAO M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Quan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sát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hình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err="1">
                <a:solidFill>
                  <a:srgbClr val="FF0000"/>
                </a:solidFill>
              </a:rPr>
              <a:t>ảnh</a:t>
            </a:r>
            <a:r>
              <a:rPr lang="en-US" sz="6600" b="1">
                <a:solidFill>
                  <a:srgbClr val="FF0000"/>
                </a:solidFill>
              </a:rPr>
              <a:t> sau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9800"/>
            <a:ext cx="24384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181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xét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238788" y="296140"/>
            <a:ext cx="8523623" cy="23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BÀI 4</a:t>
            </a:r>
            <a:r>
              <a:rPr lang="en-US" sz="36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lang="en-US" sz="36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dirty="0"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TẠO HIỆU ỨNG CHO HÌNH ẢNH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TRONG TRANG TRÌNH CHIẾU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04850" y="4445297"/>
            <a:ext cx="8077200" cy="46166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1. Tạo được hiệu ứng cho hình ảnh trong trang trình chiếu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04850" y="5253335"/>
            <a:ext cx="8439150" cy="46166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 b="1"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2. Tạo được hiệu ứng chuyển động theo đường thẳng hoặc xiên.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71800" y="2743200"/>
            <a:ext cx="3276600" cy="579438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CC00"/>
                </a:solidFill>
              </a:rPr>
              <a:t>(SGK Trang 87)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4850" y="3572450"/>
            <a:ext cx="2038350" cy="579438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</a:rPr>
              <a:t>Mục tiêu:</a:t>
            </a:r>
          </a:p>
        </p:txBody>
      </p:sp>
      <p:pic>
        <p:nvPicPr>
          <p:cNvPr id="7" name="Picture 309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55" y="2772350"/>
            <a:ext cx="1328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10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5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Oval 311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10" name="Oval 312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29</a:t>
            </a:r>
          </a:p>
        </p:txBody>
      </p:sp>
      <p:sp>
        <p:nvSpPr>
          <p:cNvPr id="11" name="Oval 313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12" name="Oval 314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13" name="Oval 315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26</a:t>
            </a:r>
          </a:p>
        </p:txBody>
      </p:sp>
      <p:sp>
        <p:nvSpPr>
          <p:cNvPr id="14" name="Oval 316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15" name="Oval 317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16" name="Oval 318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17" name="Oval 319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22</a:t>
            </a:r>
          </a:p>
        </p:txBody>
      </p:sp>
      <p:sp>
        <p:nvSpPr>
          <p:cNvPr id="18" name="Oval 320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19" name="Oval 321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0" name="Oval 322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22" name="Oval 323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23" name="Oval 324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17</a:t>
            </a:r>
          </a:p>
        </p:txBody>
      </p:sp>
      <p:sp>
        <p:nvSpPr>
          <p:cNvPr id="24" name="Oval 325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5" name="Oval 326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6" name="Oval 327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7" name="Oval 328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8" name="Oval 329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9" name="Oval 330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0" name="Oval 331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1" name="Oval 332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" name="Oval 333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Oval 334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4" name="Oval 335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5" name="Oval 336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6" name="Oval 337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7" name="Oval 338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8" name="Oval 339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9" name="Oval 340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0" name="Oval 341"/>
          <p:cNvSpPr>
            <a:spLocks noChangeArrowheads="1"/>
          </p:cNvSpPr>
          <p:nvPr/>
        </p:nvSpPr>
        <p:spPr bwMode="auto">
          <a:xfrm>
            <a:off x="7650355" y="3153350"/>
            <a:ext cx="838200" cy="8382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85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1799" y="2138129"/>
            <a:ext cx="8432799" cy="65883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599" y="409469"/>
            <a:ext cx="8839201" cy="1077218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2274" y="3026866"/>
            <a:ext cx="8432799" cy="3754874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Animations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Motion Paths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50606"/>
            <a:ext cx="1219200" cy="97642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924800" y="6096000"/>
            <a:ext cx="762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Muốn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đổi</a:t>
            </a:r>
            <a:r>
              <a:rPr lang="en-US" b="1" dirty="0">
                <a:solidFill>
                  <a:srgbClr val="FF0000"/>
                </a:solidFill>
              </a:rPr>
              <a:t> hay </a:t>
            </a:r>
            <a:r>
              <a:rPr lang="en-US" b="1" dirty="0" err="1">
                <a:solidFill>
                  <a:srgbClr val="FF0000"/>
                </a:solidFill>
              </a:rPr>
              <a:t>gỡ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hiệu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chọn</a:t>
            </a:r>
            <a:r>
              <a:rPr lang="en-US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 Pane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19400"/>
            <a:ext cx="3581400" cy="7461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001000" y="60960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2286000"/>
            <a:ext cx="8915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3300"/>
                </a:solidFill>
              </a:rPr>
              <a:t>Thực</a:t>
            </a:r>
            <a:r>
              <a:rPr lang="en-US" sz="6000" b="1" dirty="0">
                <a:solidFill>
                  <a:srgbClr val="FF3300"/>
                </a:solidFill>
              </a:rPr>
              <a:t> </a:t>
            </a:r>
            <a:r>
              <a:rPr lang="en-US" sz="6000" b="1" dirty="0" err="1">
                <a:solidFill>
                  <a:srgbClr val="FF3300"/>
                </a:solidFill>
              </a:rPr>
              <a:t>hành</a:t>
            </a:r>
            <a:endParaRPr lang="en-US" sz="6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 trang trình chiếu, em có thể tạo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Hiệu ứng chuyển động </a:t>
            </a:r>
            <a:r>
              <a:rPr lang="en-US" sz="27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 biểu tượng </a:t>
            </a:r>
            <a:r>
              <a:rPr lang="en-US" sz="27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Add Animations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7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Chọn hướng chuyển động</a:t>
            </a:r>
            <a:r>
              <a:rPr lang="en-US" sz="27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mặc định hoặc theo đường thẳng hoặc đường xiên…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=&gt; cho hình ảnh và văn bản.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4298" y="304800"/>
            <a:ext cx="33554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6858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3" name="chimes.wav"/>
          </p:stSnd>
        </p:sndAc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477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Book Antiqua</vt:lpstr>
      <vt:lpstr>Calibri</vt:lpstr>
      <vt:lpstr>Candara</vt:lpstr>
      <vt:lpstr>Century Gothic</vt:lpstr>
      <vt:lpstr>Constantia</vt:lpstr>
      <vt:lpstr>Impact</vt:lpstr>
      <vt:lpstr>Symbol</vt:lpstr>
      <vt:lpstr>Tahoma</vt:lpstr>
      <vt:lpstr>Times New Roman</vt:lpstr>
      <vt:lpstr>Verdana</vt:lpstr>
      <vt:lpstr>Wingdings 2</vt:lpstr>
      <vt:lpstr>Office Theme</vt:lpstr>
      <vt:lpstr>Aspect</vt:lpstr>
      <vt:lpstr>Austin</vt:lpstr>
      <vt:lpstr>1_Austin</vt:lpstr>
      <vt:lpstr>2_Austin</vt:lpstr>
      <vt:lpstr>NewsPrint</vt:lpstr>
      <vt:lpstr>Waveform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thay đổi hay gỡ bỏ hiệu ứng đã chọn ?</vt:lpstr>
      <vt:lpstr>Thực hành</vt:lpstr>
      <vt:lpstr>PowerPoint Presentation</vt:lpstr>
      <vt:lpstr>PowerPoint Presentation</vt:lpstr>
      <vt:lpstr>PowerPoint Presentation</vt:lpstr>
      <vt:lpstr>PowerPoint Presentation</vt:lpstr>
      <vt:lpstr>Trong một bài trình chiếu em có thể tạo được bao nhiêu trang trình chiếu?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thuyetthu</dc:creator>
  <cp:lastModifiedBy>admin</cp:lastModifiedBy>
  <cp:revision>82</cp:revision>
  <dcterms:created xsi:type="dcterms:W3CDTF">2019-02-23T12:21:02Z</dcterms:created>
  <dcterms:modified xsi:type="dcterms:W3CDTF">2021-11-26T09:26:37Z</dcterms:modified>
</cp:coreProperties>
</file>