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</p:sldMasterIdLst>
  <p:notesMasterIdLst>
    <p:notesMasterId r:id="rId16"/>
  </p:notesMasterIdLst>
  <p:sldIdLst>
    <p:sldId id="280" r:id="rId5"/>
    <p:sldId id="276" r:id="rId6"/>
    <p:sldId id="266" r:id="rId7"/>
    <p:sldId id="268" r:id="rId8"/>
    <p:sldId id="258" r:id="rId9"/>
    <p:sldId id="277" r:id="rId10"/>
    <p:sldId id="270" r:id="rId11"/>
    <p:sldId id="278" r:id="rId12"/>
    <p:sldId id="279" r:id="rId13"/>
    <p:sldId id="260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6.mp3"/><Relationship Id="rId7" Type="http://schemas.openxmlformats.org/officeDocument/2006/relationships/image" Target="../media/image3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MO KNT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20" y="535679"/>
            <a:ext cx="7538224" cy="4515823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4" y="2945471"/>
            <a:ext cx="4014439" cy="4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2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0.01458 L 0.10234 0.08032 C 0.09427 0.09537 0.08255 0.10417 0.06992 0.10417 C 0.05573 0.10417 0.0444 0.09537 0.03646 0.08032 L -0.00169 0.0145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16" y="-30410"/>
            <a:ext cx="4592968" cy="142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68380" y="1463876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5670" y="57541"/>
            <a:ext cx="175560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351" y="0"/>
            <a:ext cx="2483732" cy="807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16" y="-30410"/>
            <a:ext cx="4816416" cy="1494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5417" y="3778134"/>
            <a:ext cx="1136468" cy="2324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77" y="3749040"/>
            <a:ext cx="3888702" cy="287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6" y="980761"/>
            <a:ext cx="7144910" cy="3464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16" y="4215473"/>
            <a:ext cx="1648028" cy="2642527"/>
          </a:xfrm>
          <a:prstGeom prst="rect">
            <a:avLst/>
          </a:prstGeom>
        </p:spPr>
      </p:pic>
      <p:pic>
        <p:nvPicPr>
          <p:cNvPr id="4" name="1 doc va vo tay thẻo 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9557" y="5127624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46674" y="2482274"/>
            <a:ext cx="402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sau đó thực hiện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23" y="1476653"/>
            <a:ext cx="1402011" cy="2248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771" y="427949"/>
            <a:ext cx="1109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 tên các nhạc </a:t>
            </a:r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 tiếp vào lời như nhạc cụ Trống con, thanh phách, traiengo...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42630"/>
            <a:ext cx="4023360" cy="42324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91894" y="1584077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1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1833409" y="4661542"/>
            <a:ext cx="1837362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thanh phách</a:t>
            </a:r>
            <a:endParaRPr lang="en-US" sz="2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26" y="1814911"/>
            <a:ext cx="4393474" cy="50430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25830" y="1353245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3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9875976" y="4538432"/>
            <a:ext cx="1750800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pt-BR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Traiengo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17" name="Picture 16" descr="C:\Users\ADMIN\Desktop\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863" y="4538432"/>
            <a:ext cx="3435531" cy="213668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5415061" y="3850079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9075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4333" cy="2782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7" y="2989189"/>
            <a:ext cx="2421855" cy="38688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56857" y="3283833"/>
            <a:ext cx="903514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sử dụng nhạc cụ Traiengo, nhóm 2 Song loan.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vang ngắt sau hình nốt đen.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" y="3062171"/>
            <a:ext cx="12170473" cy="35737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7394" y="1197977"/>
            <a:ext cx="92964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uyện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gõ theo hình tiết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thức: tập thể, nhóm, cặp đôi, cá nhân.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ADMIN\Desktop\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94" y="2054676"/>
            <a:ext cx="8405087" cy="100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9"/>
            <a:ext cx="10141544" cy="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7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" y="3062171"/>
            <a:ext cx="12170473" cy="3573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81" y="0"/>
            <a:ext cx="7068819" cy="3062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7" y="0"/>
            <a:ext cx="4067147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ghe file mẫu sau 4 NHÓM kết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 gõ nhạc cụ đệm cho bài hát Đẹp mãi tuổi thơ cùng với nhạc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beat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3 SU DUG NHAC CU GO DEM DEP MAI UOC 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373" y="1772490"/>
            <a:ext cx="609600" cy="609600"/>
          </a:xfrm>
          <a:prstGeom prst="rect">
            <a:avLst/>
          </a:prstGeom>
        </p:spPr>
      </p:pic>
      <p:pic>
        <p:nvPicPr>
          <p:cNvPr id="7" name="DEP MAI TUOI THO BE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373" y="3017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4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159</Words>
  <Application>Microsoft Office PowerPoint</Application>
  <PresentationFormat>Widescreen</PresentationFormat>
  <Paragraphs>18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49</cp:revision>
  <dcterms:created xsi:type="dcterms:W3CDTF">2022-04-04T07:27:39Z</dcterms:created>
  <dcterms:modified xsi:type="dcterms:W3CDTF">2022-07-22T02:15:17Z</dcterms:modified>
</cp:coreProperties>
</file>