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77" r:id="rId4"/>
    <p:sldId id="280" r:id="rId5"/>
    <p:sldId id="258" r:id="rId6"/>
    <p:sldId id="291" r:id="rId7"/>
    <p:sldId id="263" r:id="rId8"/>
    <p:sldId id="264" r:id="rId9"/>
    <p:sldId id="289" r:id="rId10"/>
    <p:sldId id="271" r:id="rId11"/>
    <p:sldId id="276" r:id="rId12"/>
    <p:sldId id="290" r:id="rId13"/>
    <p:sldId id="272" r:id="rId14"/>
    <p:sldId id="288" r:id="rId15"/>
    <p:sldId id="292" r:id="rId16"/>
    <p:sldId id="274" r:id="rId17"/>
    <p:sldId id="281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8C73-62CC-4C59-8969-1ED9DD9E78B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5C27-2DCC-4AAA-ADDF-976BBDD8C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7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E3833470-6B90-C973-083C-1B8CC4BB86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35055-A7A1-46E5-96A2-0236A962C9B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69030F7-6655-72D2-A26A-D674C8E5F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C0931C8-597F-8A4A-E35D-36ED5B600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TẬP HÁT THUỘC LỜI : CÙNG MÚA HÁT DƯỚI TRĂNG</a:t>
            </a:r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026EB2-ED03-DF6F-FC53-8CA5D0FBF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7B503-6BCD-CC8D-7905-2ABCAA559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B1FC5-C4A6-DEF1-3030-A9FF06544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24E6-17EC-444C-8FAC-FE8501DC3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260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43B31F-391D-D7B5-E111-453C52299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0FCC07-6FCB-9B57-C785-25B8E149AD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963B79-5E72-CD1E-CC46-546DCF677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F1847-AF70-43B6-916A-7E3F64C2A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341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7817B7-C6D3-9DB0-97D4-BF138ED4C6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6112-E260-5624-72BF-9B57F60C8D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4C841F-79D0-AF7E-3528-E8FB1D754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8D794-CF78-4A17-AF85-0F129DBD6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036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90823E-8D0E-2A4E-5373-5DFC3522F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8C5F1-32F4-72B8-6EFB-5A6F9F30F4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71FD8-1AA2-41C5-49CC-BCAB051B2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FB857-AD01-43AC-AEC8-643CC36FC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64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CCCD06-8BF9-F387-CCC9-352EEC205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ECDF9F-79B8-34A2-8656-E4B7D46D8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F2BED09-3AF6-45C4-202A-4DFE01B0A4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FDDD-A04B-4BBB-92DB-43B836E01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730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FD242E-1F26-FB3E-A531-E08945702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300CD5-B67B-DE66-067D-79C342E80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DFA926-A475-5B00-644A-017950272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BEC51-2C96-427B-A50F-46B5A9435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542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BED378-0813-9516-1638-1964C02F55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6B1923-FD21-9C9C-9F3B-521DB5C91D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C42375-3C40-54E1-E4EB-1534C23AD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29A26-9769-463D-9A2F-836A66674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62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30C93-E8EE-F1F7-8CA8-F3F41D0D1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60AE46-798D-4831-0627-FA0A18D49F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FC4A8-0C13-CF19-2691-7A7BD5D94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ABD67-30A8-41EE-BFF0-05B318149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397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A7A49-1C3F-3CEA-477D-1F4E4F17F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39D1A-D9FF-90EB-7C4C-89BEE92BA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1B5F6-E47A-1CE2-9ED2-31298516C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71493-7D78-4ADE-9391-44E58FB86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370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77030B-4769-DAF4-0D6A-9F1417E05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6BCA83-3DDE-D6FB-CC9F-8D74FB3C1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688486-3E17-473E-6BFB-D5A24BA1B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D38D4-8EC2-4BD4-B99D-2113A70E3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797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2631BF-A35A-8C0B-4316-6FC18F2E9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C3FE00-5AC9-194E-CDCE-866C96477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C844CC-78A4-808A-5605-747007488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805F-2CEB-466B-ABA5-6C11506D9A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71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EB16E64-AE60-7E8F-31EB-7EF6EBA35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BEAB06-F6DD-0547-364E-2FBB4C838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831149-A840-0373-6EAC-79AC2796DC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C5AFC2-08C4-6BA9-8301-C2B860DF5D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4E05C7-25AB-3181-AFD5-770C571414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16727DD-263C-42D8-A700-68865CE48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9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3531" y="353750"/>
            <a:ext cx="1973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Calibri"/>
              </a:rPr>
              <a:t>Âm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Calibri"/>
              </a:rPr>
              <a:t>nhạc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alibri"/>
              </a:rPr>
              <a:t> 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544522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148B7-2E96-598A-EA84-FBDA88A87C1D}"/>
              </a:ext>
            </a:extLst>
          </p:cNvPr>
          <p:cNvSpPr txBox="1"/>
          <p:nvPr/>
        </p:nvSpPr>
        <p:spPr>
          <a:xfrm>
            <a:off x="683568" y="1706853"/>
            <a:ext cx="7213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ĐẾN DỰ TIẾT ÂM NHẠC</a:t>
            </a: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23689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F065F9-8F8D-5308-68E1-F017148FEE2B}"/>
              </a:ext>
            </a:extLst>
          </p:cNvPr>
          <p:cNvSpPr/>
          <p:nvPr/>
        </p:nvSpPr>
        <p:spPr>
          <a:xfrm>
            <a:off x="-109471" y="2042098"/>
            <a:ext cx="9396535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Lời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2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: Bay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bay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theo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ngàn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lời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ca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trên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khắp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miền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sông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núi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quê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ta.</a:t>
            </a:r>
          </a:p>
          <a:p>
            <a:pPr marL="177800" indent="-180340">
              <a:lnSpc>
                <a:spcPct val="200000"/>
              </a:lnSpc>
            </a:pP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Bay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cao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bay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cao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lá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cờ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vàng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sao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trong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nắng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hồng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cơn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gió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lao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 </a:t>
            </a:r>
          </a:p>
          <a:p>
            <a:pPr marL="177800" indent="-180340">
              <a:lnSpc>
                <a:spcPct val="200000"/>
              </a:lnSpc>
            </a:pP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tươi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tươi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làng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xóm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quê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mình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</a:t>
            </a:r>
          </a:p>
          <a:p>
            <a:pPr marL="177800" indent="-180340">
              <a:lnSpc>
                <a:spcPct val="200000"/>
              </a:lnSpc>
            </a:pP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Ôi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bao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yêu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thương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Tổ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Quốc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bình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</a:t>
            </a:r>
          </a:p>
        </p:txBody>
      </p:sp>
      <p:sp>
        <p:nvSpPr>
          <p:cNvPr id="20485" name="WordArt 5">
            <a:extLst>
              <a:ext uri="{FF2B5EF4-FFF2-40B4-BE49-F238E27FC236}">
                <a16:creationId xmlns:a16="http://schemas.microsoft.com/office/drawing/2014/main" id="{526E66AE-044C-C529-8C37-88663324DE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51816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7" name="WordArt 7">
            <a:extLst>
              <a:ext uri="{FF2B5EF4-FFF2-40B4-BE49-F238E27FC236}">
                <a16:creationId xmlns:a16="http://schemas.microsoft.com/office/drawing/2014/main" id="{7702D3C3-2313-504C-7A5F-F34F12A391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696" y="717561"/>
            <a:ext cx="52578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xanh quê hương 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0A837-948A-50CB-1CD1-A35A26CBA774}"/>
              </a:ext>
            </a:extLst>
          </p:cNvPr>
          <p:cNvSpPr txBox="1"/>
          <p:nvPr/>
        </p:nvSpPr>
        <p:spPr>
          <a:xfrm>
            <a:off x="2266201" y="271975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2BC1D-F069-6B6B-FB43-68E3C89E6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483" y="2701557"/>
            <a:ext cx="554784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BD085-8C77-FB6F-14A2-5F49A9DCA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493" y="2718621"/>
            <a:ext cx="554784" cy="493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7AEEB-11E6-E9F2-6950-0A504FFBC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883" y="2719757"/>
            <a:ext cx="554784" cy="493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18C74-C02A-86A1-C688-021881F69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94" y="3470253"/>
            <a:ext cx="554784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491D4-57B6-5017-84F4-CBBC2651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614" y="3470253"/>
            <a:ext cx="554784" cy="493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CA4990-4172-16CF-8C77-A2618DCD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97" y="3360164"/>
            <a:ext cx="554784" cy="531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8C489-5AA8-AF6F-0718-723287B9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3434025"/>
            <a:ext cx="554784" cy="493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8B37D7-887D-B6CD-1B7A-32B5A2BCF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216" y="3446585"/>
            <a:ext cx="554784" cy="463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A52FB-EE99-B25E-033C-8673FAE7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44" y="4099950"/>
            <a:ext cx="554784" cy="493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3E45A-9578-6ED9-7D46-CEB7BA32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53" y="4187341"/>
            <a:ext cx="554784" cy="4938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FA61F-7DDA-9583-D36B-D4C49562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60" y="4976556"/>
            <a:ext cx="554784" cy="493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1CA39-F1E5-22AB-65C6-32BB3D4D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53" y="5002734"/>
            <a:ext cx="55478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WordArt 5">
            <a:extLst>
              <a:ext uri="{FF2B5EF4-FFF2-40B4-BE49-F238E27FC236}">
                <a16:creationId xmlns:a16="http://schemas.microsoft.com/office/drawing/2014/main" id="{526E66AE-044C-C529-8C37-88663324DE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51816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7" name="WordArt 7">
            <a:extLst>
              <a:ext uri="{FF2B5EF4-FFF2-40B4-BE49-F238E27FC236}">
                <a16:creationId xmlns:a16="http://schemas.microsoft.com/office/drawing/2014/main" id="{7702D3C3-2313-504C-7A5F-F34F12A391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696" y="717561"/>
            <a:ext cx="52578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xanh quê hương 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8A3CDE-E14B-C59B-C9B2-0378211102FB}"/>
              </a:ext>
            </a:extLst>
          </p:cNvPr>
          <p:cNvSpPr/>
          <p:nvPr/>
        </p:nvSpPr>
        <p:spPr>
          <a:xfrm>
            <a:off x="0" y="1961771"/>
            <a:ext cx="9396535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Lời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1: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quê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hương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ai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trồng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hàng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cây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đang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lớn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dần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tốt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nơi</a:t>
            </a:r>
            <a:endParaRPr lang="fr-FR" sz="2400" dirty="0">
              <a:solidFill>
                <a:prstClr val="black"/>
              </a:solidFill>
              <a:latin typeface="Times New Roman"/>
              <a:ea typeface="Times New Roman"/>
              <a:cs typeface="Arial"/>
            </a:endParaRPr>
          </a:p>
          <a:p>
            <a:pPr marL="177800" indent="-180340">
              <a:lnSpc>
                <a:spcPct val="200000"/>
              </a:lnSpc>
            </a:pP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đây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 Lung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linh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lung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linh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khi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mặt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trời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lên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cánh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đồng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ngô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lúa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tươi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thêm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</a:t>
            </a:r>
          </a:p>
          <a:p>
            <a:pPr marL="177800" indent="-180340">
              <a:lnSpc>
                <a:spcPct val="200000"/>
              </a:lnSpc>
            </a:pP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Rung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rinh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rung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rinh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chào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cây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lá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bên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đường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 </a:t>
            </a:r>
          </a:p>
          <a:p>
            <a:pPr marL="177800" indent="-180340">
              <a:lnSpc>
                <a:spcPct val="200000"/>
              </a:lnSpc>
            </a:pP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Tung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tăng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tung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tăng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đàn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em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bé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tới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trường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38C82-CE79-1B9B-F30B-7299FF2A84E8}"/>
              </a:ext>
            </a:extLst>
          </p:cNvPr>
          <p:cNvSpPr txBox="1"/>
          <p:nvPr/>
        </p:nvSpPr>
        <p:spPr>
          <a:xfrm>
            <a:off x="3059832" y="270155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1E23E-7092-5168-4675-7DCF96CA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19" y="2689499"/>
            <a:ext cx="554784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BD085-8C77-FB6F-14A2-5F49A9DCA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524" y="2639313"/>
            <a:ext cx="554784" cy="493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18C74-C02A-86A1-C688-021881F69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54784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491D4-57B6-5017-84F4-CBBC2651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28" y="3398126"/>
            <a:ext cx="554784" cy="493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CA4990-4172-16CF-8C77-A2618DCD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97" y="3360164"/>
            <a:ext cx="554784" cy="531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8C489-5AA8-AF6F-0718-723287B9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882" y="3379144"/>
            <a:ext cx="554784" cy="493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8B37D7-887D-B6CD-1B7A-32B5A2BCF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216" y="3415816"/>
            <a:ext cx="554784" cy="493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A52FB-EE99-B25E-033C-8673FAE7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144" y="4099950"/>
            <a:ext cx="554784" cy="493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3E45A-9578-6ED9-7D46-CEB7BA32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267" y="4076056"/>
            <a:ext cx="554784" cy="4938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FA61F-7DDA-9583-D36B-D4C49562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60" y="4976556"/>
            <a:ext cx="554784" cy="493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1CA39-F1E5-22AB-65C6-32BB3D4D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801" y="4976556"/>
            <a:ext cx="554784" cy="49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WordArt 5">
            <a:extLst>
              <a:ext uri="{FF2B5EF4-FFF2-40B4-BE49-F238E27FC236}">
                <a16:creationId xmlns:a16="http://schemas.microsoft.com/office/drawing/2014/main" id="{D08D37E0-549C-4EA5-472A-F4EFB91242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31627"/>
            <a:ext cx="51816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7" name="WordArt 7">
            <a:extLst>
              <a:ext uri="{FF2B5EF4-FFF2-40B4-BE49-F238E27FC236}">
                <a16:creationId xmlns:a16="http://schemas.microsoft.com/office/drawing/2014/main" id="{F6533A4E-FC61-A0DB-0107-71965A6D20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23728" y="692696"/>
            <a:ext cx="52578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xanh quê hương 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ài 8 - Màu Xanh Quê Hương - Âm Nhạc Lớp 5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F3EC600F-932B-9A6A-2FD0-56A3307D3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ỌC NHẠC SỐ 7 LỚP 5_ EM TẬP LÁI Ô TÔ _ CÓ NỐT NHẠC BÀN TAY _ DỄ HỌC.">
            <a:hlinkClick r:id="" action="ppaction://media"/>
            <a:extLst>
              <a:ext uri="{FF2B5EF4-FFF2-40B4-BE49-F238E27FC236}">
                <a16:creationId xmlns:a16="http://schemas.microsoft.com/office/drawing/2014/main" id="{2BAB38B8-AC9C-8F6F-6645-2059E620F0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ERT7">
            <a:extLst>
              <a:ext uri="{FF2B5EF4-FFF2-40B4-BE49-F238E27FC236}">
                <a16:creationId xmlns:a16="http://schemas.microsoft.com/office/drawing/2014/main" id="{EE8354E8-0448-3D28-BAD0-9AFF976C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5">
            <a:extLst>
              <a:ext uri="{FF2B5EF4-FFF2-40B4-BE49-F238E27FC236}">
                <a16:creationId xmlns:a16="http://schemas.microsoft.com/office/drawing/2014/main" id="{F4E11378-C5E5-9A47-5FB7-B50D324E5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76400"/>
            <a:ext cx="601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2B30AF5E-B4EB-2B39-26DA-58133F851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63246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 dò về nhà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 HÁT THUỘC LỜI VÀ KẾT HỢP GÕ ĐỆM THEO PHÁCH BÀI HÁT : CÙNG MÚA HÁT DƯỚI TRĂNG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-TÌM MỘT VÀI ĐỘNG TÁC PHỤ HỌA CHO BÀI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-GHI ĐỂ BÀI VÀO VỞ.</a:t>
            </a:r>
          </a:p>
        </p:txBody>
      </p:sp>
      <p:pic>
        <p:nvPicPr>
          <p:cNvPr id="24581" name="Picture 13" descr="hinh">
            <a:extLst>
              <a:ext uri="{FF2B5EF4-FFF2-40B4-BE49-F238E27FC236}">
                <a16:creationId xmlns:a16="http://schemas.microsoft.com/office/drawing/2014/main" id="{5ECCA966-F304-9C23-84F7-C1A8F380F9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14400"/>
            <a:ext cx="9296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4" name="Text Box 14">
            <a:extLst>
              <a:ext uri="{FF2B5EF4-FFF2-40B4-BE49-F238E27FC236}">
                <a16:creationId xmlns:a16="http://schemas.microsoft.com/office/drawing/2014/main" id="{6B378AF4-5D84-CA21-4D77-48537149C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525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 hát thuộc lời bài hát  “Màu xanh quê hương” và kết hợp vỗ đệm chuẩn xác.</a:t>
            </a:r>
          </a:p>
        </p:txBody>
      </p:sp>
      <p:sp>
        <p:nvSpPr>
          <p:cNvPr id="61455" name="Text Box 15">
            <a:extLst>
              <a:ext uri="{FF2B5EF4-FFF2-40B4-BE49-F238E27FC236}">
                <a16:creationId xmlns:a16="http://schemas.microsoft.com/office/drawing/2014/main" id="{FD4C748A-60BA-6528-B1C3-C22F7503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962400"/>
            <a:ext cx="563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Tìm một vài động tác múa phụ họa cho bài hát.</a:t>
            </a:r>
          </a:p>
        </p:txBody>
      </p:sp>
      <p:sp>
        <p:nvSpPr>
          <p:cNvPr id="24584" name="WordArt 16">
            <a:extLst>
              <a:ext uri="{FF2B5EF4-FFF2-40B4-BE49-F238E27FC236}">
                <a16:creationId xmlns:a16="http://schemas.microsoft.com/office/drawing/2014/main" id="{949B38EC-60F9-ADFE-A097-A70DB104AF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0"/>
            <a:ext cx="449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 về nhà: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  <p:bldP spid="61454" grpId="0"/>
      <p:bldP spid="614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4">
            <a:extLst>
              <a:ext uri="{FF2B5EF4-FFF2-40B4-BE49-F238E27FC236}">
                <a16:creationId xmlns:a16="http://schemas.microsoft.com/office/drawing/2014/main" id="{683716C2-B8D6-6B20-0ED0-81551658D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7" name="Text Box 5">
            <a:extLst>
              <a:ext uri="{FF2B5EF4-FFF2-40B4-BE49-F238E27FC236}">
                <a16:creationId xmlns:a16="http://schemas.microsoft.com/office/drawing/2014/main" id="{59F66422-6B1C-B417-0D6E-FD630D43D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1D0AB6D2-E9D2-083F-1BC6-AA81A6434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19A05942-98F4-31AF-D601-49D1BEFE7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E33D1923-019C-66B5-5082-D562EB9AC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1" name="Text Box 9">
            <a:extLst>
              <a:ext uri="{FF2B5EF4-FFF2-40B4-BE49-F238E27FC236}">
                <a16:creationId xmlns:a16="http://schemas.microsoft.com/office/drawing/2014/main" id="{6E661DC1-72A9-9F68-D741-C4DE1DCEE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2" name="Text Box 10">
            <a:extLst>
              <a:ext uri="{FF2B5EF4-FFF2-40B4-BE49-F238E27FC236}">
                <a16:creationId xmlns:a16="http://schemas.microsoft.com/office/drawing/2014/main" id="{C79AD82F-720C-76ED-998F-5168B6D65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3" name="Text Box 11">
            <a:extLst>
              <a:ext uri="{FF2B5EF4-FFF2-40B4-BE49-F238E27FC236}">
                <a16:creationId xmlns:a16="http://schemas.microsoft.com/office/drawing/2014/main" id="{EED73D19-B954-9AE2-61C3-E45BB4F72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4" name="Text Box 12">
            <a:extLst>
              <a:ext uri="{FF2B5EF4-FFF2-40B4-BE49-F238E27FC236}">
                <a16:creationId xmlns:a16="http://schemas.microsoft.com/office/drawing/2014/main" id="{43822FE6-2264-AD64-8595-9AA3F4395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5" name="Text Box 13">
            <a:extLst>
              <a:ext uri="{FF2B5EF4-FFF2-40B4-BE49-F238E27FC236}">
                <a16:creationId xmlns:a16="http://schemas.microsoft.com/office/drawing/2014/main" id="{09D44A01-2994-F1BB-65A6-E051172B5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6" name="Text Box 14">
            <a:extLst>
              <a:ext uri="{FF2B5EF4-FFF2-40B4-BE49-F238E27FC236}">
                <a16:creationId xmlns:a16="http://schemas.microsoft.com/office/drawing/2014/main" id="{186DB0DA-1B9F-6A28-5D39-DC5DE20B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7" name="Text Box 15">
            <a:extLst>
              <a:ext uri="{FF2B5EF4-FFF2-40B4-BE49-F238E27FC236}">
                <a16:creationId xmlns:a16="http://schemas.microsoft.com/office/drawing/2014/main" id="{7503205F-2B56-911D-1278-AAAA3EAD8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9718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82681379-3145-07F1-6140-0C5B1FF67494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867400"/>
            <a:ext cx="838200" cy="990600"/>
            <a:chOff x="5136" y="2064"/>
            <a:chExt cx="528" cy="624"/>
          </a:xfrm>
        </p:grpSpPr>
        <p:sp>
          <p:nvSpPr>
            <p:cNvPr id="21546" name="Oval 17">
              <a:extLst>
                <a:ext uri="{FF2B5EF4-FFF2-40B4-BE49-F238E27FC236}">
                  <a16:creationId xmlns:a16="http://schemas.microsoft.com/office/drawing/2014/main" id="{F05F76AD-D152-1957-669F-F9E9DD285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064"/>
              <a:ext cx="528" cy="62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47" name="Text Box 18">
              <a:extLst>
                <a:ext uri="{FF2B5EF4-FFF2-40B4-BE49-F238E27FC236}">
                  <a16:creationId xmlns:a16="http://schemas.microsoft.com/office/drawing/2014/main" id="{A120D430-4ED9-5EC0-D4FE-107FFDA93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2196"/>
              <a:ext cx="4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CE31AB6F-143D-A9E8-13BA-110822F8F5C5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867400"/>
            <a:ext cx="838200" cy="990600"/>
            <a:chOff x="5136" y="2064"/>
            <a:chExt cx="528" cy="624"/>
          </a:xfrm>
        </p:grpSpPr>
        <p:sp>
          <p:nvSpPr>
            <p:cNvPr id="21544" name="Oval 20">
              <a:extLst>
                <a:ext uri="{FF2B5EF4-FFF2-40B4-BE49-F238E27FC236}">
                  <a16:creationId xmlns:a16="http://schemas.microsoft.com/office/drawing/2014/main" id="{F0FEE7E1-DD18-6347-A41C-32C05C663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064"/>
              <a:ext cx="528" cy="62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45" name="Text Box 21">
              <a:extLst>
                <a:ext uri="{FF2B5EF4-FFF2-40B4-BE49-F238E27FC236}">
                  <a16:creationId xmlns:a16="http://schemas.microsoft.com/office/drawing/2014/main" id="{13AEA64B-5CB0-5B52-D441-0B133F127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2196"/>
              <a:ext cx="4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4415AAF1-F9B2-07DC-77BC-DD148A62F6AE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867400"/>
            <a:ext cx="838200" cy="990600"/>
            <a:chOff x="5136" y="2064"/>
            <a:chExt cx="528" cy="624"/>
          </a:xfrm>
        </p:grpSpPr>
        <p:sp>
          <p:nvSpPr>
            <p:cNvPr id="21542" name="Oval 23">
              <a:extLst>
                <a:ext uri="{FF2B5EF4-FFF2-40B4-BE49-F238E27FC236}">
                  <a16:creationId xmlns:a16="http://schemas.microsoft.com/office/drawing/2014/main" id="{52D6D92F-B008-6D23-EBC2-2D4A21921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064"/>
              <a:ext cx="528" cy="62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43" name="Text Box 24">
              <a:extLst>
                <a:ext uri="{FF2B5EF4-FFF2-40B4-BE49-F238E27FC236}">
                  <a16:creationId xmlns:a16="http://schemas.microsoft.com/office/drawing/2014/main" id="{B75C830B-BFA5-4417-1EE3-D84604FB3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2196"/>
              <a:ext cx="4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25">
            <a:extLst>
              <a:ext uri="{FF2B5EF4-FFF2-40B4-BE49-F238E27FC236}">
                <a16:creationId xmlns:a16="http://schemas.microsoft.com/office/drawing/2014/main" id="{977086B9-270F-7EBC-232E-F27BC111C74F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867400"/>
            <a:ext cx="838200" cy="990600"/>
            <a:chOff x="5136" y="2064"/>
            <a:chExt cx="528" cy="624"/>
          </a:xfrm>
        </p:grpSpPr>
        <p:sp>
          <p:nvSpPr>
            <p:cNvPr id="21540" name="Oval 26">
              <a:extLst>
                <a:ext uri="{FF2B5EF4-FFF2-40B4-BE49-F238E27FC236}">
                  <a16:creationId xmlns:a16="http://schemas.microsoft.com/office/drawing/2014/main" id="{19E22774-38DA-C66D-F371-8C0BC1E78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064"/>
              <a:ext cx="528" cy="62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41" name="Text Box 27">
              <a:extLst>
                <a:ext uri="{FF2B5EF4-FFF2-40B4-BE49-F238E27FC236}">
                  <a16:creationId xmlns:a16="http://schemas.microsoft.com/office/drawing/2014/main" id="{29EF82B6-805B-01AB-EAD6-BF01C8F84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2196"/>
              <a:ext cx="4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4D9F7C41-79F3-567D-A4C7-FAC7EE0E8328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867400"/>
            <a:ext cx="838200" cy="990600"/>
            <a:chOff x="5136" y="2064"/>
            <a:chExt cx="528" cy="624"/>
          </a:xfrm>
        </p:grpSpPr>
        <p:sp>
          <p:nvSpPr>
            <p:cNvPr id="21538" name="Oval 29">
              <a:extLst>
                <a:ext uri="{FF2B5EF4-FFF2-40B4-BE49-F238E27FC236}">
                  <a16:creationId xmlns:a16="http://schemas.microsoft.com/office/drawing/2014/main" id="{5B8774B5-5FCD-BDAC-C30C-128CDB01F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064"/>
              <a:ext cx="528" cy="62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39" name="Text Box 30">
              <a:extLst>
                <a:ext uri="{FF2B5EF4-FFF2-40B4-BE49-F238E27FC236}">
                  <a16:creationId xmlns:a16="http://schemas.microsoft.com/office/drawing/2014/main" id="{89C7E051-7018-8D3E-4300-5B769CBA7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2196"/>
              <a:ext cx="4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31">
            <a:extLst>
              <a:ext uri="{FF2B5EF4-FFF2-40B4-BE49-F238E27FC236}">
                <a16:creationId xmlns:a16="http://schemas.microsoft.com/office/drawing/2014/main" id="{F8905E04-80CC-5E20-2DC2-883191018947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867400"/>
            <a:ext cx="838200" cy="990600"/>
            <a:chOff x="5136" y="2064"/>
            <a:chExt cx="528" cy="624"/>
          </a:xfrm>
        </p:grpSpPr>
        <p:sp>
          <p:nvSpPr>
            <p:cNvPr id="21536" name="Oval 32">
              <a:extLst>
                <a:ext uri="{FF2B5EF4-FFF2-40B4-BE49-F238E27FC236}">
                  <a16:creationId xmlns:a16="http://schemas.microsoft.com/office/drawing/2014/main" id="{5486F95B-435C-CEA3-35BF-0C4E59CFD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064"/>
              <a:ext cx="528" cy="624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37" name="Text Box 33">
              <a:extLst>
                <a:ext uri="{FF2B5EF4-FFF2-40B4-BE49-F238E27FC236}">
                  <a16:creationId xmlns:a16="http://schemas.microsoft.com/office/drawing/2014/main" id="{3055F10B-D56F-3105-BBC5-44352CB8D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2196"/>
              <a:ext cx="4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0</a:t>
              </a:r>
            </a:p>
          </p:txBody>
        </p:sp>
      </p:grpSp>
      <p:sp>
        <p:nvSpPr>
          <p:cNvPr id="75810" name="AutoShape 34">
            <a:extLst>
              <a:ext uri="{FF2B5EF4-FFF2-40B4-BE49-F238E27FC236}">
                <a16:creationId xmlns:a16="http://schemas.microsoft.com/office/drawing/2014/main" id="{0F4FBA16-E31A-5322-2F4F-C8E8978F1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371600"/>
            <a:ext cx="7391400" cy="4724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25" name="Picture 35" descr="HOLDB196">
            <a:extLst>
              <a:ext uri="{FF2B5EF4-FFF2-40B4-BE49-F238E27FC236}">
                <a16:creationId xmlns:a16="http://schemas.microsoft.com/office/drawing/2014/main" id="{6754E563-ABA2-69FE-4E96-E65C0EDC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38" y="1352550"/>
            <a:ext cx="1905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2" name="Oval 36">
            <a:extLst>
              <a:ext uri="{FF2B5EF4-FFF2-40B4-BE49-F238E27FC236}">
                <a16:creationId xmlns:a16="http://schemas.microsoft.com/office/drawing/2014/main" id="{89676829-C3EA-8C79-AADE-BEB982788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3552825"/>
            <a:ext cx="547688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13" name="Text Box 37">
            <a:extLst>
              <a:ext uri="{FF2B5EF4-FFF2-40B4-BE49-F238E27FC236}">
                <a16:creationId xmlns:a16="http://schemas.microsoft.com/office/drawing/2014/main" id="{8B16AF08-638E-D262-2FA0-6F947DE6A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2152650"/>
            <a:ext cx="6786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“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quê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tộc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75814" name="Text Box 38">
            <a:extLst>
              <a:ext uri="{FF2B5EF4-FFF2-40B4-BE49-F238E27FC236}">
                <a16:creationId xmlns:a16="http://schemas.microsoft.com/office/drawing/2014/main" id="{215A4652-855F-F39A-3D15-E284495C8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971800"/>
            <a:ext cx="57912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H’mông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Khơ - 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Gia rai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Nùng</a:t>
            </a:r>
          </a:p>
        </p:txBody>
      </p:sp>
      <p:sp>
        <p:nvSpPr>
          <p:cNvPr id="21529" name="Text Box 39">
            <a:extLst>
              <a:ext uri="{FF2B5EF4-FFF2-40B4-BE49-F238E27FC236}">
                <a16:creationId xmlns:a16="http://schemas.microsoft.com/office/drawing/2014/main" id="{8E533307-3FCA-0B73-034F-3A897CC92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-36513"/>
            <a:ext cx="5332412" cy="3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30" name="Text Box 40">
            <a:extLst>
              <a:ext uri="{FF2B5EF4-FFF2-40B4-BE49-F238E27FC236}">
                <a16:creationId xmlns:a16="http://schemas.microsoft.com/office/drawing/2014/main" id="{4DB116A6-A579-48F9-3EC4-EC6D6AE5A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2112963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31" name="Text Box 41">
            <a:extLst>
              <a:ext uri="{FF2B5EF4-FFF2-40B4-BE49-F238E27FC236}">
                <a16:creationId xmlns:a16="http://schemas.microsoft.com/office/drawing/2014/main" id="{4D1EEA7F-8661-221D-6AF8-D03D70B20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2112963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532" name="Picture 42" descr="POINSET2">
            <a:extLst>
              <a:ext uri="{FF2B5EF4-FFF2-40B4-BE49-F238E27FC236}">
                <a16:creationId xmlns:a16="http://schemas.microsoft.com/office/drawing/2014/main" id="{615E9AAA-EFE3-D593-1509-FB330229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8750" y="5340350"/>
            <a:ext cx="17208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43" descr="flowerba[1]">
            <a:extLst>
              <a:ext uri="{FF2B5EF4-FFF2-40B4-BE49-F238E27FC236}">
                <a16:creationId xmlns:a16="http://schemas.microsoft.com/office/drawing/2014/main" id="{A4709954-634D-E2A4-BF15-0921B1D4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6392863"/>
            <a:ext cx="66643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44" descr="Bellcoll">
            <a:extLst>
              <a:ext uri="{FF2B5EF4-FFF2-40B4-BE49-F238E27FC236}">
                <a16:creationId xmlns:a16="http://schemas.microsoft.com/office/drawing/2014/main" id="{7576CAC7-72AA-02C5-E7D7-47266AAA1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7145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5" name="WordArt 45">
            <a:extLst>
              <a:ext uri="{FF2B5EF4-FFF2-40B4-BE49-F238E27FC236}">
                <a16:creationId xmlns:a16="http://schemas.microsoft.com/office/drawing/2014/main" id="{48F42B07-D457-6ECA-9A6A-904EBBA689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142875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"Chọn đáp án đúng"</a:t>
            </a:r>
            <a:endParaRPr kumimoji="0" lang="en-US" sz="3600" b="0" i="0" u="none" strike="noStrike" kern="10" cap="none" spc="0" normalizeH="0" baseline="0" noProof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_Ding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75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10" grpId="0" animBg="1"/>
      <p:bldP spid="75812" grpId="0" animBg="1"/>
      <p:bldP spid="75813" grpId="0"/>
      <p:bldP spid="758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" y="3799666"/>
            <a:ext cx="9144000" cy="3496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5585" y="802402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25</a:t>
            </a:r>
          </a:p>
        </p:txBody>
      </p:sp>
      <p:sp>
        <p:nvSpPr>
          <p:cNvPr id="9" name="Rectangle 8"/>
          <p:cNvSpPr/>
          <p:nvPr/>
        </p:nvSpPr>
        <p:spPr>
          <a:xfrm>
            <a:off x="1843867" y="1397947"/>
            <a:ext cx="5897384" cy="1133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ÔN BÀI</a:t>
            </a:r>
            <a:r>
              <a:rPr lang="vi-VN" sz="2400" b="1" dirty="0">
                <a:solidFill>
                  <a:srgbClr val="FF0000"/>
                </a:solidFill>
                <a:latin typeface="Times New Roman"/>
                <a:ea typeface="Calibri"/>
              </a:rPr>
              <a:t> HÁT: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MÀU XANH QUÊ HƯƠNG</a:t>
            </a:r>
          </a:p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HỌC TẬP ĐỌC NHẠC SỐ 7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C31C8B-7AAF-3A3F-6485-BAAE387EDD78}"/>
              </a:ext>
            </a:extLst>
          </p:cNvPr>
          <p:cNvSpPr/>
          <p:nvPr/>
        </p:nvSpPr>
        <p:spPr>
          <a:xfrm>
            <a:off x="2782272" y="4615"/>
            <a:ext cx="345638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ÂM NHẠC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42D9F-7E44-6271-9625-61E2300010EF}"/>
              </a:ext>
            </a:extLst>
          </p:cNvPr>
          <p:cNvSpPr txBox="1"/>
          <p:nvPr/>
        </p:nvSpPr>
        <p:spPr>
          <a:xfrm>
            <a:off x="6516216" y="2569866"/>
            <a:ext cx="4579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sa-ri-ăng</a:t>
            </a:r>
            <a:endParaRPr lang="en-US" altLang="en-US" sz="1800" b="1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Khơ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-me (Nam </a:t>
            </a: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1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NAM 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E1C1B5EB-CF93-4B98-2876-F8E3BEF02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58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08" y="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Hát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mẫu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F9778-D965-37D7-374B-BAC5DC4A2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4" y="548679"/>
            <a:ext cx="9144000" cy="63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lời</a:t>
            </a:r>
            <a:r>
              <a:rPr lang="en-US" sz="5400" b="1" dirty="0">
                <a:solidFill>
                  <a:srgbClr val="002060"/>
                </a:solidFill>
              </a:rPr>
              <a:t>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68760"/>
            <a:ext cx="9396535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 b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Lời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1: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quê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hương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ai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trồng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hàng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cây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đang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lớn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dần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xanh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tốt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nơi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đây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. Lung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linh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lung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linh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khi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mặt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trời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lên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cho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cánh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đồng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ngô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lúa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tươi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thêm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.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Rung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rinh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rung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rinh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chào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cây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lá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bên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đường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.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Tung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tăng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tung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tăng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đàn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em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bé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tới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Arial"/>
              </a:rPr>
              <a:t>trường</a:t>
            </a:r>
            <a:r>
              <a:rPr lang="fr-FR" sz="2400" dirty="0">
                <a:latin typeface="Times New Roman"/>
                <a:ea typeface="Times New Roman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68760"/>
            <a:ext cx="9396535" cy="29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8034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Lời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2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: Bay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bay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xa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theo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ngàn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lời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ca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trên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khắp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miền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sông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núi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quê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ta.</a:t>
            </a:r>
          </a:p>
          <a:p>
            <a:pPr marL="177800" marR="0" lvl="0" indent="-18034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Bay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cao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bay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cao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lá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cờ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vàng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sao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trong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nắng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hồng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cơn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gió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lao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xao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Xanh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tươi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xanh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tươi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làng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xóm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quê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mình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.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Ôi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bao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yêu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thương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Tổ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Quốc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thanh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bình</a:t>
            </a:r>
            <a:r>
              <a:rPr lang="fr-FR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39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Bài 8 - Màu Xanh Quê Hương - Âm Nhạc Lớp 5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1BB80FCB-9AFA-47A3-0FED-CC2F5C9B8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55" y="128463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534</Words>
  <Application>Microsoft Office PowerPoint</Application>
  <PresentationFormat>On-screen Show (4:3)</PresentationFormat>
  <Paragraphs>63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 tra giang</cp:lastModifiedBy>
  <cp:revision>30</cp:revision>
  <dcterms:created xsi:type="dcterms:W3CDTF">2021-06-22T02:23:00Z</dcterms:created>
  <dcterms:modified xsi:type="dcterms:W3CDTF">2023-03-04T08:11:05Z</dcterms:modified>
</cp:coreProperties>
</file>