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4" r:id="rId2"/>
    <p:sldId id="545" r:id="rId3"/>
    <p:sldId id="557" r:id="rId4"/>
    <p:sldId id="535" r:id="rId5"/>
    <p:sldId id="515" r:id="rId6"/>
    <p:sldId id="555" r:id="rId7"/>
    <p:sldId id="556" r:id="rId8"/>
    <p:sldId id="558" r:id="rId9"/>
    <p:sldId id="548" r:id="rId10"/>
    <p:sldId id="553" r:id="rId11"/>
    <p:sldId id="444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FF00"/>
    <a:srgbClr val="FF0000"/>
    <a:srgbClr val="FFCCFF"/>
    <a:srgbClr val="FFFF00"/>
    <a:srgbClr val="FFFF99"/>
    <a:srgbClr val="00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20" autoAdjust="0"/>
  </p:normalViewPr>
  <p:slideViewPr>
    <p:cSldViewPr>
      <p:cViewPr>
        <p:scale>
          <a:sx n="69" d="100"/>
          <a:sy n="69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452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057400" y="26844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1371600" y="1981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16764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1676400" y="1905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910951" y="365760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54816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6434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51006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6482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50292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54864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8768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45149" y="1540927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290222" y="352143"/>
            <a:ext cx="7604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TH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 LỢI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714">
            <a:off x="347506" y="1826163"/>
            <a:ext cx="1686237" cy="2302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6145" y="2350074"/>
            <a:ext cx="7403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2: SAO CHÉP NỘI DUNG </a:t>
            </a:r>
          </a:p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TỪ PHẦN MỀM KHÁC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393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637322"/>
            <a:ext cx="762000" cy="4238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54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9" y="812665"/>
            <a:ext cx="9174529" cy="52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/>
          <p:nvPr/>
        </p:nvSpPr>
        <p:spPr>
          <a:xfrm>
            <a:off x="609600" y="762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76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cs typeface="Times New Roman" pitchFamily="18" charset="0"/>
              </a:rPr>
              <a:t>	</a:t>
            </a:r>
            <a:r>
              <a:rPr lang="en-US" sz="3200" dirty="0" err="1" smtClean="0">
                <a:cs typeface="Times New Roman" pitchFamily="18" charset="0"/>
              </a:rPr>
              <a:t>Em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thực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hiện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sao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chép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nội</a:t>
            </a:r>
            <a:r>
              <a:rPr lang="en-US" sz="3200" dirty="0" smtClean="0">
                <a:cs typeface="Times New Roman" pitchFamily="18" charset="0"/>
              </a:rPr>
              <a:t> dung </a:t>
            </a:r>
            <a:r>
              <a:rPr lang="en-US" sz="3200" dirty="0" err="1" smtClean="0">
                <a:cs typeface="Times New Roman" pitchFamily="18" charset="0"/>
              </a:rPr>
              <a:t>giới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thiệu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loài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động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vật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khác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trong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trang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soạn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thảo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vào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các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trang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trình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chiếu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giới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thiệu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về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Voi</a:t>
            </a:r>
            <a:r>
              <a:rPr lang="en-US" sz="3200" dirty="0" smtClean="0">
                <a:cs typeface="Times New Roman" pitchFamily="18" charset="0"/>
              </a:rPr>
              <a:t>, </a:t>
            </a:r>
            <a:r>
              <a:rPr lang="en-US" sz="3200" dirty="0" err="1" smtClean="0">
                <a:cs typeface="Times New Roman" pitchFamily="18" charset="0"/>
              </a:rPr>
              <a:t>Hươu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cao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cổ</a:t>
            </a:r>
            <a:r>
              <a:rPr lang="en-US" sz="3200" dirty="0" smtClean="0">
                <a:cs typeface="Times New Roman" pitchFamily="18" charset="0"/>
              </a:rPr>
              <a:t>, </a:t>
            </a:r>
            <a:r>
              <a:rPr lang="en-US" sz="3200" dirty="0" err="1" smtClean="0">
                <a:cs typeface="Times New Roman" pitchFamily="18" charset="0"/>
              </a:rPr>
              <a:t>Thỏ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trong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bài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trình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chiếu</a:t>
            </a:r>
            <a:r>
              <a:rPr lang="en-US" sz="3200" dirty="0" smtClean="0">
                <a:cs typeface="Times New Roman" pitchFamily="18" charset="0"/>
              </a:rPr>
              <a:t> ở </a:t>
            </a:r>
            <a:r>
              <a:rPr lang="en-US" sz="3200" dirty="0" err="1" smtClean="0">
                <a:cs typeface="Times New Roman" pitchFamily="18" charset="0"/>
              </a:rPr>
              <a:t>hoạt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động</a:t>
            </a:r>
            <a:r>
              <a:rPr lang="en-US" sz="3200" dirty="0" smtClean="0">
                <a:cs typeface="Times New Roman" pitchFamily="18" charset="0"/>
              </a:rPr>
              <a:t> 1, </a:t>
            </a:r>
            <a:r>
              <a:rPr lang="en-US" sz="3200" dirty="0" err="1" smtClean="0">
                <a:cs typeface="Times New Roman" pitchFamily="18" charset="0"/>
              </a:rPr>
              <a:t>mục</a:t>
            </a:r>
            <a:r>
              <a:rPr lang="en-US" sz="3200" dirty="0" smtClean="0">
                <a:cs typeface="Times New Roman" pitchFamily="18" charset="0"/>
              </a:rPr>
              <a:t> A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54" y="1447800"/>
            <a:ext cx="8329292" cy="286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1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chèn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ảnh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thẻ</a:t>
            </a:r>
            <a:r>
              <a:rPr lang="en-US" sz="3200" dirty="0">
                <a:cs typeface="Times New Roman" pitchFamily="18" charset="0"/>
              </a:rPr>
              <a:t> Insert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pPr algn="just"/>
            <a:r>
              <a:rPr lang="en-US" sz="2461" dirty="0">
                <a:cs typeface="Times New Roman" pitchFamily="18" charset="0"/>
              </a:rPr>
              <a:t>A.                 </a:t>
            </a:r>
            <a:r>
              <a:rPr lang="en-US" sz="2461" dirty="0" smtClean="0">
                <a:cs typeface="Times New Roman" pitchFamily="18" charset="0"/>
              </a:rPr>
              <a:t>B.                   C</a:t>
            </a:r>
            <a:r>
              <a:rPr lang="en-US" sz="2461" dirty="0">
                <a:cs typeface="Times New Roman" pitchFamily="18" charset="0"/>
              </a:rPr>
              <a:t>. 	</a:t>
            </a:r>
            <a:r>
              <a:rPr lang="en-US" sz="2461" dirty="0" smtClean="0">
                <a:cs typeface="Times New Roman" pitchFamily="18" charset="0"/>
              </a:rPr>
              <a:t>       D.</a:t>
            </a:r>
            <a:r>
              <a:rPr lang="en-US" sz="2461" dirty="0">
                <a:cs typeface="Times New Roman" pitchFamily="18" charset="0"/>
              </a:rPr>
              <a:t>	</a:t>
            </a:r>
            <a:r>
              <a:rPr lang="en-US" sz="2461" dirty="0">
                <a:cs typeface="Times New Roman" pitchFamily="18" charset="0"/>
              </a:rPr>
              <a:t> </a:t>
            </a:r>
            <a:r>
              <a:rPr lang="en-US" sz="2461" dirty="0" smtClean="0">
                <a:cs typeface="Times New Roman" pitchFamily="18" charset="0"/>
              </a:rPr>
              <a:t>                   </a:t>
            </a:r>
            <a:r>
              <a:rPr lang="en-US" sz="2461" dirty="0" smtClean="0">
                <a:cs typeface="Times New Roman" pitchFamily="18" charset="0"/>
              </a:rPr>
              <a:t>E</a:t>
            </a:r>
            <a:r>
              <a:rPr lang="en-US" sz="2461" dirty="0">
                <a:cs typeface="Times New Roman" pitchFamily="18" charset="0"/>
              </a:rPr>
              <a:t>.</a:t>
            </a: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8" y="2761220"/>
            <a:ext cx="9958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8" y="2759033"/>
            <a:ext cx="937846" cy="8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4" y="2635707"/>
            <a:ext cx="869687" cy="106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949" y="1447800"/>
            <a:ext cx="7865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2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tạo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chiếu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mới</a:t>
            </a:r>
            <a:r>
              <a:rPr lang="en-US" sz="3200" dirty="0" smtClean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thẻ</a:t>
            </a:r>
            <a:r>
              <a:rPr lang="en-US" sz="3200" dirty="0">
                <a:cs typeface="Times New Roman" pitchFamily="18" charset="0"/>
              </a:rPr>
              <a:t> Home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29" y="2673911"/>
            <a:ext cx="979698" cy="1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06" y="2693236"/>
            <a:ext cx="1439788" cy="6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955217" y="2768694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585" y="2753086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658" y="1447800"/>
            <a:ext cx="7659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3: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lưu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chiếu</a:t>
            </a:r>
            <a:r>
              <a:rPr lang="en-US" sz="3200" dirty="0" smtClean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 smtClean="0"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75751" y="2753086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8847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5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057400" y="26844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1371600" y="1981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16764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1676400" y="1905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910951" y="365760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54816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6434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51006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6482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50292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54864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8768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45149" y="1540927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290222" y="352143"/>
            <a:ext cx="7604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TH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 LỢI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714">
            <a:off x="347506" y="1826163"/>
            <a:ext cx="1686237" cy="2302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6145" y="2350074"/>
            <a:ext cx="7403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2: SAO CHÉP NỘI DUNG </a:t>
            </a:r>
          </a:p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TỪ PHẦN MỀM KHÁC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15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-596044" y="2047747"/>
            <a:ext cx="4192905" cy="400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5392" y="3183930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/>
          <p:cNvSpPr/>
          <p:nvPr/>
        </p:nvSpPr>
        <p:spPr>
          <a:xfrm rot="20750437">
            <a:off x="3201515" y="2445705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462524" y="2587186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6067" y="2699772"/>
            <a:ext cx="4616933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Chèn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bảng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phần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mềm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Word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trình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chiếu</a:t>
            </a:r>
            <a:r>
              <a:rPr lang="en-US" altLang="zh-CN" sz="27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  <p:bldP spid="27" grpId="1" bldLvl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868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-87154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228600" y="1982461"/>
            <a:ext cx="3692650" cy="336725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09600" y="2820626"/>
            <a:ext cx="183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758985" y="2126471"/>
            <a:ext cx="79799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82991" y="409241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6" name="Text Box 10"/>
          <p:cNvSpPr txBox="1"/>
          <p:nvPr/>
        </p:nvSpPr>
        <p:spPr>
          <a:xfrm>
            <a:off x="2758985" y="2905264"/>
            <a:ext cx="6308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Sao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/>
          <p:nvPr/>
        </p:nvSpPr>
        <p:spPr>
          <a:xfrm>
            <a:off x="2835185" y="3914447"/>
            <a:ext cx="630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3: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95" y="545812"/>
            <a:ext cx="755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Soạn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chiếu</a:t>
            </a:r>
            <a:endParaRPr lang="en-US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186" y="1447800"/>
            <a:ext cx="9204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1: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2: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Hổ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3: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Voi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4: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Hươu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5: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Thỏ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6: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Trang 7: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ơn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868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-87154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01485" y="914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2: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82991" y="409241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2" name="Cloud 1"/>
          <p:cNvSpPr/>
          <p:nvPr/>
        </p:nvSpPr>
        <p:spPr>
          <a:xfrm>
            <a:off x="1371600" y="2286000"/>
            <a:ext cx="7467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Trao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đổi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tìm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chép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</a:rPr>
              <a:t>vào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chiếu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7" y="980207"/>
            <a:ext cx="5122898" cy="37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4602" y="973280"/>
            <a:ext cx="345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1: </a:t>
            </a:r>
            <a:r>
              <a:rPr lang="en-US" sz="2400" dirty="0" err="1">
                <a:cs typeface="Times New Roman" pitchFamily="18" charset="0"/>
              </a:rPr>
              <a:t>Mở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đề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4601" y="2192572"/>
            <a:ext cx="366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2: 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văn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bản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thiệu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về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Hổ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Nháy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chuột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phải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chọn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Copy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hoặc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Ctrl +C.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311" y="3885242"/>
            <a:ext cx="368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3: </a:t>
            </a:r>
            <a:r>
              <a:rPr lang="en-US" sz="2400" dirty="0" err="1" smtClean="0">
                <a:cs typeface="Times New Roman" pitchFamily="18" charset="0"/>
              </a:rPr>
              <a:t>Chọn</a:t>
            </a:r>
            <a:r>
              <a:rPr lang="en-US" sz="2400" dirty="0" smtClean="0">
                <a:cs typeface="Times New Roman" pitchFamily="18" charset="0"/>
              </a:rPr>
              <a:t>     </a:t>
            </a:r>
            <a:r>
              <a:rPr lang="en-US" sz="2400" dirty="0" err="1" smtClean="0">
                <a:cs typeface="Times New Roman" pitchFamily="18" charset="0"/>
              </a:rPr>
              <a:t>để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nhỏ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.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06" y="3955104"/>
            <a:ext cx="365012" cy="3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387" y="178667"/>
            <a:ext cx="79701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Sao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chép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en-US" sz="3200" u="sng" dirty="0" err="1" smtClean="0">
                <a:solidFill>
                  <a:srgbClr val="002060"/>
                </a:solidFill>
                <a:cs typeface="Times New Roman" pitchFamily="18" charset="0"/>
              </a:rPr>
              <a:t>ội</a:t>
            </a:r>
            <a:r>
              <a:rPr lang="en-US" sz="3200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dung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trang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chiếu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2" y="914400"/>
            <a:ext cx="5040923" cy="346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1498" y="973280"/>
            <a:ext cx="345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1: </a:t>
            </a:r>
            <a:r>
              <a:rPr lang="en-US" sz="2400" dirty="0" err="1">
                <a:cs typeface="Times New Roman" pitchFamily="18" charset="0"/>
              </a:rPr>
              <a:t>Mở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đề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Tìm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hiểu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số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vật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1497" y="2192572"/>
            <a:ext cx="366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2: 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trình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chiếu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thiệu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về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Hổ</a:t>
            </a:r>
            <a:r>
              <a:rPr lang="en-US" sz="2400" dirty="0"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174431"/>
            <a:ext cx="368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3: </a:t>
            </a:r>
            <a:r>
              <a:rPr lang="en-US" sz="2400" dirty="0" err="1">
                <a:cs typeface="Times New Roman" pitchFamily="18" charset="0"/>
              </a:rPr>
              <a:t>Nháy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chuột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phải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Paste </a:t>
            </a:r>
            <a:r>
              <a:rPr lang="en-US" sz="2400" dirty="0" err="1">
                <a:cs typeface="Times New Roman" pitchFamily="18" charset="0"/>
              </a:rPr>
              <a:t>hoặc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nhấn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tổ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hợp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phím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Ctrl + 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387" y="178667"/>
            <a:ext cx="79701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 err="1" smtClean="0">
                <a:solidFill>
                  <a:srgbClr val="002060"/>
                </a:solidFill>
                <a:cs typeface="Times New Roman" pitchFamily="18" charset="0"/>
              </a:rPr>
              <a:t>Dán</a:t>
            </a:r>
            <a:r>
              <a:rPr lang="en-US" sz="3200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en-US" sz="3200" u="sng" dirty="0" err="1" smtClean="0">
                <a:solidFill>
                  <a:srgbClr val="002060"/>
                </a:solidFill>
                <a:cs typeface="Times New Roman" pitchFamily="18" charset="0"/>
              </a:rPr>
              <a:t>ội</a:t>
            </a:r>
            <a:r>
              <a:rPr lang="en-US" sz="3200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dung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trang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chiếu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411&quot;/&gt;&lt;/object&gt;&lt;object type=&quot;3&quot; unique_id=&quot;10043&quot;&gt;&lt;property id=&quot;20148&quot; value=&quot;5&quot;/&gt;&lt;property id=&quot;20300&quot; value=&quot;Slide 3&quot;/&gt;&lt;property id=&quot;20307&quot; value=&quot;414&quot;/&gt;&lt;/object&gt;&lt;object type=&quot;3&quot; unique_id=&quot;10044&quot;&gt;&lt;property id=&quot;20148&quot; value=&quot;5&quot;/&gt;&lt;property id=&quot;20300&quot; value=&quot;Slide 4&quot;/&gt;&lt;property id=&quot;20307&quot; value=&quot;415&quot;/&gt;&lt;/object&gt;&lt;object type=&quot;3&quot; unique_id=&quot;10045&quot;&gt;&lt;property id=&quot;20148&quot; value=&quot;5&quot;/&gt;&lt;property id=&quot;20300&quot; value=&quot;Slide 7&quot;/&gt;&lt;property id=&quot;20307&quot; value=&quot;402&quot;/&gt;&lt;/object&gt;&lt;object type=&quot;3&quot; unique_id=&quot;10046&quot;&gt;&lt;property id=&quot;20148&quot; value=&quot;5&quot;/&gt;&lt;property id=&quot;20300&quot; value=&quot;Slide 8&quot;/&gt;&lt;property id=&quot;20307&quot; value=&quot;395&quot;/&gt;&lt;/object&gt;&lt;object type=&quot;3&quot; unique_id=&quot;10049&quot;&gt;&lt;property id=&quot;20148&quot; value=&quot;5&quot;/&gt;&lt;property id=&quot;20300&quot; value=&quot;Slide 9&quot;/&gt;&lt;property id=&quot;20307&quot; value=&quot;409&quot;/&gt;&lt;/object&gt;&lt;object type=&quot;3&quot; unique_id=&quot;10050&quot;&gt;&lt;property id=&quot;20148&quot; value=&quot;5&quot;/&gt;&lt;property id=&quot;20300&quot; value=&quot;Slide 10&quot;/&gt;&lt;property id=&quot;20307&quot; value=&quot;419&quot;/&gt;&lt;/object&gt;&lt;object type=&quot;3&quot; unique_id=&quot;10055&quot;&gt;&lt;property id=&quot;20148&quot; value=&quot;5&quot;/&gt;&lt;property id=&quot;20300&quot; value=&quot;Slide 13&quot;/&gt;&lt;property id=&quot;20307&quot; value=&quot;408&quot;/&gt;&lt;/object&gt;&lt;object type=&quot;3&quot; unique_id=&quot;14022&quot;&gt;&lt;property id=&quot;20148&quot; value=&quot;5&quot;/&gt;&lt;property id=&quot;20300&quot; value=&quot;Slide 1&quot;/&gt;&lt;property id=&quot;20307&quot; value=&quot;420&quot;/&gt;&lt;/object&gt;&lt;object type=&quot;3&quot; unique_id=&quot;15202&quot;&gt;&lt;property id=&quot;20148&quot; value=&quot;5&quot;/&gt;&lt;property id=&quot;20300&quot; value=&quot;Slide 11&quot;/&gt;&lt;property id=&quot;20307&quot; value=&quot;421&quot;/&gt;&lt;/object&gt;&lt;object type=&quot;3&quot; unique_id=&quot;15338&quot;&gt;&lt;property id=&quot;20148&quot; value=&quot;5&quot;/&gt;&lt;property id=&quot;20300&quot; value=&quot;Slide 5&quot;/&gt;&lt;property id=&quot;20307&quot; value=&quot;422&quot;/&gt;&lt;/object&gt;&lt;object type=&quot;3&quot; unique_id=&quot;15424&quot;&gt;&lt;property id=&quot;20148&quot; value=&quot;5&quot;/&gt;&lt;property id=&quot;20300&quot; value=&quot;Slide 6&quot;/&gt;&lt;property id=&quot;20307&quot; value=&quot;423&quot;/&gt;&lt;/object&gt;&lt;object type=&quot;3&quot; unique_id=&quot;15625&quot;&gt;&lt;property id=&quot;20148&quot; value=&quot;5&quot;/&gt;&lt;property id=&quot;20300&quot; value=&quot;Slide 12&quot;/&gt;&lt;property id=&quot;20307&quot; value=&quot;425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7810</TotalTime>
  <Words>418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Techsi.vn</cp:lastModifiedBy>
  <cp:revision>674</cp:revision>
  <dcterms:created xsi:type="dcterms:W3CDTF">2007-01-31T15:27:14Z</dcterms:created>
  <dcterms:modified xsi:type="dcterms:W3CDTF">2021-01-27T03:37:45Z</dcterms:modified>
</cp:coreProperties>
</file>