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5" r:id="rId1"/>
  </p:sldMasterIdLst>
  <p:sldIdLst>
    <p:sldId id="285" r:id="rId2"/>
    <p:sldId id="259" r:id="rId3"/>
    <p:sldId id="260" r:id="rId4"/>
    <p:sldId id="286" r:id="rId5"/>
    <p:sldId id="262" r:id="rId6"/>
    <p:sldId id="280" r:id="rId7"/>
    <p:sldId id="284" r:id="rId8"/>
    <p:sldId id="266" r:id="rId9"/>
    <p:sldId id="268" r:id="rId10"/>
    <p:sldId id="269" r:id="rId11"/>
    <p:sldId id="294" r:id="rId12"/>
    <p:sldId id="295" r:id="rId13"/>
    <p:sldId id="292" r:id="rId14"/>
    <p:sldId id="271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1E92"/>
    <a:srgbClr val="FFFF00"/>
    <a:srgbClr val="CC0000"/>
    <a:srgbClr val="4E2D7B"/>
    <a:srgbClr val="5B9BD5"/>
    <a:srgbClr val="FFFFFF"/>
    <a:srgbClr val="F5B7D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434" autoAdjust="0"/>
  </p:normalViewPr>
  <p:slideViewPr>
    <p:cSldViewPr snapToGrid="0">
      <p:cViewPr varScale="1">
        <p:scale>
          <a:sx n="67" d="100"/>
          <a:sy n="67" d="100"/>
        </p:scale>
        <p:origin x="73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05/10/2023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031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05/10/2023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8657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05/10/2023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353301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05/10/2023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086668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05/10/2023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793729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05/10/2023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882171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05/10/2023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259298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05/10/2023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98618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05/10/2023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6047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05/10/2023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2368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05/10/2023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9700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05/10/2023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7350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05/10/2023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1373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05/10/2023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6785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05/10/2023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3356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05/10/2023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6127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05/10/2023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5152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6D8E487-8D89-41BD-A8E9-5F1519C48520}" type="datetimeFigureOut">
              <a:rPr lang="vi-VN" smtClean="0"/>
              <a:t>05/10/2023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31377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  <p:sldLayoutId id="2147483858" r:id="rId13"/>
    <p:sldLayoutId id="2147483859" r:id="rId14"/>
    <p:sldLayoutId id="2147483860" r:id="rId15"/>
    <p:sldLayoutId id="2147483861" r:id="rId16"/>
    <p:sldLayoutId id="214748386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5" Type="http://schemas.openxmlformats.org/officeDocument/2006/relationships/image" Target="../media/image7.pn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8.jpe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3.png"/><Relationship Id="rId7" Type="http://schemas.openxmlformats.org/officeDocument/2006/relationships/image" Target="../media/image28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jpeg"/><Relationship Id="rId4" Type="http://schemas.openxmlformats.org/officeDocument/2006/relationships/image" Target="../media/image25.gif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538D002A-7BE1-5904-BF46-5854962F5EC8}"/>
              </a:ext>
            </a:extLst>
          </p:cNvPr>
          <p:cNvGrpSpPr/>
          <p:nvPr/>
        </p:nvGrpSpPr>
        <p:grpSpPr>
          <a:xfrm>
            <a:off x="0" y="0"/>
            <a:ext cx="12194450" cy="6881027"/>
            <a:chOff x="0" y="0"/>
            <a:chExt cx="12194450" cy="6881027"/>
          </a:xfrm>
        </p:grpSpPr>
        <p:pic>
          <p:nvPicPr>
            <p:cNvPr id="12" name="Picture 2" descr="Đáy Đại Dương Theo Phong Cách Hoạt Hình Hình minh họa Sẵn có - Tải xuống  Hình ảnh Ngay bây giờ - Biển, Bơi lội - Hoạt động di chuyển, Châu Đại Dương  - iStock">
              <a:extLst>
                <a:ext uri="{FF2B5EF4-FFF2-40B4-BE49-F238E27FC236}">
                  <a16:creationId xmlns:a16="http://schemas.microsoft.com/office/drawing/2014/main" id="{583DAB0A-999C-0950-6519-8EC6574E4F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445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C701A9E-38D2-1F1C-0404-E652B7614952}"/>
                </a:ext>
              </a:extLst>
            </p:cNvPr>
            <p:cNvSpPr txBox="1"/>
            <p:nvPr/>
          </p:nvSpPr>
          <p:spPr>
            <a:xfrm>
              <a:off x="3414712" y="251552"/>
              <a:ext cx="56149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 TIỂU HỌC PHÚC LỢI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DB67F62-DFC8-02B7-A47B-EAA8343C009C}"/>
                </a:ext>
              </a:extLst>
            </p:cNvPr>
            <p:cNvSpPr txBox="1"/>
            <p:nvPr/>
          </p:nvSpPr>
          <p:spPr>
            <a:xfrm>
              <a:off x="3312581" y="1759388"/>
              <a:ext cx="647223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ln>
                    <a:solidFill>
                      <a:schemeClr val="accent6"/>
                    </a:solidFill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MĨ THUẬT 2</a:t>
              </a:r>
            </a:p>
          </p:txBody>
        </p:sp>
        <p:pic>
          <p:nvPicPr>
            <p:cNvPr id="20" name="Picture 2" descr="Coral Reef Sea Sticker">
              <a:extLst>
                <a:ext uri="{FF2B5EF4-FFF2-40B4-BE49-F238E27FC236}">
                  <a16:creationId xmlns:a16="http://schemas.microsoft.com/office/drawing/2014/main" id="{7F1D69F3-CAEA-73F0-EEF6-8BD8B0DF7FB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833" y="2540609"/>
              <a:ext cx="2370442" cy="190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Happy Beach Sticker by Hooray Studios">
              <a:extLst>
                <a:ext uri="{FF2B5EF4-FFF2-40B4-BE49-F238E27FC236}">
                  <a16:creationId xmlns:a16="http://schemas.microsoft.com/office/drawing/2014/main" id="{FA901C37-9D35-AEBD-BA67-2833270D786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6187" y="4352745"/>
              <a:ext cx="2481299" cy="2481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Under The Sea Ocean Sticker by boobyball">
              <a:extLst>
                <a:ext uri="{FF2B5EF4-FFF2-40B4-BE49-F238E27FC236}">
                  <a16:creationId xmlns:a16="http://schemas.microsoft.com/office/drawing/2014/main" id="{14FFF4EF-E507-AE0C-00C8-4FEF2990312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79263" y="4976027"/>
              <a:ext cx="2562225" cy="190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094028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5" y="0"/>
            <a:ext cx="12179815" cy="68226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Rectangle 3"/>
          <p:cNvSpPr/>
          <p:nvPr/>
        </p:nvSpPr>
        <p:spPr>
          <a:xfrm>
            <a:off x="2071688" y="1843820"/>
            <a:ext cx="8784852" cy="3697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595F83-7447-44A6-90F3-1B0098096298}"/>
              </a:ext>
            </a:extLst>
          </p:cNvPr>
          <p:cNvSpPr/>
          <p:nvPr/>
        </p:nvSpPr>
        <p:spPr>
          <a:xfrm>
            <a:off x="1524001" y="1235950"/>
            <a:ext cx="878485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cap="none" spc="0" dirty="0" err="1">
                <a:ln w="9525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cap="none" spc="0" dirty="0">
                <a:ln w="9525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cap="none" spc="0" dirty="0" err="1">
                <a:ln w="9525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cap="none" spc="0" dirty="0">
                <a:ln w="9525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4000" cap="none" spc="0" dirty="0" err="1">
                <a:ln w="9525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cap="none" spc="0" dirty="0">
                <a:ln w="9525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cap="none" spc="0" dirty="0" err="1">
                <a:ln w="9525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4000" cap="none" spc="0" dirty="0">
                <a:ln w="9525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cap="none" spc="0" dirty="0" err="1">
                <a:ln w="9525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000" cap="none" spc="0" dirty="0">
                <a:ln w="9525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cap="none" spc="0" dirty="0" err="1">
                <a:ln w="9525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endParaRPr lang="en-US" sz="4000" cap="none" spc="0" dirty="0">
              <a:ln w="9525">
                <a:solidFill>
                  <a:srgbClr val="CC0000"/>
                </a:solidFill>
                <a:prstDash val="solid"/>
              </a:ln>
              <a:solidFill>
                <a:srgbClr val="CC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696063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ình nền Mùa Hè đại Dương Phim Hoạt Hình Trẻ Con, Bản, Mùa Hè, Mùa  Background Vector để tải xuống miễn phí - Pngtree">
            <a:extLst>
              <a:ext uri="{FF2B5EF4-FFF2-40B4-BE49-F238E27FC236}">
                <a16:creationId xmlns:a16="http://schemas.microsoft.com/office/drawing/2014/main" id="{4056A7BD-243B-DCDC-C5DE-C00B2183CA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16" r="50594"/>
          <a:stretch/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614038-3531-5C6F-2BBA-FD1F8D47BC2D}"/>
              </a:ext>
            </a:extLst>
          </p:cNvPr>
          <p:cNvSpPr txBox="1"/>
          <p:nvPr/>
        </p:nvSpPr>
        <p:spPr>
          <a:xfrm>
            <a:off x="0" y="615430"/>
            <a:ext cx="78616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 VẬN DỤNG – PHÁT TRIỂN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116920-56DE-69E3-69C4-A5A6C8BA9C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455" y="1426471"/>
            <a:ext cx="2658894" cy="26588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EC5BF8-7FAD-283E-B9AE-53162A0203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209" y="1426471"/>
            <a:ext cx="2515238" cy="26588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ABA109-EAE4-A1C1-BDE4-DFD3951F39E1}"/>
              </a:ext>
            </a:extLst>
          </p:cNvPr>
          <p:cNvSpPr txBox="1"/>
          <p:nvPr/>
        </p:nvSpPr>
        <p:spPr>
          <a:xfrm>
            <a:off x="418098" y="4404822"/>
            <a:ext cx="3898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1E1E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</a:t>
            </a:r>
            <a:r>
              <a:rPr lang="en-US" sz="3600" dirty="0" err="1">
                <a:solidFill>
                  <a:srgbClr val="1E1E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dirty="0">
                <a:solidFill>
                  <a:srgbClr val="1E1E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1E1E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rgbClr val="1E1E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1E1E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rgbClr val="1E1E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1E1E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600" dirty="0">
                <a:solidFill>
                  <a:srgbClr val="1E1E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1E1E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solidFill>
                  <a:srgbClr val="1E1E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D48874-DA17-3DA0-6DF2-22D7B74CFFE3}"/>
              </a:ext>
            </a:extLst>
          </p:cNvPr>
          <p:cNvSpPr txBox="1"/>
          <p:nvPr/>
        </p:nvSpPr>
        <p:spPr>
          <a:xfrm>
            <a:off x="4639687" y="4409830"/>
            <a:ext cx="3898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1E1E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1E1E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1E1E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rgbClr val="1E1E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1E1E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dirty="0">
                <a:solidFill>
                  <a:srgbClr val="1E1E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1E1E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gối</a:t>
            </a:r>
            <a:r>
              <a:rPr lang="en-US" sz="3600" dirty="0">
                <a:solidFill>
                  <a:srgbClr val="1E1E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1E1E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r>
              <a:rPr lang="en-US" sz="3600" dirty="0">
                <a:solidFill>
                  <a:srgbClr val="1E1E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1E1E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3600" dirty="0">
                <a:solidFill>
                  <a:srgbClr val="1E1E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1E1E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endParaRPr lang="en-US" sz="3600" dirty="0">
              <a:solidFill>
                <a:srgbClr val="1E1E9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DBB3E1-E15F-84A9-9D78-78C673BF8E39}"/>
              </a:ext>
            </a:extLst>
          </p:cNvPr>
          <p:cNvSpPr txBox="1"/>
          <p:nvPr/>
        </p:nvSpPr>
        <p:spPr>
          <a:xfrm>
            <a:off x="8461208" y="4409831"/>
            <a:ext cx="33126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1E1E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1E1E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1E1E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rgbClr val="1E1E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1E1E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solidFill>
                  <a:srgbClr val="1E1E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1E1E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1E1E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1E1E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endParaRPr lang="en-US" sz="3600" dirty="0">
              <a:solidFill>
                <a:srgbClr val="1E1E9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ướng dẫn làm chú cua ngộ nghĩnh bằng trái cây cho mâm cỗ Trung">
            <a:extLst>
              <a:ext uri="{FF2B5EF4-FFF2-40B4-BE49-F238E27FC236}">
                <a16:creationId xmlns:a16="http://schemas.microsoft.com/office/drawing/2014/main" id="{EB3B707B-5298-50E1-512F-000F5EF27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18" y="1426471"/>
            <a:ext cx="3814935" cy="26588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04683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nền Mùa Hè đại Dương Phim Hoạt Hình Trẻ Con, Bản, Mùa Hè, Mùa  Background Vector để tải xuống miễn phí - Pngtree">
            <a:extLst>
              <a:ext uri="{FF2B5EF4-FFF2-40B4-BE49-F238E27FC236}">
                <a16:creationId xmlns:a16="http://schemas.microsoft.com/office/drawing/2014/main" id="{B2C4BE00-6583-383A-FBD4-521EC1B9A0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16" r="50594"/>
          <a:stretch/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0FD410-6807-F485-9AFD-E4745D61F076}"/>
              </a:ext>
            </a:extLst>
          </p:cNvPr>
          <p:cNvSpPr txBox="1"/>
          <p:nvPr/>
        </p:nvSpPr>
        <p:spPr>
          <a:xfrm>
            <a:off x="1285875" y="1071563"/>
            <a:ext cx="9486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1E1E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4800" dirty="0" err="1">
                <a:solidFill>
                  <a:srgbClr val="1E1E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800" dirty="0">
                <a:solidFill>
                  <a:srgbClr val="1E1E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1E1E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800" dirty="0">
                <a:solidFill>
                  <a:srgbClr val="1E1E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1E1E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800" dirty="0">
                <a:solidFill>
                  <a:srgbClr val="1E1E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1E1E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solidFill>
                  <a:srgbClr val="1E1E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1E1E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dirty="0">
                <a:solidFill>
                  <a:srgbClr val="1E1E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1E1E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dirty="0">
                <a:solidFill>
                  <a:srgbClr val="1E1E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1E1E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800" dirty="0">
                <a:solidFill>
                  <a:srgbClr val="1E1E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1E1E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800" dirty="0">
                <a:solidFill>
                  <a:srgbClr val="1E1E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1E1E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800" dirty="0">
                <a:solidFill>
                  <a:srgbClr val="1E1E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1E1E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800" dirty="0">
                <a:solidFill>
                  <a:srgbClr val="1E1E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1E1E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4800" dirty="0">
                <a:solidFill>
                  <a:srgbClr val="1E1E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34116F-6032-3948-78DB-E08A878F7130}"/>
              </a:ext>
            </a:extLst>
          </p:cNvPr>
          <p:cNvSpPr txBox="1"/>
          <p:nvPr/>
        </p:nvSpPr>
        <p:spPr>
          <a:xfrm>
            <a:off x="1352550" y="2652708"/>
            <a:ext cx="94869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1E1E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4800" dirty="0" err="1">
                <a:solidFill>
                  <a:srgbClr val="1E1E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800" dirty="0">
                <a:solidFill>
                  <a:srgbClr val="1E1E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1E1E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800" dirty="0">
                <a:solidFill>
                  <a:srgbClr val="1E1E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1E1E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800" dirty="0">
                <a:solidFill>
                  <a:srgbClr val="1E1E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4800" dirty="0" err="1">
                <a:solidFill>
                  <a:srgbClr val="1E1E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800" dirty="0">
                <a:solidFill>
                  <a:srgbClr val="1E1E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1E1E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solidFill>
                  <a:srgbClr val="1E1E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1E1E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dirty="0">
                <a:solidFill>
                  <a:srgbClr val="1E1E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dirty="0" err="1">
                <a:solidFill>
                  <a:srgbClr val="1E1E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dirty="0">
                <a:solidFill>
                  <a:srgbClr val="1E1E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1E1E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800" dirty="0">
                <a:solidFill>
                  <a:srgbClr val="1E1E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1E1E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800" dirty="0">
                <a:solidFill>
                  <a:srgbClr val="1E1E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1E1E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4800" dirty="0">
                <a:solidFill>
                  <a:srgbClr val="1E1E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1E1E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800" dirty="0">
                <a:solidFill>
                  <a:srgbClr val="1E1E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1E1E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dirty="0">
                <a:solidFill>
                  <a:srgbClr val="1E1E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1E1E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800" dirty="0">
                <a:solidFill>
                  <a:srgbClr val="1E1E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1E1E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800" dirty="0">
                <a:solidFill>
                  <a:srgbClr val="1E1E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1E1E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dirty="0">
                <a:solidFill>
                  <a:srgbClr val="1E1E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2" descr="Coral Reef Sea Sticker">
            <a:extLst>
              <a:ext uri="{FF2B5EF4-FFF2-40B4-BE49-F238E27FC236}">
                <a16:creationId xmlns:a16="http://schemas.microsoft.com/office/drawing/2014/main" id="{23138C0C-E357-4ECF-AF10-4A1163A5D1E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98446" flipV="1">
            <a:off x="9442577" y="4326110"/>
            <a:ext cx="2370442" cy="206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appy Beach Sticker by Hooray Studios">
            <a:extLst>
              <a:ext uri="{FF2B5EF4-FFF2-40B4-BE49-F238E27FC236}">
                <a16:creationId xmlns:a16="http://schemas.microsoft.com/office/drawing/2014/main" id="{06F290A2-5EA5-5CD7-6CB3-710E5A2D56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269" y="4103105"/>
            <a:ext cx="2481299" cy="248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Under The Sea Ocean Sticker by boobyball">
            <a:extLst>
              <a:ext uri="{FF2B5EF4-FFF2-40B4-BE49-F238E27FC236}">
                <a16:creationId xmlns:a16="http://schemas.microsoft.com/office/drawing/2014/main" id="{2A56EF80-CBB9-7EBC-3FBE-3E3B9268EC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8715" y="4575328"/>
            <a:ext cx="279743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1581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F57E09C-F918-804B-97D8-4D36C9457F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5" y="0"/>
            <a:ext cx="12179815" cy="68226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293529-CC54-22D0-6A19-BFC91A9CCB01}"/>
              </a:ext>
            </a:extLst>
          </p:cNvPr>
          <p:cNvSpPr txBox="1"/>
          <p:nvPr/>
        </p:nvSpPr>
        <p:spPr>
          <a:xfrm>
            <a:off x="2059781" y="1905472"/>
            <a:ext cx="807243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4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4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4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4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4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</a:t>
            </a:r>
          </a:p>
        </p:txBody>
      </p:sp>
    </p:spTree>
    <p:extLst>
      <p:ext uri="{BB962C8B-B14F-4D97-AF65-F5344CB8AC3E}">
        <p14:creationId xmlns:p14="http://schemas.microsoft.com/office/powerpoint/2010/main" val="30246783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5786F6-4949-7DBB-82AB-4F60E497F3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5" y="0"/>
            <a:ext cx="12179815" cy="68226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22" y="276895"/>
            <a:ext cx="10515600" cy="2099257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DẶN DÒ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511403" y="2376152"/>
            <a:ext cx="7675585" cy="2579863"/>
          </a:xfrm>
        </p:spPr>
        <p:txBody>
          <a:bodyPr>
            <a:normAutofit/>
          </a:bodyPr>
          <a:lstStyle/>
          <a:p>
            <a:pPr algn="just"/>
            <a:r>
              <a:rPr lang="en-US" sz="38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Các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em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nhớ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lưu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giữ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sản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phẩm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mĩ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thuật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của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mình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.</a:t>
            </a:r>
          </a:p>
          <a:p>
            <a:pPr algn="just"/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Chuẩn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bị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đồ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dùng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học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tập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cho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sau</a:t>
            </a:r>
            <a:r>
              <a:rPr lang="en-US" sz="35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: PHƯƠNG TIỆN GIAO THÔNG</a:t>
            </a:r>
            <a:endParaRPr lang="vi-VN" dirty="0">
              <a:solidFill>
                <a:srgbClr val="7030A0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2382167" y="2653047"/>
            <a:ext cx="167425" cy="2446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ight Arrow 6"/>
          <p:cNvSpPr/>
          <p:nvPr/>
        </p:nvSpPr>
        <p:spPr>
          <a:xfrm>
            <a:off x="2374451" y="3917391"/>
            <a:ext cx="167425" cy="2446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087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Đáy Đại Dương Theo Phong Cách Hoạt Hình Hình minh họa Sẵn có - Tải xuống  Hình ảnh Ngay bây giờ - Biển, Bơi lội - Hoạt động di chuyển, Châu Đại Dương  - iStock">
            <a:extLst>
              <a:ext uri="{FF2B5EF4-FFF2-40B4-BE49-F238E27FC236}">
                <a16:creationId xmlns:a16="http://schemas.microsoft.com/office/drawing/2014/main" id="{8101142A-0331-339E-86E9-40469AED8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4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oogle Shape;3622;p77"/>
          <p:cNvGrpSpPr/>
          <p:nvPr/>
        </p:nvGrpSpPr>
        <p:grpSpPr>
          <a:xfrm>
            <a:off x="9105268" y="3331893"/>
            <a:ext cx="584629" cy="1242502"/>
            <a:chOff x="5459500" y="3489150"/>
            <a:chExt cx="428425" cy="910525"/>
          </a:xfrm>
        </p:grpSpPr>
        <p:sp>
          <p:nvSpPr>
            <p:cNvPr id="6" name="Google Shape;3623;p77"/>
            <p:cNvSpPr/>
            <p:nvPr/>
          </p:nvSpPr>
          <p:spPr>
            <a:xfrm>
              <a:off x="5615550" y="3489150"/>
              <a:ext cx="271400" cy="485100"/>
            </a:xfrm>
            <a:custGeom>
              <a:avLst/>
              <a:gdLst/>
              <a:ahLst/>
              <a:cxnLst/>
              <a:rect l="l" t="t" r="r" b="b"/>
              <a:pathLst>
                <a:path w="10856" h="19404" extrusionOk="0">
                  <a:moveTo>
                    <a:pt x="3937" y="1"/>
                  </a:moveTo>
                  <a:lnTo>
                    <a:pt x="3778" y="41"/>
                  </a:lnTo>
                  <a:lnTo>
                    <a:pt x="3619" y="120"/>
                  </a:lnTo>
                  <a:lnTo>
                    <a:pt x="3380" y="279"/>
                  </a:lnTo>
                  <a:lnTo>
                    <a:pt x="3181" y="558"/>
                  </a:lnTo>
                  <a:lnTo>
                    <a:pt x="2983" y="796"/>
                  </a:lnTo>
                  <a:lnTo>
                    <a:pt x="2744" y="1074"/>
                  </a:lnTo>
                  <a:lnTo>
                    <a:pt x="2506" y="1273"/>
                  </a:lnTo>
                  <a:lnTo>
                    <a:pt x="2386" y="1353"/>
                  </a:lnTo>
                  <a:lnTo>
                    <a:pt x="2227" y="1392"/>
                  </a:lnTo>
                  <a:lnTo>
                    <a:pt x="2068" y="1432"/>
                  </a:lnTo>
                  <a:lnTo>
                    <a:pt x="1949" y="1432"/>
                  </a:lnTo>
                  <a:lnTo>
                    <a:pt x="1790" y="1353"/>
                  </a:lnTo>
                  <a:lnTo>
                    <a:pt x="1631" y="1273"/>
                  </a:lnTo>
                  <a:lnTo>
                    <a:pt x="1353" y="1074"/>
                  </a:lnTo>
                  <a:lnTo>
                    <a:pt x="1074" y="876"/>
                  </a:lnTo>
                  <a:lnTo>
                    <a:pt x="955" y="836"/>
                  </a:lnTo>
                  <a:lnTo>
                    <a:pt x="796" y="796"/>
                  </a:lnTo>
                  <a:lnTo>
                    <a:pt x="637" y="796"/>
                  </a:lnTo>
                  <a:lnTo>
                    <a:pt x="478" y="876"/>
                  </a:lnTo>
                  <a:lnTo>
                    <a:pt x="359" y="955"/>
                  </a:lnTo>
                  <a:lnTo>
                    <a:pt x="239" y="1074"/>
                  </a:lnTo>
                  <a:lnTo>
                    <a:pt x="160" y="1233"/>
                  </a:lnTo>
                  <a:lnTo>
                    <a:pt x="120" y="1392"/>
                  </a:lnTo>
                  <a:lnTo>
                    <a:pt x="41" y="1711"/>
                  </a:lnTo>
                  <a:lnTo>
                    <a:pt x="1" y="2188"/>
                  </a:lnTo>
                  <a:lnTo>
                    <a:pt x="41" y="2665"/>
                  </a:lnTo>
                  <a:lnTo>
                    <a:pt x="80" y="2903"/>
                  </a:lnTo>
                  <a:lnTo>
                    <a:pt x="160" y="3142"/>
                  </a:lnTo>
                  <a:lnTo>
                    <a:pt x="239" y="3341"/>
                  </a:lnTo>
                  <a:lnTo>
                    <a:pt x="398" y="3500"/>
                  </a:lnTo>
                  <a:lnTo>
                    <a:pt x="677" y="3619"/>
                  </a:lnTo>
                  <a:lnTo>
                    <a:pt x="955" y="3699"/>
                  </a:lnTo>
                  <a:lnTo>
                    <a:pt x="1233" y="3738"/>
                  </a:lnTo>
                  <a:lnTo>
                    <a:pt x="1591" y="3738"/>
                  </a:lnTo>
                  <a:lnTo>
                    <a:pt x="2227" y="3699"/>
                  </a:lnTo>
                  <a:lnTo>
                    <a:pt x="2784" y="3659"/>
                  </a:lnTo>
                  <a:lnTo>
                    <a:pt x="3539" y="3659"/>
                  </a:lnTo>
                  <a:lnTo>
                    <a:pt x="4255" y="3699"/>
                  </a:lnTo>
                  <a:lnTo>
                    <a:pt x="4971" y="3858"/>
                  </a:lnTo>
                  <a:lnTo>
                    <a:pt x="5328" y="3977"/>
                  </a:lnTo>
                  <a:lnTo>
                    <a:pt x="5647" y="4096"/>
                  </a:lnTo>
                  <a:lnTo>
                    <a:pt x="5965" y="4255"/>
                  </a:lnTo>
                  <a:lnTo>
                    <a:pt x="6283" y="4454"/>
                  </a:lnTo>
                  <a:lnTo>
                    <a:pt x="6601" y="4653"/>
                  </a:lnTo>
                  <a:lnTo>
                    <a:pt x="6879" y="4891"/>
                  </a:lnTo>
                  <a:lnTo>
                    <a:pt x="7118" y="5170"/>
                  </a:lnTo>
                  <a:lnTo>
                    <a:pt x="7356" y="5448"/>
                  </a:lnTo>
                  <a:lnTo>
                    <a:pt x="7515" y="5766"/>
                  </a:lnTo>
                  <a:lnTo>
                    <a:pt x="7674" y="6084"/>
                  </a:lnTo>
                  <a:lnTo>
                    <a:pt x="7794" y="6402"/>
                  </a:lnTo>
                  <a:lnTo>
                    <a:pt x="7873" y="6680"/>
                  </a:lnTo>
                  <a:lnTo>
                    <a:pt x="7913" y="6999"/>
                  </a:lnTo>
                  <a:lnTo>
                    <a:pt x="7913" y="7317"/>
                  </a:lnTo>
                  <a:lnTo>
                    <a:pt x="7873" y="7953"/>
                  </a:lnTo>
                  <a:lnTo>
                    <a:pt x="7754" y="8549"/>
                  </a:lnTo>
                  <a:lnTo>
                    <a:pt x="7595" y="9185"/>
                  </a:lnTo>
                  <a:lnTo>
                    <a:pt x="7356" y="9821"/>
                  </a:lnTo>
                  <a:lnTo>
                    <a:pt x="7118" y="10418"/>
                  </a:lnTo>
                  <a:lnTo>
                    <a:pt x="6839" y="11014"/>
                  </a:lnTo>
                  <a:lnTo>
                    <a:pt x="3778" y="17415"/>
                  </a:lnTo>
                  <a:lnTo>
                    <a:pt x="3579" y="17972"/>
                  </a:lnTo>
                  <a:lnTo>
                    <a:pt x="3500" y="18250"/>
                  </a:lnTo>
                  <a:lnTo>
                    <a:pt x="3460" y="18529"/>
                  </a:lnTo>
                  <a:lnTo>
                    <a:pt x="3500" y="18807"/>
                  </a:lnTo>
                  <a:lnTo>
                    <a:pt x="3659" y="19085"/>
                  </a:lnTo>
                  <a:lnTo>
                    <a:pt x="3738" y="19205"/>
                  </a:lnTo>
                  <a:lnTo>
                    <a:pt x="3857" y="19284"/>
                  </a:lnTo>
                  <a:lnTo>
                    <a:pt x="3977" y="19364"/>
                  </a:lnTo>
                  <a:lnTo>
                    <a:pt x="4096" y="19403"/>
                  </a:lnTo>
                  <a:lnTo>
                    <a:pt x="4215" y="19125"/>
                  </a:lnTo>
                  <a:lnTo>
                    <a:pt x="4335" y="18926"/>
                  </a:lnTo>
                  <a:lnTo>
                    <a:pt x="4533" y="18727"/>
                  </a:lnTo>
                  <a:lnTo>
                    <a:pt x="4772" y="18568"/>
                  </a:lnTo>
                  <a:lnTo>
                    <a:pt x="5050" y="18409"/>
                  </a:lnTo>
                  <a:lnTo>
                    <a:pt x="5328" y="18330"/>
                  </a:lnTo>
                  <a:lnTo>
                    <a:pt x="5885" y="18131"/>
                  </a:lnTo>
                  <a:lnTo>
                    <a:pt x="6482" y="17932"/>
                  </a:lnTo>
                  <a:lnTo>
                    <a:pt x="6720" y="17813"/>
                  </a:lnTo>
                  <a:lnTo>
                    <a:pt x="6998" y="17654"/>
                  </a:lnTo>
                  <a:lnTo>
                    <a:pt x="7197" y="17495"/>
                  </a:lnTo>
                  <a:lnTo>
                    <a:pt x="7396" y="17256"/>
                  </a:lnTo>
                  <a:lnTo>
                    <a:pt x="7515" y="17018"/>
                  </a:lnTo>
                  <a:lnTo>
                    <a:pt x="7555" y="16740"/>
                  </a:lnTo>
                  <a:lnTo>
                    <a:pt x="7555" y="16541"/>
                  </a:lnTo>
                  <a:lnTo>
                    <a:pt x="7515" y="16342"/>
                  </a:lnTo>
                  <a:lnTo>
                    <a:pt x="7475" y="16103"/>
                  </a:lnTo>
                  <a:lnTo>
                    <a:pt x="7475" y="15905"/>
                  </a:lnTo>
                  <a:lnTo>
                    <a:pt x="7515" y="15746"/>
                  </a:lnTo>
                  <a:lnTo>
                    <a:pt x="7595" y="15587"/>
                  </a:lnTo>
                  <a:lnTo>
                    <a:pt x="7754" y="15308"/>
                  </a:lnTo>
                  <a:lnTo>
                    <a:pt x="8032" y="15070"/>
                  </a:lnTo>
                  <a:lnTo>
                    <a:pt x="8310" y="14871"/>
                  </a:lnTo>
                  <a:lnTo>
                    <a:pt x="8629" y="14672"/>
                  </a:lnTo>
                  <a:lnTo>
                    <a:pt x="8907" y="14433"/>
                  </a:lnTo>
                  <a:lnTo>
                    <a:pt x="9145" y="14195"/>
                  </a:lnTo>
                  <a:lnTo>
                    <a:pt x="9225" y="14036"/>
                  </a:lnTo>
                  <a:lnTo>
                    <a:pt x="9304" y="13877"/>
                  </a:lnTo>
                  <a:lnTo>
                    <a:pt x="9344" y="13678"/>
                  </a:lnTo>
                  <a:lnTo>
                    <a:pt x="9384" y="13440"/>
                  </a:lnTo>
                  <a:lnTo>
                    <a:pt x="9344" y="13002"/>
                  </a:lnTo>
                  <a:lnTo>
                    <a:pt x="9304" y="12525"/>
                  </a:lnTo>
                  <a:lnTo>
                    <a:pt x="9304" y="12286"/>
                  </a:lnTo>
                  <a:lnTo>
                    <a:pt x="9344" y="12048"/>
                  </a:lnTo>
                  <a:lnTo>
                    <a:pt x="9424" y="11889"/>
                  </a:lnTo>
                  <a:lnTo>
                    <a:pt x="9503" y="11770"/>
                  </a:lnTo>
                  <a:lnTo>
                    <a:pt x="9702" y="11452"/>
                  </a:lnTo>
                  <a:lnTo>
                    <a:pt x="9941" y="11213"/>
                  </a:lnTo>
                  <a:lnTo>
                    <a:pt x="10219" y="10935"/>
                  </a:lnTo>
                  <a:lnTo>
                    <a:pt x="10457" y="10696"/>
                  </a:lnTo>
                  <a:lnTo>
                    <a:pt x="10696" y="10418"/>
                  </a:lnTo>
                  <a:lnTo>
                    <a:pt x="10815" y="10140"/>
                  </a:lnTo>
                  <a:lnTo>
                    <a:pt x="10855" y="9980"/>
                  </a:lnTo>
                  <a:lnTo>
                    <a:pt x="10855" y="9821"/>
                  </a:lnTo>
                  <a:lnTo>
                    <a:pt x="10815" y="9543"/>
                  </a:lnTo>
                  <a:lnTo>
                    <a:pt x="10736" y="9305"/>
                  </a:lnTo>
                  <a:lnTo>
                    <a:pt x="10457" y="8867"/>
                  </a:lnTo>
                  <a:lnTo>
                    <a:pt x="10298" y="8629"/>
                  </a:lnTo>
                  <a:lnTo>
                    <a:pt x="10179" y="8390"/>
                  </a:lnTo>
                  <a:lnTo>
                    <a:pt x="10100" y="8152"/>
                  </a:lnTo>
                  <a:lnTo>
                    <a:pt x="10060" y="7913"/>
                  </a:lnTo>
                  <a:lnTo>
                    <a:pt x="10100" y="7674"/>
                  </a:lnTo>
                  <a:lnTo>
                    <a:pt x="10179" y="7476"/>
                  </a:lnTo>
                  <a:lnTo>
                    <a:pt x="10418" y="7078"/>
                  </a:lnTo>
                  <a:lnTo>
                    <a:pt x="10656" y="6680"/>
                  </a:lnTo>
                  <a:lnTo>
                    <a:pt x="10776" y="6482"/>
                  </a:lnTo>
                  <a:lnTo>
                    <a:pt x="10815" y="6243"/>
                  </a:lnTo>
                  <a:lnTo>
                    <a:pt x="10815" y="6044"/>
                  </a:lnTo>
                  <a:lnTo>
                    <a:pt x="10776" y="5846"/>
                  </a:lnTo>
                  <a:lnTo>
                    <a:pt x="10656" y="5647"/>
                  </a:lnTo>
                  <a:lnTo>
                    <a:pt x="10537" y="5448"/>
                  </a:lnTo>
                  <a:lnTo>
                    <a:pt x="10219" y="5090"/>
                  </a:lnTo>
                  <a:lnTo>
                    <a:pt x="9861" y="4812"/>
                  </a:lnTo>
                  <a:lnTo>
                    <a:pt x="9463" y="4533"/>
                  </a:lnTo>
                  <a:lnTo>
                    <a:pt x="9145" y="4215"/>
                  </a:lnTo>
                  <a:lnTo>
                    <a:pt x="8986" y="4056"/>
                  </a:lnTo>
                  <a:lnTo>
                    <a:pt x="8867" y="3858"/>
                  </a:lnTo>
                  <a:lnTo>
                    <a:pt x="8788" y="3659"/>
                  </a:lnTo>
                  <a:lnTo>
                    <a:pt x="8748" y="3420"/>
                  </a:lnTo>
                  <a:lnTo>
                    <a:pt x="8748" y="3102"/>
                  </a:lnTo>
                  <a:lnTo>
                    <a:pt x="8788" y="2784"/>
                  </a:lnTo>
                  <a:lnTo>
                    <a:pt x="8748" y="2585"/>
                  </a:lnTo>
                  <a:lnTo>
                    <a:pt x="8708" y="2426"/>
                  </a:lnTo>
                  <a:lnTo>
                    <a:pt x="8589" y="2227"/>
                  </a:lnTo>
                  <a:lnTo>
                    <a:pt x="8469" y="2068"/>
                  </a:lnTo>
                  <a:lnTo>
                    <a:pt x="8350" y="1949"/>
                  </a:lnTo>
                  <a:lnTo>
                    <a:pt x="8191" y="1830"/>
                  </a:lnTo>
                  <a:lnTo>
                    <a:pt x="7992" y="1711"/>
                  </a:lnTo>
                  <a:lnTo>
                    <a:pt x="7833" y="1671"/>
                  </a:lnTo>
                  <a:lnTo>
                    <a:pt x="7436" y="1671"/>
                  </a:lnTo>
                  <a:lnTo>
                    <a:pt x="7038" y="1711"/>
                  </a:lnTo>
                  <a:lnTo>
                    <a:pt x="6561" y="1750"/>
                  </a:lnTo>
                  <a:lnTo>
                    <a:pt x="6322" y="1750"/>
                  </a:lnTo>
                  <a:lnTo>
                    <a:pt x="6084" y="1711"/>
                  </a:lnTo>
                  <a:lnTo>
                    <a:pt x="5925" y="1631"/>
                  </a:lnTo>
                  <a:lnTo>
                    <a:pt x="5806" y="1512"/>
                  </a:lnTo>
                  <a:lnTo>
                    <a:pt x="5527" y="1273"/>
                  </a:lnTo>
                  <a:lnTo>
                    <a:pt x="5289" y="995"/>
                  </a:lnTo>
                  <a:lnTo>
                    <a:pt x="5090" y="717"/>
                  </a:lnTo>
                  <a:lnTo>
                    <a:pt x="4851" y="399"/>
                  </a:lnTo>
                  <a:lnTo>
                    <a:pt x="4573" y="160"/>
                  </a:lnTo>
                  <a:lnTo>
                    <a:pt x="4414" y="80"/>
                  </a:lnTo>
                  <a:lnTo>
                    <a:pt x="4255" y="1"/>
                  </a:lnTo>
                  <a:close/>
                </a:path>
              </a:pathLst>
            </a:custGeom>
            <a:solidFill>
              <a:srgbClr val="FF92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624;p77"/>
            <p:cNvSpPr/>
            <p:nvPr/>
          </p:nvSpPr>
          <p:spPr>
            <a:xfrm>
              <a:off x="5615550" y="3489150"/>
              <a:ext cx="271400" cy="485100"/>
            </a:xfrm>
            <a:custGeom>
              <a:avLst/>
              <a:gdLst/>
              <a:ahLst/>
              <a:cxnLst/>
              <a:rect l="l" t="t" r="r" b="b"/>
              <a:pathLst>
                <a:path w="10856" h="19404" fill="none" extrusionOk="0">
                  <a:moveTo>
                    <a:pt x="41" y="1711"/>
                  </a:moveTo>
                  <a:lnTo>
                    <a:pt x="41" y="1711"/>
                  </a:lnTo>
                  <a:lnTo>
                    <a:pt x="120" y="1392"/>
                  </a:lnTo>
                  <a:lnTo>
                    <a:pt x="160" y="1233"/>
                  </a:lnTo>
                  <a:lnTo>
                    <a:pt x="239" y="1074"/>
                  </a:lnTo>
                  <a:lnTo>
                    <a:pt x="359" y="955"/>
                  </a:lnTo>
                  <a:lnTo>
                    <a:pt x="478" y="876"/>
                  </a:lnTo>
                  <a:lnTo>
                    <a:pt x="637" y="796"/>
                  </a:lnTo>
                  <a:lnTo>
                    <a:pt x="796" y="796"/>
                  </a:lnTo>
                  <a:lnTo>
                    <a:pt x="796" y="796"/>
                  </a:lnTo>
                  <a:lnTo>
                    <a:pt x="955" y="836"/>
                  </a:lnTo>
                  <a:lnTo>
                    <a:pt x="1074" y="876"/>
                  </a:lnTo>
                  <a:lnTo>
                    <a:pt x="1353" y="1074"/>
                  </a:lnTo>
                  <a:lnTo>
                    <a:pt x="1631" y="1273"/>
                  </a:lnTo>
                  <a:lnTo>
                    <a:pt x="1790" y="1353"/>
                  </a:lnTo>
                  <a:lnTo>
                    <a:pt x="1949" y="1432"/>
                  </a:lnTo>
                  <a:lnTo>
                    <a:pt x="1949" y="1432"/>
                  </a:lnTo>
                  <a:lnTo>
                    <a:pt x="2068" y="1432"/>
                  </a:lnTo>
                  <a:lnTo>
                    <a:pt x="2227" y="1392"/>
                  </a:lnTo>
                  <a:lnTo>
                    <a:pt x="2386" y="1353"/>
                  </a:lnTo>
                  <a:lnTo>
                    <a:pt x="2506" y="1273"/>
                  </a:lnTo>
                  <a:lnTo>
                    <a:pt x="2744" y="1074"/>
                  </a:lnTo>
                  <a:lnTo>
                    <a:pt x="2983" y="796"/>
                  </a:lnTo>
                  <a:lnTo>
                    <a:pt x="2983" y="796"/>
                  </a:lnTo>
                  <a:lnTo>
                    <a:pt x="3181" y="558"/>
                  </a:lnTo>
                  <a:lnTo>
                    <a:pt x="3380" y="279"/>
                  </a:lnTo>
                  <a:lnTo>
                    <a:pt x="3619" y="120"/>
                  </a:lnTo>
                  <a:lnTo>
                    <a:pt x="3778" y="41"/>
                  </a:lnTo>
                  <a:lnTo>
                    <a:pt x="3937" y="1"/>
                  </a:lnTo>
                  <a:lnTo>
                    <a:pt x="3937" y="1"/>
                  </a:lnTo>
                  <a:lnTo>
                    <a:pt x="4096" y="1"/>
                  </a:lnTo>
                  <a:lnTo>
                    <a:pt x="4255" y="1"/>
                  </a:lnTo>
                  <a:lnTo>
                    <a:pt x="4414" y="80"/>
                  </a:lnTo>
                  <a:lnTo>
                    <a:pt x="4573" y="160"/>
                  </a:lnTo>
                  <a:lnTo>
                    <a:pt x="4851" y="399"/>
                  </a:lnTo>
                  <a:lnTo>
                    <a:pt x="5090" y="717"/>
                  </a:lnTo>
                  <a:lnTo>
                    <a:pt x="5090" y="717"/>
                  </a:lnTo>
                  <a:lnTo>
                    <a:pt x="5289" y="995"/>
                  </a:lnTo>
                  <a:lnTo>
                    <a:pt x="5527" y="1273"/>
                  </a:lnTo>
                  <a:lnTo>
                    <a:pt x="5806" y="1512"/>
                  </a:lnTo>
                  <a:lnTo>
                    <a:pt x="5925" y="1631"/>
                  </a:lnTo>
                  <a:lnTo>
                    <a:pt x="6084" y="1711"/>
                  </a:lnTo>
                  <a:lnTo>
                    <a:pt x="6084" y="1711"/>
                  </a:lnTo>
                  <a:lnTo>
                    <a:pt x="6322" y="1750"/>
                  </a:lnTo>
                  <a:lnTo>
                    <a:pt x="6561" y="1750"/>
                  </a:lnTo>
                  <a:lnTo>
                    <a:pt x="7038" y="1711"/>
                  </a:lnTo>
                  <a:lnTo>
                    <a:pt x="7038" y="1711"/>
                  </a:lnTo>
                  <a:lnTo>
                    <a:pt x="7436" y="1671"/>
                  </a:lnTo>
                  <a:lnTo>
                    <a:pt x="7635" y="1671"/>
                  </a:lnTo>
                  <a:lnTo>
                    <a:pt x="7833" y="1671"/>
                  </a:lnTo>
                  <a:lnTo>
                    <a:pt x="7833" y="1671"/>
                  </a:lnTo>
                  <a:lnTo>
                    <a:pt x="7992" y="1711"/>
                  </a:lnTo>
                  <a:lnTo>
                    <a:pt x="8191" y="1830"/>
                  </a:lnTo>
                  <a:lnTo>
                    <a:pt x="8350" y="1949"/>
                  </a:lnTo>
                  <a:lnTo>
                    <a:pt x="8469" y="2068"/>
                  </a:lnTo>
                  <a:lnTo>
                    <a:pt x="8589" y="2227"/>
                  </a:lnTo>
                  <a:lnTo>
                    <a:pt x="8708" y="2426"/>
                  </a:lnTo>
                  <a:lnTo>
                    <a:pt x="8748" y="2585"/>
                  </a:lnTo>
                  <a:lnTo>
                    <a:pt x="8788" y="2784"/>
                  </a:lnTo>
                  <a:lnTo>
                    <a:pt x="8788" y="2784"/>
                  </a:lnTo>
                  <a:lnTo>
                    <a:pt x="8748" y="3102"/>
                  </a:lnTo>
                  <a:lnTo>
                    <a:pt x="8748" y="3420"/>
                  </a:lnTo>
                  <a:lnTo>
                    <a:pt x="8748" y="3420"/>
                  </a:lnTo>
                  <a:lnTo>
                    <a:pt x="8788" y="3659"/>
                  </a:lnTo>
                  <a:lnTo>
                    <a:pt x="8867" y="3858"/>
                  </a:lnTo>
                  <a:lnTo>
                    <a:pt x="8986" y="4056"/>
                  </a:lnTo>
                  <a:lnTo>
                    <a:pt x="9145" y="4215"/>
                  </a:lnTo>
                  <a:lnTo>
                    <a:pt x="9463" y="4533"/>
                  </a:lnTo>
                  <a:lnTo>
                    <a:pt x="9861" y="4812"/>
                  </a:lnTo>
                  <a:lnTo>
                    <a:pt x="9861" y="4812"/>
                  </a:lnTo>
                  <a:lnTo>
                    <a:pt x="10219" y="5090"/>
                  </a:lnTo>
                  <a:lnTo>
                    <a:pt x="10537" y="5448"/>
                  </a:lnTo>
                  <a:lnTo>
                    <a:pt x="10656" y="5647"/>
                  </a:lnTo>
                  <a:lnTo>
                    <a:pt x="10776" y="5846"/>
                  </a:lnTo>
                  <a:lnTo>
                    <a:pt x="10815" y="6044"/>
                  </a:lnTo>
                  <a:lnTo>
                    <a:pt x="10815" y="6243"/>
                  </a:lnTo>
                  <a:lnTo>
                    <a:pt x="10815" y="6243"/>
                  </a:lnTo>
                  <a:lnTo>
                    <a:pt x="10776" y="6482"/>
                  </a:lnTo>
                  <a:lnTo>
                    <a:pt x="10656" y="6680"/>
                  </a:lnTo>
                  <a:lnTo>
                    <a:pt x="10418" y="7078"/>
                  </a:lnTo>
                  <a:lnTo>
                    <a:pt x="10179" y="7476"/>
                  </a:lnTo>
                  <a:lnTo>
                    <a:pt x="10100" y="7674"/>
                  </a:lnTo>
                  <a:lnTo>
                    <a:pt x="10060" y="7913"/>
                  </a:lnTo>
                  <a:lnTo>
                    <a:pt x="10060" y="7913"/>
                  </a:lnTo>
                  <a:lnTo>
                    <a:pt x="10100" y="8152"/>
                  </a:lnTo>
                  <a:lnTo>
                    <a:pt x="10179" y="8390"/>
                  </a:lnTo>
                  <a:lnTo>
                    <a:pt x="10298" y="8629"/>
                  </a:lnTo>
                  <a:lnTo>
                    <a:pt x="10457" y="8867"/>
                  </a:lnTo>
                  <a:lnTo>
                    <a:pt x="10736" y="9305"/>
                  </a:lnTo>
                  <a:lnTo>
                    <a:pt x="10815" y="9543"/>
                  </a:lnTo>
                  <a:lnTo>
                    <a:pt x="10855" y="9821"/>
                  </a:lnTo>
                  <a:lnTo>
                    <a:pt x="10855" y="9821"/>
                  </a:lnTo>
                  <a:lnTo>
                    <a:pt x="10855" y="9980"/>
                  </a:lnTo>
                  <a:lnTo>
                    <a:pt x="10815" y="10140"/>
                  </a:lnTo>
                  <a:lnTo>
                    <a:pt x="10696" y="10418"/>
                  </a:lnTo>
                  <a:lnTo>
                    <a:pt x="10457" y="10696"/>
                  </a:lnTo>
                  <a:lnTo>
                    <a:pt x="10219" y="10935"/>
                  </a:lnTo>
                  <a:lnTo>
                    <a:pt x="9941" y="11213"/>
                  </a:lnTo>
                  <a:lnTo>
                    <a:pt x="9702" y="11452"/>
                  </a:lnTo>
                  <a:lnTo>
                    <a:pt x="9503" y="11770"/>
                  </a:lnTo>
                  <a:lnTo>
                    <a:pt x="9424" y="11889"/>
                  </a:lnTo>
                  <a:lnTo>
                    <a:pt x="9344" y="12048"/>
                  </a:lnTo>
                  <a:lnTo>
                    <a:pt x="9344" y="12048"/>
                  </a:lnTo>
                  <a:lnTo>
                    <a:pt x="9304" y="12286"/>
                  </a:lnTo>
                  <a:lnTo>
                    <a:pt x="9304" y="12525"/>
                  </a:lnTo>
                  <a:lnTo>
                    <a:pt x="9344" y="13002"/>
                  </a:lnTo>
                  <a:lnTo>
                    <a:pt x="9384" y="13440"/>
                  </a:lnTo>
                  <a:lnTo>
                    <a:pt x="9344" y="13678"/>
                  </a:lnTo>
                  <a:lnTo>
                    <a:pt x="9304" y="13877"/>
                  </a:lnTo>
                  <a:lnTo>
                    <a:pt x="9304" y="13877"/>
                  </a:lnTo>
                  <a:lnTo>
                    <a:pt x="9225" y="14036"/>
                  </a:lnTo>
                  <a:lnTo>
                    <a:pt x="9145" y="14195"/>
                  </a:lnTo>
                  <a:lnTo>
                    <a:pt x="8907" y="14433"/>
                  </a:lnTo>
                  <a:lnTo>
                    <a:pt x="8629" y="14672"/>
                  </a:lnTo>
                  <a:lnTo>
                    <a:pt x="8310" y="14871"/>
                  </a:lnTo>
                  <a:lnTo>
                    <a:pt x="8032" y="15070"/>
                  </a:lnTo>
                  <a:lnTo>
                    <a:pt x="7754" y="15308"/>
                  </a:lnTo>
                  <a:lnTo>
                    <a:pt x="7595" y="15587"/>
                  </a:lnTo>
                  <a:lnTo>
                    <a:pt x="7515" y="15746"/>
                  </a:lnTo>
                  <a:lnTo>
                    <a:pt x="7475" y="15905"/>
                  </a:lnTo>
                  <a:lnTo>
                    <a:pt x="7475" y="15905"/>
                  </a:lnTo>
                  <a:lnTo>
                    <a:pt x="7475" y="16103"/>
                  </a:lnTo>
                  <a:lnTo>
                    <a:pt x="7515" y="16342"/>
                  </a:lnTo>
                  <a:lnTo>
                    <a:pt x="7555" y="16541"/>
                  </a:lnTo>
                  <a:lnTo>
                    <a:pt x="7555" y="16740"/>
                  </a:lnTo>
                  <a:lnTo>
                    <a:pt x="7555" y="16740"/>
                  </a:lnTo>
                  <a:lnTo>
                    <a:pt x="7515" y="17018"/>
                  </a:lnTo>
                  <a:lnTo>
                    <a:pt x="7396" y="17256"/>
                  </a:lnTo>
                  <a:lnTo>
                    <a:pt x="7197" y="17495"/>
                  </a:lnTo>
                  <a:lnTo>
                    <a:pt x="6998" y="17654"/>
                  </a:lnTo>
                  <a:lnTo>
                    <a:pt x="6720" y="17813"/>
                  </a:lnTo>
                  <a:lnTo>
                    <a:pt x="6482" y="17932"/>
                  </a:lnTo>
                  <a:lnTo>
                    <a:pt x="5885" y="18131"/>
                  </a:lnTo>
                  <a:lnTo>
                    <a:pt x="5885" y="18131"/>
                  </a:lnTo>
                  <a:lnTo>
                    <a:pt x="5328" y="18330"/>
                  </a:lnTo>
                  <a:lnTo>
                    <a:pt x="5050" y="18409"/>
                  </a:lnTo>
                  <a:lnTo>
                    <a:pt x="4772" y="18568"/>
                  </a:lnTo>
                  <a:lnTo>
                    <a:pt x="4533" y="18727"/>
                  </a:lnTo>
                  <a:lnTo>
                    <a:pt x="4335" y="18926"/>
                  </a:lnTo>
                  <a:lnTo>
                    <a:pt x="4215" y="19125"/>
                  </a:lnTo>
                  <a:lnTo>
                    <a:pt x="4096" y="19403"/>
                  </a:lnTo>
                  <a:lnTo>
                    <a:pt x="4096" y="19403"/>
                  </a:lnTo>
                  <a:lnTo>
                    <a:pt x="3977" y="19364"/>
                  </a:lnTo>
                  <a:lnTo>
                    <a:pt x="3857" y="19284"/>
                  </a:lnTo>
                  <a:lnTo>
                    <a:pt x="3738" y="19205"/>
                  </a:lnTo>
                  <a:lnTo>
                    <a:pt x="3659" y="19085"/>
                  </a:lnTo>
                  <a:lnTo>
                    <a:pt x="3500" y="18807"/>
                  </a:lnTo>
                  <a:lnTo>
                    <a:pt x="3460" y="18529"/>
                  </a:lnTo>
                  <a:lnTo>
                    <a:pt x="3460" y="18529"/>
                  </a:lnTo>
                  <a:lnTo>
                    <a:pt x="3500" y="18250"/>
                  </a:lnTo>
                  <a:lnTo>
                    <a:pt x="3579" y="17972"/>
                  </a:lnTo>
                  <a:lnTo>
                    <a:pt x="3778" y="17415"/>
                  </a:lnTo>
                  <a:lnTo>
                    <a:pt x="3778" y="17415"/>
                  </a:lnTo>
                  <a:lnTo>
                    <a:pt x="6839" y="11014"/>
                  </a:lnTo>
                  <a:lnTo>
                    <a:pt x="6839" y="11014"/>
                  </a:lnTo>
                  <a:lnTo>
                    <a:pt x="7118" y="10418"/>
                  </a:lnTo>
                  <a:lnTo>
                    <a:pt x="7356" y="9821"/>
                  </a:lnTo>
                  <a:lnTo>
                    <a:pt x="7595" y="9185"/>
                  </a:lnTo>
                  <a:lnTo>
                    <a:pt x="7754" y="8549"/>
                  </a:lnTo>
                  <a:lnTo>
                    <a:pt x="7873" y="7953"/>
                  </a:lnTo>
                  <a:lnTo>
                    <a:pt x="7913" y="7317"/>
                  </a:lnTo>
                  <a:lnTo>
                    <a:pt x="7913" y="6999"/>
                  </a:lnTo>
                  <a:lnTo>
                    <a:pt x="7873" y="6680"/>
                  </a:lnTo>
                  <a:lnTo>
                    <a:pt x="7794" y="6402"/>
                  </a:lnTo>
                  <a:lnTo>
                    <a:pt x="7674" y="6084"/>
                  </a:lnTo>
                  <a:lnTo>
                    <a:pt x="7674" y="6084"/>
                  </a:lnTo>
                  <a:lnTo>
                    <a:pt x="7515" y="5766"/>
                  </a:lnTo>
                  <a:lnTo>
                    <a:pt x="7356" y="5448"/>
                  </a:lnTo>
                  <a:lnTo>
                    <a:pt x="7118" y="5170"/>
                  </a:lnTo>
                  <a:lnTo>
                    <a:pt x="6879" y="4891"/>
                  </a:lnTo>
                  <a:lnTo>
                    <a:pt x="6601" y="4653"/>
                  </a:lnTo>
                  <a:lnTo>
                    <a:pt x="6283" y="4454"/>
                  </a:lnTo>
                  <a:lnTo>
                    <a:pt x="5965" y="4255"/>
                  </a:lnTo>
                  <a:lnTo>
                    <a:pt x="5647" y="4096"/>
                  </a:lnTo>
                  <a:lnTo>
                    <a:pt x="5647" y="4096"/>
                  </a:lnTo>
                  <a:lnTo>
                    <a:pt x="5328" y="3977"/>
                  </a:lnTo>
                  <a:lnTo>
                    <a:pt x="4971" y="3858"/>
                  </a:lnTo>
                  <a:lnTo>
                    <a:pt x="4255" y="3699"/>
                  </a:lnTo>
                  <a:lnTo>
                    <a:pt x="3539" y="3659"/>
                  </a:lnTo>
                  <a:lnTo>
                    <a:pt x="2784" y="3659"/>
                  </a:lnTo>
                  <a:lnTo>
                    <a:pt x="2784" y="3659"/>
                  </a:lnTo>
                  <a:lnTo>
                    <a:pt x="2227" y="3699"/>
                  </a:lnTo>
                  <a:lnTo>
                    <a:pt x="1591" y="3738"/>
                  </a:lnTo>
                  <a:lnTo>
                    <a:pt x="1233" y="3738"/>
                  </a:lnTo>
                  <a:lnTo>
                    <a:pt x="955" y="3699"/>
                  </a:lnTo>
                  <a:lnTo>
                    <a:pt x="677" y="3619"/>
                  </a:lnTo>
                  <a:lnTo>
                    <a:pt x="398" y="3500"/>
                  </a:lnTo>
                  <a:lnTo>
                    <a:pt x="398" y="3500"/>
                  </a:lnTo>
                  <a:lnTo>
                    <a:pt x="239" y="3341"/>
                  </a:lnTo>
                  <a:lnTo>
                    <a:pt x="160" y="3142"/>
                  </a:lnTo>
                  <a:lnTo>
                    <a:pt x="80" y="2903"/>
                  </a:lnTo>
                  <a:lnTo>
                    <a:pt x="41" y="2665"/>
                  </a:lnTo>
                  <a:lnTo>
                    <a:pt x="1" y="2188"/>
                  </a:lnTo>
                  <a:lnTo>
                    <a:pt x="41" y="17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625;p77"/>
            <p:cNvSpPr/>
            <p:nvPr/>
          </p:nvSpPr>
          <p:spPr>
            <a:xfrm>
              <a:off x="5459500" y="3547800"/>
              <a:ext cx="381725" cy="851875"/>
            </a:xfrm>
            <a:custGeom>
              <a:avLst/>
              <a:gdLst/>
              <a:ahLst/>
              <a:cxnLst/>
              <a:rect l="l" t="t" r="r" b="b"/>
              <a:pathLst>
                <a:path w="15269" h="34075" extrusionOk="0">
                  <a:moveTo>
                    <a:pt x="8827" y="1"/>
                  </a:moveTo>
                  <a:lnTo>
                    <a:pt x="8111" y="40"/>
                  </a:lnTo>
                  <a:lnTo>
                    <a:pt x="7396" y="120"/>
                  </a:lnTo>
                  <a:lnTo>
                    <a:pt x="6958" y="200"/>
                  </a:lnTo>
                  <a:lnTo>
                    <a:pt x="6521" y="359"/>
                  </a:lnTo>
                  <a:lnTo>
                    <a:pt x="6163" y="557"/>
                  </a:lnTo>
                  <a:lnTo>
                    <a:pt x="5766" y="756"/>
                  </a:lnTo>
                  <a:lnTo>
                    <a:pt x="5408" y="1034"/>
                  </a:lnTo>
                  <a:lnTo>
                    <a:pt x="5090" y="1313"/>
                  </a:lnTo>
                  <a:lnTo>
                    <a:pt x="4811" y="1671"/>
                  </a:lnTo>
                  <a:lnTo>
                    <a:pt x="4573" y="2028"/>
                  </a:lnTo>
                  <a:lnTo>
                    <a:pt x="4374" y="2386"/>
                  </a:lnTo>
                  <a:lnTo>
                    <a:pt x="4255" y="2704"/>
                  </a:lnTo>
                  <a:lnTo>
                    <a:pt x="4096" y="3062"/>
                  </a:lnTo>
                  <a:lnTo>
                    <a:pt x="4016" y="3420"/>
                  </a:lnTo>
                  <a:lnTo>
                    <a:pt x="3897" y="3897"/>
                  </a:lnTo>
                  <a:lnTo>
                    <a:pt x="3857" y="4374"/>
                  </a:lnTo>
                  <a:lnTo>
                    <a:pt x="3817" y="4812"/>
                  </a:lnTo>
                  <a:lnTo>
                    <a:pt x="3738" y="5249"/>
                  </a:lnTo>
                  <a:lnTo>
                    <a:pt x="3619" y="5567"/>
                  </a:lnTo>
                  <a:lnTo>
                    <a:pt x="3420" y="5885"/>
                  </a:lnTo>
                  <a:lnTo>
                    <a:pt x="3181" y="6163"/>
                  </a:lnTo>
                  <a:lnTo>
                    <a:pt x="2943" y="6442"/>
                  </a:lnTo>
                  <a:lnTo>
                    <a:pt x="2664" y="6680"/>
                  </a:lnTo>
                  <a:lnTo>
                    <a:pt x="2346" y="6879"/>
                  </a:lnTo>
                  <a:lnTo>
                    <a:pt x="2028" y="7038"/>
                  </a:lnTo>
                  <a:lnTo>
                    <a:pt x="1710" y="7157"/>
                  </a:lnTo>
                  <a:lnTo>
                    <a:pt x="1273" y="7277"/>
                  </a:lnTo>
                  <a:lnTo>
                    <a:pt x="835" y="7356"/>
                  </a:lnTo>
                  <a:lnTo>
                    <a:pt x="517" y="7436"/>
                  </a:lnTo>
                  <a:lnTo>
                    <a:pt x="279" y="7515"/>
                  </a:lnTo>
                  <a:lnTo>
                    <a:pt x="120" y="7595"/>
                  </a:lnTo>
                  <a:lnTo>
                    <a:pt x="40" y="7674"/>
                  </a:lnTo>
                  <a:lnTo>
                    <a:pt x="1" y="7754"/>
                  </a:lnTo>
                  <a:lnTo>
                    <a:pt x="1" y="7953"/>
                  </a:lnTo>
                  <a:lnTo>
                    <a:pt x="40" y="8231"/>
                  </a:lnTo>
                  <a:lnTo>
                    <a:pt x="199" y="8589"/>
                  </a:lnTo>
                  <a:lnTo>
                    <a:pt x="358" y="8867"/>
                  </a:lnTo>
                  <a:lnTo>
                    <a:pt x="597" y="9106"/>
                  </a:lnTo>
                  <a:lnTo>
                    <a:pt x="835" y="9304"/>
                  </a:lnTo>
                  <a:lnTo>
                    <a:pt x="1074" y="9424"/>
                  </a:lnTo>
                  <a:lnTo>
                    <a:pt x="1511" y="9424"/>
                  </a:lnTo>
                  <a:lnTo>
                    <a:pt x="1631" y="9344"/>
                  </a:lnTo>
                  <a:lnTo>
                    <a:pt x="1750" y="9265"/>
                  </a:lnTo>
                  <a:lnTo>
                    <a:pt x="1869" y="9145"/>
                  </a:lnTo>
                  <a:lnTo>
                    <a:pt x="2426" y="8628"/>
                  </a:lnTo>
                  <a:lnTo>
                    <a:pt x="3022" y="8112"/>
                  </a:lnTo>
                  <a:lnTo>
                    <a:pt x="3340" y="7833"/>
                  </a:lnTo>
                  <a:lnTo>
                    <a:pt x="3738" y="7475"/>
                  </a:lnTo>
                  <a:lnTo>
                    <a:pt x="3976" y="7356"/>
                  </a:lnTo>
                  <a:lnTo>
                    <a:pt x="4215" y="7237"/>
                  </a:lnTo>
                  <a:lnTo>
                    <a:pt x="4414" y="7157"/>
                  </a:lnTo>
                  <a:lnTo>
                    <a:pt x="4573" y="7118"/>
                  </a:lnTo>
                  <a:lnTo>
                    <a:pt x="4732" y="7157"/>
                  </a:lnTo>
                  <a:lnTo>
                    <a:pt x="4851" y="7237"/>
                  </a:lnTo>
                  <a:lnTo>
                    <a:pt x="5169" y="7356"/>
                  </a:lnTo>
                  <a:lnTo>
                    <a:pt x="5527" y="7475"/>
                  </a:lnTo>
                  <a:lnTo>
                    <a:pt x="5845" y="7515"/>
                  </a:lnTo>
                  <a:lnTo>
                    <a:pt x="6203" y="7515"/>
                  </a:lnTo>
                  <a:lnTo>
                    <a:pt x="6561" y="7475"/>
                  </a:lnTo>
                  <a:lnTo>
                    <a:pt x="6919" y="7436"/>
                  </a:lnTo>
                  <a:lnTo>
                    <a:pt x="7237" y="7316"/>
                  </a:lnTo>
                  <a:lnTo>
                    <a:pt x="7555" y="7197"/>
                  </a:lnTo>
                  <a:lnTo>
                    <a:pt x="7833" y="7038"/>
                  </a:lnTo>
                  <a:lnTo>
                    <a:pt x="8111" y="6879"/>
                  </a:lnTo>
                  <a:lnTo>
                    <a:pt x="8270" y="6800"/>
                  </a:lnTo>
                  <a:lnTo>
                    <a:pt x="8549" y="6800"/>
                  </a:lnTo>
                  <a:lnTo>
                    <a:pt x="8708" y="6879"/>
                  </a:lnTo>
                  <a:lnTo>
                    <a:pt x="8867" y="6959"/>
                  </a:lnTo>
                  <a:lnTo>
                    <a:pt x="8946" y="7038"/>
                  </a:lnTo>
                  <a:lnTo>
                    <a:pt x="8986" y="7157"/>
                  </a:lnTo>
                  <a:lnTo>
                    <a:pt x="9026" y="7237"/>
                  </a:lnTo>
                  <a:lnTo>
                    <a:pt x="9026" y="7356"/>
                  </a:lnTo>
                  <a:lnTo>
                    <a:pt x="8986" y="7436"/>
                  </a:lnTo>
                  <a:lnTo>
                    <a:pt x="8827" y="7674"/>
                  </a:lnTo>
                  <a:lnTo>
                    <a:pt x="8589" y="7953"/>
                  </a:lnTo>
                  <a:lnTo>
                    <a:pt x="8231" y="8271"/>
                  </a:lnTo>
                  <a:lnTo>
                    <a:pt x="7276" y="8947"/>
                  </a:lnTo>
                  <a:lnTo>
                    <a:pt x="6760" y="9225"/>
                  </a:lnTo>
                  <a:lnTo>
                    <a:pt x="6283" y="9503"/>
                  </a:lnTo>
                  <a:lnTo>
                    <a:pt x="5845" y="9821"/>
                  </a:lnTo>
                  <a:lnTo>
                    <a:pt x="5408" y="10179"/>
                  </a:lnTo>
                  <a:lnTo>
                    <a:pt x="4970" y="10577"/>
                  </a:lnTo>
                  <a:lnTo>
                    <a:pt x="4573" y="10974"/>
                  </a:lnTo>
                  <a:lnTo>
                    <a:pt x="4215" y="11451"/>
                  </a:lnTo>
                  <a:lnTo>
                    <a:pt x="3857" y="11889"/>
                  </a:lnTo>
                  <a:lnTo>
                    <a:pt x="3539" y="12366"/>
                  </a:lnTo>
                  <a:lnTo>
                    <a:pt x="3261" y="12883"/>
                  </a:lnTo>
                  <a:lnTo>
                    <a:pt x="2982" y="13400"/>
                  </a:lnTo>
                  <a:lnTo>
                    <a:pt x="2784" y="13916"/>
                  </a:lnTo>
                  <a:lnTo>
                    <a:pt x="2585" y="14473"/>
                  </a:lnTo>
                  <a:lnTo>
                    <a:pt x="2426" y="15030"/>
                  </a:lnTo>
                  <a:lnTo>
                    <a:pt x="2307" y="15586"/>
                  </a:lnTo>
                  <a:lnTo>
                    <a:pt x="2267" y="16183"/>
                  </a:lnTo>
                  <a:lnTo>
                    <a:pt x="2227" y="16859"/>
                  </a:lnTo>
                  <a:lnTo>
                    <a:pt x="2267" y="17534"/>
                  </a:lnTo>
                  <a:lnTo>
                    <a:pt x="2386" y="18171"/>
                  </a:lnTo>
                  <a:lnTo>
                    <a:pt x="2545" y="18767"/>
                  </a:lnTo>
                  <a:lnTo>
                    <a:pt x="2784" y="19363"/>
                  </a:lnTo>
                  <a:lnTo>
                    <a:pt x="3062" y="19960"/>
                  </a:lnTo>
                  <a:lnTo>
                    <a:pt x="3380" y="20516"/>
                  </a:lnTo>
                  <a:lnTo>
                    <a:pt x="3738" y="21033"/>
                  </a:lnTo>
                  <a:lnTo>
                    <a:pt x="4136" y="21590"/>
                  </a:lnTo>
                  <a:lnTo>
                    <a:pt x="4533" y="22107"/>
                  </a:lnTo>
                  <a:lnTo>
                    <a:pt x="5408" y="23101"/>
                  </a:lnTo>
                  <a:lnTo>
                    <a:pt x="6322" y="24055"/>
                  </a:lnTo>
                  <a:lnTo>
                    <a:pt x="7157" y="25049"/>
                  </a:lnTo>
                  <a:lnTo>
                    <a:pt x="8270" y="26281"/>
                  </a:lnTo>
                  <a:lnTo>
                    <a:pt x="8907" y="27077"/>
                  </a:lnTo>
                  <a:lnTo>
                    <a:pt x="9185" y="27474"/>
                  </a:lnTo>
                  <a:lnTo>
                    <a:pt x="9463" y="27872"/>
                  </a:lnTo>
                  <a:lnTo>
                    <a:pt x="9702" y="28309"/>
                  </a:lnTo>
                  <a:lnTo>
                    <a:pt x="9861" y="28747"/>
                  </a:lnTo>
                  <a:lnTo>
                    <a:pt x="10020" y="29144"/>
                  </a:lnTo>
                  <a:lnTo>
                    <a:pt x="10099" y="29582"/>
                  </a:lnTo>
                  <a:lnTo>
                    <a:pt x="10099" y="30019"/>
                  </a:lnTo>
                  <a:lnTo>
                    <a:pt x="10060" y="30416"/>
                  </a:lnTo>
                  <a:lnTo>
                    <a:pt x="9901" y="30814"/>
                  </a:lnTo>
                  <a:lnTo>
                    <a:pt x="9622" y="31212"/>
                  </a:lnTo>
                  <a:lnTo>
                    <a:pt x="9344" y="31490"/>
                  </a:lnTo>
                  <a:lnTo>
                    <a:pt x="9026" y="31689"/>
                  </a:lnTo>
                  <a:lnTo>
                    <a:pt x="8668" y="31848"/>
                  </a:lnTo>
                  <a:lnTo>
                    <a:pt x="8270" y="31967"/>
                  </a:lnTo>
                  <a:lnTo>
                    <a:pt x="7873" y="31967"/>
                  </a:lnTo>
                  <a:lnTo>
                    <a:pt x="7475" y="31927"/>
                  </a:lnTo>
                  <a:lnTo>
                    <a:pt x="7276" y="31848"/>
                  </a:lnTo>
                  <a:lnTo>
                    <a:pt x="7117" y="31768"/>
                  </a:lnTo>
                  <a:lnTo>
                    <a:pt x="6958" y="31649"/>
                  </a:lnTo>
                  <a:lnTo>
                    <a:pt x="6799" y="31490"/>
                  </a:lnTo>
                  <a:lnTo>
                    <a:pt x="6680" y="31291"/>
                  </a:lnTo>
                  <a:lnTo>
                    <a:pt x="6561" y="31092"/>
                  </a:lnTo>
                  <a:lnTo>
                    <a:pt x="6481" y="30814"/>
                  </a:lnTo>
                  <a:lnTo>
                    <a:pt x="6442" y="30575"/>
                  </a:lnTo>
                  <a:lnTo>
                    <a:pt x="6442" y="30297"/>
                  </a:lnTo>
                  <a:lnTo>
                    <a:pt x="6521" y="30059"/>
                  </a:lnTo>
                  <a:lnTo>
                    <a:pt x="6640" y="29860"/>
                  </a:lnTo>
                  <a:lnTo>
                    <a:pt x="6760" y="29780"/>
                  </a:lnTo>
                  <a:lnTo>
                    <a:pt x="6839" y="29741"/>
                  </a:lnTo>
                  <a:lnTo>
                    <a:pt x="7117" y="29621"/>
                  </a:lnTo>
                  <a:lnTo>
                    <a:pt x="7396" y="29621"/>
                  </a:lnTo>
                  <a:lnTo>
                    <a:pt x="7595" y="29661"/>
                  </a:lnTo>
                  <a:lnTo>
                    <a:pt x="7833" y="29701"/>
                  </a:lnTo>
                  <a:lnTo>
                    <a:pt x="8231" y="29900"/>
                  </a:lnTo>
                  <a:lnTo>
                    <a:pt x="8469" y="29979"/>
                  </a:lnTo>
                  <a:lnTo>
                    <a:pt x="8708" y="30019"/>
                  </a:lnTo>
                  <a:lnTo>
                    <a:pt x="8907" y="30019"/>
                  </a:lnTo>
                  <a:lnTo>
                    <a:pt x="8986" y="29979"/>
                  </a:lnTo>
                  <a:lnTo>
                    <a:pt x="9026" y="29900"/>
                  </a:lnTo>
                  <a:lnTo>
                    <a:pt x="9066" y="29741"/>
                  </a:lnTo>
                  <a:lnTo>
                    <a:pt x="9026" y="29542"/>
                  </a:lnTo>
                  <a:lnTo>
                    <a:pt x="8907" y="29263"/>
                  </a:lnTo>
                  <a:lnTo>
                    <a:pt x="8748" y="29025"/>
                  </a:lnTo>
                  <a:lnTo>
                    <a:pt x="8509" y="28786"/>
                  </a:lnTo>
                  <a:lnTo>
                    <a:pt x="8231" y="28548"/>
                  </a:lnTo>
                  <a:lnTo>
                    <a:pt x="7952" y="28389"/>
                  </a:lnTo>
                  <a:lnTo>
                    <a:pt x="7634" y="28269"/>
                  </a:lnTo>
                  <a:lnTo>
                    <a:pt x="7276" y="28230"/>
                  </a:lnTo>
                  <a:lnTo>
                    <a:pt x="6919" y="28190"/>
                  </a:lnTo>
                  <a:lnTo>
                    <a:pt x="6521" y="28230"/>
                  </a:lnTo>
                  <a:lnTo>
                    <a:pt x="6163" y="28349"/>
                  </a:lnTo>
                  <a:lnTo>
                    <a:pt x="5766" y="28468"/>
                  </a:lnTo>
                  <a:lnTo>
                    <a:pt x="5408" y="28667"/>
                  </a:lnTo>
                  <a:lnTo>
                    <a:pt x="5050" y="28866"/>
                  </a:lnTo>
                  <a:lnTo>
                    <a:pt x="4772" y="29144"/>
                  </a:lnTo>
                  <a:lnTo>
                    <a:pt x="4493" y="29462"/>
                  </a:lnTo>
                  <a:lnTo>
                    <a:pt x="4295" y="29820"/>
                  </a:lnTo>
                  <a:lnTo>
                    <a:pt x="4175" y="30178"/>
                  </a:lnTo>
                  <a:lnTo>
                    <a:pt x="4096" y="30615"/>
                  </a:lnTo>
                  <a:lnTo>
                    <a:pt x="4136" y="31092"/>
                  </a:lnTo>
                  <a:lnTo>
                    <a:pt x="4255" y="31569"/>
                  </a:lnTo>
                  <a:lnTo>
                    <a:pt x="4454" y="32047"/>
                  </a:lnTo>
                  <a:lnTo>
                    <a:pt x="4692" y="32484"/>
                  </a:lnTo>
                  <a:lnTo>
                    <a:pt x="5010" y="32842"/>
                  </a:lnTo>
                  <a:lnTo>
                    <a:pt x="5408" y="33200"/>
                  </a:lnTo>
                  <a:lnTo>
                    <a:pt x="5805" y="33438"/>
                  </a:lnTo>
                  <a:lnTo>
                    <a:pt x="6283" y="33677"/>
                  </a:lnTo>
                  <a:lnTo>
                    <a:pt x="6760" y="33875"/>
                  </a:lnTo>
                  <a:lnTo>
                    <a:pt x="7276" y="33995"/>
                  </a:lnTo>
                  <a:lnTo>
                    <a:pt x="7793" y="34074"/>
                  </a:lnTo>
                  <a:lnTo>
                    <a:pt x="8946" y="34074"/>
                  </a:lnTo>
                  <a:lnTo>
                    <a:pt x="9503" y="33995"/>
                  </a:lnTo>
                  <a:lnTo>
                    <a:pt x="10060" y="33875"/>
                  </a:lnTo>
                  <a:lnTo>
                    <a:pt x="10656" y="33716"/>
                  </a:lnTo>
                  <a:lnTo>
                    <a:pt x="11213" y="33478"/>
                  </a:lnTo>
                  <a:lnTo>
                    <a:pt x="11730" y="33239"/>
                  </a:lnTo>
                  <a:lnTo>
                    <a:pt x="11968" y="33080"/>
                  </a:lnTo>
                  <a:lnTo>
                    <a:pt x="12207" y="32882"/>
                  </a:lnTo>
                  <a:lnTo>
                    <a:pt x="12405" y="32683"/>
                  </a:lnTo>
                  <a:lnTo>
                    <a:pt x="12604" y="32484"/>
                  </a:lnTo>
                  <a:lnTo>
                    <a:pt x="12763" y="32245"/>
                  </a:lnTo>
                  <a:lnTo>
                    <a:pt x="12922" y="32007"/>
                  </a:lnTo>
                  <a:lnTo>
                    <a:pt x="13161" y="31490"/>
                  </a:lnTo>
                  <a:lnTo>
                    <a:pt x="13360" y="30933"/>
                  </a:lnTo>
                  <a:lnTo>
                    <a:pt x="13479" y="30337"/>
                  </a:lnTo>
                  <a:lnTo>
                    <a:pt x="13558" y="29701"/>
                  </a:lnTo>
                  <a:lnTo>
                    <a:pt x="13558" y="29065"/>
                  </a:lnTo>
                  <a:lnTo>
                    <a:pt x="13519" y="28389"/>
                  </a:lnTo>
                  <a:lnTo>
                    <a:pt x="13439" y="27753"/>
                  </a:lnTo>
                  <a:lnTo>
                    <a:pt x="13320" y="27116"/>
                  </a:lnTo>
                  <a:lnTo>
                    <a:pt x="13201" y="26520"/>
                  </a:lnTo>
                  <a:lnTo>
                    <a:pt x="13042" y="25963"/>
                  </a:lnTo>
                  <a:lnTo>
                    <a:pt x="12843" y="25447"/>
                  </a:lnTo>
                  <a:lnTo>
                    <a:pt x="12644" y="24969"/>
                  </a:lnTo>
                  <a:lnTo>
                    <a:pt x="12445" y="24572"/>
                  </a:lnTo>
                  <a:lnTo>
                    <a:pt x="12246" y="24174"/>
                  </a:lnTo>
                  <a:lnTo>
                    <a:pt x="12048" y="23737"/>
                  </a:lnTo>
                  <a:lnTo>
                    <a:pt x="11849" y="23220"/>
                  </a:lnTo>
                  <a:lnTo>
                    <a:pt x="11650" y="22703"/>
                  </a:lnTo>
                  <a:lnTo>
                    <a:pt x="11491" y="22147"/>
                  </a:lnTo>
                  <a:lnTo>
                    <a:pt x="11332" y="21550"/>
                  </a:lnTo>
                  <a:lnTo>
                    <a:pt x="11213" y="20914"/>
                  </a:lnTo>
                  <a:lnTo>
                    <a:pt x="11133" y="20278"/>
                  </a:lnTo>
                  <a:lnTo>
                    <a:pt x="11054" y="19602"/>
                  </a:lnTo>
                  <a:lnTo>
                    <a:pt x="11014" y="18926"/>
                  </a:lnTo>
                  <a:lnTo>
                    <a:pt x="11014" y="18250"/>
                  </a:lnTo>
                  <a:lnTo>
                    <a:pt x="11054" y="17534"/>
                  </a:lnTo>
                  <a:lnTo>
                    <a:pt x="11133" y="16859"/>
                  </a:lnTo>
                  <a:lnTo>
                    <a:pt x="11252" y="16183"/>
                  </a:lnTo>
                  <a:lnTo>
                    <a:pt x="11451" y="15507"/>
                  </a:lnTo>
                  <a:lnTo>
                    <a:pt x="11650" y="14871"/>
                  </a:lnTo>
                  <a:lnTo>
                    <a:pt x="11928" y="14234"/>
                  </a:lnTo>
                  <a:lnTo>
                    <a:pt x="12246" y="13559"/>
                  </a:lnTo>
                  <a:lnTo>
                    <a:pt x="12883" y="12326"/>
                  </a:lnTo>
                  <a:lnTo>
                    <a:pt x="13558" y="11054"/>
                  </a:lnTo>
                  <a:lnTo>
                    <a:pt x="14195" y="9781"/>
                  </a:lnTo>
                  <a:lnTo>
                    <a:pt x="14473" y="9185"/>
                  </a:lnTo>
                  <a:lnTo>
                    <a:pt x="14751" y="8549"/>
                  </a:lnTo>
                  <a:lnTo>
                    <a:pt x="14950" y="7913"/>
                  </a:lnTo>
                  <a:lnTo>
                    <a:pt x="15109" y="7277"/>
                  </a:lnTo>
                  <a:lnTo>
                    <a:pt x="15228" y="6640"/>
                  </a:lnTo>
                  <a:lnTo>
                    <a:pt x="15268" y="6004"/>
                  </a:lnTo>
                  <a:lnTo>
                    <a:pt x="15268" y="5368"/>
                  </a:lnTo>
                  <a:lnTo>
                    <a:pt x="15189" y="4732"/>
                  </a:lnTo>
                  <a:lnTo>
                    <a:pt x="15030" y="4096"/>
                  </a:lnTo>
                  <a:lnTo>
                    <a:pt x="14791" y="3500"/>
                  </a:lnTo>
                  <a:lnTo>
                    <a:pt x="14513" y="2983"/>
                  </a:lnTo>
                  <a:lnTo>
                    <a:pt x="14195" y="2466"/>
                  </a:lnTo>
                  <a:lnTo>
                    <a:pt x="13837" y="1989"/>
                  </a:lnTo>
                  <a:lnTo>
                    <a:pt x="13439" y="1591"/>
                  </a:lnTo>
                  <a:lnTo>
                    <a:pt x="12962" y="1193"/>
                  </a:lnTo>
                  <a:lnTo>
                    <a:pt x="12485" y="875"/>
                  </a:lnTo>
                  <a:lnTo>
                    <a:pt x="11968" y="597"/>
                  </a:lnTo>
                  <a:lnTo>
                    <a:pt x="11372" y="359"/>
                  </a:lnTo>
                  <a:lnTo>
                    <a:pt x="10775" y="200"/>
                  </a:lnTo>
                  <a:lnTo>
                    <a:pt x="10179" y="80"/>
                  </a:lnTo>
                  <a:lnTo>
                    <a:pt x="9503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626;p77"/>
            <p:cNvSpPr/>
            <p:nvPr/>
          </p:nvSpPr>
          <p:spPr>
            <a:xfrm>
              <a:off x="5459500" y="3547800"/>
              <a:ext cx="381725" cy="851875"/>
            </a:xfrm>
            <a:custGeom>
              <a:avLst/>
              <a:gdLst/>
              <a:ahLst/>
              <a:cxnLst/>
              <a:rect l="l" t="t" r="r" b="b"/>
              <a:pathLst>
                <a:path w="15269" h="34075" fill="none" extrusionOk="0">
                  <a:moveTo>
                    <a:pt x="11650" y="14871"/>
                  </a:moveTo>
                  <a:lnTo>
                    <a:pt x="11650" y="14871"/>
                  </a:lnTo>
                  <a:lnTo>
                    <a:pt x="11928" y="14234"/>
                  </a:lnTo>
                  <a:lnTo>
                    <a:pt x="12246" y="13559"/>
                  </a:lnTo>
                  <a:lnTo>
                    <a:pt x="12883" y="12326"/>
                  </a:lnTo>
                  <a:lnTo>
                    <a:pt x="13558" y="11054"/>
                  </a:lnTo>
                  <a:lnTo>
                    <a:pt x="14195" y="9781"/>
                  </a:lnTo>
                  <a:lnTo>
                    <a:pt x="14473" y="9185"/>
                  </a:lnTo>
                  <a:lnTo>
                    <a:pt x="14751" y="8549"/>
                  </a:lnTo>
                  <a:lnTo>
                    <a:pt x="14950" y="7913"/>
                  </a:lnTo>
                  <a:lnTo>
                    <a:pt x="15109" y="7277"/>
                  </a:lnTo>
                  <a:lnTo>
                    <a:pt x="15228" y="6640"/>
                  </a:lnTo>
                  <a:lnTo>
                    <a:pt x="15268" y="6004"/>
                  </a:lnTo>
                  <a:lnTo>
                    <a:pt x="15268" y="5368"/>
                  </a:lnTo>
                  <a:lnTo>
                    <a:pt x="15189" y="4732"/>
                  </a:lnTo>
                  <a:lnTo>
                    <a:pt x="15189" y="4732"/>
                  </a:lnTo>
                  <a:lnTo>
                    <a:pt x="15030" y="4096"/>
                  </a:lnTo>
                  <a:lnTo>
                    <a:pt x="14791" y="3500"/>
                  </a:lnTo>
                  <a:lnTo>
                    <a:pt x="14513" y="2983"/>
                  </a:lnTo>
                  <a:lnTo>
                    <a:pt x="14195" y="2466"/>
                  </a:lnTo>
                  <a:lnTo>
                    <a:pt x="13837" y="1989"/>
                  </a:lnTo>
                  <a:lnTo>
                    <a:pt x="13439" y="1591"/>
                  </a:lnTo>
                  <a:lnTo>
                    <a:pt x="12962" y="1193"/>
                  </a:lnTo>
                  <a:lnTo>
                    <a:pt x="12485" y="875"/>
                  </a:lnTo>
                  <a:lnTo>
                    <a:pt x="11968" y="597"/>
                  </a:lnTo>
                  <a:lnTo>
                    <a:pt x="11372" y="359"/>
                  </a:lnTo>
                  <a:lnTo>
                    <a:pt x="10775" y="200"/>
                  </a:lnTo>
                  <a:lnTo>
                    <a:pt x="10179" y="80"/>
                  </a:lnTo>
                  <a:lnTo>
                    <a:pt x="9503" y="1"/>
                  </a:lnTo>
                  <a:lnTo>
                    <a:pt x="8827" y="1"/>
                  </a:lnTo>
                  <a:lnTo>
                    <a:pt x="8111" y="40"/>
                  </a:lnTo>
                  <a:lnTo>
                    <a:pt x="7396" y="120"/>
                  </a:lnTo>
                  <a:lnTo>
                    <a:pt x="7396" y="120"/>
                  </a:lnTo>
                  <a:lnTo>
                    <a:pt x="6958" y="200"/>
                  </a:lnTo>
                  <a:lnTo>
                    <a:pt x="6521" y="359"/>
                  </a:lnTo>
                  <a:lnTo>
                    <a:pt x="6163" y="557"/>
                  </a:lnTo>
                  <a:lnTo>
                    <a:pt x="5766" y="756"/>
                  </a:lnTo>
                  <a:lnTo>
                    <a:pt x="5408" y="1034"/>
                  </a:lnTo>
                  <a:lnTo>
                    <a:pt x="5090" y="1313"/>
                  </a:lnTo>
                  <a:lnTo>
                    <a:pt x="4811" y="1671"/>
                  </a:lnTo>
                  <a:lnTo>
                    <a:pt x="4573" y="2028"/>
                  </a:lnTo>
                  <a:lnTo>
                    <a:pt x="4573" y="2028"/>
                  </a:lnTo>
                  <a:lnTo>
                    <a:pt x="4374" y="2386"/>
                  </a:lnTo>
                  <a:lnTo>
                    <a:pt x="4255" y="2704"/>
                  </a:lnTo>
                  <a:lnTo>
                    <a:pt x="4096" y="3062"/>
                  </a:lnTo>
                  <a:lnTo>
                    <a:pt x="4016" y="3420"/>
                  </a:lnTo>
                  <a:lnTo>
                    <a:pt x="4016" y="3420"/>
                  </a:lnTo>
                  <a:lnTo>
                    <a:pt x="3897" y="3897"/>
                  </a:lnTo>
                  <a:lnTo>
                    <a:pt x="3857" y="4374"/>
                  </a:lnTo>
                  <a:lnTo>
                    <a:pt x="3817" y="4812"/>
                  </a:lnTo>
                  <a:lnTo>
                    <a:pt x="3738" y="5249"/>
                  </a:lnTo>
                  <a:lnTo>
                    <a:pt x="3738" y="5249"/>
                  </a:lnTo>
                  <a:lnTo>
                    <a:pt x="3619" y="5567"/>
                  </a:lnTo>
                  <a:lnTo>
                    <a:pt x="3420" y="5885"/>
                  </a:lnTo>
                  <a:lnTo>
                    <a:pt x="3181" y="6163"/>
                  </a:lnTo>
                  <a:lnTo>
                    <a:pt x="2943" y="6442"/>
                  </a:lnTo>
                  <a:lnTo>
                    <a:pt x="2664" y="6680"/>
                  </a:lnTo>
                  <a:lnTo>
                    <a:pt x="2346" y="6879"/>
                  </a:lnTo>
                  <a:lnTo>
                    <a:pt x="2028" y="7038"/>
                  </a:lnTo>
                  <a:lnTo>
                    <a:pt x="1710" y="7157"/>
                  </a:lnTo>
                  <a:lnTo>
                    <a:pt x="1710" y="7157"/>
                  </a:lnTo>
                  <a:lnTo>
                    <a:pt x="1273" y="7277"/>
                  </a:lnTo>
                  <a:lnTo>
                    <a:pt x="835" y="7356"/>
                  </a:lnTo>
                  <a:lnTo>
                    <a:pt x="517" y="7436"/>
                  </a:lnTo>
                  <a:lnTo>
                    <a:pt x="279" y="7515"/>
                  </a:lnTo>
                  <a:lnTo>
                    <a:pt x="120" y="7595"/>
                  </a:lnTo>
                  <a:lnTo>
                    <a:pt x="40" y="7674"/>
                  </a:lnTo>
                  <a:lnTo>
                    <a:pt x="1" y="7754"/>
                  </a:lnTo>
                  <a:lnTo>
                    <a:pt x="1" y="7953"/>
                  </a:lnTo>
                  <a:lnTo>
                    <a:pt x="40" y="8231"/>
                  </a:lnTo>
                  <a:lnTo>
                    <a:pt x="40" y="8231"/>
                  </a:lnTo>
                  <a:lnTo>
                    <a:pt x="199" y="8589"/>
                  </a:lnTo>
                  <a:lnTo>
                    <a:pt x="358" y="8867"/>
                  </a:lnTo>
                  <a:lnTo>
                    <a:pt x="597" y="9106"/>
                  </a:lnTo>
                  <a:lnTo>
                    <a:pt x="835" y="9304"/>
                  </a:lnTo>
                  <a:lnTo>
                    <a:pt x="1074" y="9424"/>
                  </a:lnTo>
                  <a:lnTo>
                    <a:pt x="1233" y="9424"/>
                  </a:lnTo>
                  <a:lnTo>
                    <a:pt x="1352" y="9424"/>
                  </a:lnTo>
                  <a:lnTo>
                    <a:pt x="1511" y="9424"/>
                  </a:lnTo>
                  <a:lnTo>
                    <a:pt x="1631" y="9344"/>
                  </a:lnTo>
                  <a:lnTo>
                    <a:pt x="1750" y="9265"/>
                  </a:lnTo>
                  <a:lnTo>
                    <a:pt x="1869" y="9145"/>
                  </a:lnTo>
                  <a:lnTo>
                    <a:pt x="1869" y="9145"/>
                  </a:lnTo>
                  <a:lnTo>
                    <a:pt x="2426" y="8628"/>
                  </a:lnTo>
                  <a:lnTo>
                    <a:pt x="3022" y="8112"/>
                  </a:lnTo>
                  <a:lnTo>
                    <a:pt x="3022" y="8112"/>
                  </a:lnTo>
                  <a:lnTo>
                    <a:pt x="3340" y="7833"/>
                  </a:lnTo>
                  <a:lnTo>
                    <a:pt x="3738" y="7475"/>
                  </a:lnTo>
                  <a:lnTo>
                    <a:pt x="3976" y="7356"/>
                  </a:lnTo>
                  <a:lnTo>
                    <a:pt x="4215" y="7237"/>
                  </a:lnTo>
                  <a:lnTo>
                    <a:pt x="4414" y="7157"/>
                  </a:lnTo>
                  <a:lnTo>
                    <a:pt x="4573" y="7118"/>
                  </a:lnTo>
                  <a:lnTo>
                    <a:pt x="4573" y="7118"/>
                  </a:lnTo>
                  <a:lnTo>
                    <a:pt x="4732" y="7157"/>
                  </a:lnTo>
                  <a:lnTo>
                    <a:pt x="4851" y="7237"/>
                  </a:lnTo>
                  <a:lnTo>
                    <a:pt x="4851" y="7237"/>
                  </a:lnTo>
                  <a:lnTo>
                    <a:pt x="5169" y="7356"/>
                  </a:lnTo>
                  <a:lnTo>
                    <a:pt x="5527" y="7475"/>
                  </a:lnTo>
                  <a:lnTo>
                    <a:pt x="5845" y="7515"/>
                  </a:lnTo>
                  <a:lnTo>
                    <a:pt x="6203" y="7515"/>
                  </a:lnTo>
                  <a:lnTo>
                    <a:pt x="6561" y="7475"/>
                  </a:lnTo>
                  <a:lnTo>
                    <a:pt x="6919" y="7436"/>
                  </a:lnTo>
                  <a:lnTo>
                    <a:pt x="7237" y="7316"/>
                  </a:lnTo>
                  <a:lnTo>
                    <a:pt x="7555" y="7197"/>
                  </a:lnTo>
                  <a:lnTo>
                    <a:pt x="7555" y="7197"/>
                  </a:lnTo>
                  <a:lnTo>
                    <a:pt x="7833" y="7038"/>
                  </a:lnTo>
                  <a:lnTo>
                    <a:pt x="8111" y="6879"/>
                  </a:lnTo>
                  <a:lnTo>
                    <a:pt x="8270" y="6800"/>
                  </a:lnTo>
                  <a:lnTo>
                    <a:pt x="8430" y="6800"/>
                  </a:lnTo>
                  <a:lnTo>
                    <a:pt x="8549" y="6800"/>
                  </a:lnTo>
                  <a:lnTo>
                    <a:pt x="8708" y="6879"/>
                  </a:lnTo>
                  <a:lnTo>
                    <a:pt x="8708" y="6879"/>
                  </a:lnTo>
                  <a:lnTo>
                    <a:pt x="8867" y="6959"/>
                  </a:lnTo>
                  <a:lnTo>
                    <a:pt x="8946" y="7038"/>
                  </a:lnTo>
                  <a:lnTo>
                    <a:pt x="8986" y="7157"/>
                  </a:lnTo>
                  <a:lnTo>
                    <a:pt x="9026" y="7237"/>
                  </a:lnTo>
                  <a:lnTo>
                    <a:pt x="9026" y="7356"/>
                  </a:lnTo>
                  <a:lnTo>
                    <a:pt x="8986" y="7436"/>
                  </a:lnTo>
                  <a:lnTo>
                    <a:pt x="8827" y="7674"/>
                  </a:lnTo>
                  <a:lnTo>
                    <a:pt x="8589" y="7953"/>
                  </a:lnTo>
                  <a:lnTo>
                    <a:pt x="8231" y="8271"/>
                  </a:lnTo>
                  <a:lnTo>
                    <a:pt x="7276" y="8947"/>
                  </a:lnTo>
                  <a:lnTo>
                    <a:pt x="7276" y="8947"/>
                  </a:lnTo>
                  <a:lnTo>
                    <a:pt x="6760" y="9225"/>
                  </a:lnTo>
                  <a:lnTo>
                    <a:pt x="6283" y="9503"/>
                  </a:lnTo>
                  <a:lnTo>
                    <a:pt x="5845" y="9821"/>
                  </a:lnTo>
                  <a:lnTo>
                    <a:pt x="5408" y="10179"/>
                  </a:lnTo>
                  <a:lnTo>
                    <a:pt x="4970" y="10577"/>
                  </a:lnTo>
                  <a:lnTo>
                    <a:pt x="4573" y="10974"/>
                  </a:lnTo>
                  <a:lnTo>
                    <a:pt x="4215" y="11451"/>
                  </a:lnTo>
                  <a:lnTo>
                    <a:pt x="3857" y="11889"/>
                  </a:lnTo>
                  <a:lnTo>
                    <a:pt x="3539" y="12366"/>
                  </a:lnTo>
                  <a:lnTo>
                    <a:pt x="3261" y="12883"/>
                  </a:lnTo>
                  <a:lnTo>
                    <a:pt x="2982" y="13400"/>
                  </a:lnTo>
                  <a:lnTo>
                    <a:pt x="2784" y="13916"/>
                  </a:lnTo>
                  <a:lnTo>
                    <a:pt x="2585" y="14473"/>
                  </a:lnTo>
                  <a:lnTo>
                    <a:pt x="2426" y="15030"/>
                  </a:lnTo>
                  <a:lnTo>
                    <a:pt x="2307" y="15586"/>
                  </a:lnTo>
                  <a:lnTo>
                    <a:pt x="2267" y="16183"/>
                  </a:lnTo>
                  <a:lnTo>
                    <a:pt x="2267" y="16183"/>
                  </a:lnTo>
                  <a:lnTo>
                    <a:pt x="2227" y="16859"/>
                  </a:lnTo>
                  <a:lnTo>
                    <a:pt x="2267" y="17534"/>
                  </a:lnTo>
                  <a:lnTo>
                    <a:pt x="2386" y="18171"/>
                  </a:lnTo>
                  <a:lnTo>
                    <a:pt x="2545" y="18767"/>
                  </a:lnTo>
                  <a:lnTo>
                    <a:pt x="2784" y="19363"/>
                  </a:lnTo>
                  <a:lnTo>
                    <a:pt x="3062" y="19960"/>
                  </a:lnTo>
                  <a:lnTo>
                    <a:pt x="3380" y="20516"/>
                  </a:lnTo>
                  <a:lnTo>
                    <a:pt x="3738" y="21033"/>
                  </a:lnTo>
                  <a:lnTo>
                    <a:pt x="4136" y="21590"/>
                  </a:lnTo>
                  <a:lnTo>
                    <a:pt x="4533" y="22107"/>
                  </a:lnTo>
                  <a:lnTo>
                    <a:pt x="5408" y="23101"/>
                  </a:lnTo>
                  <a:lnTo>
                    <a:pt x="6322" y="24055"/>
                  </a:lnTo>
                  <a:lnTo>
                    <a:pt x="7157" y="25049"/>
                  </a:lnTo>
                  <a:lnTo>
                    <a:pt x="7157" y="25049"/>
                  </a:lnTo>
                  <a:lnTo>
                    <a:pt x="8270" y="26281"/>
                  </a:lnTo>
                  <a:lnTo>
                    <a:pt x="8907" y="27077"/>
                  </a:lnTo>
                  <a:lnTo>
                    <a:pt x="9185" y="27474"/>
                  </a:lnTo>
                  <a:lnTo>
                    <a:pt x="9463" y="27872"/>
                  </a:lnTo>
                  <a:lnTo>
                    <a:pt x="9702" y="28309"/>
                  </a:lnTo>
                  <a:lnTo>
                    <a:pt x="9861" y="28747"/>
                  </a:lnTo>
                  <a:lnTo>
                    <a:pt x="10020" y="29144"/>
                  </a:lnTo>
                  <a:lnTo>
                    <a:pt x="10099" y="29582"/>
                  </a:lnTo>
                  <a:lnTo>
                    <a:pt x="10099" y="30019"/>
                  </a:lnTo>
                  <a:lnTo>
                    <a:pt x="10060" y="30416"/>
                  </a:lnTo>
                  <a:lnTo>
                    <a:pt x="9901" y="30814"/>
                  </a:lnTo>
                  <a:lnTo>
                    <a:pt x="9622" y="31212"/>
                  </a:lnTo>
                  <a:lnTo>
                    <a:pt x="9622" y="31212"/>
                  </a:lnTo>
                  <a:lnTo>
                    <a:pt x="9344" y="31490"/>
                  </a:lnTo>
                  <a:lnTo>
                    <a:pt x="9026" y="31689"/>
                  </a:lnTo>
                  <a:lnTo>
                    <a:pt x="8668" y="31848"/>
                  </a:lnTo>
                  <a:lnTo>
                    <a:pt x="8270" y="31967"/>
                  </a:lnTo>
                  <a:lnTo>
                    <a:pt x="7873" y="31967"/>
                  </a:lnTo>
                  <a:lnTo>
                    <a:pt x="7475" y="31927"/>
                  </a:lnTo>
                  <a:lnTo>
                    <a:pt x="7276" y="31848"/>
                  </a:lnTo>
                  <a:lnTo>
                    <a:pt x="7117" y="31768"/>
                  </a:lnTo>
                  <a:lnTo>
                    <a:pt x="6958" y="31649"/>
                  </a:lnTo>
                  <a:lnTo>
                    <a:pt x="6799" y="31490"/>
                  </a:lnTo>
                  <a:lnTo>
                    <a:pt x="6799" y="31490"/>
                  </a:lnTo>
                  <a:lnTo>
                    <a:pt x="6680" y="31291"/>
                  </a:lnTo>
                  <a:lnTo>
                    <a:pt x="6561" y="31092"/>
                  </a:lnTo>
                  <a:lnTo>
                    <a:pt x="6481" y="30814"/>
                  </a:lnTo>
                  <a:lnTo>
                    <a:pt x="6442" y="30575"/>
                  </a:lnTo>
                  <a:lnTo>
                    <a:pt x="6442" y="30297"/>
                  </a:lnTo>
                  <a:lnTo>
                    <a:pt x="6521" y="30059"/>
                  </a:lnTo>
                  <a:lnTo>
                    <a:pt x="6640" y="29860"/>
                  </a:lnTo>
                  <a:lnTo>
                    <a:pt x="6760" y="29780"/>
                  </a:lnTo>
                  <a:lnTo>
                    <a:pt x="6839" y="29741"/>
                  </a:lnTo>
                  <a:lnTo>
                    <a:pt x="6839" y="29741"/>
                  </a:lnTo>
                  <a:lnTo>
                    <a:pt x="7117" y="29621"/>
                  </a:lnTo>
                  <a:lnTo>
                    <a:pt x="7396" y="29621"/>
                  </a:lnTo>
                  <a:lnTo>
                    <a:pt x="7595" y="29661"/>
                  </a:lnTo>
                  <a:lnTo>
                    <a:pt x="7833" y="29701"/>
                  </a:lnTo>
                  <a:lnTo>
                    <a:pt x="8231" y="29900"/>
                  </a:lnTo>
                  <a:lnTo>
                    <a:pt x="8469" y="29979"/>
                  </a:lnTo>
                  <a:lnTo>
                    <a:pt x="8708" y="30019"/>
                  </a:lnTo>
                  <a:lnTo>
                    <a:pt x="8708" y="30019"/>
                  </a:lnTo>
                  <a:lnTo>
                    <a:pt x="8827" y="30019"/>
                  </a:lnTo>
                  <a:lnTo>
                    <a:pt x="8907" y="30019"/>
                  </a:lnTo>
                  <a:lnTo>
                    <a:pt x="8986" y="29979"/>
                  </a:lnTo>
                  <a:lnTo>
                    <a:pt x="9026" y="29900"/>
                  </a:lnTo>
                  <a:lnTo>
                    <a:pt x="9066" y="29741"/>
                  </a:lnTo>
                  <a:lnTo>
                    <a:pt x="9026" y="29542"/>
                  </a:lnTo>
                  <a:lnTo>
                    <a:pt x="8907" y="29263"/>
                  </a:lnTo>
                  <a:lnTo>
                    <a:pt x="8748" y="29025"/>
                  </a:lnTo>
                  <a:lnTo>
                    <a:pt x="8509" y="28786"/>
                  </a:lnTo>
                  <a:lnTo>
                    <a:pt x="8231" y="28548"/>
                  </a:lnTo>
                  <a:lnTo>
                    <a:pt x="8231" y="28548"/>
                  </a:lnTo>
                  <a:lnTo>
                    <a:pt x="7952" y="28389"/>
                  </a:lnTo>
                  <a:lnTo>
                    <a:pt x="7634" y="28269"/>
                  </a:lnTo>
                  <a:lnTo>
                    <a:pt x="7276" y="28230"/>
                  </a:lnTo>
                  <a:lnTo>
                    <a:pt x="6919" y="28190"/>
                  </a:lnTo>
                  <a:lnTo>
                    <a:pt x="6521" y="28230"/>
                  </a:lnTo>
                  <a:lnTo>
                    <a:pt x="6163" y="28349"/>
                  </a:lnTo>
                  <a:lnTo>
                    <a:pt x="5766" y="28468"/>
                  </a:lnTo>
                  <a:lnTo>
                    <a:pt x="5408" y="28667"/>
                  </a:lnTo>
                  <a:lnTo>
                    <a:pt x="5050" y="28866"/>
                  </a:lnTo>
                  <a:lnTo>
                    <a:pt x="4772" y="29144"/>
                  </a:lnTo>
                  <a:lnTo>
                    <a:pt x="4493" y="29462"/>
                  </a:lnTo>
                  <a:lnTo>
                    <a:pt x="4295" y="29820"/>
                  </a:lnTo>
                  <a:lnTo>
                    <a:pt x="4175" y="30178"/>
                  </a:lnTo>
                  <a:lnTo>
                    <a:pt x="4096" y="30615"/>
                  </a:lnTo>
                  <a:lnTo>
                    <a:pt x="4136" y="31092"/>
                  </a:lnTo>
                  <a:lnTo>
                    <a:pt x="4255" y="31569"/>
                  </a:lnTo>
                  <a:lnTo>
                    <a:pt x="4255" y="31569"/>
                  </a:lnTo>
                  <a:lnTo>
                    <a:pt x="4454" y="32047"/>
                  </a:lnTo>
                  <a:lnTo>
                    <a:pt x="4692" y="32484"/>
                  </a:lnTo>
                  <a:lnTo>
                    <a:pt x="5010" y="32842"/>
                  </a:lnTo>
                  <a:lnTo>
                    <a:pt x="5408" y="33200"/>
                  </a:lnTo>
                  <a:lnTo>
                    <a:pt x="5805" y="33438"/>
                  </a:lnTo>
                  <a:lnTo>
                    <a:pt x="6283" y="33677"/>
                  </a:lnTo>
                  <a:lnTo>
                    <a:pt x="6760" y="33875"/>
                  </a:lnTo>
                  <a:lnTo>
                    <a:pt x="7276" y="33995"/>
                  </a:lnTo>
                  <a:lnTo>
                    <a:pt x="7793" y="34074"/>
                  </a:lnTo>
                  <a:lnTo>
                    <a:pt x="8350" y="34074"/>
                  </a:lnTo>
                  <a:lnTo>
                    <a:pt x="8946" y="34074"/>
                  </a:lnTo>
                  <a:lnTo>
                    <a:pt x="9503" y="33995"/>
                  </a:lnTo>
                  <a:lnTo>
                    <a:pt x="10060" y="33875"/>
                  </a:lnTo>
                  <a:lnTo>
                    <a:pt x="10656" y="33716"/>
                  </a:lnTo>
                  <a:lnTo>
                    <a:pt x="11213" y="33478"/>
                  </a:lnTo>
                  <a:lnTo>
                    <a:pt x="11730" y="33239"/>
                  </a:lnTo>
                  <a:lnTo>
                    <a:pt x="11730" y="33239"/>
                  </a:lnTo>
                  <a:lnTo>
                    <a:pt x="11968" y="33080"/>
                  </a:lnTo>
                  <a:lnTo>
                    <a:pt x="12207" y="32882"/>
                  </a:lnTo>
                  <a:lnTo>
                    <a:pt x="12405" y="32683"/>
                  </a:lnTo>
                  <a:lnTo>
                    <a:pt x="12604" y="32484"/>
                  </a:lnTo>
                  <a:lnTo>
                    <a:pt x="12763" y="32245"/>
                  </a:lnTo>
                  <a:lnTo>
                    <a:pt x="12922" y="32007"/>
                  </a:lnTo>
                  <a:lnTo>
                    <a:pt x="13161" y="31490"/>
                  </a:lnTo>
                  <a:lnTo>
                    <a:pt x="13360" y="30933"/>
                  </a:lnTo>
                  <a:lnTo>
                    <a:pt x="13479" y="30337"/>
                  </a:lnTo>
                  <a:lnTo>
                    <a:pt x="13558" y="29701"/>
                  </a:lnTo>
                  <a:lnTo>
                    <a:pt x="13558" y="29065"/>
                  </a:lnTo>
                  <a:lnTo>
                    <a:pt x="13519" y="28389"/>
                  </a:lnTo>
                  <a:lnTo>
                    <a:pt x="13439" y="27753"/>
                  </a:lnTo>
                  <a:lnTo>
                    <a:pt x="13320" y="27116"/>
                  </a:lnTo>
                  <a:lnTo>
                    <a:pt x="13201" y="26520"/>
                  </a:lnTo>
                  <a:lnTo>
                    <a:pt x="13042" y="25963"/>
                  </a:lnTo>
                  <a:lnTo>
                    <a:pt x="12843" y="25447"/>
                  </a:lnTo>
                  <a:lnTo>
                    <a:pt x="12644" y="24969"/>
                  </a:lnTo>
                  <a:lnTo>
                    <a:pt x="12445" y="24572"/>
                  </a:lnTo>
                  <a:lnTo>
                    <a:pt x="12445" y="24572"/>
                  </a:lnTo>
                  <a:lnTo>
                    <a:pt x="12246" y="24174"/>
                  </a:lnTo>
                  <a:lnTo>
                    <a:pt x="12048" y="23737"/>
                  </a:lnTo>
                  <a:lnTo>
                    <a:pt x="11849" y="23220"/>
                  </a:lnTo>
                  <a:lnTo>
                    <a:pt x="11650" y="22703"/>
                  </a:lnTo>
                  <a:lnTo>
                    <a:pt x="11491" y="22147"/>
                  </a:lnTo>
                  <a:lnTo>
                    <a:pt x="11332" y="21550"/>
                  </a:lnTo>
                  <a:lnTo>
                    <a:pt x="11213" y="20914"/>
                  </a:lnTo>
                  <a:lnTo>
                    <a:pt x="11133" y="20278"/>
                  </a:lnTo>
                  <a:lnTo>
                    <a:pt x="11054" y="19602"/>
                  </a:lnTo>
                  <a:lnTo>
                    <a:pt x="11014" y="18926"/>
                  </a:lnTo>
                  <a:lnTo>
                    <a:pt x="11014" y="18250"/>
                  </a:lnTo>
                  <a:lnTo>
                    <a:pt x="11054" y="17534"/>
                  </a:lnTo>
                  <a:lnTo>
                    <a:pt x="11133" y="16859"/>
                  </a:lnTo>
                  <a:lnTo>
                    <a:pt x="11252" y="16183"/>
                  </a:lnTo>
                  <a:lnTo>
                    <a:pt x="11451" y="15507"/>
                  </a:lnTo>
                  <a:lnTo>
                    <a:pt x="11650" y="148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627;p77"/>
            <p:cNvSpPr/>
            <p:nvPr/>
          </p:nvSpPr>
          <p:spPr>
            <a:xfrm>
              <a:off x="5715950" y="4002050"/>
              <a:ext cx="171975" cy="128250"/>
            </a:xfrm>
            <a:custGeom>
              <a:avLst/>
              <a:gdLst/>
              <a:ahLst/>
              <a:cxnLst/>
              <a:rect l="l" t="t" r="r" b="b"/>
              <a:pathLst>
                <a:path w="6879" h="5130" extrusionOk="0">
                  <a:moveTo>
                    <a:pt x="3619" y="1"/>
                  </a:moveTo>
                  <a:lnTo>
                    <a:pt x="3221" y="40"/>
                  </a:lnTo>
                  <a:lnTo>
                    <a:pt x="2863" y="80"/>
                  </a:lnTo>
                  <a:lnTo>
                    <a:pt x="2505" y="160"/>
                  </a:lnTo>
                  <a:lnTo>
                    <a:pt x="2187" y="239"/>
                  </a:lnTo>
                  <a:lnTo>
                    <a:pt x="1591" y="478"/>
                  </a:lnTo>
                  <a:lnTo>
                    <a:pt x="1114" y="756"/>
                  </a:lnTo>
                  <a:lnTo>
                    <a:pt x="716" y="1034"/>
                  </a:lnTo>
                  <a:lnTo>
                    <a:pt x="438" y="1273"/>
                  </a:lnTo>
                  <a:lnTo>
                    <a:pt x="199" y="1511"/>
                  </a:lnTo>
                  <a:lnTo>
                    <a:pt x="120" y="1710"/>
                  </a:lnTo>
                  <a:lnTo>
                    <a:pt x="40" y="1869"/>
                  </a:lnTo>
                  <a:lnTo>
                    <a:pt x="0" y="2267"/>
                  </a:lnTo>
                  <a:lnTo>
                    <a:pt x="0" y="2625"/>
                  </a:lnTo>
                  <a:lnTo>
                    <a:pt x="80" y="2983"/>
                  </a:lnTo>
                  <a:lnTo>
                    <a:pt x="239" y="3301"/>
                  </a:lnTo>
                  <a:lnTo>
                    <a:pt x="398" y="3579"/>
                  </a:lnTo>
                  <a:lnTo>
                    <a:pt x="637" y="3738"/>
                  </a:lnTo>
                  <a:lnTo>
                    <a:pt x="756" y="3778"/>
                  </a:lnTo>
                  <a:lnTo>
                    <a:pt x="875" y="3818"/>
                  </a:lnTo>
                  <a:lnTo>
                    <a:pt x="1114" y="3857"/>
                  </a:lnTo>
                  <a:lnTo>
                    <a:pt x="1392" y="3977"/>
                  </a:lnTo>
                  <a:lnTo>
                    <a:pt x="1710" y="4175"/>
                  </a:lnTo>
                  <a:lnTo>
                    <a:pt x="2028" y="4414"/>
                  </a:lnTo>
                  <a:lnTo>
                    <a:pt x="2625" y="4851"/>
                  </a:lnTo>
                  <a:lnTo>
                    <a:pt x="2903" y="5010"/>
                  </a:lnTo>
                  <a:lnTo>
                    <a:pt x="3141" y="5090"/>
                  </a:lnTo>
                  <a:lnTo>
                    <a:pt x="3380" y="5130"/>
                  </a:lnTo>
                  <a:lnTo>
                    <a:pt x="3539" y="5090"/>
                  </a:lnTo>
                  <a:lnTo>
                    <a:pt x="3658" y="5050"/>
                  </a:lnTo>
                  <a:lnTo>
                    <a:pt x="3738" y="4931"/>
                  </a:lnTo>
                  <a:lnTo>
                    <a:pt x="3778" y="4811"/>
                  </a:lnTo>
                  <a:lnTo>
                    <a:pt x="3817" y="4613"/>
                  </a:lnTo>
                  <a:lnTo>
                    <a:pt x="3857" y="4136"/>
                  </a:lnTo>
                  <a:lnTo>
                    <a:pt x="3857" y="3937"/>
                  </a:lnTo>
                  <a:lnTo>
                    <a:pt x="3937" y="3778"/>
                  </a:lnTo>
                  <a:lnTo>
                    <a:pt x="4056" y="3738"/>
                  </a:lnTo>
                  <a:lnTo>
                    <a:pt x="4215" y="3698"/>
                  </a:lnTo>
                  <a:lnTo>
                    <a:pt x="4573" y="3818"/>
                  </a:lnTo>
                  <a:lnTo>
                    <a:pt x="5010" y="3937"/>
                  </a:lnTo>
                  <a:lnTo>
                    <a:pt x="5249" y="3937"/>
                  </a:lnTo>
                  <a:lnTo>
                    <a:pt x="5368" y="3857"/>
                  </a:lnTo>
                  <a:lnTo>
                    <a:pt x="5487" y="3738"/>
                  </a:lnTo>
                  <a:lnTo>
                    <a:pt x="5527" y="3579"/>
                  </a:lnTo>
                  <a:lnTo>
                    <a:pt x="5567" y="3340"/>
                  </a:lnTo>
                  <a:lnTo>
                    <a:pt x="5607" y="3102"/>
                  </a:lnTo>
                  <a:lnTo>
                    <a:pt x="5607" y="2545"/>
                  </a:lnTo>
                  <a:lnTo>
                    <a:pt x="5646" y="2426"/>
                  </a:lnTo>
                  <a:lnTo>
                    <a:pt x="5686" y="2307"/>
                  </a:lnTo>
                  <a:lnTo>
                    <a:pt x="5805" y="2148"/>
                  </a:lnTo>
                  <a:lnTo>
                    <a:pt x="6004" y="2068"/>
                  </a:lnTo>
                  <a:lnTo>
                    <a:pt x="6203" y="1989"/>
                  </a:lnTo>
                  <a:lnTo>
                    <a:pt x="6600" y="1869"/>
                  </a:lnTo>
                  <a:lnTo>
                    <a:pt x="6760" y="1790"/>
                  </a:lnTo>
                  <a:lnTo>
                    <a:pt x="6839" y="1710"/>
                  </a:lnTo>
                  <a:lnTo>
                    <a:pt x="6839" y="1631"/>
                  </a:lnTo>
                  <a:lnTo>
                    <a:pt x="6879" y="1551"/>
                  </a:lnTo>
                  <a:lnTo>
                    <a:pt x="6839" y="1432"/>
                  </a:lnTo>
                  <a:lnTo>
                    <a:pt x="6720" y="1193"/>
                  </a:lnTo>
                  <a:lnTo>
                    <a:pt x="6441" y="955"/>
                  </a:lnTo>
                  <a:lnTo>
                    <a:pt x="6084" y="677"/>
                  </a:lnTo>
                  <a:lnTo>
                    <a:pt x="5646" y="398"/>
                  </a:lnTo>
                  <a:lnTo>
                    <a:pt x="5050" y="199"/>
                  </a:lnTo>
                  <a:lnTo>
                    <a:pt x="4732" y="120"/>
                  </a:lnTo>
                  <a:lnTo>
                    <a:pt x="4374" y="40"/>
                  </a:lnTo>
                  <a:lnTo>
                    <a:pt x="4016" y="1"/>
                  </a:lnTo>
                  <a:close/>
                </a:path>
              </a:pathLst>
            </a:custGeom>
            <a:solidFill>
              <a:srgbClr val="FF92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628;p77"/>
            <p:cNvSpPr/>
            <p:nvPr/>
          </p:nvSpPr>
          <p:spPr>
            <a:xfrm>
              <a:off x="5715950" y="4002050"/>
              <a:ext cx="171975" cy="128250"/>
            </a:xfrm>
            <a:custGeom>
              <a:avLst/>
              <a:gdLst/>
              <a:ahLst/>
              <a:cxnLst/>
              <a:rect l="l" t="t" r="r" b="b"/>
              <a:pathLst>
                <a:path w="6879" h="5130" fill="none" extrusionOk="0">
                  <a:moveTo>
                    <a:pt x="199" y="1511"/>
                  </a:moveTo>
                  <a:lnTo>
                    <a:pt x="199" y="1511"/>
                  </a:lnTo>
                  <a:lnTo>
                    <a:pt x="438" y="1273"/>
                  </a:lnTo>
                  <a:lnTo>
                    <a:pt x="716" y="1034"/>
                  </a:lnTo>
                  <a:lnTo>
                    <a:pt x="1114" y="756"/>
                  </a:lnTo>
                  <a:lnTo>
                    <a:pt x="1591" y="478"/>
                  </a:lnTo>
                  <a:lnTo>
                    <a:pt x="2187" y="239"/>
                  </a:lnTo>
                  <a:lnTo>
                    <a:pt x="2505" y="160"/>
                  </a:lnTo>
                  <a:lnTo>
                    <a:pt x="2863" y="80"/>
                  </a:lnTo>
                  <a:lnTo>
                    <a:pt x="3221" y="40"/>
                  </a:lnTo>
                  <a:lnTo>
                    <a:pt x="3619" y="1"/>
                  </a:lnTo>
                  <a:lnTo>
                    <a:pt x="3619" y="1"/>
                  </a:lnTo>
                  <a:lnTo>
                    <a:pt x="4016" y="1"/>
                  </a:lnTo>
                  <a:lnTo>
                    <a:pt x="4374" y="40"/>
                  </a:lnTo>
                  <a:lnTo>
                    <a:pt x="4732" y="120"/>
                  </a:lnTo>
                  <a:lnTo>
                    <a:pt x="5050" y="199"/>
                  </a:lnTo>
                  <a:lnTo>
                    <a:pt x="5646" y="398"/>
                  </a:lnTo>
                  <a:lnTo>
                    <a:pt x="6084" y="677"/>
                  </a:lnTo>
                  <a:lnTo>
                    <a:pt x="6441" y="955"/>
                  </a:lnTo>
                  <a:lnTo>
                    <a:pt x="6720" y="1193"/>
                  </a:lnTo>
                  <a:lnTo>
                    <a:pt x="6839" y="1432"/>
                  </a:lnTo>
                  <a:lnTo>
                    <a:pt x="6879" y="1551"/>
                  </a:lnTo>
                  <a:lnTo>
                    <a:pt x="6839" y="1631"/>
                  </a:lnTo>
                  <a:lnTo>
                    <a:pt x="6839" y="1631"/>
                  </a:lnTo>
                  <a:lnTo>
                    <a:pt x="6839" y="1710"/>
                  </a:lnTo>
                  <a:lnTo>
                    <a:pt x="6760" y="1790"/>
                  </a:lnTo>
                  <a:lnTo>
                    <a:pt x="6600" y="1869"/>
                  </a:lnTo>
                  <a:lnTo>
                    <a:pt x="6203" y="1989"/>
                  </a:lnTo>
                  <a:lnTo>
                    <a:pt x="6004" y="2068"/>
                  </a:lnTo>
                  <a:lnTo>
                    <a:pt x="5805" y="2148"/>
                  </a:lnTo>
                  <a:lnTo>
                    <a:pt x="5686" y="2307"/>
                  </a:lnTo>
                  <a:lnTo>
                    <a:pt x="5646" y="2426"/>
                  </a:lnTo>
                  <a:lnTo>
                    <a:pt x="5607" y="2545"/>
                  </a:lnTo>
                  <a:lnTo>
                    <a:pt x="5607" y="2545"/>
                  </a:lnTo>
                  <a:lnTo>
                    <a:pt x="5607" y="3102"/>
                  </a:lnTo>
                  <a:lnTo>
                    <a:pt x="5567" y="3340"/>
                  </a:lnTo>
                  <a:lnTo>
                    <a:pt x="5527" y="3579"/>
                  </a:lnTo>
                  <a:lnTo>
                    <a:pt x="5487" y="3738"/>
                  </a:lnTo>
                  <a:lnTo>
                    <a:pt x="5368" y="3857"/>
                  </a:lnTo>
                  <a:lnTo>
                    <a:pt x="5249" y="3937"/>
                  </a:lnTo>
                  <a:lnTo>
                    <a:pt x="5010" y="3937"/>
                  </a:lnTo>
                  <a:lnTo>
                    <a:pt x="5010" y="3937"/>
                  </a:lnTo>
                  <a:lnTo>
                    <a:pt x="4573" y="3818"/>
                  </a:lnTo>
                  <a:lnTo>
                    <a:pt x="4215" y="3698"/>
                  </a:lnTo>
                  <a:lnTo>
                    <a:pt x="4056" y="3738"/>
                  </a:lnTo>
                  <a:lnTo>
                    <a:pt x="3937" y="3778"/>
                  </a:lnTo>
                  <a:lnTo>
                    <a:pt x="3857" y="3937"/>
                  </a:lnTo>
                  <a:lnTo>
                    <a:pt x="3857" y="4136"/>
                  </a:lnTo>
                  <a:lnTo>
                    <a:pt x="3857" y="4136"/>
                  </a:lnTo>
                  <a:lnTo>
                    <a:pt x="3817" y="4613"/>
                  </a:lnTo>
                  <a:lnTo>
                    <a:pt x="3778" y="4811"/>
                  </a:lnTo>
                  <a:lnTo>
                    <a:pt x="3738" y="4931"/>
                  </a:lnTo>
                  <a:lnTo>
                    <a:pt x="3658" y="5050"/>
                  </a:lnTo>
                  <a:lnTo>
                    <a:pt x="3539" y="5090"/>
                  </a:lnTo>
                  <a:lnTo>
                    <a:pt x="3380" y="5130"/>
                  </a:lnTo>
                  <a:lnTo>
                    <a:pt x="3141" y="5090"/>
                  </a:lnTo>
                  <a:lnTo>
                    <a:pt x="3141" y="5090"/>
                  </a:lnTo>
                  <a:lnTo>
                    <a:pt x="2903" y="5010"/>
                  </a:lnTo>
                  <a:lnTo>
                    <a:pt x="2625" y="4851"/>
                  </a:lnTo>
                  <a:lnTo>
                    <a:pt x="2028" y="4414"/>
                  </a:lnTo>
                  <a:lnTo>
                    <a:pt x="1710" y="4175"/>
                  </a:lnTo>
                  <a:lnTo>
                    <a:pt x="1392" y="3977"/>
                  </a:lnTo>
                  <a:lnTo>
                    <a:pt x="1114" y="3857"/>
                  </a:lnTo>
                  <a:lnTo>
                    <a:pt x="875" y="3818"/>
                  </a:lnTo>
                  <a:lnTo>
                    <a:pt x="875" y="3818"/>
                  </a:lnTo>
                  <a:lnTo>
                    <a:pt x="756" y="3778"/>
                  </a:lnTo>
                  <a:lnTo>
                    <a:pt x="637" y="3738"/>
                  </a:lnTo>
                  <a:lnTo>
                    <a:pt x="398" y="3579"/>
                  </a:lnTo>
                  <a:lnTo>
                    <a:pt x="239" y="3301"/>
                  </a:lnTo>
                  <a:lnTo>
                    <a:pt x="80" y="2983"/>
                  </a:lnTo>
                  <a:lnTo>
                    <a:pt x="0" y="2625"/>
                  </a:lnTo>
                  <a:lnTo>
                    <a:pt x="0" y="2267"/>
                  </a:lnTo>
                  <a:lnTo>
                    <a:pt x="40" y="1869"/>
                  </a:lnTo>
                  <a:lnTo>
                    <a:pt x="120" y="1710"/>
                  </a:lnTo>
                  <a:lnTo>
                    <a:pt x="199" y="15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629;p77"/>
            <p:cNvSpPr/>
            <p:nvPr/>
          </p:nvSpPr>
          <p:spPr>
            <a:xfrm>
              <a:off x="5603625" y="3611425"/>
              <a:ext cx="46750" cy="46725"/>
            </a:xfrm>
            <a:custGeom>
              <a:avLst/>
              <a:gdLst/>
              <a:ahLst/>
              <a:cxnLst/>
              <a:rect l="l" t="t" r="r" b="b"/>
              <a:pathLst>
                <a:path w="1870" h="1869" extrusionOk="0">
                  <a:moveTo>
                    <a:pt x="756" y="0"/>
                  </a:moveTo>
                  <a:lnTo>
                    <a:pt x="557" y="80"/>
                  </a:lnTo>
                  <a:lnTo>
                    <a:pt x="398" y="159"/>
                  </a:lnTo>
                  <a:lnTo>
                    <a:pt x="279" y="279"/>
                  </a:lnTo>
                  <a:lnTo>
                    <a:pt x="160" y="398"/>
                  </a:lnTo>
                  <a:lnTo>
                    <a:pt x="80" y="557"/>
                  </a:lnTo>
                  <a:lnTo>
                    <a:pt x="1" y="756"/>
                  </a:lnTo>
                  <a:lnTo>
                    <a:pt x="1" y="915"/>
                  </a:lnTo>
                  <a:lnTo>
                    <a:pt x="1" y="1114"/>
                  </a:lnTo>
                  <a:lnTo>
                    <a:pt x="80" y="1312"/>
                  </a:lnTo>
                  <a:lnTo>
                    <a:pt x="160" y="1471"/>
                  </a:lnTo>
                  <a:lnTo>
                    <a:pt x="279" y="1591"/>
                  </a:lnTo>
                  <a:lnTo>
                    <a:pt x="398" y="1710"/>
                  </a:lnTo>
                  <a:lnTo>
                    <a:pt x="557" y="1789"/>
                  </a:lnTo>
                  <a:lnTo>
                    <a:pt x="756" y="1869"/>
                  </a:lnTo>
                  <a:lnTo>
                    <a:pt x="1114" y="1869"/>
                  </a:lnTo>
                  <a:lnTo>
                    <a:pt x="1313" y="1789"/>
                  </a:lnTo>
                  <a:lnTo>
                    <a:pt x="1472" y="1710"/>
                  </a:lnTo>
                  <a:lnTo>
                    <a:pt x="1591" y="1591"/>
                  </a:lnTo>
                  <a:lnTo>
                    <a:pt x="1710" y="1471"/>
                  </a:lnTo>
                  <a:lnTo>
                    <a:pt x="1790" y="1312"/>
                  </a:lnTo>
                  <a:lnTo>
                    <a:pt x="1869" y="1114"/>
                  </a:lnTo>
                  <a:lnTo>
                    <a:pt x="1869" y="915"/>
                  </a:lnTo>
                  <a:lnTo>
                    <a:pt x="1869" y="756"/>
                  </a:lnTo>
                  <a:lnTo>
                    <a:pt x="1790" y="557"/>
                  </a:lnTo>
                  <a:lnTo>
                    <a:pt x="1710" y="398"/>
                  </a:lnTo>
                  <a:lnTo>
                    <a:pt x="1591" y="279"/>
                  </a:lnTo>
                  <a:lnTo>
                    <a:pt x="1472" y="159"/>
                  </a:lnTo>
                  <a:lnTo>
                    <a:pt x="1313" y="80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630;p77"/>
            <p:cNvSpPr/>
            <p:nvPr/>
          </p:nvSpPr>
          <p:spPr>
            <a:xfrm>
              <a:off x="5624500" y="3616400"/>
              <a:ext cx="15925" cy="15925"/>
            </a:xfrm>
            <a:custGeom>
              <a:avLst/>
              <a:gdLst/>
              <a:ahLst/>
              <a:cxnLst/>
              <a:rect l="l" t="t" r="r" b="b"/>
              <a:pathLst>
                <a:path w="637" h="637" extrusionOk="0">
                  <a:moveTo>
                    <a:pt x="319" y="0"/>
                  </a:moveTo>
                  <a:lnTo>
                    <a:pt x="199" y="40"/>
                  </a:lnTo>
                  <a:lnTo>
                    <a:pt x="80" y="80"/>
                  </a:lnTo>
                  <a:lnTo>
                    <a:pt x="1" y="199"/>
                  </a:lnTo>
                  <a:lnTo>
                    <a:pt x="1" y="318"/>
                  </a:lnTo>
                  <a:lnTo>
                    <a:pt x="1" y="437"/>
                  </a:lnTo>
                  <a:lnTo>
                    <a:pt x="80" y="557"/>
                  </a:lnTo>
                  <a:lnTo>
                    <a:pt x="199" y="596"/>
                  </a:lnTo>
                  <a:lnTo>
                    <a:pt x="319" y="636"/>
                  </a:lnTo>
                  <a:lnTo>
                    <a:pt x="438" y="596"/>
                  </a:lnTo>
                  <a:lnTo>
                    <a:pt x="517" y="557"/>
                  </a:lnTo>
                  <a:lnTo>
                    <a:pt x="597" y="437"/>
                  </a:lnTo>
                  <a:lnTo>
                    <a:pt x="637" y="318"/>
                  </a:lnTo>
                  <a:lnTo>
                    <a:pt x="597" y="199"/>
                  </a:lnTo>
                  <a:lnTo>
                    <a:pt x="517" y="80"/>
                  </a:lnTo>
                  <a:lnTo>
                    <a:pt x="438" y="40"/>
                  </a:lnTo>
                  <a:lnTo>
                    <a:pt x="3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631;p77"/>
            <p:cNvSpPr/>
            <p:nvPr/>
          </p:nvSpPr>
          <p:spPr>
            <a:xfrm>
              <a:off x="5515175" y="3752575"/>
              <a:ext cx="152100" cy="421450"/>
            </a:xfrm>
            <a:custGeom>
              <a:avLst/>
              <a:gdLst/>
              <a:ahLst/>
              <a:cxnLst/>
              <a:rect l="l" t="t" r="r" b="b"/>
              <a:pathLst>
                <a:path w="6084" h="16858" extrusionOk="0">
                  <a:moveTo>
                    <a:pt x="6083" y="0"/>
                  </a:moveTo>
                  <a:lnTo>
                    <a:pt x="5606" y="358"/>
                  </a:lnTo>
                  <a:lnTo>
                    <a:pt x="5049" y="756"/>
                  </a:lnTo>
                  <a:lnTo>
                    <a:pt x="4533" y="1034"/>
                  </a:lnTo>
                  <a:lnTo>
                    <a:pt x="4056" y="1312"/>
                  </a:lnTo>
                  <a:lnTo>
                    <a:pt x="3618" y="1630"/>
                  </a:lnTo>
                  <a:lnTo>
                    <a:pt x="3181" y="1988"/>
                  </a:lnTo>
                  <a:lnTo>
                    <a:pt x="2743" y="2386"/>
                  </a:lnTo>
                  <a:lnTo>
                    <a:pt x="2346" y="2783"/>
                  </a:lnTo>
                  <a:lnTo>
                    <a:pt x="1988" y="3260"/>
                  </a:lnTo>
                  <a:lnTo>
                    <a:pt x="1630" y="3698"/>
                  </a:lnTo>
                  <a:lnTo>
                    <a:pt x="1312" y="4175"/>
                  </a:lnTo>
                  <a:lnTo>
                    <a:pt x="1034" y="4692"/>
                  </a:lnTo>
                  <a:lnTo>
                    <a:pt x="755" y="5209"/>
                  </a:lnTo>
                  <a:lnTo>
                    <a:pt x="557" y="5725"/>
                  </a:lnTo>
                  <a:lnTo>
                    <a:pt x="358" y="6282"/>
                  </a:lnTo>
                  <a:lnTo>
                    <a:pt x="199" y="6839"/>
                  </a:lnTo>
                  <a:lnTo>
                    <a:pt x="80" y="7395"/>
                  </a:lnTo>
                  <a:lnTo>
                    <a:pt x="40" y="7992"/>
                  </a:lnTo>
                  <a:lnTo>
                    <a:pt x="0" y="8668"/>
                  </a:lnTo>
                  <a:lnTo>
                    <a:pt x="40" y="9343"/>
                  </a:lnTo>
                  <a:lnTo>
                    <a:pt x="159" y="9980"/>
                  </a:lnTo>
                  <a:lnTo>
                    <a:pt x="318" y="10576"/>
                  </a:lnTo>
                  <a:lnTo>
                    <a:pt x="557" y="11172"/>
                  </a:lnTo>
                  <a:lnTo>
                    <a:pt x="835" y="11769"/>
                  </a:lnTo>
                  <a:lnTo>
                    <a:pt x="1153" y="12325"/>
                  </a:lnTo>
                  <a:lnTo>
                    <a:pt x="1511" y="12842"/>
                  </a:lnTo>
                  <a:lnTo>
                    <a:pt x="1909" y="13399"/>
                  </a:lnTo>
                  <a:lnTo>
                    <a:pt x="2306" y="13916"/>
                  </a:lnTo>
                  <a:lnTo>
                    <a:pt x="3181" y="14910"/>
                  </a:lnTo>
                  <a:lnTo>
                    <a:pt x="4095" y="15864"/>
                  </a:lnTo>
                  <a:lnTo>
                    <a:pt x="4930" y="16858"/>
                  </a:lnTo>
                  <a:lnTo>
                    <a:pt x="4692" y="16023"/>
                  </a:lnTo>
                  <a:lnTo>
                    <a:pt x="4572" y="15268"/>
                  </a:lnTo>
                  <a:lnTo>
                    <a:pt x="4493" y="14512"/>
                  </a:lnTo>
                  <a:lnTo>
                    <a:pt x="4493" y="13797"/>
                  </a:lnTo>
                  <a:lnTo>
                    <a:pt x="4572" y="13041"/>
                  </a:lnTo>
                  <a:lnTo>
                    <a:pt x="4771" y="12206"/>
                  </a:lnTo>
                  <a:lnTo>
                    <a:pt x="5049" y="11292"/>
                  </a:lnTo>
                  <a:lnTo>
                    <a:pt x="5407" y="10298"/>
                  </a:lnTo>
                  <a:lnTo>
                    <a:pt x="5606" y="9781"/>
                  </a:lnTo>
                  <a:lnTo>
                    <a:pt x="5686" y="9224"/>
                  </a:lnTo>
                  <a:lnTo>
                    <a:pt x="5765" y="8707"/>
                  </a:lnTo>
                  <a:lnTo>
                    <a:pt x="5805" y="8230"/>
                  </a:lnTo>
                  <a:lnTo>
                    <a:pt x="5765" y="7713"/>
                  </a:lnTo>
                  <a:lnTo>
                    <a:pt x="5725" y="7236"/>
                  </a:lnTo>
                  <a:lnTo>
                    <a:pt x="5566" y="6282"/>
                  </a:lnTo>
                  <a:lnTo>
                    <a:pt x="5129" y="4533"/>
                  </a:lnTo>
                  <a:lnTo>
                    <a:pt x="5049" y="4135"/>
                  </a:lnTo>
                  <a:lnTo>
                    <a:pt x="5010" y="3737"/>
                  </a:lnTo>
                  <a:lnTo>
                    <a:pt x="4970" y="3340"/>
                  </a:lnTo>
                  <a:lnTo>
                    <a:pt x="5010" y="2982"/>
                  </a:lnTo>
                  <a:lnTo>
                    <a:pt x="5089" y="2306"/>
                  </a:lnTo>
                  <a:lnTo>
                    <a:pt x="5248" y="1670"/>
                  </a:lnTo>
                  <a:lnTo>
                    <a:pt x="5407" y="1153"/>
                  </a:lnTo>
                  <a:lnTo>
                    <a:pt x="5606" y="756"/>
                  </a:lnTo>
                  <a:lnTo>
                    <a:pt x="5805" y="437"/>
                  </a:lnTo>
                  <a:lnTo>
                    <a:pt x="5964" y="199"/>
                  </a:lnTo>
                  <a:lnTo>
                    <a:pt x="6083" y="0"/>
                  </a:lnTo>
                  <a:close/>
                </a:path>
              </a:pathLst>
            </a:custGeom>
            <a:solidFill>
              <a:srgbClr val="FDD1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632;p77"/>
            <p:cNvSpPr/>
            <p:nvPr/>
          </p:nvSpPr>
          <p:spPr>
            <a:xfrm>
              <a:off x="5515175" y="3752575"/>
              <a:ext cx="152100" cy="421450"/>
            </a:xfrm>
            <a:custGeom>
              <a:avLst/>
              <a:gdLst/>
              <a:ahLst/>
              <a:cxnLst/>
              <a:rect l="l" t="t" r="r" b="b"/>
              <a:pathLst>
                <a:path w="6084" h="16858" fill="none" extrusionOk="0">
                  <a:moveTo>
                    <a:pt x="5407" y="10298"/>
                  </a:moveTo>
                  <a:lnTo>
                    <a:pt x="5407" y="10298"/>
                  </a:lnTo>
                  <a:lnTo>
                    <a:pt x="5606" y="9781"/>
                  </a:lnTo>
                  <a:lnTo>
                    <a:pt x="5686" y="9224"/>
                  </a:lnTo>
                  <a:lnTo>
                    <a:pt x="5765" y="8707"/>
                  </a:lnTo>
                  <a:lnTo>
                    <a:pt x="5805" y="8230"/>
                  </a:lnTo>
                  <a:lnTo>
                    <a:pt x="5765" y="7713"/>
                  </a:lnTo>
                  <a:lnTo>
                    <a:pt x="5725" y="7236"/>
                  </a:lnTo>
                  <a:lnTo>
                    <a:pt x="5566" y="6282"/>
                  </a:lnTo>
                  <a:lnTo>
                    <a:pt x="5129" y="4533"/>
                  </a:lnTo>
                  <a:lnTo>
                    <a:pt x="5049" y="4135"/>
                  </a:lnTo>
                  <a:lnTo>
                    <a:pt x="5010" y="3737"/>
                  </a:lnTo>
                  <a:lnTo>
                    <a:pt x="4970" y="3340"/>
                  </a:lnTo>
                  <a:lnTo>
                    <a:pt x="5010" y="2982"/>
                  </a:lnTo>
                  <a:lnTo>
                    <a:pt x="5010" y="2982"/>
                  </a:lnTo>
                  <a:lnTo>
                    <a:pt x="5089" y="2306"/>
                  </a:lnTo>
                  <a:lnTo>
                    <a:pt x="5248" y="1670"/>
                  </a:lnTo>
                  <a:lnTo>
                    <a:pt x="5407" y="1153"/>
                  </a:lnTo>
                  <a:lnTo>
                    <a:pt x="5606" y="756"/>
                  </a:lnTo>
                  <a:lnTo>
                    <a:pt x="5805" y="437"/>
                  </a:lnTo>
                  <a:lnTo>
                    <a:pt x="5964" y="199"/>
                  </a:lnTo>
                  <a:lnTo>
                    <a:pt x="6083" y="0"/>
                  </a:lnTo>
                  <a:lnTo>
                    <a:pt x="6083" y="0"/>
                  </a:lnTo>
                  <a:lnTo>
                    <a:pt x="5606" y="358"/>
                  </a:lnTo>
                  <a:lnTo>
                    <a:pt x="5049" y="756"/>
                  </a:lnTo>
                  <a:lnTo>
                    <a:pt x="5049" y="756"/>
                  </a:lnTo>
                  <a:lnTo>
                    <a:pt x="4533" y="1034"/>
                  </a:lnTo>
                  <a:lnTo>
                    <a:pt x="4056" y="1312"/>
                  </a:lnTo>
                  <a:lnTo>
                    <a:pt x="3618" y="1630"/>
                  </a:lnTo>
                  <a:lnTo>
                    <a:pt x="3181" y="1988"/>
                  </a:lnTo>
                  <a:lnTo>
                    <a:pt x="2743" y="2386"/>
                  </a:lnTo>
                  <a:lnTo>
                    <a:pt x="2346" y="2783"/>
                  </a:lnTo>
                  <a:lnTo>
                    <a:pt x="1988" y="3260"/>
                  </a:lnTo>
                  <a:lnTo>
                    <a:pt x="1630" y="3698"/>
                  </a:lnTo>
                  <a:lnTo>
                    <a:pt x="1312" y="4175"/>
                  </a:lnTo>
                  <a:lnTo>
                    <a:pt x="1034" y="4692"/>
                  </a:lnTo>
                  <a:lnTo>
                    <a:pt x="755" y="5209"/>
                  </a:lnTo>
                  <a:lnTo>
                    <a:pt x="557" y="5725"/>
                  </a:lnTo>
                  <a:lnTo>
                    <a:pt x="358" y="6282"/>
                  </a:lnTo>
                  <a:lnTo>
                    <a:pt x="199" y="6839"/>
                  </a:lnTo>
                  <a:lnTo>
                    <a:pt x="80" y="7395"/>
                  </a:lnTo>
                  <a:lnTo>
                    <a:pt x="40" y="7992"/>
                  </a:lnTo>
                  <a:lnTo>
                    <a:pt x="40" y="7992"/>
                  </a:lnTo>
                  <a:lnTo>
                    <a:pt x="0" y="8668"/>
                  </a:lnTo>
                  <a:lnTo>
                    <a:pt x="40" y="9343"/>
                  </a:lnTo>
                  <a:lnTo>
                    <a:pt x="159" y="9980"/>
                  </a:lnTo>
                  <a:lnTo>
                    <a:pt x="318" y="10576"/>
                  </a:lnTo>
                  <a:lnTo>
                    <a:pt x="557" y="11172"/>
                  </a:lnTo>
                  <a:lnTo>
                    <a:pt x="835" y="11769"/>
                  </a:lnTo>
                  <a:lnTo>
                    <a:pt x="1153" y="12325"/>
                  </a:lnTo>
                  <a:lnTo>
                    <a:pt x="1511" y="12842"/>
                  </a:lnTo>
                  <a:lnTo>
                    <a:pt x="1909" y="13399"/>
                  </a:lnTo>
                  <a:lnTo>
                    <a:pt x="2306" y="13916"/>
                  </a:lnTo>
                  <a:lnTo>
                    <a:pt x="3181" y="14910"/>
                  </a:lnTo>
                  <a:lnTo>
                    <a:pt x="4095" y="15864"/>
                  </a:lnTo>
                  <a:lnTo>
                    <a:pt x="4930" y="16858"/>
                  </a:lnTo>
                  <a:lnTo>
                    <a:pt x="4930" y="16858"/>
                  </a:lnTo>
                  <a:lnTo>
                    <a:pt x="4692" y="16023"/>
                  </a:lnTo>
                  <a:lnTo>
                    <a:pt x="4572" y="15268"/>
                  </a:lnTo>
                  <a:lnTo>
                    <a:pt x="4493" y="14512"/>
                  </a:lnTo>
                  <a:lnTo>
                    <a:pt x="4493" y="13797"/>
                  </a:lnTo>
                  <a:lnTo>
                    <a:pt x="4572" y="13041"/>
                  </a:lnTo>
                  <a:lnTo>
                    <a:pt x="4771" y="12206"/>
                  </a:lnTo>
                  <a:lnTo>
                    <a:pt x="5049" y="11292"/>
                  </a:lnTo>
                  <a:lnTo>
                    <a:pt x="5407" y="102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633;p77"/>
            <p:cNvSpPr/>
            <p:nvPr/>
          </p:nvSpPr>
          <p:spPr>
            <a:xfrm>
              <a:off x="5632450" y="3847975"/>
              <a:ext cx="152100" cy="162050"/>
            </a:xfrm>
            <a:custGeom>
              <a:avLst/>
              <a:gdLst/>
              <a:ahLst/>
              <a:cxnLst/>
              <a:rect l="l" t="t" r="r" b="b"/>
              <a:pathLst>
                <a:path w="6084" h="6482" extrusionOk="0">
                  <a:moveTo>
                    <a:pt x="2227" y="1"/>
                  </a:moveTo>
                  <a:lnTo>
                    <a:pt x="1830" y="41"/>
                  </a:lnTo>
                  <a:lnTo>
                    <a:pt x="1392" y="120"/>
                  </a:lnTo>
                  <a:lnTo>
                    <a:pt x="995" y="279"/>
                  </a:lnTo>
                  <a:lnTo>
                    <a:pt x="637" y="478"/>
                  </a:lnTo>
                  <a:lnTo>
                    <a:pt x="478" y="597"/>
                  </a:lnTo>
                  <a:lnTo>
                    <a:pt x="319" y="756"/>
                  </a:lnTo>
                  <a:lnTo>
                    <a:pt x="199" y="915"/>
                  </a:lnTo>
                  <a:lnTo>
                    <a:pt x="120" y="1114"/>
                  </a:lnTo>
                  <a:lnTo>
                    <a:pt x="40" y="1353"/>
                  </a:lnTo>
                  <a:lnTo>
                    <a:pt x="1" y="1631"/>
                  </a:lnTo>
                  <a:lnTo>
                    <a:pt x="1" y="1909"/>
                  </a:lnTo>
                  <a:lnTo>
                    <a:pt x="1" y="2188"/>
                  </a:lnTo>
                  <a:lnTo>
                    <a:pt x="80" y="2824"/>
                  </a:lnTo>
                  <a:lnTo>
                    <a:pt x="279" y="3500"/>
                  </a:lnTo>
                  <a:lnTo>
                    <a:pt x="478" y="4176"/>
                  </a:lnTo>
                  <a:lnTo>
                    <a:pt x="796" y="4772"/>
                  </a:lnTo>
                  <a:lnTo>
                    <a:pt x="1114" y="5329"/>
                  </a:lnTo>
                  <a:lnTo>
                    <a:pt x="1432" y="5766"/>
                  </a:lnTo>
                  <a:lnTo>
                    <a:pt x="1790" y="6124"/>
                  </a:lnTo>
                  <a:lnTo>
                    <a:pt x="2148" y="6323"/>
                  </a:lnTo>
                  <a:lnTo>
                    <a:pt x="2505" y="6442"/>
                  </a:lnTo>
                  <a:lnTo>
                    <a:pt x="2863" y="6482"/>
                  </a:lnTo>
                  <a:lnTo>
                    <a:pt x="3142" y="6402"/>
                  </a:lnTo>
                  <a:lnTo>
                    <a:pt x="3420" y="6243"/>
                  </a:lnTo>
                  <a:lnTo>
                    <a:pt x="3539" y="6164"/>
                  </a:lnTo>
                  <a:lnTo>
                    <a:pt x="3659" y="6005"/>
                  </a:lnTo>
                  <a:lnTo>
                    <a:pt x="3818" y="5726"/>
                  </a:lnTo>
                  <a:lnTo>
                    <a:pt x="3977" y="5170"/>
                  </a:lnTo>
                  <a:lnTo>
                    <a:pt x="4056" y="5011"/>
                  </a:lnTo>
                  <a:lnTo>
                    <a:pt x="4136" y="4931"/>
                  </a:lnTo>
                  <a:lnTo>
                    <a:pt x="4255" y="4852"/>
                  </a:lnTo>
                  <a:lnTo>
                    <a:pt x="4414" y="4812"/>
                  </a:lnTo>
                  <a:lnTo>
                    <a:pt x="4851" y="4693"/>
                  </a:lnTo>
                  <a:lnTo>
                    <a:pt x="5090" y="4613"/>
                  </a:lnTo>
                  <a:lnTo>
                    <a:pt x="5289" y="4534"/>
                  </a:lnTo>
                  <a:lnTo>
                    <a:pt x="5448" y="4414"/>
                  </a:lnTo>
                  <a:lnTo>
                    <a:pt x="5527" y="4295"/>
                  </a:lnTo>
                  <a:lnTo>
                    <a:pt x="5527" y="4136"/>
                  </a:lnTo>
                  <a:lnTo>
                    <a:pt x="5527" y="3937"/>
                  </a:lnTo>
                  <a:lnTo>
                    <a:pt x="5448" y="3420"/>
                  </a:lnTo>
                  <a:lnTo>
                    <a:pt x="5408" y="3142"/>
                  </a:lnTo>
                  <a:lnTo>
                    <a:pt x="5487" y="2943"/>
                  </a:lnTo>
                  <a:lnTo>
                    <a:pt x="5567" y="2784"/>
                  </a:lnTo>
                  <a:lnTo>
                    <a:pt x="5726" y="2625"/>
                  </a:lnTo>
                  <a:lnTo>
                    <a:pt x="5845" y="2426"/>
                  </a:lnTo>
                  <a:lnTo>
                    <a:pt x="6004" y="2188"/>
                  </a:lnTo>
                  <a:lnTo>
                    <a:pt x="6084" y="1830"/>
                  </a:lnTo>
                  <a:lnTo>
                    <a:pt x="6084" y="1353"/>
                  </a:lnTo>
                  <a:lnTo>
                    <a:pt x="6044" y="1114"/>
                  </a:lnTo>
                  <a:lnTo>
                    <a:pt x="5965" y="876"/>
                  </a:lnTo>
                  <a:lnTo>
                    <a:pt x="5806" y="717"/>
                  </a:lnTo>
                  <a:lnTo>
                    <a:pt x="5567" y="558"/>
                  </a:lnTo>
                  <a:lnTo>
                    <a:pt x="5328" y="399"/>
                  </a:lnTo>
                  <a:lnTo>
                    <a:pt x="5090" y="279"/>
                  </a:lnTo>
                  <a:lnTo>
                    <a:pt x="4493" y="160"/>
                  </a:lnTo>
                  <a:lnTo>
                    <a:pt x="3897" y="41"/>
                  </a:lnTo>
                  <a:lnTo>
                    <a:pt x="3420" y="1"/>
                  </a:lnTo>
                  <a:close/>
                </a:path>
              </a:pathLst>
            </a:custGeom>
            <a:solidFill>
              <a:srgbClr val="DD3E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634;p77"/>
            <p:cNvSpPr/>
            <p:nvPr/>
          </p:nvSpPr>
          <p:spPr>
            <a:xfrm>
              <a:off x="5632450" y="3847975"/>
              <a:ext cx="152100" cy="162050"/>
            </a:xfrm>
            <a:custGeom>
              <a:avLst/>
              <a:gdLst/>
              <a:ahLst/>
              <a:cxnLst/>
              <a:rect l="l" t="t" r="r" b="b"/>
              <a:pathLst>
                <a:path w="6084" h="6482" fill="none" extrusionOk="0">
                  <a:moveTo>
                    <a:pt x="2943" y="1"/>
                  </a:moveTo>
                  <a:lnTo>
                    <a:pt x="2943" y="1"/>
                  </a:lnTo>
                  <a:lnTo>
                    <a:pt x="3420" y="1"/>
                  </a:lnTo>
                  <a:lnTo>
                    <a:pt x="3897" y="41"/>
                  </a:lnTo>
                  <a:lnTo>
                    <a:pt x="4493" y="160"/>
                  </a:lnTo>
                  <a:lnTo>
                    <a:pt x="5090" y="279"/>
                  </a:lnTo>
                  <a:lnTo>
                    <a:pt x="5328" y="399"/>
                  </a:lnTo>
                  <a:lnTo>
                    <a:pt x="5567" y="558"/>
                  </a:lnTo>
                  <a:lnTo>
                    <a:pt x="5806" y="717"/>
                  </a:lnTo>
                  <a:lnTo>
                    <a:pt x="5965" y="876"/>
                  </a:lnTo>
                  <a:lnTo>
                    <a:pt x="6044" y="1114"/>
                  </a:lnTo>
                  <a:lnTo>
                    <a:pt x="6084" y="1353"/>
                  </a:lnTo>
                  <a:lnTo>
                    <a:pt x="6084" y="1353"/>
                  </a:lnTo>
                  <a:lnTo>
                    <a:pt x="6084" y="1830"/>
                  </a:lnTo>
                  <a:lnTo>
                    <a:pt x="6004" y="2188"/>
                  </a:lnTo>
                  <a:lnTo>
                    <a:pt x="5845" y="2426"/>
                  </a:lnTo>
                  <a:lnTo>
                    <a:pt x="5726" y="2625"/>
                  </a:lnTo>
                  <a:lnTo>
                    <a:pt x="5567" y="2784"/>
                  </a:lnTo>
                  <a:lnTo>
                    <a:pt x="5487" y="2943"/>
                  </a:lnTo>
                  <a:lnTo>
                    <a:pt x="5408" y="3142"/>
                  </a:lnTo>
                  <a:lnTo>
                    <a:pt x="5448" y="3420"/>
                  </a:lnTo>
                  <a:lnTo>
                    <a:pt x="5448" y="3420"/>
                  </a:lnTo>
                  <a:lnTo>
                    <a:pt x="5527" y="3937"/>
                  </a:lnTo>
                  <a:lnTo>
                    <a:pt x="5527" y="4136"/>
                  </a:lnTo>
                  <a:lnTo>
                    <a:pt x="5527" y="4295"/>
                  </a:lnTo>
                  <a:lnTo>
                    <a:pt x="5448" y="4414"/>
                  </a:lnTo>
                  <a:lnTo>
                    <a:pt x="5289" y="4534"/>
                  </a:lnTo>
                  <a:lnTo>
                    <a:pt x="5090" y="4613"/>
                  </a:lnTo>
                  <a:lnTo>
                    <a:pt x="4851" y="4693"/>
                  </a:lnTo>
                  <a:lnTo>
                    <a:pt x="4851" y="4693"/>
                  </a:lnTo>
                  <a:lnTo>
                    <a:pt x="4414" y="4812"/>
                  </a:lnTo>
                  <a:lnTo>
                    <a:pt x="4255" y="4852"/>
                  </a:lnTo>
                  <a:lnTo>
                    <a:pt x="4136" y="4931"/>
                  </a:lnTo>
                  <a:lnTo>
                    <a:pt x="4056" y="5011"/>
                  </a:lnTo>
                  <a:lnTo>
                    <a:pt x="3977" y="5170"/>
                  </a:lnTo>
                  <a:lnTo>
                    <a:pt x="3818" y="5726"/>
                  </a:lnTo>
                  <a:lnTo>
                    <a:pt x="3818" y="5726"/>
                  </a:lnTo>
                  <a:lnTo>
                    <a:pt x="3659" y="6005"/>
                  </a:lnTo>
                  <a:lnTo>
                    <a:pt x="3539" y="6164"/>
                  </a:lnTo>
                  <a:lnTo>
                    <a:pt x="3420" y="6243"/>
                  </a:lnTo>
                  <a:lnTo>
                    <a:pt x="3142" y="6402"/>
                  </a:lnTo>
                  <a:lnTo>
                    <a:pt x="2863" y="6482"/>
                  </a:lnTo>
                  <a:lnTo>
                    <a:pt x="2505" y="6442"/>
                  </a:lnTo>
                  <a:lnTo>
                    <a:pt x="2148" y="6323"/>
                  </a:lnTo>
                  <a:lnTo>
                    <a:pt x="1790" y="6124"/>
                  </a:lnTo>
                  <a:lnTo>
                    <a:pt x="1432" y="5766"/>
                  </a:lnTo>
                  <a:lnTo>
                    <a:pt x="1432" y="5766"/>
                  </a:lnTo>
                  <a:lnTo>
                    <a:pt x="1114" y="5329"/>
                  </a:lnTo>
                  <a:lnTo>
                    <a:pt x="796" y="4772"/>
                  </a:lnTo>
                  <a:lnTo>
                    <a:pt x="478" y="4176"/>
                  </a:lnTo>
                  <a:lnTo>
                    <a:pt x="279" y="3500"/>
                  </a:lnTo>
                  <a:lnTo>
                    <a:pt x="80" y="2824"/>
                  </a:lnTo>
                  <a:lnTo>
                    <a:pt x="1" y="2188"/>
                  </a:lnTo>
                  <a:lnTo>
                    <a:pt x="1" y="1909"/>
                  </a:lnTo>
                  <a:lnTo>
                    <a:pt x="1" y="1631"/>
                  </a:lnTo>
                  <a:lnTo>
                    <a:pt x="40" y="1353"/>
                  </a:lnTo>
                  <a:lnTo>
                    <a:pt x="120" y="1114"/>
                  </a:lnTo>
                  <a:lnTo>
                    <a:pt x="120" y="1114"/>
                  </a:lnTo>
                  <a:lnTo>
                    <a:pt x="199" y="915"/>
                  </a:lnTo>
                  <a:lnTo>
                    <a:pt x="319" y="756"/>
                  </a:lnTo>
                  <a:lnTo>
                    <a:pt x="478" y="597"/>
                  </a:lnTo>
                  <a:lnTo>
                    <a:pt x="637" y="478"/>
                  </a:lnTo>
                  <a:lnTo>
                    <a:pt x="995" y="279"/>
                  </a:lnTo>
                  <a:lnTo>
                    <a:pt x="1392" y="120"/>
                  </a:lnTo>
                  <a:lnTo>
                    <a:pt x="1830" y="41"/>
                  </a:lnTo>
                  <a:lnTo>
                    <a:pt x="2227" y="1"/>
                  </a:lnTo>
                  <a:lnTo>
                    <a:pt x="294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635;p77"/>
            <p:cNvSpPr/>
            <p:nvPr/>
          </p:nvSpPr>
          <p:spPr>
            <a:xfrm>
              <a:off x="5571825" y="3818175"/>
              <a:ext cx="55675" cy="21875"/>
            </a:xfrm>
            <a:custGeom>
              <a:avLst/>
              <a:gdLst/>
              <a:ahLst/>
              <a:cxnLst/>
              <a:rect l="l" t="t" r="r" b="b"/>
              <a:pathLst>
                <a:path w="2227" h="875" extrusionOk="0">
                  <a:moveTo>
                    <a:pt x="279" y="0"/>
                  </a:moveTo>
                  <a:lnTo>
                    <a:pt x="0" y="239"/>
                  </a:lnTo>
                  <a:lnTo>
                    <a:pt x="40" y="279"/>
                  </a:lnTo>
                  <a:lnTo>
                    <a:pt x="358" y="477"/>
                  </a:lnTo>
                  <a:lnTo>
                    <a:pt x="716" y="636"/>
                  </a:lnTo>
                  <a:lnTo>
                    <a:pt x="1074" y="795"/>
                  </a:lnTo>
                  <a:lnTo>
                    <a:pt x="1233" y="835"/>
                  </a:lnTo>
                  <a:lnTo>
                    <a:pt x="1432" y="875"/>
                  </a:lnTo>
                  <a:lnTo>
                    <a:pt x="1630" y="835"/>
                  </a:lnTo>
                  <a:lnTo>
                    <a:pt x="1829" y="795"/>
                  </a:lnTo>
                  <a:lnTo>
                    <a:pt x="2028" y="716"/>
                  </a:lnTo>
                  <a:lnTo>
                    <a:pt x="2227" y="597"/>
                  </a:lnTo>
                  <a:lnTo>
                    <a:pt x="2227" y="557"/>
                  </a:lnTo>
                  <a:lnTo>
                    <a:pt x="2227" y="517"/>
                  </a:lnTo>
                  <a:lnTo>
                    <a:pt x="2028" y="398"/>
                  </a:lnTo>
                  <a:lnTo>
                    <a:pt x="1869" y="318"/>
                  </a:lnTo>
                  <a:lnTo>
                    <a:pt x="1511" y="199"/>
                  </a:lnTo>
                  <a:lnTo>
                    <a:pt x="1352" y="159"/>
                  </a:lnTo>
                  <a:lnTo>
                    <a:pt x="1193" y="159"/>
                  </a:lnTo>
                  <a:lnTo>
                    <a:pt x="835" y="119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636;p77"/>
            <p:cNvSpPr/>
            <p:nvPr/>
          </p:nvSpPr>
          <p:spPr>
            <a:xfrm>
              <a:off x="5521125" y="3915575"/>
              <a:ext cx="95450" cy="30850"/>
            </a:xfrm>
            <a:custGeom>
              <a:avLst/>
              <a:gdLst/>
              <a:ahLst/>
              <a:cxnLst/>
              <a:rect l="l" t="t" r="r" b="b"/>
              <a:pathLst>
                <a:path w="3818" h="1234" extrusionOk="0">
                  <a:moveTo>
                    <a:pt x="40" y="1"/>
                  </a:moveTo>
                  <a:lnTo>
                    <a:pt x="1" y="199"/>
                  </a:lnTo>
                  <a:lnTo>
                    <a:pt x="438" y="517"/>
                  </a:lnTo>
                  <a:lnTo>
                    <a:pt x="955" y="756"/>
                  </a:lnTo>
                  <a:lnTo>
                    <a:pt x="1511" y="995"/>
                  </a:lnTo>
                  <a:lnTo>
                    <a:pt x="2068" y="1154"/>
                  </a:lnTo>
                  <a:lnTo>
                    <a:pt x="2346" y="1233"/>
                  </a:lnTo>
                  <a:lnTo>
                    <a:pt x="2943" y="1233"/>
                  </a:lnTo>
                  <a:lnTo>
                    <a:pt x="3261" y="1154"/>
                  </a:lnTo>
                  <a:lnTo>
                    <a:pt x="3539" y="1074"/>
                  </a:lnTo>
                  <a:lnTo>
                    <a:pt x="3818" y="955"/>
                  </a:lnTo>
                  <a:lnTo>
                    <a:pt x="3818" y="875"/>
                  </a:lnTo>
                  <a:lnTo>
                    <a:pt x="3539" y="796"/>
                  </a:lnTo>
                  <a:lnTo>
                    <a:pt x="3261" y="716"/>
                  </a:lnTo>
                  <a:lnTo>
                    <a:pt x="2704" y="597"/>
                  </a:lnTo>
                  <a:lnTo>
                    <a:pt x="2187" y="517"/>
                  </a:lnTo>
                  <a:lnTo>
                    <a:pt x="1631" y="478"/>
                  </a:lnTo>
                  <a:lnTo>
                    <a:pt x="1114" y="358"/>
                  </a:lnTo>
                  <a:lnTo>
                    <a:pt x="597" y="199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637;p77"/>
            <p:cNvSpPr/>
            <p:nvPr/>
          </p:nvSpPr>
          <p:spPr>
            <a:xfrm>
              <a:off x="5542000" y="3860900"/>
              <a:ext cx="74575" cy="26875"/>
            </a:xfrm>
            <a:custGeom>
              <a:avLst/>
              <a:gdLst/>
              <a:ahLst/>
              <a:cxnLst/>
              <a:rect l="l" t="t" r="r" b="b"/>
              <a:pathLst>
                <a:path w="2983" h="1075" extrusionOk="0">
                  <a:moveTo>
                    <a:pt x="160" y="1"/>
                  </a:moveTo>
                  <a:lnTo>
                    <a:pt x="1" y="279"/>
                  </a:lnTo>
                  <a:lnTo>
                    <a:pt x="80" y="319"/>
                  </a:lnTo>
                  <a:lnTo>
                    <a:pt x="517" y="597"/>
                  </a:lnTo>
                  <a:lnTo>
                    <a:pt x="955" y="796"/>
                  </a:lnTo>
                  <a:lnTo>
                    <a:pt x="1432" y="955"/>
                  </a:lnTo>
                  <a:lnTo>
                    <a:pt x="1710" y="1035"/>
                  </a:lnTo>
                  <a:lnTo>
                    <a:pt x="1949" y="1074"/>
                  </a:lnTo>
                  <a:lnTo>
                    <a:pt x="2187" y="1035"/>
                  </a:lnTo>
                  <a:lnTo>
                    <a:pt x="2466" y="995"/>
                  </a:lnTo>
                  <a:lnTo>
                    <a:pt x="2704" y="915"/>
                  </a:lnTo>
                  <a:lnTo>
                    <a:pt x="2943" y="796"/>
                  </a:lnTo>
                  <a:lnTo>
                    <a:pt x="2983" y="796"/>
                  </a:lnTo>
                  <a:lnTo>
                    <a:pt x="2943" y="756"/>
                  </a:lnTo>
                  <a:lnTo>
                    <a:pt x="2704" y="637"/>
                  </a:lnTo>
                  <a:lnTo>
                    <a:pt x="2466" y="557"/>
                  </a:lnTo>
                  <a:lnTo>
                    <a:pt x="2028" y="398"/>
                  </a:lnTo>
                  <a:lnTo>
                    <a:pt x="1790" y="359"/>
                  </a:lnTo>
                  <a:lnTo>
                    <a:pt x="1591" y="319"/>
                  </a:lnTo>
                  <a:lnTo>
                    <a:pt x="1114" y="279"/>
                  </a:lnTo>
                  <a:lnTo>
                    <a:pt x="676" y="160"/>
                  </a:lnTo>
                  <a:lnTo>
                    <a:pt x="199" y="41"/>
                  </a:lnTo>
                  <a:lnTo>
                    <a:pt x="160" y="1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638;p77"/>
            <p:cNvSpPr/>
            <p:nvPr/>
          </p:nvSpPr>
          <p:spPr>
            <a:xfrm>
              <a:off x="5541000" y="4035850"/>
              <a:ext cx="76575" cy="25875"/>
            </a:xfrm>
            <a:custGeom>
              <a:avLst/>
              <a:gdLst/>
              <a:ahLst/>
              <a:cxnLst/>
              <a:rect l="l" t="t" r="r" b="b"/>
              <a:pathLst>
                <a:path w="3063" h="1035" extrusionOk="0">
                  <a:moveTo>
                    <a:pt x="2744" y="0"/>
                  </a:moveTo>
                  <a:lnTo>
                    <a:pt x="2506" y="40"/>
                  </a:lnTo>
                  <a:lnTo>
                    <a:pt x="2029" y="159"/>
                  </a:lnTo>
                  <a:lnTo>
                    <a:pt x="1830" y="199"/>
                  </a:lnTo>
                  <a:lnTo>
                    <a:pt x="1631" y="319"/>
                  </a:lnTo>
                  <a:lnTo>
                    <a:pt x="1194" y="478"/>
                  </a:lnTo>
                  <a:lnTo>
                    <a:pt x="756" y="637"/>
                  </a:lnTo>
                  <a:lnTo>
                    <a:pt x="279" y="716"/>
                  </a:lnTo>
                  <a:lnTo>
                    <a:pt x="1" y="756"/>
                  </a:lnTo>
                  <a:lnTo>
                    <a:pt x="160" y="1034"/>
                  </a:lnTo>
                  <a:lnTo>
                    <a:pt x="796" y="1034"/>
                  </a:lnTo>
                  <a:lnTo>
                    <a:pt x="1313" y="994"/>
                  </a:lnTo>
                  <a:lnTo>
                    <a:pt x="1830" y="915"/>
                  </a:lnTo>
                  <a:lnTo>
                    <a:pt x="2068" y="875"/>
                  </a:lnTo>
                  <a:lnTo>
                    <a:pt x="2307" y="756"/>
                  </a:lnTo>
                  <a:lnTo>
                    <a:pt x="2506" y="597"/>
                  </a:lnTo>
                  <a:lnTo>
                    <a:pt x="2704" y="438"/>
                  </a:lnTo>
                  <a:lnTo>
                    <a:pt x="2903" y="279"/>
                  </a:lnTo>
                  <a:lnTo>
                    <a:pt x="3062" y="40"/>
                  </a:lnTo>
                  <a:lnTo>
                    <a:pt x="3062" y="0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639;p77"/>
            <p:cNvSpPr/>
            <p:nvPr/>
          </p:nvSpPr>
          <p:spPr>
            <a:xfrm>
              <a:off x="5573800" y="4093500"/>
              <a:ext cx="29850" cy="18900"/>
            </a:xfrm>
            <a:custGeom>
              <a:avLst/>
              <a:gdLst/>
              <a:ahLst/>
              <a:cxnLst/>
              <a:rect l="l" t="t" r="r" b="b"/>
              <a:pathLst>
                <a:path w="1194" h="756" extrusionOk="0">
                  <a:moveTo>
                    <a:pt x="836" y="0"/>
                  </a:moveTo>
                  <a:lnTo>
                    <a:pt x="518" y="40"/>
                  </a:lnTo>
                  <a:lnTo>
                    <a:pt x="398" y="80"/>
                  </a:lnTo>
                  <a:lnTo>
                    <a:pt x="239" y="120"/>
                  </a:lnTo>
                  <a:lnTo>
                    <a:pt x="1" y="279"/>
                  </a:lnTo>
                  <a:lnTo>
                    <a:pt x="398" y="756"/>
                  </a:lnTo>
                  <a:lnTo>
                    <a:pt x="597" y="716"/>
                  </a:lnTo>
                  <a:lnTo>
                    <a:pt x="756" y="637"/>
                  </a:lnTo>
                  <a:lnTo>
                    <a:pt x="915" y="557"/>
                  </a:lnTo>
                  <a:lnTo>
                    <a:pt x="1035" y="438"/>
                  </a:lnTo>
                  <a:lnTo>
                    <a:pt x="1114" y="279"/>
                  </a:lnTo>
                  <a:lnTo>
                    <a:pt x="1194" y="80"/>
                  </a:lnTo>
                  <a:lnTo>
                    <a:pt x="1194" y="40"/>
                  </a:lnTo>
                  <a:lnTo>
                    <a:pt x="836" y="0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640;p77"/>
            <p:cNvSpPr/>
            <p:nvPr/>
          </p:nvSpPr>
          <p:spPr>
            <a:xfrm>
              <a:off x="5573800" y="4093500"/>
              <a:ext cx="29850" cy="18900"/>
            </a:xfrm>
            <a:custGeom>
              <a:avLst/>
              <a:gdLst/>
              <a:ahLst/>
              <a:cxnLst/>
              <a:rect l="l" t="t" r="r" b="b"/>
              <a:pathLst>
                <a:path w="1194" h="756" fill="none" extrusionOk="0">
                  <a:moveTo>
                    <a:pt x="756" y="637"/>
                  </a:moveTo>
                  <a:lnTo>
                    <a:pt x="756" y="637"/>
                  </a:lnTo>
                  <a:lnTo>
                    <a:pt x="915" y="557"/>
                  </a:lnTo>
                  <a:lnTo>
                    <a:pt x="1035" y="438"/>
                  </a:lnTo>
                  <a:lnTo>
                    <a:pt x="1114" y="279"/>
                  </a:lnTo>
                  <a:lnTo>
                    <a:pt x="1194" y="80"/>
                  </a:lnTo>
                  <a:lnTo>
                    <a:pt x="1194" y="80"/>
                  </a:lnTo>
                  <a:lnTo>
                    <a:pt x="1194" y="80"/>
                  </a:lnTo>
                  <a:lnTo>
                    <a:pt x="1194" y="40"/>
                  </a:lnTo>
                  <a:lnTo>
                    <a:pt x="1194" y="40"/>
                  </a:lnTo>
                  <a:lnTo>
                    <a:pt x="1194" y="40"/>
                  </a:lnTo>
                  <a:lnTo>
                    <a:pt x="836" y="0"/>
                  </a:lnTo>
                  <a:lnTo>
                    <a:pt x="518" y="40"/>
                  </a:lnTo>
                  <a:lnTo>
                    <a:pt x="518" y="40"/>
                  </a:lnTo>
                  <a:lnTo>
                    <a:pt x="398" y="80"/>
                  </a:lnTo>
                  <a:lnTo>
                    <a:pt x="239" y="120"/>
                  </a:lnTo>
                  <a:lnTo>
                    <a:pt x="1" y="279"/>
                  </a:lnTo>
                  <a:lnTo>
                    <a:pt x="1" y="279"/>
                  </a:lnTo>
                  <a:lnTo>
                    <a:pt x="1" y="279"/>
                  </a:lnTo>
                  <a:lnTo>
                    <a:pt x="398" y="756"/>
                  </a:lnTo>
                  <a:lnTo>
                    <a:pt x="398" y="756"/>
                  </a:lnTo>
                  <a:lnTo>
                    <a:pt x="597" y="716"/>
                  </a:lnTo>
                  <a:lnTo>
                    <a:pt x="756" y="6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641;p77"/>
            <p:cNvSpPr/>
            <p:nvPr/>
          </p:nvSpPr>
          <p:spPr>
            <a:xfrm>
              <a:off x="5517150" y="3987150"/>
              <a:ext cx="98425" cy="17900"/>
            </a:xfrm>
            <a:custGeom>
              <a:avLst/>
              <a:gdLst/>
              <a:ahLst/>
              <a:cxnLst/>
              <a:rect l="l" t="t" r="r" b="b"/>
              <a:pathLst>
                <a:path w="3937" h="716" extrusionOk="0">
                  <a:moveTo>
                    <a:pt x="2744" y="0"/>
                  </a:moveTo>
                  <a:lnTo>
                    <a:pt x="2187" y="80"/>
                  </a:lnTo>
                  <a:lnTo>
                    <a:pt x="1631" y="159"/>
                  </a:lnTo>
                  <a:lnTo>
                    <a:pt x="1034" y="199"/>
                  </a:lnTo>
                  <a:lnTo>
                    <a:pt x="478" y="199"/>
                  </a:lnTo>
                  <a:lnTo>
                    <a:pt x="1" y="120"/>
                  </a:lnTo>
                  <a:lnTo>
                    <a:pt x="40" y="398"/>
                  </a:lnTo>
                  <a:lnTo>
                    <a:pt x="438" y="517"/>
                  </a:lnTo>
                  <a:lnTo>
                    <a:pt x="1034" y="636"/>
                  </a:lnTo>
                  <a:lnTo>
                    <a:pt x="1631" y="716"/>
                  </a:lnTo>
                  <a:lnTo>
                    <a:pt x="2545" y="716"/>
                  </a:lnTo>
                  <a:lnTo>
                    <a:pt x="2863" y="636"/>
                  </a:lnTo>
                  <a:lnTo>
                    <a:pt x="3142" y="557"/>
                  </a:lnTo>
                  <a:lnTo>
                    <a:pt x="3420" y="438"/>
                  </a:lnTo>
                  <a:lnTo>
                    <a:pt x="3698" y="279"/>
                  </a:lnTo>
                  <a:lnTo>
                    <a:pt x="3937" y="80"/>
                  </a:lnTo>
                  <a:lnTo>
                    <a:pt x="3937" y="40"/>
                  </a:lnTo>
                  <a:lnTo>
                    <a:pt x="3897" y="0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642;p77"/>
            <p:cNvSpPr/>
            <p:nvPr/>
          </p:nvSpPr>
          <p:spPr>
            <a:xfrm>
              <a:off x="5653325" y="3867875"/>
              <a:ext cx="107375" cy="14925"/>
            </a:xfrm>
            <a:custGeom>
              <a:avLst/>
              <a:gdLst/>
              <a:ahLst/>
              <a:cxnLst/>
              <a:rect l="l" t="t" r="r" b="b"/>
              <a:pathLst>
                <a:path w="4295" h="597" extrusionOk="0">
                  <a:moveTo>
                    <a:pt x="2187" y="0"/>
                  </a:moveTo>
                  <a:lnTo>
                    <a:pt x="1631" y="40"/>
                  </a:lnTo>
                  <a:lnTo>
                    <a:pt x="1114" y="80"/>
                  </a:lnTo>
                  <a:lnTo>
                    <a:pt x="557" y="119"/>
                  </a:lnTo>
                  <a:lnTo>
                    <a:pt x="40" y="239"/>
                  </a:lnTo>
                  <a:lnTo>
                    <a:pt x="1" y="239"/>
                  </a:lnTo>
                  <a:lnTo>
                    <a:pt x="40" y="278"/>
                  </a:lnTo>
                  <a:lnTo>
                    <a:pt x="557" y="239"/>
                  </a:lnTo>
                  <a:lnTo>
                    <a:pt x="1631" y="239"/>
                  </a:lnTo>
                  <a:lnTo>
                    <a:pt x="2148" y="278"/>
                  </a:lnTo>
                  <a:lnTo>
                    <a:pt x="2704" y="358"/>
                  </a:lnTo>
                  <a:lnTo>
                    <a:pt x="3221" y="438"/>
                  </a:lnTo>
                  <a:lnTo>
                    <a:pt x="4255" y="597"/>
                  </a:lnTo>
                  <a:lnTo>
                    <a:pt x="4295" y="597"/>
                  </a:lnTo>
                  <a:lnTo>
                    <a:pt x="4295" y="557"/>
                  </a:lnTo>
                  <a:lnTo>
                    <a:pt x="4056" y="438"/>
                  </a:lnTo>
                  <a:lnTo>
                    <a:pt x="3778" y="278"/>
                  </a:lnTo>
                  <a:lnTo>
                    <a:pt x="3261" y="119"/>
                  </a:lnTo>
                  <a:lnTo>
                    <a:pt x="2983" y="80"/>
                  </a:lnTo>
                  <a:lnTo>
                    <a:pt x="2744" y="40"/>
                  </a:lnTo>
                  <a:lnTo>
                    <a:pt x="2187" y="0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643;p77"/>
            <p:cNvSpPr/>
            <p:nvPr/>
          </p:nvSpPr>
          <p:spPr>
            <a:xfrm>
              <a:off x="5653325" y="3896700"/>
              <a:ext cx="98425" cy="45750"/>
            </a:xfrm>
            <a:custGeom>
              <a:avLst/>
              <a:gdLst/>
              <a:ahLst/>
              <a:cxnLst/>
              <a:rect l="l" t="t" r="r" b="b"/>
              <a:pathLst>
                <a:path w="3937" h="1830" extrusionOk="0">
                  <a:moveTo>
                    <a:pt x="1" y="0"/>
                  </a:moveTo>
                  <a:lnTo>
                    <a:pt x="1" y="40"/>
                  </a:lnTo>
                  <a:lnTo>
                    <a:pt x="915" y="636"/>
                  </a:lnTo>
                  <a:lnTo>
                    <a:pt x="1869" y="1153"/>
                  </a:lnTo>
                  <a:lnTo>
                    <a:pt x="2346" y="1431"/>
                  </a:lnTo>
                  <a:lnTo>
                    <a:pt x="2585" y="1551"/>
                  </a:lnTo>
                  <a:lnTo>
                    <a:pt x="2863" y="1630"/>
                  </a:lnTo>
                  <a:lnTo>
                    <a:pt x="3380" y="1789"/>
                  </a:lnTo>
                  <a:lnTo>
                    <a:pt x="3658" y="1829"/>
                  </a:lnTo>
                  <a:lnTo>
                    <a:pt x="3937" y="1829"/>
                  </a:lnTo>
                  <a:lnTo>
                    <a:pt x="3937" y="1789"/>
                  </a:lnTo>
                  <a:lnTo>
                    <a:pt x="2983" y="1312"/>
                  </a:lnTo>
                  <a:lnTo>
                    <a:pt x="2466" y="1113"/>
                  </a:lnTo>
                  <a:lnTo>
                    <a:pt x="1989" y="915"/>
                  </a:lnTo>
                  <a:lnTo>
                    <a:pt x="995" y="477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644;p77"/>
            <p:cNvSpPr/>
            <p:nvPr/>
          </p:nvSpPr>
          <p:spPr>
            <a:xfrm>
              <a:off x="5653325" y="3896700"/>
              <a:ext cx="98425" cy="45750"/>
            </a:xfrm>
            <a:custGeom>
              <a:avLst/>
              <a:gdLst/>
              <a:ahLst/>
              <a:cxnLst/>
              <a:rect l="l" t="t" r="r" b="b"/>
              <a:pathLst>
                <a:path w="3937" h="1830" fill="none" extrusionOk="0">
                  <a:moveTo>
                    <a:pt x="40" y="0"/>
                  </a:moveTo>
                  <a:lnTo>
                    <a:pt x="40" y="0"/>
                  </a:lnTo>
                  <a:lnTo>
                    <a:pt x="995" y="477"/>
                  </a:lnTo>
                  <a:lnTo>
                    <a:pt x="1989" y="915"/>
                  </a:lnTo>
                  <a:lnTo>
                    <a:pt x="1989" y="915"/>
                  </a:lnTo>
                  <a:lnTo>
                    <a:pt x="2466" y="1113"/>
                  </a:lnTo>
                  <a:lnTo>
                    <a:pt x="2983" y="1312"/>
                  </a:lnTo>
                  <a:lnTo>
                    <a:pt x="2983" y="1312"/>
                  </a:lnTo>
                  <a:lnTo>
                    <a:pt x="3937" y="1789"/>
                  </a:lnTo>
                  <a:lnTo>
                    <a:pt x="3937" y="1829"/>
                  </a:lnTo>
                  <a:lnTo>
                    <a:pt x="3937" y="1829"/>
                  </a:lnTo>
                  <a:lnTo>
                    <a:pt x="3937" y="1829"/>
                  </a:lnTo>
                  <a:lnTo>
                    <a:pt x="3658" y="1829"/>
                  </a:lnTo>
                  <a:lnTo>
                    <a:pt x="3380" y="1789"/>
                  </a:lnTo>
                  <a:lnTo>
                    <a:pt x="2863" y="1630"/>
                  </a:lnTo>
                  <a:lnTo>
                    <a:pt x="2863" y="1630"/>
                  </a:lnTo>
                  <a:lnTo>
                    <a:pt x="2585" y="1551"/>
                  </a:lnTo>
                  <a:lnTo>
                    <a:pt x="2346" y="1431"/>
                  </a:lnTo>
                  <a:lnTo>
                    <a:pt x="1869" y="1153"/>
                  </a:lnTo>
                  <a:lnTo>
                    <a:pt x="1869" y="1153"/>
                  </a:lnTo>
                  <a:lnTo>
                    <a:pt x="915" y="636"/>
                  </a:lnTo>
                  <a:lnTo>
                    <a:pt x="1" y="40"/>
                  </a:lnTo>
                  <a:lnTo>
                    <a:pt x="1" y="0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645;p77"/>
            <p:cNvSpPr/>
            <p:nvPr/>
          </p:nvSpPr>
          <p:spPr>
            <a:xfrm>
              <a:off x="5657300" y="3928500"/>
              <a:ext cx="45750" cy="58675"/>
            </a:xfrm>
            <a:custGeom>
              <a:avLst/>
              <a:gdLst/>
              <a:ahLst/>
              <a:cxnLst/>
              <a:rect l="l" t="t" r="r" b="b"/>
              <a:pathLst>
                <a:path w="1830" h="2347" extrusionOk="0">
                  <a:moveTo>
                    <a:pt x="1" y="0"/>
                  </a:moveTo>
                  <a:lnTo>
                    <a:pt x="1" y="40"/>
                  </a:lnTo>
                  <a:lnTo>
                    <a:pt x="319" y="716"/>
                  </a:lnTo>
                  <a:lnTo>
                    <a:pt x="677" y="1352"/>
                  </a:lnTo>
                  <a:lnTo>
                    <a:pt x="875" y="1670"/>
                  </a:lnTo>
                  <a:lnTo>
                    <a:pt x="995" y="1829"/>
                  </a:lnTo>
                  <a:lnTo>
                    <a:pt x="1154" y="1949"/>
                  </a:lnTo>
                  <a:lnTo>
                    <a:pt x="1432" y="2187"/>
                  </a:lnTo>
                  <a:lnTo>
                    <a:pt x="1631" y="2267"/>
                  </a:lnTo>
                  <a:lnTo>
                    <a:pt x="1830" y="2346"/>
                  </a:lnTo>
                  <a:lnTo>
                    <a:pt x="1830" y="2306"/>
                  </a:lnTo>
                  <a:lnTo>
                    <a:pt x="1392" y="1750"/>
                  </a:lnTo>
                  <a:lnTo>
                    <a:pt x="1154" y="1472"/>
                  </a:lnTo>
                  <a:lnTo>
                    <a:pt x="915" y="1193"/>
                  </a:lnTo>
                  <a:lnTo>
                    <a:pt x="438" y="6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646;p77"/>
            <p:cNvSpPr/>
            <p:nvPr/>
          </p:nvSpPr>
          <p:spPr>
            <a:xfrm>
              <a:off x="5657300" y="3928500"/>
              <a:ext cx="45750" cy="58675"/>
            </a:xfrm>
            <a:custGeom>
              <a:avLst/>
              <a:gdLst/>
              <a:ahLst/>
              <a:cxnLst/>
              <a:rect l="l" t="t" r="r" b="b"/>
              <a:pathLst>
                <a:path w="1830" h="234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38" y="637"/>
                  </a:lnTo>
                  <a:lnTo>
                    <a:pt x="915" y="1193"/>
                  </a:lnTo>
                  <a:lnTo>
                    <a:pt x="915" y="1193"/>
                  </a:lnTo>
                  <a:lnTo>
                    <a:pt x="1154" y="1472"/>
                  </a:lnTo>
                  <a:lnTo>
                    <a:pt x="1392" y="1750"/>
                  </a:lnTo>
                  <a:lnTo>
                    <a:pt x="1392" y="1750"/>
                  </a:lnTo>
                  <a:lnTo>
                    <a:pt x="1830" y="2306"/>
                  </a:lnTo>
                  <a:lnTo>
                    <a:pt x="1830" y="2346"/>
                  </a:lnTo>
                  <a:lnTo>
                    <a:pt x="1830" y="2346"/>
                  </a:lnTo>
                  <a:lnTo>
                    <a:pt x="1830" y="2346"/>
                  </a:lnTo>
                  <a:lnTo>
                    <a:pt x="1631" y="2267"/>
                  </a:lnTo>
                  <a:lnTo>
                    <a:pt x="1432" y="2187"/>
                  </a:lnTo>
                  <a:lnTo>
                    <a:pt x="1154" y="1949"/>
                  </a:lnTo>
                  <a:lnTo>
                    <a:pt x="1154" y="1949"/>
                  </a:lnTo>
                  <a:lnTo>
                    <a:pt x="995" y="1829"/>
                  </a:lnTo>
                  <a:lnTo>
                    <a:pt x="875" y="1670"/>
                  </a:lnTo>
                  <a:lnTo>
                    <a:pt x="677" y="1352"/>
                  </a:lnTo>
                  <a:lnTo>
                    <a:pt x="677" y="1352"/>
                  </a:lnTo>
                  <a:lnTo>
                    <a:pt x="319" y="716"/>
                  </a:lnTo>
                  <a:lnTo>
                    <a:pt x="1" y="4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647;p77"/>
            <p:cNvSpPr/>
            <p:nvPr/>
          </p:nvSpPr>
          <p:spPr>
            <a:xfrm>
              <a:off x="5733850" y="4071625"/>
              <a:ext cx="59650" cy="40775"/>
            </a:xfrm>
            <a:custGeom>
              <a:avLst/>
              <a:gdLst/>
              <a:ahLst/>
              <a:cxnLst/>
              <a:rect l="l" t="t" r="r" b="b"/>
              <a:pathLst>
                <a:path w="2386" h="1631" extrusionOk="0">
                  <a:moveTo>
                    <a:pt x="0" y="1"/>
                  </a:moveTo>
                  <a:lnTo>
                    <a:pt x="0" y="41"/>
                  </a:lnTo>
                  <a:lnTo>
                    <a:pt x="358" y="160"/>
                  </a:lnTo>
                  <a:lnTo>
                    <a:pt x="676" y="319"/>
                  </a:lnTo>
                  <a:lnTo>
                    <a:pt x="994" y="478"/>
                  </a:lnTo>
                  <a:lnTo>
                    <a:pt x="1312" y="677"/>
                  </a:lnTo>
                  <a:lnTo>
                    <a:pt x="1590" y="915"/>
                  </a:lnTo>
                  <a:lnTo>
                    <a:pt x="1869" y="1114"/>
                  </a:lnTo>
                  <a:lnTo>
                    <a:pt x="2107" y="1353"/>
                  </a:lnTo>
                  <a:lnTo>
                    <a:pt x="2346" y="1631"/>
                  </a:lnTo>
                  <a:lnTo>
                    <a:pt x="2386" y="1631"/>
                  </a:lnTo>
                  <a:lnTo>
                    <a:pt x="2346" y="1432"/>
                  </a:lnTo>
                  <a:lnTo>
                    <a:pt x="2306" y="1233"/>
                  </a:lnTo>
                  <a:lnTo>
                    <a:pt x="2187" y="1074"/>
                  </a:lnTo>
                  <a:lnTo>
                    <a:pt x="2107" y="915"/>
                  </a:lnTo>
                  <a:lnTo>
                    <a:pt x="1948" y="756"/>
                  </a:lnTo>
                  <a:lnTo>
                    <a:pt x="1789" y="637"/>
                  </a:lnTo>
                  <a:lnTo>
                    <a:pt x="1431" y="438"/>
                  </a:lnTo>
                  <a:lnTo>
                    <a:pt x="1113" y="279"/>
                  </a:lnTo>
                  <a:lnTo>
                    <a:pt x="756" y="160"/>
                  </a:lnTo>
                  <a:lnTo>
                    <a:pt x="358" y="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648;p77"/>
            <p:cNvSpPr/>
            <p:nvPr/>
          </p:nvSpPr>
          <p:spPr>
            <a:xfrm>
              <a:off x="5733850" y="4071625"/>
              <a:ext cx="59650" cy="40775"/>
            </a:xfrm>
            <a:custGeom>
              <a:avLst/>
              <a:gdLst/>
              <a:ahLst/>
              <a:cxnLst/>
              <a:rect l="l" t="t" r="r" b="b"/>
              <a:pathLst>
                <a:path w="2386" h="163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358" y="80"/>
                  </a:lnTo>
                  <a:lnTo>
                    <a:pt x="756" y="160"/>
                  </a:lnTo>
                  <a:lnTo>
                    <a:pt x="1113" y="279"/>
                  </a:lnTo>
                  <a:lnTo>
                    <a:pt x="1431" y="438"/>
                  </a:lnTo>
                  <a:lnTo>
                    <a:pt x="1431" y="438"/>
                  </a:lnTo>
                  <a:lnTo>
                    <a:pt x="1789" y="637"/>
                  </a:lnTo>
                  <a:lnTo>
                    <a:pt x="1948" y="756"/>
                  </a:lnTo>
                  <a:lnTo>
                    <a:pt x="2107" y="915"/>
                  </a:lnTo>
                  <a:lnTo>
                    <a:pt x="2107" y="915"/>
                  </a:lnTo>
                  <a:lnTo>
                    <a:pt x="2187" y="1074"/>
                  </a:lnTo>
                  <a:lnTo>
                    <a:pt x="2306" y="1233"/>
                  </a:lnTo>
                  <a:lnTo>
                    <a:pt x="2346" y="1432"/>
                  </a:lnTo>
                  <a:lnTo>
                    <a:pt x="2386" y="1631"/>
                  </a:lnTo>
                  <a:lnTo>
                    <a:pt x="2386" y="1631"/>
                  </a:lnTo>
                  <a:lnTo>
                    <a:pt x="2346" y="1631"/>
                  </a:lnTo>
                  <a:lnTo>
                    <a:pt x="2346" y="1631"/>
                  </a:lnTo>
                  <a:lnTo>
                    <a:pt x="2107" y="1353"/>
                  </a:lnTo>
                  <a:lnTo>
                    <a:pt x="1869" y="1114"/>
                  </a:lnTo>
                  <a:lnTo>
                    <a:pt x="1869" y="1114"/>
                  </a:lnTo>
                  <a:lnTo>
                    <a:pt x="1590" y="915"/>
                  </a:lnTo>
                  <a:lnTo>
                    <a:pt x="1312" y="677"/>
                  </a:lnTo>
                  <a:lnTo>
                    <a:pt x="1312" y="677"/>
                  </a:lnTo>
                  <a:lnTo>
                    <a:pt x="994" y="478"/>
                  </a:lnTo>
                  <a:lnTo>
                    <a:pt x="676" y="319"/>
                  </a:lnTo>
                  <a:lnTo>
                    <a:pt x="676" y="319"/>
                  </a:lnTo>
                  <a:lnTo>
                    <a:pt x="358" y="160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649;p77"/>
            <p:cNvSpPr/>
            <p:nvPr/>
          </p:nvSpPr>
          <p:spPr>
            <a:xfrm>
              <a:off x="5730850" y="4046775"/>
              <a:ext cx="111350" cy="33825"/>
            </a:xfrm>
            <a:custGeom>
              <a:avLst/>
              <a:gdLst/>
              <a:ahLst/>
              <a:cxnLst/>
              <a:rect l="l" t="t" r="r" b="b"/>
              <a:pathLst>
                <a:path w="4454" h="1353" extrusionOk="0">
                  <a:moveTo>
                    <a:pt x="1790" y="1"/>
                  </a:moveTo>
                  <a:lnTo>
                    <a:pt x="1194" y="41"/>
                  </a:lnTo>
                  <a:lnTo>
                    <a:pt x="597" y="120"/>
                  </a:lnTo>
                  <a:lnTo>
                    <a:pt x="1" y="279"/>
                  </a:lnTo>
                  <a:lnTo>
                    <a:pt x="1" y="319"/>
                  </a:lnTo>
                  <a:lnTo>
                    <a:pt x="597" y="200"/>
                  </a:lnTo>
                  <a:lnTo>
                    <a:pt x="1790" y="200"/>
                  </a:lnTo>
                  <a:lnTo>
                    <a:pt x="2386" y="279"/>
                  </a:lnTo>
                  <a:lnTo>
                    <a:pt x="2665" y="359"/>
                  </a:lnTo>
                  <a:lnTo>
                    <a:pt x="2903" y="478"/>
                  </a:lnTo>
                  <a:lnTo>
                    <a:pt x="3460" y="716"/>
                  </a:lnTo>
                  <a:lnTo>
                    <a:pt x="3698" y="836"/>
                  </a:lnTo>
                  <a:lnTo>
                    <a:pt x="3937" y="995"/>
                  </a:lnTo>
                  <a:lnTo>
                    <a:pt x="4414" y="1353"/>
                  </a:lnTo>
                  <a:lnTo>
                    <a:pt x="4454" y="1353"/>
                  </a:lnTo>
                  <a:lnTo>
                    <a:pt x="4454" y="1313"/>
                  </a:lnTo>
                  <a:lnTo>
                    <a:pt x="4295" y="1035"/>
                  </a:lnTo>
                  <a:lnTo>
                    <a:pt x="4096" y="796"/>
                  </a:lnTo>
                  <a:lnTo>
                    <a:pt x="3857" y="597"/>
                  </a:lnTo>
                  <a:lnTo>
                    <a:pt x="3619" y="398"/>
                  </a:lnTo>
                  <a:lnTo>
                    <a:pt x="3341" y="279"/>
                  </a:lnTo>
                  <a:lnTo>
                    <a:pt x="3023" y="160"/>
                  </a:lnTo>
                  <a:lnTo>
                    <a:pt x="2704" y="80"/>
                  </a:lnTo>
                  <a:lnTo>
                    <a:pt x="2426" y="41"/>
                  </a:lnTo>
                  <a:lnTo>
                    <a:pt x="1790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50;p77"/>
            <p:cNvSpPr/>
            <p:nvPr/>
          </p:nvSpPr>
          <p:spPr>
            <a:xfrm>
              <a:off x="5730850" y="4046775"/>
              <a:ext cx="111350" cy="33825"/>
            </a:xfrm>
            <a:custGeom>
              <a:avLst/>
              <a:gdLst/>
              <a:ahLst/>
              <a:cxnLst/>
              <a:rect l="l" t="t" r="r" b="b"/>
              <a:pathLst>
                <a:path w="4454" h="1353" fill="none" extrusionOk="0">
                  <a:moveTo>
                    <a:pt x="1" y="279"/>
                  </a:moveTo>
                  <a:lnTo>
                    <a:pt x="1" y="279"/>
                  </a:lnTo>
                  <a:lnTo>
                    <a:pt x="597" y="120"/>
                  </a:lnTo>
                  <a:lnTo>
                    <a:pt x="1194" y="41"/>
                  </a:lnTo>
                  <a:lnTo>
                    <a:pt x="1790" y="1"/>
                  </a:lnTo>
                  <a:lnTo>
                    <a:pt x="2426" y="41"/>
                  </a:lnTo>
                  <a:lnTo>
                    <a:pt x="2426" y="41"/>
                  </a:lnTo>
                  <a:lnTo>
                    <a:pt x="2704" y="80"/>
                  </a:lnTo>
                  <a:lnTo>
                    <a:pt x="3023" y="160"/>
                  </a:lnTo>
                  <a:lnTo>
                    <a:pt x="3341" y="279"/>
                  </a:lnTo>
                  <a:lnTo>
                    <a:pt x="3619" y="398"/>
                  </a:lnTo>
                  <a:lnTo>
                    <a:pt x="3619" y="398"/>
                  </a:lnTo>
                  <a:lnTo>
                    <a:pt x="3857" y="597"/>
                  </a:lnTo>
                  <a:lnTo>
                    <a:pt x="4096" y="796"/>
                  </a:lnTo>
                  <a:lnTo>
                    <a:pt x="4295" y="1035"/>
                  </a:lnTo>
                  <a:lnTo>
                    <a:pt x="4454" y="1313"/>
                  </a:lnTo>
                  <a:lnTo>
                    <a:pt x="4454" y="1353"/>
                  </a:lnTo>
                  <a:lnTo>
                    <a:pt x="4414" y="1353"/>
                  </a:lnTo>
                  <a:lnTo>
                    <a:pt x="4414" y="1353"/>
                  </a:lnTo>
                  <a:lnTo>
                    <a:pt x="3937" y="995"/>
                  </a:lnTo>
                  <a:lnTo>
                    <a:pt x="3698" y="836"/>
                  </a:lnTo>
                  <a:lnTo>
                    <a:pt x="3460" y="716"/>
                  </a:lnTo>
                  <a:lnTo>
                    <a:pt x="3460" y="716"/>
                  </a:lnTo>
                  <a:lnTo>
                    <a:pt x="2903" y="478"/>
                  </a:lnTo>
                  <a:lnTo>
                    <a:pt x="2665" y="359"/>
                  </a:lnTo>
                  <a:lnTo>
                    <a:pt x="2386" y="279"/>
                  </a:lnTo>
                  <a:lnTo>
                    <a:pt x="2386" y="279"/>
                  </a:lnTo>
                  <a:lnTo>
                    <a:pt x="1790" y="200"/>
                  </a:lnTo>
                  <a:lnTo>
                    <a:pt x="1194" y="200"/>
                  </a:lnTo>
                  <a:lnTo>
                    <a:pt x="1194" y="200"/>
                  </a:lnTo>
                  <a:lnTo>
                    <a:pt x="597" y="200"/>
                  </a:lnTo>
                  <a:lnTo>
                    <a:pt x="1" y="319"/>
                  </a:lnTo>
                  <a:lnTo>
                    <a:pt x="1" y="279"/>
                  </a:lnTo>
                  <a:lnTo>
                    <a:pt x="1" y="2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651;p77"/>
            <p:cNvSpPr/>
            <p:nvPr/>
          </p:nvSpPr>
          <p:spPr>
            <a:xfrm>
              <a:off x="5751725" y="4014975"/>
              <a:ext cx="117325" cy="20900"/>
            </a:xfrm>
            <a:custGeom>
              <a:avLst/>
              <a:gdLst/>
              <a:ahLst/>
              <a:cxnLst/>
              <a:rect l="l" t="t" r="r" b="b"/>
              <a:pathLst>
                <a:path w="4693" h="836" extrusionOk="0">
                  <a:moveTo>
                    <a:pt x="2386" y="1"/>
                  </a:moveTo>
                  <a:lnTo>
                    <a:pt x="1750" y="40"/>
                  </a:lnTo>
                  <a:lnTo>
                    <a:pt x="1154" y="120"/>
                  </a:lnTo>
                  <a:lnTo>
                    <a:pt x="557" y="319"/>
                  </a:lnTo>
                  <a:lnTo>
                    <a:pt x="1" y="597"/>
                  </a:lnTo>
                  <a:lnTo>
                    <a:pt x="1" y="637"/>
                  </a:lnTo>
                  <a:lnTo>
                    <a:pt x="597" y="438"/>
                  </a:lnTo>
                  <a:lnTo>
                    <a:pt x="1154" y="319"/>
                  </a:lnTo>
                  <a:lnTo>
                    <a:pt x="1750" y="239"/>
                  </a:lnTo>
                  <a:lnTo>
                    <a:pt x="2386" y="239"/>
                  </a:lnTo>
                  <a:lnTo>
                    <a:pt x="2943" y="358"/>
                  </a:lnTo>
                  <a:lnTo>
                    <a:pt x="3539" y="478"/>
                  </a:lnTo>
                  <a:lnTo>
                    <a:pt x="4096" y="637"/>
                  </a:lnTo>
                  <a:lnTo>
                    <a:pt x="4692" y="835"/>
                  </a:lnTo>
                  <a:lnTo>
                    <a:pt x="4692" y="796"/>
                  </a:lnTo>
                  <a:lnTo>
                    <a:pt x="4454" y="597"/>
                  </a:lnTo>
                  <a:lnTo>
                    <a:pt x="4215" y="438"/>
                  </a:lnTo>
                  <a:lnTo>
                    <a:pt x="3897" y="279"/>
                  </a:lnTo>
                  <a:lnTo>
                    <a:pt x="3619" y="160"/>
                  </a:lnTo>
                  <a:lnTo>
                    <a:pt x="3301" y="80"/>
                  </a:lnTo>
                  <a:lnTo>
                    <a:pt x="3022" y="40"/>
                  </a:lnTo>
                  <a:lnTo>
                    <a:pt x="2386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652;p77"/>
            <p:cNvSpPr/>
            <p:nvPr/>
          </p:nvSpPr>
          <p:spPr>
            <a:xfrm>
              <a:off x="5629475" y="3523950"/>
              <a:ext cx="8975" cy="20900"/>
            </a:xfrm>
            <a:custGeom>
              <a:avLst/>
              <a:gdLst/>
              <a:ahLst/>
              <a:cxnLst/>
              <a:rect l="l" t="t" r="r" b="b"/>
              <a:pathLst>
                <a:path w="359" h="836" extrusionOk="0">
                  <a:moveTo>
                    <a:pt x="120" y="0"/>
                  </a:moveTo>
                  <a:lnTo>
                    <a:pt x="80" y="40"/>
                  </a:lnTo>
                  <a:lnTo>
                    <a:pt x="40" y="239"/>
                  </a:lnTo>
                  <a:lnTo>
                    <a:pt x="0" y="478"/>
                  </a:lnTo>
                  <a:lnTo>
                    <a:pt x="0" y="597"/>
                  </a:lnTo>
                  <a:lnTo>
                    <a:pt x="40" y="676"/>
                  </a:lnTo>
                  <a:lnTo>
                    <a:pt x="120" y="796"/>
                  </a:lnTo>
                  <a:lnTo>
                    <a:pt x="279" y="835"/>
                  </a:lnTo>
                  <a:lnTo>
                    <a:pt x="318" y="835"/>
                  </a:lnTo>
                  <a:lnTo>
                    <a:pt x="318" y="796"/>
                  </a:lnTo>
                  <a:lnTo>
                    <a:pt x="358" y="597"/>
                  </a:lnTo>
                  <a:lnTo>
                    <a:pt x="318" y="517"/>
                  </a:lnTo>
                  <a:lnTo>
                    <a:pt x="279" y="398"/>
                  </a:lnTo>
                  <a:lnTo>
                    <a:pt x="120" y="40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653;p77"/>
            <p:cNvSpPr/>
            <p:nvPr/>
          </p:nvSpPr>
          <p:spPr>
            <a:xfrm>
              <a:off x="5711975" y="3503075"/>
              <a:ext cx="7975" cy="37800"/>
            </a:xfrm>
            <a:custGeom>
              <a:avLst/>
              <a:gdLst/>
              <a:ahLst/>
              <a:cxnLst/>
              <a:rect l="l" t="t" r="r" b="b"/>
              <a:pathLst>
                <a:path w="319" h="1512" extrusionOk="0">
                  <a:moveTo>
                    <a:pt x="159" y="1"/>
                  </a:moveTo>
                  <a:lnTo>
                    <a:pt x="120" y="40"/>
                  </a:lnTo>
                  <a:lnTo>
                    <a:pt x="40" y="756"/>
                  </a:lnTo>
                  <a:lnTo>
                    <a:pt x="0" y="955"/>
                  </a:lnTo>
                  <a:lnTo>
                    <a:pt x="0" y="1114"/>
                  </a:lnTo>
                  <a:lnTo>
                    <a:pt x="40" y="1472"/>
                  </a:lnTo>
                  <a:lnTo>
                    <a:pt x="40" y="1511"/>
                  </a:lnTo>
                  <a:lnTo>
                    <a:pt x="80" y="1511"/>
                  </a:lnTo>
                  <a:lnTo>
                    <a:pt x="159" y="1432"/>
                  </a:lnTo>
                  <a:lnTo>
                    <a:pt x="239" y="1352"/>
                  </a:lnTo>
                  <a:lnTo>
                    <a:pt x="318" y="1154"/>
                  </a:lnTo>
                  <a:lnTo>
                    <a:pt x="318" y="955"/>
                  </a:lnTo>
                  <a:lnTo>
                    <a:pt x="318" y="756"/>
                  </a:lnTo>
                  <a:lnTo>
                    <a:pt x="239" y="398"/>
                  </a:lnTo>
                  <a:lnTo>
                    <a:pt x="159" y="40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654;p77"/>
            <p:cNvSpPr/>
            <p:nvPr/>
          </p:nvSpPr>
          <p:spPr>
            <a:xfrm>
              <a:off x="5793475" y="3543825"/>
              <a:ext cx="24875" cy="30850"/>
            </a:xfrm>
            <a:custGeom>
              <a:avLst/>
              <a:gdLst/>
              <a:ahLst/>
              <a:cxnLst/>
              <a:rect l="l" t="t" r="r" b="b"/>
              <a:pathLst>
                <a:path w="995" h="1234" extrusionOk="0">
                  <a:moveTo>
                    <a:pt x="955" y="1"/>
                  </a:moveTo>
                  <a:lnTo>
                    <a:pt x="398" y="557"/>
                  </a:lnTo>
                  <a:lnTo>
                    <a:pt x="279" y="677"/>
                  </a:lnTo>
                  <a:lnTo>
                    <a:pt x="160" y="836"/>
                  </a:lnTo>
                  <a:lnTo>
                    <a:pt x="40" y="995"/>
                  </a:lnTo>
                  <a:lnTo>
                    <a:pt x="1" y="1193"/>
                  </a:lnTo>
                  <a:lnTo>
                    <a:pt x="1" y="1233"/>
                  </a:lnTo>
                  <a:lnTo>
                    <a:pt x="239" y="1154"/>
                  </a:lnTo>
                  <a:lnTo>
                    <a:pt x="398" y="1034"/>
                  </a:lnTo>
                  <a:lnTo>
                    <a:pt x="518" y="915"/>
                  </a:lnTo>
                  <a:lnTo>
                    <a:pt x="597" y="716"/>
                  </a:lnTo>
                  <a:lnTo>
                    <a:pt x="796" y="398"/>
                  </a:lnTo>
                  <a:lnTo>
                    <a:pt x="995" y="40"/>
                  </a:lnTo>
                  <a:lnTo>
                    <a:pt x="995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655;p77"/>
            <p:cNvSpPr/>
            <p:nvPr/>
          </p:nvSpPr>
          <p:spPr>
            <a:xfrm>
              <a:off x="5841200" y="3639250"/>
              <a:ext cx="34800" cy="8975"/>
            </a:xfrm>
            <a:custGeom>
              <a:avLst/>
              <a:gdLst/>
              <a:ahLst/>
              <a:cxnLst/>
              <a:rect l="l" t="t" r="r" b="b"/>
              <a:pathLst>
                <a:path w="1392" h="359" extrusionOk="0">
                  <a:moveTo>
                    <a:pt x="1392" y="1"/>
                  </a:moveTo>
                  <a:lnTo>
                    <a:pt x="1034" y="40"/>
                  </a:lnTo>
                  <a:lnTo>
                    <a:pt x="358" y="40"/>
                  </a:lnTo>
                  <a:lnTo>
                    <a:pt x="199" y="80"/>
                  </a:lnTo>
                  <a:lnTo>
                    <a:pt x="40" y="199"/>
                  </a:lnTo>
                  <a:lnTo>
                    <a:pt x="0" y="199"/>
                  </a:lnTo>
                  <a:lnTo>
                    <a:pt x="199" y="319"/>
                  </a:lnTo>
                  <a:lnTo>
                    <a:pt x="358" y="358"/>
                  </a:lnTo>
                  <a:lnTo>
                    <a:pt x="557" y="358"/>
                  </a:lnTo>
                  <a:lnTo>
                    <a:pt x="756" y="319"/>
                  </a:lnTo>
                  <a:lnTo>
                    <a:pt x="1074" y="199"/>
                  </a:lnTo>
                  <a:lnTo>
                    <a:pt x="1392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656;p77"/>
            <p:cNvSpPr/>
            <p:nvPr/>
          </p:nvSpPr>
          <p:spPr>
            <a:xfrm>
              <a:off x="5843175" y="3733675"/>
              <a:ext cx="35800" cy="8975"/>
            </a:xfrm>
            <a:custGeom>
              <a:avLst/>
              <a:gdLst/>
              <a:ahLst/>
              <a:cxnLst/>
              <a:rect l="l" t="t" r="r" b="b"/>
              <a:pathLst>
                <a:path w="1432" h="359" extrusionOk="0">
                  <a:moveTo>
                    <a:pt x="239" y="1"/>
                  </a:moveTo>
                  <a:lnTo>
                    <a:pt x="40" y="40"/>
                  </a:lnTo>
                  <a:lnTo>
                    <a:pt x="1" y="80"/>
                  </a:lnTo>
                  <a:lnTo>
                    <a:pt x="160" y="239"/>
                  </a:lnTo>
                  <a:lnTo>
                    <a:pt x="319" y="319"/>
                  </a:lnTo>
                  <a:lnTo>
                    <a:pt x="518" y="359"/>
                  </a:lnTo>
                  <a:lnTo>
                    <a:pt x="716" y="319"/>
                  </a:lnTo>
                  <a:lnTo>
                    <a:pt x="1074" y="279"/>
                  </a:lnTo>
                  <a:lnTo>
                    <a:pt x="1432" y="199"/>
                  </a:lnTo>
                  <a:lnTo>
                    <a:pt x="1432" y="160"/>
                  </a:lnTo>
                  <a:lnTo>
                    <a:pt x="1074" y="120"/>
                  </a:lnTo>
                  <a:lnTo>
                    <a:pt x="716" y="80"/>
                  </a:lnTo>
                  <a:lnTo>
                    <a:pt x="557" y="40"/>
                  </a:lnTo>
                  <a:lnTo>
                    <a:pt x="398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657;p77"/>
            <p:cNvSpPr/>
            <p:nvPr/>
          </p:nvSpPr>
          <p:spPr>
            <a:xfrm>
              <a:off x="5807400" y="3820150"/>
              <a:ext cx="34800" cy="13950"/>
            </a:xfrm>
            <a:custGeom>
              <a:avLst/>
              <a:gdLst/>
              <a:ahLst/>
              <a:cxnLst/>
              <a:rect l="l" t="t" r="r" b="b"/>
              <a:pathLst>
                <a:path w="1392" h="558" extrusionOk="0">
                  <a:moveTo>
                    <a:pt x="0" y="1"/>
                  </a:moveTo>
                  <a:lnTo>
                    <a:pt x="0" y="40"/>
                  </a:lnTo>
                  <a:lnTo>
                    <a:pt x="80" y="239"/>
                  </a:lnTo>
                  <a:lnTo>
                    <a:pt x="239" y="359"/>
                  </a:lnTo>
                  <a:lnTo>
                    <a:pt x="438" y="438"/>
                  </a:lnTo>
                  <a:lnTo>
                    <a:pt x="597" y="478"/>
                  </a:lnTo>
                  <a:lnTo>
                    <a:pt x="994" y="557"/>
                  </a:lnTo>
                  <a:lnTo>
                    <a:pt x="1392" y="557"/>
                  </a:lnTo>
                  <a:lnTo>
                    <a:pt x="1392" y="518"/>
                  </a:lnTo>
                  <a:lnTo>
                    <a:pt x="716" y="239"/>
                  </a:lnTo>
                  <a:lnTo>
                    <a:pt x="557" y="160"/>
                  </a:lnTo>
                  <a:lnTo>
                    <a:pt x="398" y="80"/>
                  </a:lnTo>
                  <a:lnTo>
                    <a:pt x="199" y="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658;p77"/>
            <p:cNvSpPr/>
            <p:nvPr/>
          </p:nvSpPr>
          <p:spPr>
            <a:xfrm>
              <a:off x="5557900" y="4080575"/>
              <a:ext cx="18925" cy="19900"/>
            </a:xfrm>
            <a:custGeom>
              <a:avLst/>
              <a:gdLst/>
              <a:ahLst/>
              <a:cxnLst/>
              <a:rect l="l" t="t" r="r" b="b"/>
              <a:pathLst>
                <a:path w="757" h="796" extrusionOk="0">
                  <a:moveTo>
                    <a:pt x="1" y="1"/>
                  </a:moveTo>
                  <a:lnTo>
                    <a:pt x="637" y="796"/>
                  </a:lnTo>
                  <a:lnTo>
                    <a:pt x="756" y="71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9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659;p77"/>
            <p:cNvSpPr/>
            <p:nvPr/>
          </p:nvSpPr>
          <p:spPr>
            <a:xfrm>
              <a:off x="5557900" y="4080575"/>
              <a:ext cx="18925" cy="19900"/>
            </a:xfrm>
            <a:custGeom>
              <a:avLst/>
              <a:gdLst/>
              <a:ahLst/>
              <a:cxnLst/>
              <a:rect l="l" t="t" r="r" b="b"/>
              <a:pathLst>
                <a:path w="757" h="796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637" y="796"/>
                  </a:lnTo>
                  <a:lnTo>
                    <a:pt x="637" y="796"/>
                  </a:lnTo>
                  <a:lnTo>
                    <a:pt x="637" y="796"/>
                  </a:lnTo>
                  <a:lnTo>
                    <a:pt x="756" y="716"/>
                  </a:lnTo>
                  <a:lnTo>
                    <a:pt x="756" y="716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660;p77"/>
            <p:cNvSpPr/>
            <p:nvPr/>
          </p:nvSpPr>
          <p:spPr>
            <a:xfrm>
              <a:off x="5637425" y="4173025"/>
              <a:ext cx="1025" cy="1000"/>
            </a:xfrm>
            <a:custGeom>
              <a:avLst/>
              <a:gdLst/>
              <a:ahLst/>
              <a:cxnLst/>
              <a:rect l="l" t="t" r="r" b="b"/>
              <a:pathLst>
                <a:path w="41" h="40" extrusionOk="0">
                  <a:moveTo>
                    <a:pt x="40" y="0"/>
                  </a:moveTo>
                  <a:lnTo>
                    <a:pt x="40" y="0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B2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661;p77"/>
            <p:cNvSpPr/>
            <p:nvPr/>
          </p:nvSpPr>
          <p:spPr>
            <a:xfrm>
              <a:off x="5638425" y="4173025"/>
              <a:ext cx="25" cy="1000"/>
            </a:xfrm>
            <a:custGeom>
              <a:avLst/>
              <a:gdLst/>
              <a:ahLst/>
              <a:cxnLst/>
              <a:rect l="l" t="t" r="r" b="b"/>
              <a:pathLst>
                <a:path w="1" h="4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662;p77"/>
            <p:cNvSpPr/>
            <p:nvPr/>
          </p:nvSpPr>
          <p:spPr>
            <a:xfrm>
              <a:off x="5637425" y="4173025"/>
              <a:ext cx="1025" cy="25"/>
            </a:xfrm>
            <a:custGeom>
              <a:avLst/>
              <a:gdLst/>
              <a:ahLst/>
              <a:cxnLst/>
              <a:rect l="l" t="t" r="r" b="b"/>
              <a:pathLst>
                <a:path w="4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663;p77"/>
            <p:cNvSpPr/>
            <p:nvPr/>
          </p:nvSpPr>
          <p:spPr>
            <a:xfrm>
              <a:off x="5637425" y="4173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664;p77"/>
            <p:cNvSpPr/>
            <p:nvPr/>
          </p:nvSpPr>
          <p:spPr>
            <a:xfrm>
              <a:off x="5593700" y="4147175"/>
              <a:ext cx="144150" cy="218700"/>
            </a:xfrm>
            <a:custGeom>
              <a:avLst/>
              <a:gdLst/>
              <a:ahLst/>
              <a:cxnLst/>
              <a:rect l="l" t="t" r="r" b="b"/>
              <a:pathLst>
                <a:path w="5766" h="8748" extrusionOk="0">
                  <a:moveTo>
                    <a:pt x="1511" y="0"/>
                  </a:moveTo>
                  <a:lnTo>
                    <a:pt x="1630" y="517"/>
                  </a:lnTo>
                  <a:lnTo>
                    <a:pt x="1789" y="1074"/>
                  </a:lnTo>
                  <a:lnTo>
                    <a:pt x="2664" y="2028"/>
                  </a:lnTo>
                  <a:lnTo>
                    <a:pt x="3141" y="2585"/>
                  </a:lnTo>
                  <a:lnTo>
                    <a:pt x="3618" y="3221"/>
                  </a:lnTo>
                  <a:lnTo>
                    <a:pt x="4055" y="3857"/>
                  </a:lnTo>
                  <a:lnTo>
                    <a:pt x="4254" y="4215"/>
                  </a:lnTo>
                  <a:lnTo>
                    <a:pt x="4413" y="4533"/>
                  </a:lnTo>
                  <a:lnTo>
                    <a:pt x="4572" y="4851"/>
                  </a:lnTo>
                  <a:lnTo>
                    <a:pt x="4652" y="5209"/>
                  </a:lnTo>
                  <a:lnTo>
                    <a:pt x="4731" y="5527"/>
                  </a:lnTo>
                  <a:lnTo>
                    <a:pt x="4731" y="5885"/>
                  </a:lnTo>
                  <a:lnTo>
                    <a:pt x="4731" y="6243"/>
                  </a:lnTo>
                  <a:lnTo>
                    <a:pt x="4652" y="6561"/>
                  </a:lnTo>
                  <a:lnTo>
                    <a:pt x="4493" y="6919"/>
                  </a:lnTo>
                  <a:lnTo>
                    <a:pt x="4254" y="7237"/>
                  </a:lnTo>
                  <a:lnTo>
                    <a:pt x="4095" y="7396"/>
                  </a:lnTo>
                  <a:lnTo>
                    <a:pt x="3936" y="7555"/>
                  </a:lnTo>
                  <a:lnTo>
                    <a:pt x="3737" y="7674"/>
                  </a:lnTo>
                  <a:lnTo>
                    <a:pt x="3539" y="7793"/>
                  </a:lnTo>
                  <a:lnTo>
                    <a:pt x="3300" y="7873"/>
                  </a:lnTo>
                  <a:lnTo>
                    <a:pt x="3062" y="7952"/>
                  </a:lnTo>
                  <a:lnTo>
                    <a:pt x="2823" y="7992"/>
                  </a:lnTo>
                  <a:lnTo>
                    <a:pt x="2266" y="7992"/>
                  </a:lnTo>
                  <a:lnTo>
                    <a:pt x="1948" y="7873"/>
                  </a:lnTo>
                  <a:lnTo>
                    <a:pt x="1670" y="7753"/>
                  </a:lnTo>
                  <a:lnTo>
                    <a:pt x="1431" y="7515"/>
                  </a:lnTo>
                  <a:lnTo>
                    <a:pt x="1312" y="7316"/>
                  </a:lnTo>
                  <a:lnTo>
                    <a:pt x="1193" y="7078"/>
                  </a:lnTo>
                  <a:lnTo>
                    <a:pt x="1113" y="6799"/>
                  </a:lnTo>
                  <a:lnTo>
                    <a:pt x="1074" y="6521"/>
                  </a:lnTo>
                  <a:lnTo>
                    <a:pt x="1113" y="6282"/>
                  </a:lnTo>
                  <a:lnTo>
                    <a:pt x="1153" y="6044"/>
                  </a:lnTo>
                  <a:lnTo>
                    <a:pt x="1312" y="5885"/>
                  </a:lnTo>
                  <a:lnTo>
                    <a:pt x="1471" y="5766"/>
                  </a:lnTo>
                  <a:lnTo>
                    <a:pt x="1749" y="5646"/>
                  </a:lnTo>
                  <a:lnTo>
                    <a:pt x="2147" y="5646"/>
                  </a:lnTo>
                  <a:lnTo>
                    <a:pt x="2306" y="5686"/>
                  </a:lnTo>
                  <a:lnTo>
                    <a:pt x="2664" y="5845"/>
                  </a:lnTo>
                  <a:lnTo>
                    <a:pt x="2982" y="5964"/>
                  </a:lnTo>
                  <a:lnTo>
                    <a:pt x="3141" y="6004"/>
                  </a:lnTo>
                  <a:lnTo>
                    <a:pt x="3340" y="6044"/>
                  </a:lnTo>
                  <a:lnTo>
                    <a:pt x="3380" y="6044"/>
                  </a:lnTo>
                  <a:lnTo>
                    <a:pt x="3539" y="6004"/>
                  </a:lnTo>
                  <a:lnTo>
                    <a:pt x="3618" y="5964"/>
                  </a:lnTo>
                  <a:lnTo>
                    <a:pt x="3658" y="5925"/>
                  </a:lnTo>
                  <a:lnTo>
                    <a:pt x="3698" y="5766"/>
                  </a:lnTo>
                  <a:lnTo>
                    <a:pt x="3658" y="5567"/>
                  </a:lnTo>
                  <a:lnTo>
                    <a:pt x="3539" y="5567"/>
                  </a:lnTo>
                  <a:lnTo>
                    <a:pt x="3419" y="5607"/>
                  </a:lnTo>
                  <a:lnTo>
                    <a:pt x="3221" y="5567"/>
                  </a:lnTo>
                  <a:lnTo>
                    <a:pt x="2942" y="5447"/>
                  </a:lnTo>
                  <a:lnTo>
                    <a:pt x="2346" y="5129"/>
                  </a:lnTo>
                  <a:lnTo>
                    <a:pt x="2028" y="4970"/>
                  </a:lnTo>
                  <a:lnTo>
                    <a:pt x="1869" y="4970"/>
                  </a:lnTo>
                  <a:lnTo>
                    <a:pt x="1670" y="4931"/>
                  </a:lnTo>
                  <a:lnTo>
                    <a:pt x="1431" y="4970"/>
                  </a:lnTo>
                  <a:lnTo>
                    <a:pt x="1153" y="5050"/>
                  </a:lnTo>
                  <a:lnTo>
                    <a:pt x="875" y="5209"/>
                  </a:lnTo>
                  <a:lnTo>
                    <a:pt x="557" y="5447"/>
                  </a:lnTo>
                  <a:lnTo>
                    <a:pt x="358" y="5646"/>
                  </a:lnTo>
                  <a:lnTo>
                    <a:pt x="199" y="5845"/>
                  </a:lnTo>
                  <a:lnTo>
                    <a:pt x="119" y="6084"/>
                  </a:lnTo>
                  <a:lnTo>
                    <a:pt x="40" y="6282"/>
                  </a:lnTo>
                  <a:lnTo>
                    <a:pt x="0" y="6521"/>
                  </a:lnTo>
                  <a:lnTo>
                    <a:pt x="0" y="6760"/>
                  </a:lnTo>
                  <a:lnTo>
                    <a:pt x="40" y="7038"/>
                  </a:lnTo>
                  <a:lnTo>
                    <a:pt x="80" y="7237"/>
                  </a:lnTo>
                  <a:lnTo>
                    <a:pt x="199" y="7475"/>
                  </a:lnTo>
                  <a:lnTo>
                    <a:pt x="318" y="7714"/>
                  </a:lnTo>
                  <a:lnTo>
                    <a:pt x="437" y="7913"/>
                  </a:lnTo>
                  <a:lnTo>
                    <a:pt x="636" y="8111"/>
                  </a:lnTo>
                  <a:lnTo>
                    <a:pt x="835" y="8270"/>
                  </a:lnTo>
                  <a:lnTo>
                    <a:pt x="1034" y="8429"/>
                  </a:lnTo>
                  <a:lnTo>
                    <a:pt x="1272" y="8509"/>
                  </a:lnTo>
                  <a:lnTo>
                    <a:pt x="1551" y="8628"/>
                  </a:lnTo>
                  <a:lnTo>
                    <a:pt x="2147" y="8708"/>
                  </a:lnTo>
                  <a:lnTo>
                    <a:pt x="2743" y="8747"/>
                  </a:lnTo>
                  <a:lnTo>
                    <a:pt x="3101" y="8747"/>
                  </a:lnTo>
                  <a:lnTo>
                    <a:pt x="3499" y="8708"/>
                  </a:lnTo>
                  <a:lnTo>
                    <a:pt x="3857" y="8588"/>
                  </a:lnTo>
                  <a:lnTo>
                    <a:pt x="4215" y="8469"/>
                  </a:lnTo>
                  <a:lnTo>
                    <a:pt x="4533" y="8310"/>
                  </a:lnTo>
                  <a:lnTo>
                    <a:pt x="4811" y="8111"/>
                  </a:lnTo>
                  <a:lnTo>
                    <a:pt x="5049" y="7833"/>
                  </a:lnTo>
                  <a:lnTo>
                    <a:pt x="5288" y="7555"/>
                  </a:lnTo>
                  <a:lnTo>
                    <a:pt x="5487" y="7117"/>
                  </a:lnTo>
                  <a:lnTo>
                    <a:pt x="5646" y="6640"/>
                  </a:lnTo>
                  <a:lnTo>
                    <a:pt x="5725" y="6123"/>
                  </a:lnTo>
                  <a:lnTo>
                    <a:pt x="5765" y="5607"/>
                  </a:lnTo>
                  <a:lnTo>
                    <a:pt x="5725" y="5090"/>
                  </a:lnTo>
                  <a:lnTo>
                    <a:pt x="5646" y="4573"/>
                  </a:lnTo>
                  <a:lnTo>
                    <a:pt x="5487" y="4056"/>
                  </a:lnTo>
                  <a:lnTo>
                    <a:pt x="5288" y="3619"/>
                  </a:lnTo>
                  <a:lnTo>
                    <a:pt x="5049" y="3300"/>
                  </a:lnTo>
                  <a:lnTo>
                    <a:pt x="4771" y="2943"/>
                  </a:lnTo>
                  <a:lnTo>
                    <a:pt x="4374" y="2545"/>
                  </a:lnTo>
                  <a:lnTo>
                    <a:pt x="3896" y="2108"/>
                  </a:lnTo>
                  <a:lnTo>
                    <a:pt x="2743" y="1074"/>
                  </a:lnTo>
                  <a:lnTo>
                    <a:pt x="1511" y="0"/>
                  </a:lnTo>
                  <a:close/>
                </a:path>
              </a:pathLst>
            </a:custGeom>
            <a:solidFill>
              <a:srgbClr val="EA4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665;p77"/>
            <p:cNvSpPr/>
            <p:nvPr/>
          </p:nvSpPr>
          <p:spPr>
            <a:xfrm>
              <a:off x="5593700" y="4147175"/>
              <a:ext cx="144150" cy="218700"/>
            </a:xfrm>
            <a:custGeom>
              <a:avLst/>
              <a:gdLst/>
              <a:ahLst/>
              <a:cxnLst/>
              <a:rect l="l" t="t" r="r" b="b"/>
              <a:pathLst>
                <a:path w="5766" h="8748" fill="none" extrusionOk="0">
                  <a:moveTo>
                    <a:pt x="1511" y="0"/>
                  </a:moveTo>
                  <a:lnTo>
                    <a:pt x="1511" y="0"/>
                  </a:lnTo>
                  <a:lnTo>
                    <a:pt x="1630" y="517"/>
                  </a:lnTo>
                  <a:lnTo>
                    <a:pt x="1789" y="1074"/>
                  </a:lnTo>
                  <a:lnTo>
                    <a:pt x="1789" y="1074"/>
                  </a:lnTo>
                  <a:lnTo>
                    <a:pt x="1789" y="1074"/>
                  </a:lnTo>
                  <a:lnTo>
                    <a:pt x="2664" y="2028"/>
                  </a:lnTo>
                  <a:lnTo>
                    <a:pt x="3141" y="2585"/>
                  </a:lnTo>
                  <a:lnTo>
                    <a:pt x="3618" y="3221"/>
                  </a:lnTo>
                  <a:lnTo>
                    <a:pt x="4055" y="3857"/>
                  </a:lnTo>
                  <a:lnTo>
                    <a:pt x="4254" y="4215"/>
                  </a:lnTo>
                  <a:lnTo>
                    <a:pt x="4413" y="4533"/>
                  </a:lnTo>
                  <a:lnTo>
                    <a:pt x="4572" y="4851"/>
                  </a:lnTo>
                  <a:lnTo>
                    <a:pt x="4652" y="5209"/>
                  </a:lnTo>
                  <a:lnTo>
                    <a:pt x="4731" y="5527"/>
                  </a:lnTo>
                  <a:lnTo>
                    <a:pt x="4731" y="5885"/>
                  </a:lnTo>
                  <a:lnTo>
                    <a:pt x="4731" y="5885"/>
                  </a:lnTo>
                  <a:lnTo>
                    <a:pt x="4731" y="6243"/>
                  </a:lnTo>
                  <a:lnTo>
                    <a:pt x="4652" y="6561"/>
                  </a:lnTo>
                  <a:lnTo>
                    <a:pt x="4493" y="6919"/>
                  </a:lnTo>
                  <a:lnTo>
                    <a:pt x="4254" y="7237"/>
                  </a:lnTo>
                  <a:lnTo>
                    <a:pt x="4254" y="7237"/>
                  </a:lnTo>
                  <a:lnTo>
                    <a:pt x="4095" y="7396"/>
                  </a:lnTo>
                  <a:lnTo>
                    <a:pt x="3936" y="7555"/>
                  </a:lnTo>
                  <a:lnTo>
                    <a:pt x="3737" y="7674"/>
                  </a:lnTo>
                  <a:lnTo>
                    <a:pt x="3539" y="7793"/>
                  </a:lnTo>
                  <a:lnTo>
                    <a:pt x="3300" y="7873"/>
                  </a:lnTo>
                  <a:lnTo>
                    <a:pt x="3062" y="7952"/>
                  </a:lnTo>
                  <a:lnTo>
                    <a:pt x="2823" y="7992"/>
                  </a:lnTo>
                  <a:lnTo>
                    <a:pt x="2584" y="7992"/>
                  </a:lnTo>
                  <a:lnTo>
                    <a:pt x="2584" y="7992"/>
                  </a:lnTo>
                  <a:lnTo>
                    <a:pt x="2266" y="7992"/>
                  </a:lnTo>
                  <a:lnTo>
                    <a:pt x="1948" y="7873"/>
                  </a:lnTo>
                  <a:lnTo>
                    <a:pt x="1670" y="7753"/>
                  </a:lnTo>
                  <a:lnTo>
                    <a:pt x="1431" y="7515"/>
                  </a:lnTo>
                  <a:lnTo>
                    <a:pt x="1431" y="7515"/>
                  </a:lnTo>
                  <a:lnTo>
                    <a:pt x="1312" y="7316"/>
                  </a:lnTo>
                  <a:lnTo>
                    <a:pt x="1193" y="7078"/>
                  </a:lnTo>
                  <a:lnTo>
                    <a:pt x="1113" y="6799"/>
                  </a:lnTo>
                  <a:lnTo>
                    <a:pt x="1074" y="6521"/>
                  </a:lnTo>
                  <a:lnTo>
                    <a:pt x="1074" y="6521"/>
                  </a:lnTo>
                  <a:lnTo>
                    <a:pt x="1113" y="6282"/>
                  </a:lnTo>
                  <a:lnTo>
                    <a:pt x="1153" y="6044"/>
                  </a:lnTo>
                  <a:lnTo>
                    <a:pt x="1312" y="5885"/>
                  </a:lnTo>
                  <a:lnTo>
                    <a:pt x="1471" y="5766"/>
                  </a:lnTo>
                  <a:lnTo>
                    <a:pt x="1471" y="5766"/>
                  </a:lnTo>
                  <a:lnTo>
                    <a:pt x="1749" y="5646"/>
                  </a:lnTo>
                  <a:lnTo>
                    <a:pt x="1948" y="5646"/>
                  </a:lnTo>
                  <a:lnTo>
                    <a:pt x="1948" y="5646"/>
                  </a:lnTo>
                  <a:lnTo>
                    <a:pt x="2147" y="5646"/>
                  </a:lnTo>
                  <a:lnTo>
                    <a:pt x="2306" y="5686"/>
                  </a:lnTo>
                  <a:lnTo>
                    <a:pt x="2664" y="5845"/>
                  </a:lnTo>
                  <a:lnTo>
                    <a:pt x="2982" y="5964"/>
                  </a:lnTo>
                  <a:lnTo>
                    <a:pt x="3141" y="6004"/>
                  </a:lnTo>
                  <a:lnTo>
                    <a:pt x="3340" y="6044"/>
                  </a:lnTo>
                  <a:lnTo>
                    <a:pt x="3340" y="6044"/>
                  </a:lnTo>
                  <a:lnTo>
                    <a:pt x="3380" y="6044"/>
                  </a:lnTo>
                  <a:lnTo>
                    <a:pt x="3380" y="6044"/>
                  </a:lnTo>
                  <a:lnTo>
                    <a:pt x="3539" y="6004"/>
                  </a:lnTo>
                  <a:lnTo>
                    <a:pt x="3618" y="5964"/>
                  </a:lnTo>
                  <a:lnTo>
                    <a:pt x="3658" y="5925"/>
                  </a:lnTo>
                  <a:lnTo>
                    <a:pt x="3698" y="5766"/>
                  </a:lnTo>
                  <a:lnTo>
                    <a:pt x="3658" y="5567"/>
                  </a:lnTo>
                  <a:lnTo>
                    <a:pt x="3658" y="5567"/>
                  </a:lnTo>
                  <a:lnTo>
                    <a:pt x="3539" y="5567"/>
                  </a:lnTo>
                  <a:lnTo>
                    <a:pt x="3419" y="5607"/>
                  </a:lnTo>
                  <a:lnTo>
                    <a:pt x="3419" y="5607"/>
                  </a:lnTo>
                  <a:lnTo>
                    <a:pt x="3221" y="5567"/>
                  </a:lnTo>
                  <a:lnTo>
                    <a:pt x="2942" y="5447"/>
                  </a:lnTo>
                  <a:lnTo>
                    <a:pt x="2942" y="5447"/>
                  </a:lnTo>
                  <a:lnTo>
                    <a:pt x="2346" y="5129"/>
                  </a:lnTo>
                  <a:lnTo>
                    <a:pt x="2028" y="4970"/>
                  </a:lnTo>
                  <a:lnTo>
                    <a:pt x="1869" y="4970"/>
                  </a:lnTo>
                  <a:lnTo>
                    <a:pt x="1670" y="4931"/>
                  </a:lnTo>
                  <a:lnTo>
                    <a:pt x="1670" y="4931"/>
                  </a:lnTo>
                  <a:lnTo>
                    <a:pt x="1431" y="4970"/>
                  </a:lnTo>
                  <a:lnTo>
                    <a:pt x="1153" y="5050"/>
                  </a:lnTo>
                  <a:lnTo>
                    <a:pt x="875" y="5209"/>
                  </a:lnTo>
                  <a:lnTo>
                    <a:pt x="557" y="5447"/>
                  </a:lnTo>
                  <a:lnTo>
                    <a:pt x="557" y="5447"/>
                  </a:lnTo>
                  <a:lnTo>
                    <a:pt x="358" y="5646"/>
                  </a:lnTo>
                  <a:lnTo>
                    <a:pt x="199" y="5845"/>
                  </a:lnTo>
                  <a:lnTo>
                    <a:pt x="119" y="6084"/>
                  </a:lnTo>
                  <a:lnTo>
                    <a:pt x="40" y="6282"/>
                  </a:lnTo>
                  <a:lnTo>
                    <a:pt x="0" y="6521"/>
                  </a:lnTo>
                  <a:lnTo>
                    <a:pt x="0" y="6760"/>
                  </a:lnTo>
                  <a:lnTo>
                    <a:pt x="40" y="7038"/>
                  </a:lnTo>
                  <a:lnTo>
                    <a:pt x="80" y="7237"/>
                  </a:lnTo>
                  <a:lnTo>
                    <a:pt x="199" y="7475"/>
                  </a:lnTo>
                  <a:lnTo>
                    <a:pt x="318" y="7714"/>
                  </a:lnTo>
                  <a:lnTo>
                    <a:pt x="437" y="7913"/>
                  </a:lnTo>
                  <a:lnTo>
                    <a:pt x="636" y="8111"/>
                  </a:lnTo>
                  <a:lnTo>
                    <a:pt x="835" y="8270"/>
                  </a:lnTo>
                  <a:lnTo>
                    <a:pt x="1034" y="8429"/>
                  </a:lnTo>
                  <a:lnTo>
                    <a:pt x="1272" y="8509"/>
                  </a:lnTo>
                  <a:lnTo>
                    <a:pt x="1551" y="8628"/>
                  </a:lnTo>
                  <a:lnTo>
                    <a:pt x="1551" y="8628"/>
                  </a:lnTo>
                  <a:lnTo>
                    <a:pt x="2147" y="8708"/>
                  </a:lnTo>
                  <a:lnTo>
                    <a:pt x="2743" y="8747"/>
                  </a:lnTo>
                  <a:lnTo>
                    <a:pt x="2743" y="8747"/>
                  </a:lnTo>
                  <a:lnTo>
                    <a:pt x="3101" y="8747"/>
                  </a:lnTo>
                  <a:lnTo>
                    <a:pt x="3499" y="8708"/>
                  </a:lnTo>
                  <a:lnTo>
                    <a:pt x="3857" y="8588"/>
                  </a:lnTo>
                  <a:lnTo>
                    <a:pt x="4215" y="8469"/>
                  </a:lnTo>
                  <a:lnTo>
                    <a:pt x="4533" y="8310"/>
                  </a:lnTo>
                  <a:lnTo>
                    <a:pt x="4811" y="8111"/>
                  </a:lnTo>
                  <a:lnTo>
                    <a:pt x="5049" y="7833"/>
                  </a:lnTo>
                  <a:lnTo>
                    <a:pt x="5288" y="7555"/>
                  </a:lnTo>
                  <a:lnTo>
                    <a:pt x="5288" y="7555"/>
                  </a:lnTo>
                  <a:lnTo>
                    <a:pt x="5487" y="7117"/>
                  </a:lnTo>
                  <a:lnTo>
                    <a:pt x="5646" y="6640"/>
                  </a:lnTo>
                  <a:lnTo>
                    <a:pt x="5725" y="6123"/>
                  </a:lnTo>
                  <a:lnTo>
                    <a:pt x="5765" y="5607"/>
                  </a:lnTo>
                  <a:lnTo>
                    <a:pt x="5725" y="5090"/>
                  </a:lnTo>
                  <a:lnTo>
                    <a:pt x="5646" y="4573"/>
                  </a:lnTo>
                  <a:lnTo>
                    <a:pt x="5487" y="4056"/>
                  </a:lnTo>
                  <a:lnTo>
                    <a:pt x="5288" y="3619"/>
                  </a:lnTo>
                  <a:lnTo>
                    <a:pt x="5288" y="3619"/>
                  </a:lnTo>
                  <a:lnTo>
                    <a:pt x="5049" y="3300"/>
                  </a:lnTo>
                  <a:lnTo>
                    <a:pt x="4771" y="2943"/>
                  </a:lnTo>
                  <a:lnTo>
                    <a:pt x="4374" y="2545"/>
                  </a:lnTo>
                  <a:lnTo>
                    <a:pt x="3896" y="2108"/>
                  </a:lnTo>
                  <a:lnTo>
                    <a:pt x="2743" y="1074"/>
                  </a:lnTo>
                  <a:lnTo>
                    <a:pt x="151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666;p77"/>
            <p:cNvSpPr/>
            <p:nvPr/>
          </p:nvSpPr>
          <p:spPr>
            <a:xfrm>
              <a:off x="5583750" y="4111400"/>
              <a:ext cx="54700" cy="62625"/>
            </a:xfrm>
            <a:custGeom>
              <a:avLst/>
              <a:gdLst/>
              <a:ahLst/>
              <a:cxnLst/>
              <a:rect l="l" t="t" r="r" b="b"/>
              <a:pathLst>
                <a:path w="2188" h="2505" extrusionOk="0">
                  <a:moveTo>
                    <a:pt x="239" y="0"/>
                  </a:moveTo>
                  <a:lnTo>
                    <a:pt x="0" y="40"/>
                  </a:lnTo>
                  <a:lnTo>
                    <a:pt x="1074" y="1272"/>
                  </a:lnTo>
                  <a:lnTo>
                    <a:pt x="2147" y="2465"/>
                  </a:lnTo>
                  <a:lnTo>
                    <a:pt x="2176" y="2465"/>
                  </a:lnTo>
                  <a:lnTo>
                    <a:pt x="2028" y="1948"/>
                  </a:lnTo>
                  <a:lnTo>
                    <a:pt x="1909" y="1431"/>
                  </a:lnTo>
                  <a:lnTo>
                    <a:pt x="239" y="0"/>
                  </a:lnTo>
                  <a:close/>
                  <a:moveTo>
                    <a:pt x="2176" y="2465"/>
                  </a:moveTo>
                  <a:lnTo>
                    <a:pt x="2187" y="2505"/>
                  </a:lnTo>
                  <a:lnTo>
                    <a:pt x="2187" y="2465"/>
                  </a:lnTo>
                  <a:close/>
                </a:path>
              </a:pathLst>
            </a:custGeom>
            <a:solidFill>
              <a:srgbClr val="F69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667;p77"/>
            <p:cNvSpPr/>
            <p:nvPr/>
          </p:nvSpPr>
          <p:spPr>
            <a:xfrm>
              <a:off x="5583750" y="4111400"/>
              <a:ext cx="54700" cy="62625"/>
            </a:xfrm>
            <a:custGeom>
              <a:avLst/>
              <a:gdLst/>
              <a:ahLst/>
              <a:cxnLst/>
              <a:rect l="l" t="t" r="r" b="b"/>
              <a:pathLst>
                <a:path w="2188" h="2505" fill="none" extrusionOk="0">
                  <a:moveTo>
                    <a:pt x="239" y="0"/>
                  </a:moveTo>
                  <a:lnTo>
                    <a:pt x="239" y="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1074" y="1272"/>
                  </a:lnTo>
                  <a:lnTo>
                    <a:pt x="2147" y="2465"/>
                  </a:lnTo>
                  <a:lnTo>
                    <a:pt x="2147" y="2465"/>
                  </a:lnTo>
                  <a:lnTo>
                    <a:pt x="2147" y="2465"/>
                  </a:lnTo>
                  <a:lnTo>
                    <a:pt x="2147" y="2465"/>
                  </a:lnTo>
                  <a:lnTo>
                    <a:pt x="2147" y="2465"/>
                  </a:lnTo>
                  <a:lnTo>
                    <a:pt x="2147" y="2465"/>
                  </a:lnTo>
                  <a:lnTo>
                    <a:pt x="2187" y="2465"/>
                  </a:lnTo>
                  <a:lnTo>
                    <a:pt x="2187" y="2465"/>
                  </a:lnTo>
                  <a:lnTo>
                    <a:pt x="2187" y="2465"/>
                  </a:lnTo>
                  <a:lnTo>
                    <a:pt x="2187" y="2465"/>
                  </a:lnTo>
                  <a:lnTo>
                    <a:pt x="2187" y="2505"/>
                  </a:lnTo>
                  <a:lnTo>
                    <a:pt x="2187" y="2505"/>
                  </a:lnTo>
                  <a:lnTo>
                    <a:pt x="2187" y="2505"/>
                  </a:lnTo>
                  <a:lnTo>
                    <a:pt x="2028" y="1948"/>
                  </a:lnTo>
                  <a:lnTo>
                    <a:pt x="1909" y="1431"/>
                  </a:lnTo>
                  <a:lnTo>
                    <a:pt x="1909" y="1431"/>
                  </a:lnTo>
                  <a:lnTo>
                    <a:pt x="2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668;p77"/>
            <p:cNvSpPr/>
            <p:nvPr/>
          </p:nvSpPr>
          <p:spPr>
            <a:xfrm>
              <a:off x="5573800" y="4098475"/>
              <a:ext cx="15925" cy="13925"/>
            </a:xfrm>
            <a:custGeom>
              <a:avLst/>
              <a:gdLst/>
              <a:ahLst/>
              <a:cxnLst/>
              <a:rect l="l" t="t" r="r" b="b"/>
              <a:pathLst>
                <a:path w="637" h="557" extrusionOk="0">
                  <a:moveTo>
                    <a:pt x="120" y="0"/>
                  </a:moveTo>
                  <a:lnTo>
                    <a:pt x="1" y="80"/>
                  </a:lnTo>
                  <a:lnTo>
                    <a:pt x="398" y="557"/>
                  </a:lnTo>
                  <a:lnTo>
                    <a:pt x="637" y="517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E87E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669;p77"/>
            <p:cNvSpPr/>
            <p:nvPr/>
          </p:nvSpPr>
          <p:spPr>
            <a:xfrm>
              <a:off x="5573800" y="4098475"/>
              <a:ext cx="15925" cy="13925"/>
            </a:xfrm>
            <a:custGeom>
              <a:avLst/>
              <a:gdLst/>
              <a:ahLst/>
              <a:cxnLst/>
              <a:rect l="l" t="t" r="r" b="b"/>
              <a:pathLst>
                <a:path w="637" h="557" fill="none" extrusionOk="0">
                  <a:moveTo>
                    <a:pt x="120" y="0"/>
                  </a:moveTo>
                  <a:lnTo>
                    <a:pt x="120" y="0"/>
                  </a:lnTo>
                  <a:lnTo>
                    <a:pt x="1" y="80"/>
                  </a:lnTo>
                  <a:lnTo>
                    <a:pt x="1" y="80"/>
                  </a:lnTo>
                  <a:lnTo>
                    <a:pt x="1" y="80"/>
                  </a:lnTo>
                  <a:lnTo>
                    <a:pt x="398" y="557"/>
                  </a:lnTo>
                  <a:lnTo>
                    <a:pt x="398" y="557"/>
                  </a:lnTo>
                  <a:lnTo>
                    <a:pt x="637" y="517"/>
                  </a:lnTo>
                  <a:lnTo>
                    <a:pt x="637" y="517"/>
                  </a:lnTo>
                  <a:lnTo>
                    <a:pt x="1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670;p77"/>
            <p:cNvSpPr/>
            <p:nvPr/>
          </p:nvSpPr>
          <p:spPr>
            <a:xfrm>
              <a:off x="5800425" y="4094500"/>
              <a:ext cx="41775" cy="35800"/>
            </a:xfrm>
            <a:custGeom>
              <a:avLst/>
              <a:gdLst/>
              <a:ahLst/>
              <a:cxnLst/>
              <a:rect l="l" t="t" r="r" b="b"/>
              <a:pathLst>
                <a:path w="1671" h="1432" extrusionOk="0">
                  <a:moveTo>
                    <a:pt x="1" y="1432"/>
                  </a:moveTo>
                  <a:lnTo>
                    <a:pt x="1" y="1432"/>
                  </a:lnTo>
                  <a:lnTo>
                    <a:pt x="1" y="1432"/>
                  </a:lnTo>
                  <a:lnTo>
                    <a:pt x="1" y="1432"/>
                  </a:lnTo>
                  <a:lnTo>
                    <a:pt x="1" y="1432"/>
                  </a:lnTo>
                  <a:lnTo>
                    <a:pt x="1" y="1432"/>
                  </a:lnTo>
                  <a:close/>
                  <a:moveTo>
                    <a:pt x="478" y="438"/>
                  </a:moveTo>
                  <a:lnTo>
                    <a:pt x="478" y="438"/>
                  </a:lnTo>
                  <a:lnTo>
                    <a:pt x="438" y="875"/>
                  </a:lnTo>
                  <a:lnTo>
                    <a:pt x="399" y="1193"/>
                  </a:lnTo>
                  <a:lnTo>
                    <a:pt x="359" y="1273"/>
                  </a:lnTo>
                  <a:lnTo>
                    <a:pt x="279" y="1352"/>
                  </a:lnTo>
                  <a:lnTo>
                    <a:pt x="160" y="1392"/>
                  </a:lnTo>
                  <a:lnTo>
                    <a:pt x="1" y="1432"/>
                  </a:lnTo>
                  <a:lnTo>
                    <a:pt x="1" y="1432"/>
                  </a:lnTo>
                  <a:lnTo>
                    <a:pt x="160" y="1392"/>
                  </a:lnTo>
                  <a:lnTo>
                    <a:pt x="279" y="1352"/>
                  </a:lnTo>
                  <a:lnTo>
                    <a:pt x="359" y="1273"/>
                  </a:lnTo>
                  <a:lnTo>
                    <a:pt x="399" y="1193"/>
                  </a:lnTo>
                  <a:lnTo>
                    <a:pt x="438" y="875"/>
                  </a:lnTo>
                  <a:lnTo>
                    <a:pt x="478" y="438"/>
                  </a:lnTo>
                  <a:close/>
                  <a:moveTo>
                    <a:pt x="1631" y="239"/>
                  </a:moveTo>
                  <a:lnTo>
                    <a:pt x="1631" y="239"/>
                  </a:lnTo>
                  <a:lnTo>
                    <a:pt x="1671" y="239"/>
                  </a:lnTo>
                  <a:lnTo>
                    <a:pt x="1671" y="239"/>
                  </a:lnTo>
                  <a:lnTo>
                    <a:pt x="1631" y="239"/>
                  </a:lnTo>
                  <a:close/>
                  <a:moveTo>
                    <a:pt x="1631" y="239"/>
                  </a:moveTo>
                  <a:lnTo>
                    <a:pt x="1631" y="239"/>
                  </a:lnTo>
                  <a:lnTo>
                    <a:pt x="1631" y="239"/>
                  </a:lnTo>
                  <a:lnTo>
                    <a:pt x="1631" y="239"/>
                  </a:lnTo>
                  <a:lnTo>
                    <a:pt x="1631" y="239"/>
                  </a:lnTo>
                  <a:close/>
                  <a:moveTo>
                    <a:pt x="1035" y="80"/>
                  </a:moveTo>
                  <a:lnTo>
                    <a:pt x="1035" y="80"/>
                  </a:lnTo>
                  <a:lnTo>
                    <a:pt x="1631" y="239"/>
                  </a:lnTo>
                  <a:lnTo>
                    <a:pt x="1631" y="239"/>
                  </a:lnTo>
                  <a:lnTo>
                    <a:pt x="1035" y="80"/>
                  </a:lnTo>
                  <a:close/>
                  <a:moveTo>
                    <a:pt x="1035" y="40"/>
                  </a:moveTo>
                  <a:lnTo>
                    <a:pt x="1035" y="40"/>
                  </a:lnTo>
                  <a:lnTo>
                    <a:pt x="1035" y="80"/>
                  </a:lnTo>
                  <a:lnTo>
                    <a:pt x="1035" y="80"/>
                  </a:lnTo>
                  <a:lnTo>
                    <a:pt x="1035" y="40"/>
                  </a:lnTo>
                  <a:close/>
                  <a:moveTo>
                    <a:pt x="995" y="40"/>
                  </a:moveTo>
                  <a:lnTo>
                    <a:pt x="995" y="40"/>
                  </a:lnTo>
                  <a:lnTo>
                    <a:pt x="1035" y="40"/>
                  </a:lnTo>
                  <a:lnTo>
                    <a:pt x="1035" y="40"/>
                  </a:lnTo>
                  <a:lnTo>
                    <a:pt x="995" y="40"/>
                  </a:lnTo>
                  <a:close/>
                  <a:moveTo>
                    <a:pt x="995" y="40"/>
                  </a:moveTo>
                  <a:lnTo>
                    <a:pt x="995" y="40"/>
                  </a:lnTo>
                  <a:lnTo>
                    <a:pt x="995" y="40"/>
                  </a:lnTo>
                  <a:lnTo>
                    <a:pt x="995" y="40"/>
                  </a:lnTo>
                  <a:lnTo>
                    <a:pt x="995" y="40"/>
                  </a:lnTo>
                  <a:close/>
                  <a:moveTo>
                    <a:pt x="756" y="0"/>
                  </a:moveTo>
                  <a:lnTo>
                    <a:pt x="756" y="0"/>
                  </a:lnTo>
                  <a:lnTo>
                    <a:pt x="637" y="40"/>
                  </a:lnTo>
                  <a:lnTo>
                    <a:pt x="558" y="120"/>
                  </a:lnTo>
                  <a:lnTo>
                    <a:pt x="478" y="239"/>
                  </a:lnTo>
                  <a:lnTo>
                    <a:pt x="478" y="438"/>
                  </a:lnTo>
                  <a:lnTo>
                    <a:pt x="478" y="438"/>
                  </a:lnTo>
                  <a:lnTo>
                    <a:pt x="478" y="239"/>
                  </a:lnTo>
                  <a:lnTo>
                    <a:pt x="558" y="120"/>
                  </a:lnTo>
                  <a:lnTo>
                    <a:pt x="637" y="40"/>
                  </a:lnTo>
                  <a:lnTo>
                    <a:pt x="756" y="0"/>
                  </a:lnTo>
                  <a:close/>
                  <a:moveTo>
                    <a:pt x="756" y="0"/>
                  </a:moveTo>
                  <a:lnTo>
                    <a:pt x="756" y="0"/>
                  </a:lnTo>
                  <a:lnTo>
                    <a:pt x="756" y="0"/>
                  </a:lnTo>
                  <a:lnTo>
                    <a:pt x="796" y="0"/>
                  </a:lnTo>
                  <a:lnTo>
                    <a:pt x="796" y="0"/>
                  </a:lnTo>
                  <a:lnTo>
                    <a:pt x="756" y="0"/>
                  </a:lnTo>
                  <a:close/>
                </a:path>
              </a:pathLst>
            </a:custGeom>
            <a:solidFill>
              <a:srgbClr val="FFC8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671;p77"/>
            <p:cNvSpPr/>
            <p:nvPr/>
          </p:nvSpPr>
          <p:spPr>
            <a:xfrm>
              <a:off x="5800425" y="4130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672;p77"/>
            <p:cNvSpPr/>
            <p:nvPr/>
          </p:nvSpPr>
          <p:spPr>
            <a:xfrm>
              <a:off x="5800425" y="4105425"/>
              <a:ext cx="11975" cy="24875"/>
            </a:xfrm>
            <a:custGeom>
              <a:avLst/>
              <a:gdLst/>
              <a:ahLst/>
              <a:cxnLst/>
              <a:rect l="l" t="t" r="r" b="b"/>
              <a:pathLst>
                <a:path w="479" h="995" fill="none" extrusionOk="0">
                  <a:moveTo>
                    <a:pt x="478" y="1"/>
                  </a:moveTo>
                  <a:lnTo>
                    <a:pt x="478" y="1"/>
                  </a:lnTo>
                  <a:lnTo>
                    <a:pt x="438" y="438"/>
                  </a:lnTo>
                  <a:lnTo>
                    <a:pt x="399" y="756"/>
                  </a:lnTo>
                  <a:lnTo>
                    <a:pt x="359" y="836"/>
                  </a:lnTo>
                  <a:lnTo>
                    <a:pt x="279" y="915"/>
                  </a:lnTo>
                  <a:lnTo>
                    <a:pt x="160" y="955"/>
                  </a:lnTo>
                  <a:lnTo>
                    <a:pt x="1" y="995"/>
                  </a:lnTo>
                  <a:lnTo>
                    <a:pt x="1" y="995"/>
                  </a:lnTo>
                  <a:lnTo>
                    <a:pt x="160" y="955"/>
                  </a:lnTo>
                  <a:lnTo>
                    <a:pt x="279" y="915"/>
                  </a:lnTo>
                  <a:lnTo>
                    <a:pt x="359" y="836"/>
                  </a:lnTo>
                  <a:lnTo>
                    <a:pt x="399" y="756"/>
                  </a:lnTo>
                  <a:lnTo>
                    <a:pt x="438" y="438"/>
                  </a:lnTo>
                  <a:lnTo>
                    <a:pt x="47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673;p77"/>
            <p:cNvSpPr/>
            <p:nvPr/>
          </p:nvSpPr>
          <p:spPr>
            <a:xfrm>
              <a:off x="5841200" y="4100450"/>
              <a:ext cx="1000" cy="25"/>
            </a:xfrm>
            <a:custGeom>
              <a:avLst/>
              <a:gdLst/>
              <a:ahLst/>
              <a:cxnLst/>
              <a:rect l="l" t="t" r="r" b="b"/>
              <a:pathLst>
                <a:path w="40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674;p77"/>
            <p:cNvSpPr/>
            <p:nvPr/>
          </p:nvSpPr>
          <p:spPr>
            <a:xfrm>
              <a:off x="5841200" y="4100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675;p77"/>
            <p:cNvSpPr/>
            <p:nvPr/>
          </p:nvSpPr>
          <p:spPr>
            <a:xfrm>
              <a:off x="5826275" y="4096475"/>
              <a:ext cx="14950" cy="4000"/>
            </a:xfrm>
            <a:custGeom>
              <a:avLst/>
              <a:gdLst/>
              <a:ahLst/>
              <a:cxnLst/>
              <a:rect l="l" t="t" r="r" b="b"/>
              <a:pathLst>
                <a:path w="598" h="16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597" y="160"/>
                  </a:lnTo>
                  <a:lnTo>
                    <a:pt x="597" y="16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676;p77"/>
            <p:cNvSpPr/>
            <p:nvPr/>
          </p:nvSpPr>
          <p:spPr>
            <a:xfrm>
              <a:off x="5826275" y="4095475"/>
              <a:ext cx="25" cy="1025"/>
            </a:xfrm>
            <a:custGeom>
              <a:avLst/>
              <a:gdLst/>
              <a:ahLst/>
              <a:cxnLst/>
              <a:rect l="l" t="t" r="r" b="b"/>
              <a:pathLst>
                <a:path w="1" h="4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1"/>
                  </a:lnTo>
                  <a:lnTo>
                    <a:pt x="1" y="4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677;p77"/>
            <p:cNvSpPr/>
            <p:nvPr/>
          </p:nvSpPr>
          <p:spPr>
            <a:xfrm>
              <a:off x="5825275" y="4095475"/>
              <a:ext cx="1025" cy="25"/>
            </a:xfrm>
            <a:custGeom>
              <a:avLst/>
              <a:gdLst/>
              <a:ahLst/>
              <a:cxnLst/>
              <a:rect l="l" t="t" r="r" b="b"/>
              <a:pathLst>
                <a:path w="4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678;p77"/>
            <p:cNvSpPr/>
            <p:nvPr/>
          </p:nvSpPr>
          <p:spPr>
            <a:xfrm>
              <a:off x="5825275" y="4095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679;p77"/>
            <p:cNvSpPr/>
            <p:nvPr/>
          </p:nvSpPr>
          <p:spPr>
            <a:xfrm>
              <a:off x="5812375" y="4094500"/>
              <a:ext cx="6975" cy="10950"/>
            </a:xfrm>
            <a:custGeom>
              <a:avLst/>
              <a:gdLst/>
              <a:ahLst/>
              <a:cxnLst/>
              <a:rect l="l" t="t" r="r" b="b"/>
              <a:pathLst>
                <a:path w="279" h="438" fill="none" extrusionOk="0">
                  <a:moveTo>
                    <a:pt x="278" y="0"/>
                  </a:moveTo>
                  <a:lnTo>
                    <a:pt x="278" y="0"/>
                  </a:lnTo>
                  <a:lnTo>
                    <a:pt x="159" y="40"/>
                  </a:lnTo>
                  <a:lnTo>
                    <a:pt x="80" y="120"/>
                  </a:lnTo>
                  <a:lnTo>
                    <a:pt x="0" y="239"/>
                  </a:lnTo>
                  <a:lnTo>
                    <a:pt x="0" y="438"/>
                  </a:lnTo>
                  <a:lnTo>
                    <a:pt x="0" y="438"/>
                  </a:lnTo>
                  <a:lnTo>
                    <a:pt x="0" y="239"/>
                  </a:lnTo>
                  <a:lnTo>
                    <a:pt x="80" y="120"/>
                  </a:lnTo>
                  <a:lnTo>
                    <a:pt x="159" y="40"/>
                  </a:lnTo>
                  <a:lnTo>
                    <a:pt x="2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680;p77"/>
            <p:cNvSpPr/>
            <p:nvPr/>
          </p:nvSpPr>
          <p:spPr>
            <a:xfrm>
              <a:off x="5819325" y="4094500"/>
              <a:ext cx="1025" cy="25"/>
            </a:xfrm>
            <a:custGeom>
              <a:avLst/>
              <a:gdLst/>
              <a:ahLst/>
              <a:cxnLst/>
              <a:rect l="l" t="t" r="r" b="b"/>
              <a:pathLst>
                <a:path w="4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681;p77"/>
            <p:cNvSpPr/>
            <p:nvPr/>
          </p:nvSpPr>
          <p:spPr>
            <a:xfrm>
              <a:off x="5715950" y="4022925"/>
              <a:ext cx="139175" cy="107375"/>
            </a:xfrm>
            <a:custGeom>
              <a:avLst/>
              <a:gdLst/>
              <a:ahLst/>
              <a:cxnLst/>
              <a:rect l="l" t="t" r="r" b="b"/>
              <a:pathLst>
                <a:path w="5567" h="4295" extrusionOk="0">
                  <a:moveTo>
                    <a:pt x="1034" y="1"/>
                  </a:moveTo>
                  <a:lnTo>
                    <a:pt x="676" y="239"/>
                  </a:lnTo>
                  <a:lnTo>
                    <a:pt x="438" y="478"/>
                  </a:lnTo>
                  <a:lnTo>
                    <a:pt x="199" y="676"/>
                  </a:lnTo>
                  <a:lnTo>
                    <a:pt x="120" y="875"/>
                  </a:lnTo>
                  <a:lnTo>
                    <a:pt x="40" y="1114"/>
                  </a:lnTo>
                  <a:lnTo>
                    <a:pt x="0" y="1313"/>
                  </a:lnTo>
                  <a:lnTo>
                    <a:pt x="0" y="1551"/>
                  </a:lnTo>
                  <a:lnTo>
                    <a:pt x="0" y="1829"/>
                  </a:lnTo>
                  <a:lnTo>
                    <a:pt x="40" y="2068"/>
                  </a:lnTo>
                  <a:lnTo>
                    <a:pt x="159" y="2307"/>
                  </a:lnTo>
                  <a:lnTo>
                    <a:pt x="239" y="2545"/>
                  </a:lnTo>
                  <a:lnTo>
                    <a:pt x="398" y="2704"/>
                  </a:lnTo>
                  <a:lnTo>
                    <a:pt x="517" y="2863"/>
                  </a:lnTo>
                  <a:lnTo>
                    <a:pt x="676" y="2943"/>
                  </a:lnTo>
                  <a:lnTo>
                    <a:pt x="875" y="2983"/>
                  </a:lnTo>
                  <a:lnTo>
                    <a:pt x="1114" y="3022"/>
                  </a:lnTo>
                  <a:lnTo>
                    <a:pt x="1392" y="3142"/>
                  </a:lnTo>
                  <a:lnTo>
                    <a:pt x="1710" y="3340"/>
                  </a:lnTo>
                  <a:lnTo>
                    <a:pt x="2028" y="3579"/>
                  </a:lnTo>
                  <a:lnTo>
                    <a:pt x="2625" y="4016"/>
                  </a:lnTo>
                  <a:lnTo>
                    <a:pt x="2903" y="4175"/>
                  </a:lnTo>
                  <a:lnTo>
                    <a:pt x="3141" y="4255"/>
                  </a:lnTo>
                  <a:lnTo>
                    <a:pt x="3380" y="4295"/>
                  </a:lnTo>
                  <a:lnTo>
                    <a:pt x="3539" y="4255"/>
                  </a:lnTo>
                  <a:lnTo>
                    <a:pt x="3658" y="4215"/>
                  </a:lnTo>
                  <a:lnTo>
                    <a:pt x="3738" y="4136"/>
                  </a:lnTo>
                  <a:lnTo>
                    <a:pt x="3778" y="4056"/>
                  </a:lnTo>
                  <a:lnTo>
                    <a:pt x="3817" y="3738"/>
                  </a:lnTo>
                  <a:lnTo>
                    <a:pt x="3857" y="3301"/>
                  </a:lnTo>
                  <a:lnTo>
                    <a:pt x="3857" y="3102"/>
                  </a:lnTo>
                  <a:lnTo>
                    <a:pt x="3937" y="2983"/>
                  </a:lnTo>
                  <a:lnTo>
                    <a:pt x="4016" y="2903"/>
                  </a:lnTo>
                  <a:lnTo>
                    <a:pt x="4135" y="2863"/>
                  </a:lnTo>
                  <a:lnTo>
                    <a:pt x="4175" y="2863"/>
                  </a:lnTo>
                  <a:lnTo>
                    <a:pt x="4374" y="2903"/>
                  </a:lnTo>
                  <a:lnTo>
                    <a:pt x="4414" y="2903"/>
                  </a:lnTo>
                  <a:lnTo>
                    <a:pt x="4414" y="2943"/>
                  </a:lnTo>
                  <a:lnTo>
                    <a:pt x="5010" y="3102"/>
                  </a:lnTo>
                  <a:lnTo>
                    <a:pt x="5169" y="3102"/>
                  </a:lnTo>
                  <a:lnTo>
                    <a:pt x="5328" y="3062"/>
                  </a:lnTo>
                  <a:lnTo>
                    <a:pt x="5447" y="2943"/>
                  </a:lnTo>
                  <a:lnTo>
                    <a:pt x="5527" y="2784"/>
                  </a:lnTo>
                  <a:lnTo>
                    <a:pt x="5567" y="2585"/>
                  </a:lnTo>
                  <a:lnTo>
                    <a:pt x="5487" y="2664"/>
                  </a:lnTo>
                  <a:lnTo>
                    <a:pt x="5408" y="2704"/>
                  </a:lnTo>
                  <a:lnTo>
                    <a:pt x="5328" y="2744"/>
                  </a:lnTo>
                  <a:lnTo>
                    <a:pt x="5209" y="2784"/>
                  </a:lnTo>
                  <a:lnTo>
                    <a:pt x="4891" y="2704"/>
                  </a:lnTo>
                  <a:lnTo>
                    <a:pt x="4533" y="2625"/>
                  </a:lnTo>
                  <a:lnTo>
                    <a:pt x="4135" y="2505"/>
                  </a:lnTo>
                  <a:lnTo>
                    <a:pt x="3778" y="2466"/>
                  </a:lnTo>
                  <a:lnTo>
                    <a:pt x="3579" y="2466"/>
                  </a:lnTo>
                  <a:lnTo>
                    <a:pt x="3459" y="2545"/>
                  </a:lnTo>
                  <a:lnTo>
                    <a:pt x="3420" y="2664"/>
                  </a:lnTo>
                  <a:lnTo>
                    <a:pt x="3380" y="2823"/>
                  </a:lnTo>
                  <a:lnTo>
                    <a:pt x="3380" y="2983"/>
                  </a:lnTo>
                  <a:lnTo>
                    <a:pt x="3340" y="3142"/>
                  </a:lnTo>
                  <a:lnTo>
                    <a:pt x="3261" y="3261"/>
                  </a:lnTo>
                  <a:lnTo>
                    <a:pt x="3102" y="3420"/>
                  </a:lnTo>
                  <a:lnTo>
                    <a:pt x="3102" y="3579"/>
                  </a:lnTo>
                  <a:lnTo>
                    <a:pt x="3062" y="3579"/>
                  </a:lnTo>
                  <a:lnTo>
                    <a:pt x="2943" y="3460"/>
                  </a:lnTo>
                  <a:lnTo>
                    <a:pt x="2903" y="3460"/>
                  </a:lnTo>
                  <a:lnTo>
                    <a:pt x="2704" y="3420"/>
                  </a:lnTo>
                  <a:lnTo>
                    <a:pt x="2466" y="3301"/>
                  </a:lnTo>
                  <a:lnTo>
                    <a:pt x="2227" y="3181"/>
                  </a:lnTo>
                  <a:lnTo>
                    <a:pt x="1988" y="2983"/>
                  </a:lnTo>
                  <a:lnTo>
                    <a:pt x="1551" y="2545"/>
                  </a:lnTo>
                  <a:lnTo>
                    <a:pt x="1114" y="2148"/>
                  </a:lnTo>
                  <a:lnTo>
                    <a:pt x="716" y="1989"/>
                  </a:lnTo>
                  <a:lnTo>
                    <a:pt x="716" y="1949"/>
                  </a:lnTo>
                  <a:lnTo>
                    <a:pt x="994" y="1989"/>
                  </a:lnTo>
                  <a:lnTo>
                    <a:pt x="994" y="1989"/>
                  </a:lnTo>
                  <a:lnTo>
                    <a:pt x="875" y="1869"/>
                  </a:lnTo>
                  <a:lnTo>
                    <a:pt x="796" y="1670"/>
                  </a:lnTo>
                  <a:lnTo>
                    <a:pt x="796" y="1472"/>
                  </a:lnTo>
                  <a:lnTo>
                    <a:pt x="796" y="1233"/>
                  </a:lnTo>
                  <a:lnTo>
                    <a:pt x="597" y="1273"/>
                  </a:lnTo>
                  <a:lnTo>
                    <a:pt x="597" y="1233"/>
                  </a:lnTo>
                  <a:lnTo>
                    <a:pt x="796" y="1154"/>
                  </a:lnTo>
                  <a:lnTo>
                    <a:pt x="835" y="836"/>
                  </a:lnTo>
                  <a:lnTo>
                    <a:pt x="875" y="517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rgbClr val="FF7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682;p77"/>
            <p:cNvSpPr/>
            <p:nvPr/>
          </p:nvSpPr>
          <p:spPr>
            <a:xfrm>
              <a:off x="5715950" y="4022925"/>
              <a:ext cx="139175" cy="107375"/>
            </a:xfrm>
            <a:custGeom>
              <a:avLst/>
              <a:gdLst/>
              <a:ahLst/>
              <a:cxnLst/>
              <a:rect l="l" t="t" r="r" b="b"/>
              <a:pathLst>
                <a:path w="5567" h="4295" fill="none" extrusionOk="0">
                  <a:moveTo>
                    <a:pt x="1034" y="1"/>
                  </a:moveTo>
                  <a:lnTo>
                    <a:pt x="1034" y="1"/>
                  </a:lnTo>
                  <a:lnTo>
                    <a:pt x="676" y="239"/>
                  </a:lnTo>
                  <a:lnTo>
                    <a:pt x="438" y="478"/>
                  </a:lnTo>
                  <a:lnTo>
                    <a:pt x="199" y="676"/>
                  </a:lnTo>
                  <a:lnTo>
                    <a:pt x="199" y="676"/>
                  </a:lnTo>
                  <a:lnTo>
                    <a:pt x="199" y="676"/>
                  </a:lnTo>
                  <a:lnTo>
                    <a:pt x="120" y="875"/>
                  </a:lnTo>
                  <a:lnTo>
                    <a:pt x="40" y="1114"/>
                  </a:lnTo>
                  <a:lnTo>
                    <a:pt x="0" y="1313"/>
                  </a:lnTo>
                  <a:lnTo>
                    <a:pt x="0" y="1551"/>
                  </a:lnTo>
                  <a:lnTo>
                    <a:pt x="0" y="1551"/>
                  </a:lnTo>
                  <a:lnTo>
                    <a:pt x="0" y="1829"/>
                  </a:lnTo>
                  <a:lnTo>
                    <a:pt x="40" y="2068"/>
                  </a:lnTo>
                  <a:lnTo>
                    <a:pt x="159" y="2307"/>
                  </a:lnTo>
                  <a:lnTo>
                    <a:pt x="239" y="2545"/>
                  </a:lnTo>
                  <a:lnTo>
                    <a:pt x="398" y="2704"/>
                  </a:lnTo>
                  <a:lnTo>
                    <a:pt x="517" y="2863"/>
                  </a:lnTo>
                  <a:lnTo>
                    <a:pt x="676" y="2943"/>
                  </a:lnTo>
                  <a:lnTo>
                    <a:pt x="875" y="2983"/>
                  </a:lnTo>
                  <a:lnTo>
                    <a:pt x="875" y="2983"/>
                  </a:lnTo>
                  <a:lnTo>
                    <a:pt x="1114" y="3022"/>
                  </a:lnTo>
                  <a:lnTo>
                    <a:pt x="1392" y="3142"/>
                  </a:lnTo>
                  <a:lnTo>
                    <a:pt x="1710" y="3340"/>
                  </a:lnTo>
                  <a:lnTo>
                    <a:pt x="2028" y="3579"/>
                  </a:lnTo>
                  <a:lnTo>
                    <a:pt x="2625" y="4016"/>
                  </a:lnTo>
                  <a:lnTo>
                    <a:pt x="2903" y="4175"/>
                  </a:lnTo>
                  <a:lnTo>
                    <a:pt x="3141" y="4255"/>
                  </a:lnTo>
                  <a:lnTo>
                    <a:pt x="3141" y="4255"/>
                  </a:lnTo>
                  <a:lnTo>
                    <a:pt x="3380" y="4295"/>
                  </a:lnTo>
                  <a:lnTo>
                    <a:pt x="3380" y="4295"/>
                  </a:lnTo>
                  <a:lnTo>
                    <a:pt x="3380" y="4295"/>
                  </a:lnTo>
                  <a:lnTo>
                    <a:pt x="3380" y="4295"/>
                  </a:lnTo>
                  <a:lnTo>
                    <a:pt x="3380" y="4295"/>
                  </a:lnTo>
                  <a:lnTo>
                    <a:pt x="3380" y="4295"/>
                  </a:lnTo>
                  <a:lnTo>
                    <a:pt x="3539" y="4255"/>
                  </a:lnTo>
                  <a:lnTo>
                    <a:pt x="3658" y="4215"/>
                  </a:lnTo>
                  <a:lnTo>
                    <a:pt x="3738" y="4136"/>
                  </a:lnTo>
                  <a:lnTo>
                    <a:pt x="3778" y="4056"/>
                  </a:lnTo>
                  <a:lnTo>
                    <a:pt x="3817" y="3738"/>
                  </a:lnTo>
                  <a:lnTo>
                    <a:pt x="3857" y="3301"/>
                  </a:lnTo>
                  <a:lnTo>
                    <a:pt x="3857" y="3301"/>
                  </a:lnTo>
                  <a:lnTo>
                    <a:pt x="3857" y="3301"/>
                  </a:lnTo>
                  <a:lnTo>
                    <a:pt x="3857" y="3301"/>
                  </a:lnTo>
                  <a:lnTo>
                    <a:pt x="3857" y="3102"/>
                  </a:lnTo>
                  <a:lnTo>
                    <a:pt x="3937" y="2983"/>
                  </a:lnTo>
                  <a:lnTo>
                    <a:pt x="4016" y="2903"/>
                  </a:lnTo>
                  <a:lnTo>
                    <a:pt x="4135" y="2863"/>
                  </a:lnTo>
                  <a:lnTo>
                    <a:pt x="4135" y="2863"/>
                  </a:lnTo>
                  <a:lnTo>
                    <a:pt x="4135" y="2863"/>
                  </a:lnTo>
                  <a:lnTo>
                    <a:pt x="4135" y="2863"/>
                  </a:lnTo>
                  <a:lnTo>
                    <a:pt x="4135" y="2863"/>
                  </a:lnTo>
                  <a:lnTo>
                    <a:pt x="4135" y="2863"/>
                  </a:lnTo>
                  <a:lnTo>
                    <a:pt x="4175" y="2863"/>
                  </a:lnTo>
                  <a:lnTo>
                    <a:pt x="4175" y="2863"/>
                  </a:lnTo>
                  <a:lnTo>
                    <a:pt x="4374" y="2903"/>
                  </a:lnTo>
                  <a:lnTo>
                    <a:pt x="4374" y="2903"/>
                  </a:lnTo>
                  <a:lnTo>
                    <a:pt x="4374" y="2903"/>
                  </a:lnTo>
                  <a:lnTo>
                    <a:pt x="4374" y="2903"/>
                  </a:lnTo>
                  <a:lnTo>
                    <a:pt x="4374" y="2903"/>
                  </a:lnTo>
                  <a:lnTo>
                    <a:pt x="4374" y="2903"/>
                  </a:lnTo>
                  <a:lnTo>
                    <a:pt x="4414" y="2903"/>
                  </a:lnTo>
                  <a:lnTo>
                    <a:pt x="4414" y="2903"/>
                  </a:lnTo>
                  <a:lnTo>
                    <a:pt x="4414" y="2903"/>
                  </a:lnTo>
                  <a:lnTo>
                    <a:pt x="4414" y="2903"/>
                  </a:lnTo>
                  <a:lnTo>
                    <a:pt x="4414" y="2943"/>
                  </a:lnTo>
                  <a:lnTo>
                    <a:pt x="4414" y="2943"/>
                  </a:lnTo>
                  <a:lnTo>
                    <a:pt x="4414" y="2943"/>
                  </a:lnTo>
                  <a:lnTo>
                    <a:pt x="4414" y="2943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50" y="3102"/>
                  </a:lnTo>
                  <a:lnTo>
                    <a:pt x="5050" y="3102"/>
                  </a:lnTo>
                  <a:lnTo>
                    <a:pt x="5169" y="3102"/>
                  </a:lnTo>
                  <a:lnTo>
                    <a:pt x="5169" y="3102"/>
                  </a:lnTo>
                  <a:lnTo>
                    <a:pt x="5328" y="3062"/>
                  </a:lnTo>
                  <a:lnTo>
                    <a:pt x="5447" y="2943"/>
                  </a:lnTo>
                  <a:lnTo>
                    <a:pt x="5527" y="2784"/>
                  </a:lnTo>
                  <a:lnTo>
                    <a:pt x="5567" y="2585"/>
                  </a:lnTo>
                  <a:lnTo>
                    <a:pt x="5567" y="2585"/>
                  </a:lnTo>
                  <a:lnTo>
                    <a:pt x="5487" y="2664"/>
                  </a:lnTo>
                  <a:lnTo>
                    <a:pt x="5408" y="2704"/>
                  </a:lnTo>
                  <a:lnTo>
                    <a:pt x="5328" y="2744"/>
                  </a:lnTo>
                  <a:lnTo>
                    <a:pt x="5209" y="2784"/>
                  </a:lnTo>
                  <a:lnTo>
                    <a:pt x="5209" y="2784"/>
                  </a:lnTo>
                  <a:lnTo>
                    <a:pt x="4891" y="2704"/>
                  </a:lnTo>
                  <a:lnTo>
                    <a:pt x="4533" y="2625"/>
                  </a:lnTo>
                  <a:lnTo>
                    <a:pt x="4135" y="2505"/>
                  </a:lnTo>
                  <a:lnTo>
                    <a:pt x="3778" y="2466"/>
                  </a:lnTo>
                  <a:lnTo>
                    <a:pt x="3778" y="2466"/>
                  </a:lnTo>
                  <a:lnTo>
                    <a:pt x="3738" y="2466"/>
                  </a:lnTo>
                  <a:lnTo>
                    <a:pt x="3738" y="2466"/>
                  </a:lnTo>
                  <a:lnTo>
                    <a:pt x="3579" y="2466"/>
                  </a:lnTo>
                  <a:lnTo>
                    <a:pt x="3459" y="2545"/>
                  </a:lnTo>
                  <a:lnTo>
                    <a:pt x="3420" y="2664"/>
                  </a:lnTo>
                  <a:lnTo>
                    <a:pt x="3380" y="2823"/>
                  </a:lnTo>
                  <a:lnTo>
                    <a:pt x="3380" y="2983"/>
                  </a:lnTo>
                  <a:lnTo>
                    <a:pt x="3340" y="3142"/>
                  </a:lnTo>
                  <a:lnTo>
                    <a:pt x="3261" y="3261"/>
                  </a:lnTo>
                  <a:lnTo>
                    <a:pt x="3102" y="3420"/>
                  </a:lnTo>
                  <a:lnTo>
                    <a:pt x="3102" y="3420"/>
                  </a:lnTo>
                  <a:lnTo>
                    <a:pt x="3102" y="3420"/>
                  </a:lnTo>
                  <a:lnTo>
                    <a:pt x="3102" y="3420"/>
                  </a:lnTo>
                  <a:lnTo>
                    <a:pt x="3102" y="3579"/>
                  </a:lnTo>
                  <a:lnTo>
                    <a:pt x="3102" y="3579"/>
                  </a:lnTo>
                  <a:lnTo>
                    <a:pt x="3062" y="3579"/>
                  </a:lnTo>
                  <a:lnTo>
                    <a:pt x="3062" y="3579"/>
                  </a:lnTo>
                  <a:lnTo>
                    <a:pt x="2943" y="3460"/>
                  </a:lnTo>
                  <a:lnTo>
                    <a:pt x="2943" y="3460"/>
                  </a:lnTo>
                  <a:lnTo>
                    <a:pt x="2903" y="3460"/>
                  </a:lnTo>
                  <a:lnTo>
                    <a:pt x="2903" y="3460"/>
                  </a:lnTo>
                  <a:lnTo>
                    <a:pt x="2704" y="3420"/>
                  </a:lnTo>
                  <a:lnTo>
                    <a:pt x="2466" y="3301"/>
                  </a:lnTo>
                  <a:lnTo>
                    <a:pt x="2227" y="3181"/>
                  </a:lnTo>
                  <a:lnTo>
                    <a:pt x="1988" y="2983"/>
                  </a:lnTo>
                  <a:lnTo>
                    <a:pt x="1551" y="2545"/>
                  </a:lnTo>
                  <a:lnTo>
                    <a:pt x="1114" y="2148"/>
                  </a:lnTo>
                  <a:lnTo>
                    <a:pt x="1114" y="2148"/>
                  </a:lnTo>
                  <a:lnTo>
                    <a:pt x="716" y="1989"/>
                  </a:lnTo>
                  <a:lnTo>
                    <a:pt x="716" y="1989"/>
                  </a:lnTo>
                  <a:lnTo>
                    <a:pt x="716" y="1949"/>
                  </a:lnTo>
                  <a:lnTo>
                    <a:pt x="716" y="1949"/>
                  </a:lnTo>
                  <a:lnTo>
                    <a:pt x="994" y="1989"/>
                  </a:lnTo>
                  <a:lnTo>
                    <a:pt x="994" y="1989"/>
                  </a:lnTo>
                  <a:lnTo>
                    <a:pt x="875" y="1869"/>
                  </a:lnTo>
                  <a:lnTo>
                    <a:pt x="796" y="1670"/>
                  </a:lnTo>
                  <a:lnTo>
                    <a:pt x="796" y="1472"/>
                  </a:lnTo>
                  <a:lnTo>
                    <a:pt x="796" y="1233"/>
                  </a:lnTo>
                  <a:lnTo>
                    <a:pt x="796" y="1233"/>
                  </a:lnTo>
                  <a:lnTo>
                    <a:pt x="597" y="1273"/>
                  </a:lnTo>
                  <a:lnTo>
                    <a:pt x="597" y="1233"/>
                  </a:lnTo>
                  <a:lnTo>
                    <a:pt x="597" y="1233"/>
                  </a:lnTo>
                  <a:lnTo>
                    <a:pt x="597" y="1233"/>
                  </a:lnTo>
                  <a:lnTo>
                    <a:pt x="796" y="1154"/>
                  </a:lnTo>
                  <a:lnTo>
                    <a:pt x="796" y="1154"/>
                  </a:lnTo>
                  <a:lnTo>
                    <a:pt x="835" y="836"/>
                  </a:lnTo>
                  <a:lnTo>
                    <a:pt x="875" y="517"/>
                  </a:lnTo>
                  <a:lnTo>
                    <a:pt x="103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683;p77"/>
            <p:cNvSpPr/>
            <p:nvPr/>
          </p:nvSpPr>
          <p:spPr>
            <a:xfrm>
              <a:off x="5733850" y="4071625"/>
              <a:ext cx="59650" cy="40775"/>
            </a:xfrm>
            <a:custGeom>
              <a:avLst/>
              <a:gdLst/>
              <a:ahLst/>
              <a:cxnLst/>
              <a:rect l="l" t="t" r="r" b="b"/>
              <a:pathLst>
                <a:path w="2386" h="1631" extrusionOk="0">
                  <a:moveTo>
                    <a:pt x="0" y="1"/>
                  </a:moveTo>
                  <a:lnTo>
                    <a:pt x="0" y="41"/>
                  </a:lnTo>
                  <a:lnTo>
                    <a:pt x="398" y="200"/>
                  </a:lnTo>
                  <a:lnTo>
                    <a:pt x="278" y="41"/>
                  </a:lnTo>
                  <a:lnTo>
                    <a:pt x="0" y="1"/>
                  </a:lnTo>
                  <a:close/>
                  <a:moveTo>
                    <a:pt x="2386" y="1472"/>
                  </a:moveTo>
                  <a:lnTo>
                    <a:pt x="2227" y="1512"/>
                  </a:lnTo>
                  <a:lnTo>
                    <a:pt x="2346" y="1631"/>
                  </a:lnTo>
                  <a:lnTo>
                    <a:pt x="2386" y="1631"/>
                  </a:lnTo>
                  <a:lnTo>
                    <a:pt x="2386" y="1472"/>
                  </a:lnTo>
                  <a:close/>
                </a:path>
              </a:pathLst>
            </a:custGeom>
            <a:solidFill>
              <a:srgbClr val="F15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684;p77"/>
            <p:cNvSpPr/>
            <p:nvPr/>
          </p:nvSpPr>
          <p:spPr>
            <a:xfrm>
              <a:off x="5789500" y="4108400"/>
              <a:ext cx="4000" cy="4000"/>
            </a:xfrm>
            <a:custGeom>
              <a:avLst/>
              <a:gdLst/>
              <a:ahLst/>
              <a:cxnLst/>
              <a:rect l="l" t="t" r="r" b="b"/>
              <a:pathLst>
                <a:path w="160" h="160" fill="none" extrusionOk="0">
                  <a:moveTo>
                    <a:pt x="160" y="1"/>
                  </a:moveTo>
                  <a:lnTo>
                    <a:pt x="160" y="1"/>
                  </a:lnTo>
                  <a:lnTo>
                    <a:pt x="1" y="41"/>
                  </a:lnTo>
                  <a:lnTo>
                    <a:pt x="1" y="41"/>
                  </a:lnTo>
                  <a:lnTo>
                    <a:pt x="120" y="160"/>
                  </a:lnTo>
                  <a:lnTo>
                    <a:pt x="160" y="160"/>
                  </a:lnTo>
                  <a:lnTo>
                    <a:pt x="160" y="160"/>
                  </a:lnTo>
                  <a:lnTo>
                    <a:pt x="160" y="160"/>
                  </a:lnTo>
                  <a:lnTo>
                    <a:pt x="16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685;p77"/>
            <p:cNvSpPr/>
            <p:nvPr/>
          </p:nvSpPr>
          <p:spPr>
            <a:xfrm>
              <a:off x="5733850" y="4071625"/>
              <a:ext cx="9950" cy="5000"/>
            </a:xfrm>
            <a:custGeom>
              <a:avLst/>
              <a:gdLst/>
              <a:ahLst/>
              <a:cxnLst/>
              <a:rect l="l" t="t" r="r" b="b"/>
              <a:pathLst>
                <a:path w="398" h="200" fill="none" extrusionOk="0">
                  <a:moveTo>
                    <a:pt x="0" y="1"/>
                  </a:moveTo>
                  <a:lnTo>
                    <a:pt x="0" y="41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398" y="200"/>
                  </a:lnTo>
                  <a:lnTo>
                    <a:pt x="398" y="200"/>
                  </a:lnTo>
                  <a:lnTo>
                    <a:pt x="278" y="41"/>
                  </a:lnTo>
                  <a:lnTo>
                    <a:pt x="278" y="41"/>
                  </a:lnTo>
                  <a:lnTo>
                    <a:pt x="278" y="41"/>
                  </a:lnTo>
                  <a:lnTo>
                    <a:pt x="278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686;p77"/>
            <p:cNvSpPr/>
            <p:nvPr/>
          </p:nvSpPr>
          <p:spPr>
            <a:xfrm>
              <a:off x="5730850" y="4051750"/>
              <a:ext cx="5000" cy="3000"/>
            </a:xfrm>
            <a:custGeom>
              <a:avLst/>
              <a:gdLst/>
              <a:ahLst/>
              <a:cxnLst/>
              <a:rect l="l" t="t" r="r" b="b"/>
              <a:pathLst>
                <a:path w="200" h="120" extrusionOk="0">
                  <a:moveTo>
                    <a:pt x="200" y="1"/>
                  </a:moveTo>
                  <a:lnTo>
                    <a:pt x="1" y="80"/>
                  </a:lnTo>
                  <a:lnTo>
                    <a:pt x="1" y="120"/>
                  </a:lnTo>
                  <a:lnTo>
                    <a:pt x="200" y="80"/>
                  </a:lnTo>
                  <a:lnTo>
                    <a:pt x="200" y="1"/>
                  </a:lnTo>
                  <a:close/>
                </a:path>
              </a:pathLst>
            </a:custGeom>
            <a:solidFill>
              <a:srgbClr val="F15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687;p77"/>
            <p:cNvSpPr/>
            <p:nvPr/>
          </p:nvSpPr>
          <p:spPr>
            <a:xfrm>
              <a:off x="5730850" y="4051750"/>
              <a:ext cx="5000" cy="3000"/>
            </a:xfrm>
            <a:custGeom>
              <a:avLst/>
              <a:gdLst/>
              <a:ahLst/>
              <a:cxnLst/>
              <a:rect l="l" t="t" r="r" b="b"/>
              <a:pathLst>
                <a:path w="200" h="120" fill="none" extrusionOk="0">
                  <a:moveTo>
                    <a:pt x="200" y="1"/>
                  </a:moveTo>
                  <a:lnTo>
                    <a:pt x="200" y="1"/>
                  </a:lnTo>
                  <a:lnTo>
                    <a:pt x="1" y="80"/>
                  </a:lnTo>
                  <a:lnTo>
                    <a:pt x="1" y="80"/>
                  </a:lnTo>
                  <a:lnTo>
                    <a:pt x="1" y="120"/>
                  </a:lnTo>
                  <a:lnTo>
                    <a:pt x="1" y="120"/>
                  </a:lnTo>
                  <a:lnTo>
                    <a:pt x="200" y="80"/>
                  </a:lnTo>
                  <a:lnTo>
                    <a:pt x="200" y="80"/>
                  </a:lnTo>
                  <a:lnTo>
                    <a:pt x="20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688;p77"/>
            <p:cNvSpPr/>
            <p:nvPr/>
          </p:nvSpPr>
          <p:spPr>
            <a:xfrm>
              <a:off x="5767625" y="3881775"/>
              <a:ext cx="16925" cy="51725"/>
            </a:xfrm>
            <a:custGeom>
              <a:avLst/>
              <a:gdLst/>
              <a:ahLst/>
              <a:cxnLst/>
              <a:rect l="l" t="t" r="r" b="b"/>
              <a:pathLst>
                <a:path w="677" h="2069" extrusionOk="0">
                  <a:moveTo>
                    <a:pt x="677" y="1"/>
                  </a:moveTo>
                  <a:lnTo>
                    <a:pt x="677" y="1"/>
                  </a:lnTo>
                  <a:lnTo>
                    <a:pt x="677" y="1"/>
                  </a:lnTo>
                  <a:lnTo>
                    <a:pt x="677" y="1"/>
                  </a:lnTo>
                  <a:lnTo>
                    <a:pt x="677" y="478"/>
                  </a:lnTo>
                  <a:lnTo>
                    <a:pt x="597" y="836"/>
                  </a:lnTo>
                  <a:lnTo>
                    <a:pt x="438" y="1074"/>
                  </a:lnTo>
                  <a:lnTo>
                    <a:pt x="319" y="1273"/>
                  </a:lnTo>
                  <a:lnTo>
                    <a:pt x="160" y="1432"/>
                  </a:lnTo>
                  <a:lnTo>
                    <a:pt x="80" y="1591"/>
                  </a:lnTo>
                  <a:lnTo>
                    <a:pt x="1" y="1790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1" y="1790"/>
                  </a:lnTo>
                  <a:lnTo>
                    <a:pt x="80" y="1591"/>
                  </a:lnTo>
                  <a:lnTo>
                    <a:pt x="160" y="1432"/>
                  </a:lnTo>
                  <a:lnTo>
                    <a:pt x="319" y="1273"/>
                  </a:lnTo>
                  <a:lnTo>
                    <a:pt x="438" y="1074"/>
                  </a:lnTo>
                  <a:lnTo>
                    <a:pt x="597" y="836"/>
                  </a:lnTo>
                  <a:lnTo>
                    <a:pt x="677" y="478"/>
                  </a:lnTo>
                  <a:lnTo>
                    <a:pt x="677" y="1"/>
                  </a:lnTo>
                  <a:lnTo>
                    <a:pt x="677" y="1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rgbClr val="EE5A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689;p77"/>
            <p:cNvSpPr/>
            <p:nvPr/>
          </p:nvSpPr>
          <p:spPr>
            <a:xfrm>
              <a:off x="5767625" y="3881775"/>
              <a:ext cx="16925" cy="51725"/>
            </a:xfrm>
            <a:custGeom>
              <a:avLst/>
              <a:gdLst/>
              <a:ahLst/>
              <a:cxnLst/>
              <a:rect l="l" t="t" r="r" b="b"/>
              <a:pathLst>
                <a:path w="677" h="2069" fill="none" extrusionOk="0">
                  <a:moveTo>
                    <a:pt x="677" y="1"/>
                  </a:moveTo>
                  <a:lnTo>
                    <a:pt x="677" y="1"/>
                  </a:lnTo>
                  <a:lnTo>
                    <a:pt x="677" y="1"/>
                  </a:lnTo>
                  <a:lnTo>
                    <a:pt x="677" y="1"/>
                  </a:lnTo>
                  <a:lnTo>
                    <a:pt x="677" y="478"/>
                  </a:lnTo>
                  <a:lnTo>
                    <a:pt x="597" y="836"/>
                  </a:lnTo>
                  <a:lnTo>
                    <a:pt x="438" y="1074"/>
                  </a:lnTo>
                  <a:lnTo>
                    <a:pt x="319" y="1273"/>
                  </a:lnTo>
                  <a:lnTo>
                    <a:pt x="160" y="1432"/>
                  </a:lnTo>
                  <a:lnTo>
                    <a:pt x="80" y="1591"/>
                  </a:lnTo>
                  <a:lnTo>
                    <a:pt x="1" y="1790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1" y="1790"/>
                  </a:lnTo>
                  <a:lnTo>
                    <a:pt x="80" y="1591"/>
                  </a:lnTo>
                  <a:lnTo>
                    <a:pt x="160" y="1432"/>
                  </a:lnTo>
                  <a:lnTo>
                    <a:pt x="319" y="1273"/>
                  </a:lnTo>
                  <a:lnTo>
                    <a:pt x="438" y="1074"/>
                  </a:lnTo>
                  <a:lnTo>
                    <a:pt x="597" y="836"/>
                  </a:lnTo>
                  <a:lnTo>
                    <a:pt x="677" y="478"/>
                  </a:lnTo>
                  <a:lnTo>
                    <a:pt x="677" y="1"/>
                  </a:lnTo>
                  <a:lnTo>
                    <a:pt x="677" y="1"/>
                  </a:lnTo>
                  <a:lnTo>
                    <a:pt x="6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690;p77"/>
            <p:cNvSpPr/>
            <p:nvPr/>
          </p:nvSpPr>
          <p:spPr>
            <a:xfrm>
              <a:off x="5669225" y="3991125"/>
              <a:ext cx="58675" cy="18900"/>
            </a:xfrm>
            <a:custGeom>
              <a:avLst/>
              <a:gdLst/>
              <a:ahLst/>
              <a:cxnLst/>
              <a:rect l="l" t="t" r="r" b="b"/>
              <a:pathLst>
                <a:path w="2347" h="756" extrusionOk="0">
                  <a:moveTo>
                    <a:pt x="1313" y="756"/>
                  </a:moveTo>
                  <a:lnTo>
                    <a:pt x="1313" y="756"/>
                  </a:lnTo>
                  <a:lnTo>
                    <a:pt x="1313" y="756"/>
                  </a:lnTo>
                  <a:lnTo>
                    <a:pt x="1313" y="756"/>
                  </a:lnTo>
                  <a:lnTo>
                    <a:pt x="1313" y="756"/>
                  </a:lnTo>
                  <a:lnTo>
                    <a:pt x="1313" y="756"/>
                  </a:lnTo>
                  <a:close/>
                  <a:moveTo>
                    <a:pt x="1" y="120"/>
                  </a:moveTo>
                  <a:lnTo>
                    <a:pt x="1" y="120"/>
                  </a:lnTo>
                  <a:lnTo>
                    <a:pt x="1" y="120"/>
                  </a:lnTo>
                  <a:lnTo>
                    <a:pt x="1" y="120"/>
                  </a:lnTo>
                  <a:lnTo>
                    <a:pt x="1" y="120"/>
                  </a:lnTo>
                  <a:close/>
                  <a:moveTo>
                    <a:pt x="1" y="80"/>
                  </a:moveTo>
                  <a:lnTo>
                    <a:pt x="1" y="80"/>
                  </a:lnTo>
                  <a:lnTo>
                    <a:pt x="1" y="80"/>
                  </a:lnTo>
                  <a:lnTo>
                    <a:pt x="1" y="80"/>
                  </a:lnTo>
                  <a:lnTo>
                    <a:pt x="1" y="80"/>
                  </a:lnTo>
                  <a:close/>
                  <a:moveTo>
                    <a:pt x="2347" y="0"/>
                  </a:moveTo>
                  <a:lnTo>
                    <a:pt x="2347" y="0"/>
                  </a:lnTo>
                  <a:lnTo>
                    <a:pt x="2267" y="159"/>
                  </a:lnTo>
                  <a:lnTo>
                    <a:pt x="2148" y="318"/>
                  </a:lnTo>
                  <a:lnTo>
                    <a:pt x="2068" y="438"/>
                  </a:lnTo>
                  <a:lnTo>
                    <a:pt x="1909" y="557"/>
                  </a:lnTo>
                  <a:lnTo>
                    <a:pt x="1790" y="636"/>
                  </a:lnTo>
                  <a:lnTo>
                    <a:pt x="1631" y="716"/>
                  </a:lnTo>
                  <a:lnTo>
                    <a:pt x="1472" y="756"/>
                  </a:lnTo>
                  <a:lnTo>
                    <a:pt x="1313" y="756"/>
                  </a:lnTo>
                  <a:lnTo>
                    <a:pt x="1313" y="756"/>
                  </a:lnTo>
                  <a:lnTo>
                    <a:pt x="1472" y="756"/>
                  </a:lnTo>
                  <a:lnTo>
                    <a:pt x="1631" y="716"/>
                  </a:lnTo>
                  <a:lnTo>
                    <a:pt x="1790" y="636"/>
                  </a:lnTo>
                  <a:lnTo>
                    <a:pt x="1909" y="557"/>
                  </a:lnTo>
                  <a:lnTo>
                    <a:pt x="2068" y="438"/>
                  </a:lnTo>
                  <a:lnTo>
                    <a:pt x="2148" y="318"/>
                  </a:lnTo>
                  <a:lnTo>
                    <a:pt x="2267" y="159"/>
                  </a:lnTo>
                  <a:lnTo>
                    <a:pt x="2347" y="0"/>
                  </a:lnTo>
                  <a:close/>
                </a:path>
              </a:pathLst>
            </a:custGeom>
            <a:solidFill>
              <a:srgbClr val="E13F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691;p77"/>
            <p:cNvSpPr/>
            <p:nvPr/>
          </p:nvSpPr>
          <p:spPr>
            <a:xfrm>
              <a:off x="5702025" y="401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692;p77"/>
            <p:cNvSpPr/>
            <p:nvPr/>
          </p:nvSpPr>
          <p:spPr>
            <a:xfrm>
              <a:off x="5669225" y="3994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693;p77"/>
            <p:cNvSpPr/>
            <p:nvPr/>
          </p:nvSpPr>
          <p:spPr>
            <a:xfrm>
              <a:off x="5669225" y="3993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694;p77"/>
            <p:cNvSpPr/>
            <p:nvPr/>
          </p:nvSpPr>
          <p:spPr>
            <a:xfrm>
              <a:off x="5702025" y="3991125"/>
              <a:ext cx="25875" cy="18900"/>
            </a:xfrm>
            <a:custGeom>
              <a:avLst/>
              <a:gdLst/>
              <a:ahLst/>
              <a:cxnLst/>
              <a:rect l="l" t="t" r="r" b="b"/>
              <a:pathLst>
                <a:path w="1035" h="756" fill="none" extrusionOk="0">
                  <a:moveTo>
                    <a:pt x="1035" y="0"/>
                  </a:moveTo>
                  <a:lnTo>
                    <a:pt x="1035" y="0"/>
                  </a:lnTo>
                  <a:lnTo>
                    <a:pt x="955" y="159"/>
                  </a:lnTo>
                  <a:lnTo>
                    <a:pt x="836" y="318"/>
                  </a:lnTo>
                  <a:lnTo>
                    <a:pt x="756" y="438"/>
                  </a:lnTo>
                  <a:lnTo>
                    <a:pt x="597" y="557"/>
                  </a:lnTo>
                  <a:lnTo>
                    <a:pt x="478" y="636"/>
                  </a:lnTo>
                  <a:lnTo>
                    <a:pt x="319" y="716"/>
                  </a:lnTo>
                  <a:lnTo>
                    <a:pt x="160" y="756"/>
                  </a:lnTo>
                  <a:lnTo>
                    <a:pt x="1" y="756"/>
                  </a:lnTo>
                  <a:lnTo>
                    <a:pt x="1" y="756"/>
                  </a:lnTo>
                  <a:lnTo>
                    <a:pt x="160" y="756"/>
                  </a:lnTo>
                  <a:lnTo>
                    <a:pt x="319" y="716"/>
                  </a:lnTo>
                  <a:lnTo>
                    <a:pt x="478" y="636"/>
                  </a:lnTo>
                  <a:lnTo>
                    <a:pt x="597" y="557"/>
                  </a:lnTo>
                  <a:lnTo>
                    <a:pt x="756" y="438"/>
                  </a:lnTo>
                  <a:lnTo>
                    <a:pt x="836" y="318"/>
                  </a:lnTo>
                  <a:lnTo>
                    <a:pt x="955" y="159"/>
                  </a:lnTo>
                  <a:lnTo>
                    <a:pt x="103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695;p77"/>
            <p:cNvSpPr/>
            <p:nvPr/>
          </p:nvSpPr>
          <p:spPr>
            <a:xfrm>
              <a:off x="5632450" y="3868850"/>
              <a:ext cx="152100" cy="141175"/>
            </a:xfrm>
            <a:custGeom>
              <a:avLst/>
              <a:gdLst/>
              <a:ahLst/>
              <a:cxnLst/>
              <a:rect l="l" t="t" r="r" b="b"/>
              <a:pathLst>
                <a:path w="6084" h="5647" extrusionOk="0">
                  <a:moveTo>
                    <a:pt x="279" y="1"/>
                  </a:moveTo>
                  <a:lnTo>
                    <a:pt x="120" y="279"/>
                  </a:lnTo>
                  <a:lnTo>
                    <a:pt x="1" y="677"/>
                  </a:lnTo>
                  <a:lnTo>
                    <a:pt x="1" y="1074"/>
                  </a:lnTo>
                  <a:lnTo>
                    <a:pt x="40" y="1591"/>
                  </a:lnTo>
                  <a:lnTo>
                    <a:pt x="120" y="2108"/>
                  </a:lnTo>
                  <a:lnTo>
                    <a:pt x="239" y="2625"/>
                  </a:lnTo>
                  <a:lnTo>
                    <a:pt x="438" y="3182"/>
                  </a:lnTo>
                  <a:lnTo>
                    <a:pt x="637" y="3699"/>
                  </a:lnTo>
                  <a:lnTo>
                    <a:pt x="915" y="4176"/>
                  </a:lnTo>
                  <a:lnTo>
                    <a:pt x="1154" y="4573"/>
                  </a:lnTo>
                  <a:lnTo>
                    <a:pt x="1432" y="4931"/>
                  </a:lnTo>
                  <a:lnTo>
                    <a:pt x="1472" y="4971"/>
                  </a:lnTo>
                  <a:lnTo>
                    <a:pt x="1472" y="5011"/>
                  </a:lnTo>
                  <a:lnTo>
                    <a:pt x="1830" y="5289"/>
                  </a:lnTo>
                  <a:lnTo>
                    <a:pt x="2148" y="5488"/>
                  </a:lnTo>
                  <a:lnTo>
                    <a:pt x="2466" y="5607"/>
                  </a:lnTo>
                  <a:lnTo>
                    <a:pt x="2784" y="5647"/>
                  </a:lnTo>
                  <a:lnTo>
                    <a:pt x="2943" y="5647"/>
                  </a:lnTo>
                  <a:lnTo>
                    <a:pt x="3102" y="5607"/>
                  </a:lnTo>
                  <a:lnTo>
                    <a:pt x="3261" y="5527"/>
                  </a:lnTo>
                  <a:lnTo>
                    <a:pt x="3380" y="5448"/>
                  </a:lnTo>
                  <a:lnTo>
                    <a:pt x="3539" y="5329"/>
                  </a:lnTo>
                  <a:lnTo>
                    <a:pt x="3619" y="5209"/>
                  </a:lnTo>
                  <a:lnTo>
                    <a:pt x="3738" y="5050"/>
                  </a:lnTo>
                  <a:lnTo>
                    <a:pt x="3818" y="4891"/>
                  </a:lnTo>
                  <a:lnTo>
                    <a:pt x="3977" y="4335"/>
                  </a:lnTo>
                  <a:lnTo>
                    <a:pt x="4056" y="4176"/>
                  </a:lnTo>
                  <a:lnTo>
                    <a:pt x="4136" y="4096"/>
                  </a:lnTo>
                  <a:lnTo>
                    <a:pt x="4255" y="4017"/>
                  </a:lnTo>
                  <a:lnTo>
                    <a:pt x="4414" y="3977"/>
                  </a:lnTo>
                  <a:lnTo>
                    <a:pt x="4851" y="3858"/>
                  </a:lnTo>
                  <a:lnTo>
                    <a:pt x="5090" y="3778"/>
                  </a:lnTo>
                  <a:lnTo>
                    <a:pt x="5289" y="3699"/>
                  </a:lnTo>
                  <a:lnTo>
                    <a:pt x="5448" y="3579"/>
                  </a:lnTo>
                  <a:lnTo>
                    <a:pt x="5527" y="3460"/>
                  </a:lnTo>
                  <a:lnTo>
                    <a:pt x="5527" y="3301"/>
                  </a:lnTo>
                  <a:lnTo>
                    <a:pt x="5527" y="3102"/>
                  </a:lnTo>
                  <a:lnTo>
                    <a:pt x="5448" y="2585"/>
                  </a:lnTo>
                  <a:lnTo>
                    <a:pt x="5408" y="2307"/>
                  </a:lnTo>
                  <a:lnTo>
                    <a:pt x="5487" y="2108"/>
                  </a:lnTo>
                  <a:lnTo>
                    <a:pt x="5567" y="1949"/>
                  </a:lnTo>
                  <a:lnTo>
                    <a:pt x="5726" y="1790"/>
                  </a:lnTo>
                  <a:lnTo>
                    <a:pt x="5845" y="1591"/>
                  </a:lnTo>
                  <a:lnTo>
                    <a:pt x="6004" y="1353"/>
                  </a:lnTo>
                  <a:lnTo>
                    <a:pt x="6084" y="995"/>
                  </a:lnTo>
                  <a:lnTo>
                    <a:pt x="6084" y="518"/>
                  </a:lnTo>
                  <a:lnTo>
                    <a:pt x="6084" y="359"/>
                  </a:lnTo>
                  <a:lnTo>
                    <a:pt x="6044" y="239"/>
                  </a:lnTo>
                  <a:lnTo>
                    <a:pt x="5965" y="518"/>
                  </a:lnTo>
                  <a:lnTo>
                    <a:pt x="5845" y="796"/>
                  </a:lnTo>
                  <a:lnTo>
                    <a:pt x="5726" y="995"/>
                  </a:lnTo>
                  <a:lnTo>
                    <a:pt x="5607" y="1154"/>
                  </a:lnTo>
                  <a:lnTo>
                    <a:pt x="5448" y="1313"/>
                  </a:lnTo>
                  <a:lnTo>
                    <a:pt x="5249" y="1472"/>
                  </a:lnTo>
                  <a:lnTo>
                    <a:pt x="5050" y="1591"/>
                  </a:lnTo>
                  <a:lnTo>
                    <a:pt x="4931" y="1750"/>
                  </a:lnTo>
                  <a:lnTo>
                    <a:pt x="4851" y="1870"/>
                  </a:lnTo>
                  <a:lnTo>
                    <a:pt x="4851" y="1989"/>
                  </a:lnTo>
                  <a:lnTo>
                    <a:pt x="4812" y="2347"/>
                  </a:lnTo>
                  <a:lnTo>
                    <a:pt x="4772" y="2784"/>
                  </a:lnTo>
                  <a:lnTo>
                    <a:pt x="4732" y="2864"/>
                  </a:lnTo>
                  <a:lnTo>
                    <a:pt x="4772" y="2903"/>
                  </a:lnTo>
                  <a:lnTo>
                    <a:pt x="4772" y="2943"/>
                  </a:lnTo>
                  <a:lnTo>
                    <a:pt x="4692" y="2943"/>
                  </a:lnTo>
                  <a:lnTo>
                    <a:pt x="4613" y="3023"/>
                  </a:lnTo>
                  <a:lnTo>
                    <a:pt x="4454" y="3062"/>
                  </a:lnTo>
                  <a:lnTo>
                    <a:pt x="4334" y="3062"/>
                  </a:lnTo>
                  <a:lnTo>
                    <a:pt x="4175" y="3023"/>
                  </a:lnTo>
                  <a:lnTo>
                    <a:pt x="4016" y="3062"/>
                  </a:lnTo>
                  <a:lnTo>
                    <a:pt x="3857" y="3142"/>
                  </a:lnTo>
                  <a:lnTo>
                    <a:pt x="3698" y="3301"/>
                  </a:lnTo>
                  <a:lnTo>
                    <a:pt x="3539" y="3539"/>
                  </a:lnTo>
                  <a:lnTo>
                    <a:pt x="3340" y="3977"/>
                  </a:lnTo>
                  <a:lnTo>
                    <a:pt x="3102" y="4255"/>
                  </a:lnTo>
                  <a:lnTo>
                    <a:pt x="2903" y="4414"/>
                  </a:lnTo>
                  <a:lnTo>
                    <a:pt x="2665" y="4494"/>
                  </a:lnTo>
                  <a:lnTo>
                    <a:pt x="2824" y="4692"/>
                  </a:lnTo>
                  <a:lnTo>
                    <a:pt x="2824" y="4732"/>
                  </a:lnTo>
                  <a:lnTo>
                    <a:pt x="2625" y="4653"/>
                  </a:lnTo>
                  <a:lnTo>
                    <a:pt x="2426" y="4573"/>
                  </a:lnTo>
                  <a:lnTo>
                    <a:pt x="2148" y="4335"/>
                  </a:lnTo>
                  <a:lnTo>
                    <a:pt x="2108" y="4335"/>
                  </a:lnTo>
                  <a:lnTo>
                    <a:pt x="1869" y="4096"/>
                  </a:lnTo>
                  <a:lnTo>
                    <a:pt x="1671" y="3858"/>
                  </a:lnTo>
                  <a:lnTo>
                    <a:pt x="1273" y="3301"/>
                  </a:lnTo>
                  <a:lnTo>
                    <a:pt x="995" y="2705"/>
                  </a:lnTo>
                  <a:lnTo>
                    <a:pt x="756" y="2108"/>
                  </a:lnTo>
                  <a:lnTo>
                    <a:pt x="557" y="1512"/>
                  </a:lnTo>
                  <a:lnTo>
                    <a:pt x="438" y="915"/>
                  </a:lnTo>
                  <a:lnTo>
                    <a:pt x="279" y="1"/>
                  </a:lnTo>
                  <a:close/>
                </a:path>
              </a:pathLst>
            </a:custGeom>
            <a:solidFill>
              <a:srgbClr val="CE2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696;p77"/>
            <p:cNvSpPr/>
            <p:nvPr/>
          </p:nvSpPr>
          <p:spPr>
            <a:xfrm>
              <a:off x="5632450" y="3868850"/>
              <a:ext cx="152100" cy="141175"/>
            </a:xfrm>
            <a:custGeom>
              <a:avLst/>
              <a:gdLst/>
              <a:ahLst/>
              <a:cxnLst/>
              <a:rect l="l" t="t" r="r" b="b"/>
              <a:pathLst>
                <a:path w="6084" h="5647" fill="none" extrusionOk="0">
                  <a:moveTo>
                    <a:pt x="279" y="1"/>
                  </a:moveTo>
                  <a:lnTo>
                    <a:pt x="279" y="1"/>
                  </a:lnTo>
                  <a:lnTo>
                    <a:pt x="120" y="279"/>
                  </a:lnTo>
                  <a:lnTo>
                    <a:pt x="120" y="279"/>
                  </a:lnTo>
                  <a:lnTo>
                    <a:pt x="120" y="279"/>
                  </a:lnTo>
                  <a:lnTo>
                    <a:pt x="1" y="677"/>
                  </a:lnTo>
                  <a:lnTo>
                    <a:pt x="1" y="1074"/>
                  </a:lnTo>
                  <a:lnTo>
                    <a:pt x="1" y="1074"/>
                  </a:lnTo>
                  <a:lnTo>
                    <a:pt x="40" y="1591"/>
                  </a:lnTo>
                  <a:lnTo>
                    <a:pt x="120" y="2108"/>
                  </a:lnTo>
                  <a:lnTo>
                    <a:pt x="239" y="2625"/>
                  </a:lnTo>
                  <a:lnTo>
                    <a:pt x="438" y="3182"/>
                  </a:lnTo>
                  <a:lnTo>
                    <a:pt x="637" y="3699"/>
                  </a:lnTo>
                  <a:lnTo>
                    <a:pt x="915" y="4176"/>
                  </a:lnTo>
                  <a:lnTo>
                    <a:pt x="1154" y="4573"/>
                  </a:lnTo>
                  <a:lnTo>
                    <a:pt x="1432" y="4931"/>
                  </a:lnTo>
                  <a:lnTo>
                    <a:pt x="1432" y="4931"/>
                  </a:lnTo>
                  <a:lnTo>
                    <a:pt x="1472" y="4971"/>
                  </a:lnTo>
                  <a:lnTo>
                    <a:pt x="1472" y="4971"/>
                  </a:lnTo>
                  <a:lnTo>
                    <a:pt x="1472" y="4971"/>
                  </a:lnTo>
                  <a:lnTo>
                    <a:pt x="1472" y="4971"/>
                  </a:lnTo>
                  <a:lnTo>
                    <a:pt x="1472" y="5011"/>
                  </a:lnTo>
                  <a:lnTo>
                    <a:pt x="1472" y="5011"/>
                  </a:lnTo>
                  <a:lnTo>
                    <a:pt x="1472" y="5011"/>
                  </a:lnTo>
                  <a:lnTo>
                    <a:pt x="1472" y="5011"/>
                  </a:lnTo>
                  <a:lnTo>
                    <a:pt x="1830" y="5289"/>
                  </a:lnTo>
                  <a:lnTo>
                    <a:pt x="2148" y="5488"/>
                  </a:lnTo>
                  <a:lnTo>
                    <a:pt x="2466" y="5607"/>
                  </a:lnTo>
                  <a:lnTo>
                    <a:pt x="2784" y="5647"/>
                  </a:lnTo>
                  <a:lnTo>
                    <a:pt x="2784" y="5647"/>
                  </a:lnTo>
                  <a:lnTo>
                    <a:pt x="2784" y="5647"/>
                  </a:lnTo>
                  <a:lnTo>
                    <a:pt x="2784" y="5647"/>
                  </a:lnTo>
                  <a:lnTo>
                    <a:pt x="2784" y="5647"/>
                  </a:lnTo>
                  <a:lnTo>
                    <a:pt x="2784" y="5647"/>
                  </a:lnTo>
                  <a:lnTo>
                    <a:pt x="2943" y="5647"/>
                  </a:lnTo>
                  <a:lnTo>
                    <a:pt x="3102" y="5607"/>
                  </a:lnTo>
                  <a:lnTo>
                    <a:pt x="3261" y="5527"/>
                  </a:lnTo>
                  <a:lnTo>
                    <a:pt x="3380" y="5448"/>
                  </a:lnTo>
                  <a:lnTo>
                    <a:pt x="3539" y="5329"/>
                  </a:lnTo>
                  <a:lnTo>
                    <a:pt x="3619" y="5209"/>
                  </a:lnTo>
                  <a:lnTo>
                    <a:pt x="3738" y="5050"/>
                  </a:lnTo>
                  <a:lnTo>
                    <a:pt x="3818" y="4891"/>
                  </a:lnTo>
                  <a:lnTo>
                    <a:pt x="3818" y="4891"/>
                  </a:lnTo>
                  <a:lnTo>
                    <a:pt x="3818" y="4891"/>
                  </a:lnTo>
                  <a:lnTo>
                    <a:pt x="3977" y="4335"/>
                  </a:lnTo>
                  <a:lnTo>
                    <a:pt x="4056" y="4176"/>
                  </a:lnTo>
                  <a:lnTo>
                    <a:pt x="4136" y="4096"/>
                  </a:lnTo>
                  <a:lnTo>
                    <a:pt x="4255" y="4017"/>
                  </a:lnTo>
                  <a:lnTo>
                    <a:pt x="4414" y="3977"/>
                  </a:lnTo>
                  <a:lnTo>
                    <a:pt x="4851" y="3858"/>
                  </a:lnTo>
                  <a:lnTo>
                    <a:pt x="4851" y="3858"/>
                  </a:lnTo>
                  <a:lnTo>
                    <a:pt x="5090" y="3778"/>
                  </a:lnTo>
                  <a:lnTo>
                    <a:pt x="5289" y="3699"/>
                  </a:lnTo>
                  <a:lnTo>
                    <a:pt x="5448" y="3579"/>
                  </a:lnTo>
                  <a:lnTo>
                    <a:pt x="5527" y="3460"/>
                  </a:lnTo>
                  <a:lnTo>
                    <a:pt x="5527" y="3301"/>
                  </a:lnTo>
                  <a:lnTo>
                    <a:pt x="5527" y="3102"/>
                  </a:lnTo>
                  <a:lnTo>
                    <a:pt x="5448" y="2585"/>
                  </a:lnTo>
                  <a:lnTo>
                    <a:pt x="5448" y="2585"/>
                  </a:lnTo>
                  <a:lnTo>
                    <a:pt x="5448" y="2585"/>
                  </a:lnTo>
                  <a:lnTo>
                    <a:pt x="5408" y="2307"/>
                  </a:lnTo>
                  <a:lnTo>
                    <a:pt x="5487" y="2108"/>
                  </a:lnTo>
                  <a:lnTo>
                    <a:pt x="5567" y="1949"/>
                  </a:lnTo>
                  <a:lnTo>
                    <a:pt x="5726" y="1790"/>
                  </a:lnTo>
                  <a:lnTo>
                    <a:pt x="5845" y="1591"/>
                  </a:lnTo>
                  <a:lnTo>
                    <a:pt x="6004" y="1353"/>
                  </a:lnTo>
                  <a:lnTo>
                    <a:pt x="6084" y="995"/>
                  </a:lnTo>
                  <a:lnTo>
                    <a:pt x="6084" y="518"/>
                  </a:lnTo>
                  <a:lnTo>
                    <a:pt x="6084" y="518"/>
                  </a:lnTo>
                  <a:lnTo>
                    <a:pt x="6084" y="518"/>
                  </a:lnTo>
                  <a:lnTo>
                    <a:pt x="6084" y="518"/>
                  </a:lnTo>
                  <a:lnTo>
                    <a:pt x="6084" y="359"/>
                  </a:lnTo>
                  <a:lnTo>
                    <a:pt x="6044" y="239"/>
                  </a:lnTo>
                  <a:lnTo>
                    <a:pt x="6044" y="239"/>
                  </a:lnTo>
                  <a:lnTo>
                    <a:pt x="5965" y="518"/>
                  </a:lnTo>
                  <a:lnTo>
                    <a:pt x="5845" y="796"/>
                  </a:lnTo>
                  <a:lnTo>
                    <a:pt x="5726" y="995"/>
                  </a:lnTo>
                  <a:lnTo>
                    <a:pt x="5607" y="1154"/>
                  </a:lnTo>
                  <a:lnTo>
                    <a:pt x="5448" y="1313"/>
                  </a:lnTo>
                  <a:lnTo>
                    <a:pt x="5249" y="1472"/>
                  </a:lnTo>
                  <a:lnTo>
                    <a:pt x="5249" y="1472"/>
                  </a:lnTo>
                  <a:lnTo>
                    <a:pt x="5050" y="1591"/>
                  </a:lnTo>
                  <a:lnTo>
                    <a:pt x="4931" y="1750"/>
                  </a:lnTo>
                  <a:lnTo>
                    <a:pt x="4851" y="1870"/>
                  </a:lnTo>
                  <a:lnTo>
                    <a:pt x="4851" y="1989"/>
                  </a:lnTo>
                  <a:lnTo>
                    <a:pt x="4812" y="2347"/>
                  </a:lnTo>
                  <a:lnTo>
                    <a:pt x="4772" y="2784"/>
                  </a:lnTo>
                  <a:lnTo>
                    <a:pt x="4772" y="2784"/>
                  </a:lnTo>
                  <a:lnTo>
                    <a:pt x="4732" y="2864"/>
                  </a:lnTo>
                  <a:lnTo>
                    <a:pt x="4732" y="2864"/>
                  </a:lnTo>
                  <a:lnTo>
                    <a:pt x="4772" y="2903"/>
                  </a:lnTo>
                  <a:lnTo>
                    <a:pt x="4772" y="2943"/>
                  </a:lnTo>
                  <a:lnTo>
                    <a:pt x="4772" y="2943"/>
                  </a:lnTo>
                  <a:lnTo>
                    <a:pt x="4772" y="2943"/>
                  </a:lnTo>
                  <a:lnTo>
                    <a:pt x="4732" y="2943"/>
                  </a:lnTo>
                  <a:lnTo>
                    <a:pt x="4732" y="2943"/>
                  </a:lnTo>
                  <a:lnTo>
                    <a:pt x="4692" y="2943"/>
                  </a:lnTo>
                  <a:lnTo>
                    <a:pt x="4692" y="2943"/>
                  </a:lnTo>
                  <a:lnTo>
                    <a:pt x="4613" y="3023"/>
                  </a:lnTo>
                  <a:lnTo>
                    <a:pt x="4454" y="3062"/>
                  </a:lnTo>
                  <a:lnTo>
                    <a:pt x="4454" y="3062"/>
                  </a:lnTo>
                  <a:lnTo>
                    <a:pt x="4334" y="3062"/>
                  </a:lnTo>
                  <a:lnTo>
                    <a:pt x="4334" y="3062"/>
                  </a:lnTo>
                  <a:lnTo>
                    <a:pt x="4175" y="3023"/>
                  </a:lnTo>
                  <a:lnTo>
                    <a:pt x="4175" y="3023"/>
                  </a:lnTo>
                  <a:lnTo>
                    <a:pt x="4016" y="3062"/>
                  </a:lnTo>
                  <a:lnTo>
                    <a:pt x="3857" y="3142"/>
                  </a:lnTo>
                  <a:lnTo>
                    <a:pt x="3698" y="3301"/>
                  </a:lnTo>
                  <a:lnTo>
                    <a:pt x="3539" y="3539"/>
                  </a:lnTo>
                  <a:lnTo>
                    <a:pt x="3539" y="3539"/>
                  </a:lnTo>
                  <a:lnTo>
                    <a:pt x="3340" y="3977"/>
                  </a:lnTo>
                  <a:lnTo>
                    <a:pt x="3102" y="4255"/>
                  </a:lnTo>
                  <a:lnTo>
                    <a:pt x="2903" y="4414"/>
                  </a:lnTo>
                  <a:lnTo>
                    <a:pt x="2665" y="4494"/>
                  </a:lnTo>
                  <a:lnTo>
                    <a:pt x="2665" y="4494"/>
                  </a:lnTo>
                  <a:lnTo>
                    <a:pt x="2824" y="4692"/>
                  </a:lnTo>
                  <a:lnTo>
                    <a:pt x="2824" y="4732"/>
                  </a:lnTo>
                  <a:lnTo>
                    <a:pt x="2824" y="4732"/>
                  </a:lnTo>
                  <a:lnTo>
                    <a:pt x="2824" y="4732"/>
                  </a:lnTo>
                  <a:lnTo>
                    <a:pt x="2625" y="4653"/>
                  </a:lnTo>
                  <a:lnTo>
                    <a:pt x="2426" y="4573"/>
                  </a:lnTo>
                  <a:lnTo>
                    <a:pt x="2148" y="4335"/>
                  </a:lnTo>
                  <a:lnTo>
                    <a:pt x="2148" y="4335"/>
                  </a:lnTo>
                  <a:lnTo>
                    <a:pt x="2108" y="4335"/>
                  </a:lnTo>
                  <a:lnTo>
                    <a:pt x="2108" y="4335"/>
                  </a:lnTo>
                  <a:lnTo>
                    <a:pt x="1869" y="4096"/>
                  </a:lnTo>
                  <a:lnTo>
                    <a:pt x="1671" y="3858"/>
                  </a:lnTo>
                  <a:lnTo>
                    <a:pt x="1273" y="3301"/>
                  </a:lnTo>
                  <a:lnTo>
                    <a:pt x="995" y="2705"/>
                  </a:lnTo>
                  <a:lnTo>
                    <a:pt x="756" y="2108"/>
                  </a:lnTo>
                  <a:lnTo>
                    <a:pt x="557" y="1512"/>
                  </a:lnTo>
                  <a:lnTo>
                    <a:pt x="438" y="915"/>
                  </a:lnTo>
                  <a:lnTo>
                    <a:pt x="27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697;p77"/>
            <p:cNvSpPr/>
            <p:nvPr/>
          </p:nvSpPr>
          <p:spPr>
            <a:xfrm>
              <a:off x="5749750" y="3940425"/>
              <a:ext cx="2000" cy="2025"/>
            </a:xfrm>
            <a:custGeom>
              <a:avLst/>
              <a:gdLst/>
              <a:ahLst/>
              <a:cxnLst/>
              <a:rect l="l" t="t" r="r" b="b"/>
              <a:pathLst>
                <a:path w="80" h="81" extrusionOk="0">
                  <a:moveTo>
                    <a:pt x="40" y="1"/>
                  </a:moveTo>
                  <a:lnTo>
                    <a:pt x="0" y="80"/>
                  </a:lnTo>
                  <a:lnTo>
                    <a:pt x="80" y="80"/>
                  </a:lnTo>
                  <a:lnTo>
                    <a:pt x="80" y="40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rgbClr val="E13F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698;p77"/>
            <p:cNvSpPr/>
            <p:nvPr/>
          </p:nvSpPr>
          <p:spPr>
            <a:xfrm>
              <a:off x="5749750" y="3940425"/>
              <a:ext cx="2000" cy="2025"/>
            </a:xfrm>
            <a:custGeom>
              <a:avLst/>
              <a:gdLst/>
              <a:ahLst/>
              <a:cxnLst/>
              <a:rect l="l" t="t" r="r" b="b"/>
              <a:pathLst>
                <a:path w="80" h="81" fill="none" extrusionOk="0">
                  <a:moveTo>
                    <a:pt x="40" y="1"/>
                  </a:moveTo>
                  <a:lnTo>
                    <a:pt x="40" y="1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40" y="80"/>
                  </a:lnTo>
                  <a:lnTo>
                    <a:pt x="4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40"/>
                  </a:lnTo>
                  <a:lnTo>
                    <a:pt x="80" y="40"/>
                  </a:lnTo>
                  <a:lnTo>
                    <a:pt x="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699;p77"/>
            <p:cNvSpPr/>
            <p:nvPr/>
          </p:nvSpPr>
          <p:spPr>
            <a:xfrm>
              <a:off x="5686125" y="3977200"/>
              <a:ext cx="16925" cy="9975"/>
            </a:xfrm>
            <a:custGeom>
              <a:avLst/>
              <a:gdLst/>
              <a:ahLst/>
              <a:cxnLst/>
              <a:rect l="l" t="t" r="r" b="b"/>
              <a:pathLst>
                <a:path w="677" h="399" extrusionOk="0">
                  <a:moveTo>
                    <a:pt x="1" y="1"/>
                  </a:moveTo>
                  <a:lnTo>
                    <a:pt x="279" y="239"/>
                  </a:lnTo>
                  <a:lnTo>
                    <a:pt x="478" y="319"/>
                  </a:lnTo>
                  <a:lnTo>
                    <a:pt x="677" y="398"/>
                  </a:lnTo>
                  <a:lnTo>
                    <a:pt x="677" y="358"/>
                  </a:lnTo>
                  <a:lnTo>
                    <a:pt x="518" y="160"/>
                  </a:lnTo>
                  <a:lnTo>
                    <a:pt x="398" y="160"/>
                  </a:lnTo>
                  <a:lnTo>
                    <a:pt x="199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13F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700;p77"/>
            <p:cNvSpPr/>
            <p:nvPr/>
          </p:nvSpPr>
          <p:spPr>
            <a:xfrm>
              <a:off x="5685125" y="3977200"/>
              <a:ext cx="17925" cy="9975"/>
            </a:xfrm>
            <a:custGeom>
              <a:avLst/>
              <a:gdLst/>
              <a:ahLst/>
              <a:cxnLst/>
              <a:rect l="l" t="t" r="r" b="b"/>
              <a:pathLst>
                <a:path w="717" h="39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319" y="239"/>
                  </a:lnTo>
                  <a:lnTo>
                    <a:pt x="518" y="319"/>
                  </a:lnTo>
                  <a:lnTo>
                    <a:pt x="717" y="398"/>
                  </a:lnTo>
                  <a:lnTo>
                    <a:pt x="717" y="398"/>
                  </a:lnTo>
                  <a:lnTo>
                    <a:pt x="717" y="358"/>
                  </a:lnTo>
                  <a:lnTo>
                    <a:pt x="717" y="358"/>
                  </a:lnTo>
                  <a:lnTo>
                    <a:pt x="558" y="160"/>
                  </a:lnTo>
                  <a:lnTo>
                    <a:pt x="558" y="160"/>
                  </a:lnTo>
                  <a:lnTo>
                    <a:pt x="438" y="160"/>
                  </a:lnTo>
                  <a:lnTo>
                    <a:pt x="438" y="160"/>
                  </a:lnTo>
                  <a:lnTo>
                    <a:pt x="239" y="120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701;p77"/>
            <p:cNvSpPr/>
            <p:nvPr/>
          </p:nvSpPr>
          <p:spPr>
            <a:xfrm>
              <a:off x="5649350" y="3723750"/>
              <a:ext cx="35800" cy="41750"/>
            </a:xfrm>
            <a:custGeom>
              <a:avLst/>
              <a:gdLst/>
              <a:ahLst/>
              <a:cxnLst/>
              <a:rect l="l" t="t" r="r" b="b"/>
              <a:pathLst>
                <a:path w="1432" h="1670" extrusionOk="0">
                  <a:moveTo>
                    <a:pt x="319" y="1431"/>
                  </a:moveTo>
                  <a:lnTo>
                    <a:pt x="319" y="1431"/>
                  </a:lnTo>
                  <a:lnTo>
                    <a:pt x="40" y="1670"/>
                  </a:lnTo>
                  <a:lnTo>
                    <a:pt x="40" y="1670"/>
                  </a:lnTo>
                  <a:lnTo>
                    <a:pt x="40" y="1670"/>
                  </a:lnTo>
                  <a:lnTo>
                    <a:pt x="40" y="1670"/>
                  </a:lnTo>
                  <a:lnTo>
                    <a:pt x="319" y="1431"/>
                  </a:lnTo>
                  <a:close/>
                  <a:moveTo>
                    <a:pt x="1" y="159"/>
                  </a:moveTo>
                  <a:lnTo>
                    <a:pt x="1" y="159"/>
                  </a:lnTo>
                  <a:lnTo>
                    <a:pt x="1" y="159"/>
                  </a:lnTo>
                  <a:lnTo>
                    <a:pt x="1" y="159"/>
                  </a:lnTo>
                  <a:lnTo>
                    <a:pt x="1" y="159"/>
                  </a:lnTo>
                  <a:close/>
                  <a:moveTo>
                    <a:pt x="1" y="159"/>
                  </a:moveTo>
                  <a:lnTo>
                    <a:pt x="1" y="159"/>
                  </a:lnTo>
                  <a:lnTo>
                    <a:pt x="1" y="159"/>
                  </a:lnTo>
                  <a:lnTo>
                    <a:pt x="1" y="159"/>
                  </a:lnTo>
                  <a:lnTo>
                    <a:pt x="1" y="159"/>
                  </a:lnTo>
                  <a:close/>
                  <a:moveTo>
                    <a:pt x="40" y="119"/>
                  </a:moveTo>
                  <a:lnTo>
                    <a:pt x="40" y="119"/>
                  </a:lnTo>
                  <a:lnTo>
                    <a:pt x="1" y="119"/>
                  </a:lnTo>
                  <a:lnTo>
                    <a:pt x="1" y="119"/>
                  </a:lnTo>
                  <a:lnTo>
                    <a:pt x="40" y="119"/>
                  </a:lnTo>
                  <a:close/>
                  <a:moveTo>
                    <a:pt x="40" y="119"/>
                  </a:moveTo>
                  <a:lnTo>
                    <a:pt x="40" y="119"/>
                  </a:lnTo>
                  <a:lnTo>
                    <a:pt x="40" y="119"/>
                  </a:lnTo>
                  <a:lnTo>
                    <a:pt x="40" y="119"/>
                  </a:lnTo>
                  <a:lnTo>
                    <a:pt x="40" y="119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40" y="119"/>
                  </a:lnTo>
                  <a:lnTo>
                    <a:pt x="40" y="119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1313" y="0"/>
                  </a:moveTo>
                  <a:lnTo>
                    <a:pt x="1313" y="0"/>
                  </a:lnTo>
                  <a:lnTo>
                    <a:pt x="1392" y="119"/>
                  </a:lnTo>
                  <a:lnTo>
                    <a:pt x="1432" y="239"/>
                  </a:lnTo>
                  <a:lnTo>
                    <a:pt x="1392" y="358"/>
                  </a:lnTo>
                  <a:lnTo>
                    <a:pt x="1352" y="477"/>
                  </a:lnTo>
                  <a:lnTo>
                    <a:pt x="1233" y="636"/>
                  </a:lnTo>
                  <a:lnTo>
                    <a:pt x="1114" y="795"/>
                  </a:lnTo>
                  <a:lnTo>
                    <a:pt x="716" y="1153"/>
                  </a:lnTo>
                  <a:lnTo>
                    <a:pt x="716" y="1153"/>
                  </a:lnTo>
                  <a:lnTo>
                    <a:pt x="716" y="1153"/>
                  </a:lnTo>
                  <a:lnTo>
                    <a:pt x="716" y="1153"/>
                  </a:lnTo>
                  <a:lnTo>
                    <a:pt x="1114" y="795"/>
                  </a:lnTo>
                  <a:lnTo>
                    <a:pt x="1233" y="636"/>
                  </a:lnTo>
                  <a:lnTo>
                    <a:pt x="1352" y="477"/>
                  </a:lnTo>
                  <a:lnTo>
                    <a:pt x="1392" y="358"/>
                  </a:lnTo>
                  <a:lnTo>
                    <a:pt x="1432" y="239"/>
                  </a:lnTo>
                  <a:lnTo>
                    <a:pt x="1392" y="119"/>
                  </a:lnTo>
                  <a:lnTo>
                    <a:pt x="1313" y="0"/>
                  </a:lnTo>
                  <a:close/>
                  <a:moveTo>
                    <a:pt x="1313" y="0"/>
                  </a:moveTo>
                  <a:lnTo>
                    <a:pt x="1313" y="0"/>
                  </a:lnTo>
                  <a:lnTo>
                    <a:pt x="1313" y="0"/>
                  </a:lnTo>
                  <a:lnTo>
                    <a:pt x="1313" y="0"/>
                  </a:lnTo>
                  <a:lnTo>
                    <a:pt x="1313" y="0"/>
                  </a:lnTo>
                  <a:close/>
                </a:path>
              </a:pathLst>
            </a:custGeom>
            <a:solidFill>
              <a:srgbClr val="F8B2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702;p77"/>
            <p:cNvSpPr/>
            <p:nvPr/>
          </p:nvSpPr>
          <p:spPr>
            <a:xfrm>
              <a:off x="5650350" y="3759525"/>
              <a:ext cx="6975" cy="5975"/>
            </a:xfrm>
            <a:custGeom>
              <a:avLst/>
              <a:gdLst/>
              <a:ahLst/>
              <a:cxnLst/>
              <a:rect l="l" t="t" r="r" b="b"/>
              <a:pathLst>
                <a:path w="279" h="239" fill="none" extrusionOk="0">
                  <a:moveTo>
                    <a:pt x="279" y="0"/>
                  </a:moveTo>
                  <a:lnTo>
                    <a:pt x="279" y="0"/>
                  </a:lnTo>
                  <a:lnTo>
                    <a:pt x="0" y="239"/>
                  </a:lnTo>
                  <a:lnTo>
                    <a:pt x="0" y="239"/>
                  </a:lnTo>
                  <a:lnTo>
                    <a:pt x="0" y="239"/>
                  </a:lnTo>
                  <a:lnTo>
                    <a:pt x="0" y="239"/>
                  </a:lnTo>
                  <a:lnTo>
                    <a:pt x="27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703;p77"/>
            <p:cNvSpPr/>
            <p:nvPr/>
          </p:nvSpPr>
          <p:spPr>
            <a:xfrm>
              <a:off x="5649350" y="3727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704;p77"/>
            <p:cNvSpPr/>
            <p:nvPr/>
          </p:nvSpPr>
          <p:spPr>
            <a:xfrm>
              <a:off x="5649350" y="3727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705;p77"/>
            <p:cNvSpPr/>
            <p:nvPr/>
          </p:nvSpPr>
          <p:spPr>
            <a:xfrm>
              <a:off x="5649350" y="3726725"/>
              <a:ext cx="1025" cy="25"/>
            </a:xfrm>
            <a:custGeom>
              <a:avLst/>
              <a:gdLst/>
              <a:ahLst/>
              <a:cxnLst/>
              <a:rect l="l" t="t" r="r" b="b"/>
              <a:pathLst>
                <a:path w="41" h="1" fill="none" extrusionOk="0">
                  <a:moveTo>
                    <a:pt x="40" y="0"/>
                  </a:moveTo>
                  <a:lnTo>
                    <a:pt x="4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706;p77"/>
            <p:cNvSpPr/>
            <p:nvPr/>
          </p:nvSpPr>
          <p:spPr>
            <a:xfrm>
              <a:off x="5650350" y="3726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707;p77"/>
            <p:cNvSpPr/>
            <p:nvPr/>
          </p:nvSpPr>
          <p:spPr>
            <a:xfrm>
              <a:off x="5650350" y="3725725"/>
              <a:ext cx="1025" cy="1025"/>
            </a:xfrm>
            <a:custGeom>
              <a:avLst/>
              <a:gdLst/>
              <a:ahLst/>
              <a:cxnLst/>
              <a:rect l="l" t="t" r="r" b="b"/>
              <a:pathLst>
                <a:path w="41" h="41" fill="none" extrusionOk="0">
                  <a:moveTo>
                    <a:pt x="40" y="1"/>
                  </a:moveTo>
                  <a:lnTo>
                    <a:pt x="40" y="1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708;p77"/>
            <p:cNvSpPr/>
            <p:nvPr/>
          </p:nvSpPr>
          <p:spPr>
            <a:xfrm>
              <a:off x="5651350" y="3725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709;p77"/>
            <p:cNvSpPr/>
            <p:nvPr/>
          </p:nvSpPr>
          <p:spPr>
            <a:xfrm>
              <a:off x="5651350" y="3725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710;p77"/>
            <p:cNvSpPr/>
            <p:nvPr/>
          </p:nvSpPr>
          <p:spPr>
            <a:xfrm>
              <a:off x="5651350" y="3725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711;p77"/>
            <p:cNvSpPr/>
            <p:nvPr/>
          </p:nvSpPr>
          <p:spPr>
            <a:xfrm>
              <a:off x="5667250" y="3723750"/>
              <a:ext cx="17900" cy="28850"/>
            </a:xfrm>
            <a:custGeom>
              <a:avLst/>
              <a:gdLst/>
              <a:ahLst/>
              <a:cxnLst/>
              <a:rect l="l" t="t" r="r" b="b"/>
              <a:pathLst>
                <a:path w="716" h="1154" fill="none" extrusionOk="0">
                  <a:moveTo>
                    <a:pt x="597" y="0"/>
                  </a:moveTo>
                  <a:lnTo>
                    <a:pt x="597" y="0"/>
                  </a:lnTo>
                  <a:lnTo>
                    <a:pt x="676" y="119"/>
                  </a:lnTo>
                  <a:lnTo>
                    <a:pt x="716" y="239"/>
                  </a:lnTo>
                  <a:lnTo>
                    <a:pt x="676" y="358"/>
                  </a:lnTo>
                  <a:lnTo>
                    <a:pt x="636" y="477"/>
                  </a:lnTo>
                  <a:lnTo>
                    <a:pt x="517" y="636"/>
                  </a:lnTo>
                  <a:lnTo>
                    <a:pt x="398" y="795"/>
                  </a:lnTo>
                  <a:lnTo>
                    <a:pt x="0" y="1153"/>
                  </a:lnTo>
                  <a:lnTo>
                    <a:pt x="0" y="1153"/>
                  </a:lnTo>
                  <a:lnTo>
                    <a:pt x="0" y="1153"/>
                  </a:lnTo>
                  <a:lnTo>
                    <a:pt x="0" y="1153"/>
                  </a:lnTo>
                  <a:lnTo>
                    <a:pt x="398" y="795"/>
                  </a:lnTo>
                  <a:lnTo>
                    <a:pt x="517" y="636"/>
                  </a:lnTo>
                  <a:lnTo>
                    <a:pt x="636" y="477"/>
                  </a:lnTo>
                  <a:lnTo>
                    <a:pt x="676" y="358"/>
                  </a:lnTo>
                  <a:lnTo>
                    <a:pt x="716" y="239"/>
                  </a:lnTo>
                  <a:lnTo>
                    <a:pt x="676" y="119"/>
                  </a:lnTo>
                  <a:lnTo>
                    <a:pt x="5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712;p77"/>
            <p:cNvSpPr/>
            <p:nvPr/>
          </p:nvSpPr>
          <p:spPr>
            <a:xfrm>
              <a:off x="5682150" y="3723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713;p77"/>
            <p:cNvSpPr/>
            <p:nvPr/>
          </p:nvSpPr>
          <p:spPr>
            <a:xfrm>
              <a:off x="5469450" y="3693925"/>
              <a:ext cx="239575" cy="89475"/>
            </a:xfrm>
            <a:custGeom>
              <a:avLst/>
              <a:gdLst/>
              <a:ahLst/>
              <a:cxnLst/>
              <a:rect l="l" t="t" r="r" b="b"/>
              <a:pathLst>
                <a:path w="9583" h="3579" extrusionOk="0">
                  <a:moveTo>
                    <a:pt x="8270" y="0"/>
                  </a:moveTo>
                  <a:lnTo>
                    <a:pt x="7992" y="40"/>
                  </a:lnTo>
                  <a:lnTo>
                    <a:pt x="7872" y="120"/>
                  </a:lnTo>
                  <a:lnTo>
                    <a:pt x="7753" y="199"/>
                  </a:lnTo>
                  <a:lnTo>
                    <a:pt x="7395" y="438"/>
                  </a:lnTo>
                  <a:lnTo>
                    <a:pt x="6958" y="636"/>
                  </a:lnTo>
                  <a:lnTo>
                    <a:pt x="6719" y="716"/>
                  </a:lnTo>
                  <a:lnTo>
                    <a:pt x="6441" y="795"/>
                  </a:lnTo>
                  <a:lnTo>
                    <a:pt x="6163" y="835"/>
                  </a:lnTo>
                  <a:lnTo>
                    <a:pt x="5368" y="835"/>
                  </a:lnTo>
                  <a:lnTo>
                    <a:pt x="4851" y="716"/>
                  </a:lnTo>
                  <a:lnTo>
                    <a:pt x="4493" y="676"/>
                  </a:lnTo>
                  <a:lnTo>
                    <a:pt x="4254" y="716"/>
                  </a:lnTo>
                  <a:lnTo>
                    <a:pt x="4016" y="756"/>
                  </a:lnTo>
                  <a:lnTo>
                    <a:pt x="3499" y="915"/>
                  </a:lnTo>
                  <a:lnTo>
                    <a:pt x="3022" y="1153"/>
                  </a:lnTo>
                  <a:lnTo>
                    <a:pt x="2584" y="1471"/>
                  </a:lnTo>
                  <a:lnTo>
                    <a:pt x="2147" y="1829"/>
                  </a:lnTo>
                  <a:lnTo>
                    <a:pt x="1750" y="2147"/>
                  </a:lnTo>
                  <a:lnTo>
                    <a:pt x="1431" y="2505"/>
                  </a:lnTo>
                  <a:lnTo>
                    <a:pt x="1153" y="2823"/>
                  </a:lnTo>
                  <a:lnTo>
                    <a:pt x="994" y="2982"/>
                  </a:lnTo>
                  <a:lnTo>
                    <a:pt x="835" y="3102"/>
                  </a:lnTo>
                  <a:lnTo>
                    <a:pt x="636" y="3181"/>
                  </a:lnTo>
                  <a:lnTo>
                    <a:pt x="239" y="3181"/>
                  </a:lnTo>
                  <a:lnTo>
                    <a:pt x="0" y="3102"/>
                  </a:lnTo>
                  <a:lnTo>
                    <a:pt x="199" y="3300"/>
                  </a:lnTo>
                  <a:lnTo>
                    <a:pt x="437" y="3459"/>
                  </a:lnTo>
                  <a:lnTo>
                    <a:pt x="636" y="3539"/>
                  </a:lnTo>
                  <a:lnTo>
                    <a:pt x="875" y="3579"/>
                  </a:lnTo>
                  <a:lnTo>
                    <a:pt x="1034" y="3579"/>
                  </a:lnTo>
                  <a:lnTo>
                    <a:pt x="1193" y="3539"/>
                  </a:lnTo>
                  <a:lnTo>
                    <a:pt x="1352" y="3420"/>
                  </a:lnTo>
                  <a:lnTo>
                    <a:pt x="1471" y="3300"/>
                  </a:lnTo>
                  <a:lnTo>
                    <a:pt x="2028" y="2783"/>
                  </a:lnTo>
                  <a:lnTo>
                    <a:pt x="2624" y="2267"/>
                  </a:lnTo>
                  <a:lnTo>
                    <a:pt x="2903" y="1988"/>
                  </a:lnTo>
                  <a:lnTo>
                    <a:pt x="3340" y="1670"/>
                  </a:lnTo>
                  <a:lnTo>
                    <a:pt x="3738" y="1392"/>
                  </a:lnTo>
                  <a:lnTo>
                    <a:pt x="3936" y="1312"/>
                  </a:lnTo>
                  <a:lnTo>
                    <a:pt x="4135" y="1273"/>
                  </a:lnTo>
                  <a:lnTo>
                    <a:pt x="4175" y="1273"/>
                  </a:lnTo>
                  <a:lnTo>
                    <a:pt x="4334" y="1312"/>
                  </a:lnTo>
                  <a:lnTo>
                    <a:pt x="4453" y="1392"/>
                  </a:lnTo>
                  <a:lnTo>
                    <a:pt x="4771" y="1511"/>
                  </a:lnTo>
                  <a:lnTo>
                    <a:pt x="5050" y="1591"/>
                  </a:lnTo>
                  <a:lnTo>
                    <a:pt x="5368" y="1670"/>
                  </a:lnTo>
                  <a:lnTo>
                    <a:pt x="6083" y="1670"/>
                  </a:lnTo>
                  <a:lnTo>
                    <a:pt x="6481" y="1591"/>
                  </a:lnTo>
                  <a:lnTo>
                    <a:pt x="6839" y="1471"/>
                  </a:lnTo>
                  <a:lnTo>
                    <a:pt x="7157" y="1352"/>
                  </a:lnTo>
                  <a:lnTo>
                    <a:pt x="7197" y="1352"/>
                  </a:lnTo>
                  <a:lnTo>
                    <a:pt x="7197" y="1312"/>
                  </a:lnTo>
                  <a:lnTo>
                    <a:pt x="7236" y="1312"/>
                  </a:lnTo>
                  <a:lnTo>
                    <a:pt x="7276" y="1273"/>
                  </a:lnTo>
                  <a:lnTo>
                    <a:pt x="7674" y="1074"/>
                  </a:lnTo>
                  <a:lnTo>
                    <a:pt x="7833" y="994"/>
                  </a:lnTo>
                  <a:lnTo>
                    <a:pt x="8032" y="955"/>
                  </a:lnTo>
                  <a:lnTo>
                    <a:pt x="8191" y="955"/>
                  </a:lnTo>
                  <a:lnTo>
                    <a:pt x="8310" y="1034"/>
                  </a:lnTo>
                  <a:lnTo>
                    <a:pt x="8509" y="1193"/>
                  </a:lnTo>
                  <a:lnTo>
                    <a:pt x="8588" y="1312"/>
                  </a:lnTo>
                  <a:lnTo>
                    <a:pt x="8628" y="1432"/>
                  </a:lnTo>
                  <a:lnTo>
                    <a:pt x="8588" y="1551"/>
                  </a:lnTo>
                  <a:lnTo>
                    <a:pt x="8548" y="1670"/>
                  </a:lnTo>
                  <a:lnTo>
                    <a:pt x="8429" y="1829"/>
                  </a:lnTo>
                  <a:lnTo>
                    <a:pt x="8310" y="1988"/>
                  </a:lnTo>
                  <a:lnTo>
                    <a:pt x="7912" y="2346"/>
                  </a:lnTo>
                  <a:lnTo>
                    <a:pt x="7833" y="2465"/>
                  </a:lnTo>
                  <a:lnTo>
                    <a:pt x="7634" y="2744"/>
                  </a:lnTo>
                  <a:lnTo>
                    <a:pt x="8230" y="2505"/>
                  </a:lnTo>
                  <a:lnTo>
                    <a:pt x="8668" y="2267"/>
                  </a:lnTo>
                  <a:lnTo>
                    <a:pt x="9025" y="2028"/>
                  </a:lnTo>
                  <a:lnTo>
                    <a:pt x="9304" y="1789"/>
                  </a:lnTo>
                  <a:lnTo>
                    <a:pt x="9463" y="1551"/>
                  </a:lnTo>
                  <a:lnTo>
                    <a:pt x="9542" y="1312"/>
                  </a:lnTo>
                  <a:lnTo>
                    <a:pt x="9582" y="1074"/>
                  </a:lnTo>
                  <a:lnTo>
                    <a:pt x="9582" y="875"/>
                  </a:lnTo>
                  <a:lnTo>
                    <a:pt x="9503" y="716"/>
                  </a:lnTo>
                  <a:lnTo>
                    <a:pt x="9383" y="557"/>
                  </a:lnTo>
                  <a:lnTo>
                    <a:pt x="9264" y="398"/>
                  </a:lnTo>
                  <a:lnTo>
                    <a:pt x="9105" y="279"/>
                  </a:lnTo>
                  <a:lnTo>
                    <a:pt x="8906" y="159"/>
                  </a:lnTo>
                  <a:lnTo>
                    <a:pt x="8707" y="80"/>
                  </a:lnTo>
                  <a:lnTo>
                    <a:pt x="8469" y="40"/>
                  </a:lnTo>
                  <a:lnTo>
                    <a:pt x="8270" y="0"/>
                  </a:lnTo>
                  <a:close/>
                </a:path>
              </a:pathLst>
            </a:custGeom>
            <a:solidFill>
              <a:srgbClr val="EA4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714;p77"/>
            <p:cNvSpPr/>
            <p:nvPr/>
          </p:nvSpPr>
          <p:spPr>
            <a:xfrm>
              <a:off x="5469450" y="3693925"/>
              <a:ext cx="239575" cy="89475"/>
            </a:xfrm>
            <a:custGeom>
              <a:avLst/>
              <a:gdLst/>
              <a:ahLst/>
              <a:cxnLst/>
              <a:rect l="l" t="t" r="r" b="b"/>
              <a:pathLst>
                <a:path w="9583" h="3579" fill="none" extrusionOk="0">
                  <a:moveTo>
                    <a:pt x="8270" y="0"/>
                  </a:moveTo>
                  <a:lnTo>
                    <a:pt x="8270" y="0"/>
                  </a:lnTo>
                  <a:lnTo>
                    <a:pt x="7992" y="40"/>
                  </a:lnTo>
                  <a:lnTo>
                    <a:pt x="7872" y="120"/>
                  </a:lnTo>
                  <a:lnTo>
                    <a:pt x="7753" y="199"/>
                  </a:lnTo>
                  <a:lnTo>
                    <a:pt x="7753" y="199"/>
                  </a:lnTo>
                  <a:lnTo>
                    <a:pt x="7395" y="438"/>
                  </a:lnTo>
                  <a:lnTo>
                    <a:pt x="6958" y="636"/>
                  </a:lnTo>
                  <a:lnTo>
                    <a:pt x="6719" y="716"/>
                  </a:lnTo>
                  <a:lnTo>
                    <a:pt x="6441" y="795"/>
                  </a:lnTo>
                  <a:lnTo>
                    <a:pt x="6163" y="835"/>
                  </a:lnTo>
                  <a:lnTo>
                    <a:pt x="5845" y="835"/>
                  </a:lnTo>
                  <a:lnTo>
                    <a:pt x="5845" y="835"/>
                  </a:lnTo>
                  <a:lnTo>
                    <a:pt x="5368" y="835"/>
                  </a:lnTo>
                  <a:lnTo>
                    <a:pt x="4851" y="716"/>
                  </a:lnTo>
                  <a:lnTo>
                    <a:pt x="4851" y="716"/>
                  </a:lnTo>
                  <a:lnTo>
                    <a:pt x="4493" y="676"/>
                  </a:lnTo>
                  <a:lnTo>
                    <a:pt x="4493" y="676"/>
                  </a:lnTo>
                  <a:lnTo>
                    <a:pt x="4254" y="716"/>
                  </a:lnTo>
                  <a:lnTo>
                    <a:pt x="4016" y="756"/>
                  </a:lnTo>
                  <a:lnTo>
                    <a:pt x="3499" y="915"/>
                  </a:lnTo>
                  <a:lnTo>
                    <a:pt x="3022" y="1153"/>
                  </a:lnTo>
                  <a:lnTo>
                    <a:pt x="2584" y="1471"/>
                  </a:lnTo>
                  <a:lnTo>
                    <a:pt x="2147" y="1829"/>
                  </a:lnTo>
                  <a:lnTo>
                    <a:pt x="1750" y="2147"/>
                  </a:lnTo>
                  <a:lnTo>
                    <a:pt x="1431" y="2505"/>
                  </a:lnTo>
                  <a:lnTo>
                    <a:pt x="1153" y="2823"/>
                  </a:lnTo>
                  <a:lnTo>
                    <a:pt x="1153" y="2823"/>
                  </a:lnTo>
                  <a:lnTo>
                    <a:pt x="994" y="2982"/>
                  </a:lnTo>
                  <a:lnTo>
                    <a:pt x="835" y="3102"/>
                  </a:lnTo>
                  <a:lnTo>
                    <a:pt x="636" y="3181"/>
                  </a:lnTo>
                  <a:lnTo>
                    <a:pt x="477" y="3181"/>
                  </a:lnTo>
                  <a:lnTo>
                    <a:pt x="477" y="3181"/>
                  </a:lnTo>
                  <a:lnTo>
                    <a:pt x="239" y="3181"/>
                  </a:lnTo>
                  <a:lnTo>
                    <a:pt x="0" y="3102"/>
                  </a:lnTo>
                  <a:lnTo>
                    <a:pt x="0" y="3102"/>
                  </a:lnTo>
                  <a:lnTo>
                    <a:pt x="199" y="3300"/>
                  </a:lnTo>
                  <a:lnTo>
                    <a:pt x="437" y="3459"/>
                  </a:lnTo>
                  <a:lnTo>
                    <a:pt x="636" y="3539"/>
                  </a:lnTo>
                  <a:lnTo>
                    <a:pt x="875" y="3579"/>
                  </a:lnTo>
                  <a:lnTo>
                    <a:pt x="875" y="3579"/>
                  </a:lnTo>
                  <a:lnTo>
                    <a:pt x="1034" y="3579"/>
                  </a:lnTo>
                  <a:lnTo>
                    <a:pt x="1193" y="3539"/>
                  </a:lnTo>
                  <a:lnTo>
                    <a:pt x="1352" y="3420"/>
                  </a:lnTo>
                  <a:lnTo>
                    <a:pt x="1471" y="3300"/>
                  </a:lnTo>
                  <a:lnTo>
                    <a:pt x="1471" y="3300"/>
                  </a:lnTo>
                  <a:lnTo>
                    <a:pt x="2028" y="2783"/>
                  </a:lnTo>
                  <a:lnTo>
                    <a:pt x="2624" y="2267"/>
                  </a:lnTo>
                  <a:lnTo>
                    <a:pt x="2624" y="2267"/>
                  </a:lnTo>
                  <a:lnTo>
                    <a:pt x="2903" y="1988"/>
                  </a:lnTo>
                  <a:lnTo>
                    <a:pt x="3340" y="1670"/>
                  </a:lnTo>
                  <a:lnTo>
                    <a:pt x="3738" y="1392"/>
                  </a:lnTo>
                  <a:lnTo>
                    <a:pt x="3936" y="1312"/>
                  </a:lnTo>
                  <a:lnTo>
                    <a:pt x="4135" y="1273"/>
                  </a:lnTo>
                  <a:lnTo>
                    <a:pt x="4135" y="1273"/>
                  </a:lnTo>
                  <a:lnTo>
                    <a:pt x="4175" y="1273"/>
                  </a:lnTo>
                  <a:lnTo>
                    <a:pt x="4175" y="1273"/>
                  </a:lnTo>
                  <a:lnTo>
                    <a:pt x="4334" y="1312"/>
                  </a:lnTo>
                  <a:lnTo>
                    <a:pt x="4453" y="1392"/>
                  </a:lnTo>
                  <a:lnTo>
                    <a:pt x="4453" y="1392"/>
                  </a:lnTo>
                  <a:lnTo>
                    <a:pt x="4771" y="1511"/>
                  </a:lnTo>
                  <a:lnTo>
                    <a:pt x="5050" y="1591"/>
                  </a:lnTo>
                  <a:lnTo>
                    <a:pt x="5368" y="1670"/>
                  </a:lnTo>
                  <a:lnTo>
                    <a:pt x="5725" y="1670"/>
                  </a:lnTo>
                  <a:lnTo>
                    <a:pt x="5725" y="1670"/>
                  </a:lnTo>
                  <a:lnTo>
                    <a:pt x="6083" y="1670"/>
                  </a:lnTo>
                  <a:lnTo>
                    <a:pt x="6481" y="1591"/>
                  </a:lnTo>
                  <a:lnTo>
                    <a:pt x="6839" y="1471"/>
                  </a:lnTo>
                  <a:lnTo>
                    <a:pt x="7157" y="1352"/>
                  </a:lnTo>
                  <a:lnTo>
                    <a:pt x="715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12"/>
                  </a:lnTo>
                  <a:lnTo>
                    <a:pt x="7197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674" y="1074"/>
                  </a:lnTo>
                  <a:lnTo>
                    <a:pt x="7833" y="994"/>
                  </a:lnTo>
                  <a:lnTo>
                    <a:pt x="8032" y="955"/>
                  </a:lnTo>
                  <a:lnTo>
                    <a:pt x="8032" y="955"/>
                  </a:lnTo>
                  <a:lnTo>
                    <a:pt x="8191" y="955"/>
                  </a:lnTo>
                  <a:lnTo>
                    <a:pt x="8310" y="1034"/>
                  </a:lnTo>
                  <a:lnTo>
                    <a:pt x="8310" y="1034"/>
                  </a:lnTo>
                  <a:lnTo>
                    <a:pt x="8509" y="1193"/>
                  </a:lnTo>
                  <a:lnTo>
                    <a:pt x="8509" y="1193"/>
                  </a:lnTo>
                  <a:lnTo>
                    <a:pt x="8509" y="1193"/>
                  </a:lnTo>
                  <a:lnTo>
                    <a:pt x="8509" y="1193"/>
                  </a:lnTo>
                  <a:lnTo>
                    <a:pt x="8509" y="1193"/>
                  </a:lnTo>
                  <a:lnTo>
                    <a:pt x="8509" y="1193"/>
                  </a:lnTo>
                  <a:lnTo>
                    <a:pt x="8588" y="1312"/>
                  </a:lnTo>
                  <a:lnTo>
                    <a:pt x="8628" y="1432"/>
                  </a:lnTo>
                  <a:lnTo>
                    <a:pt x="8588" y="1551"/>
                  </a:lnTo>
                  <a:lnTo>
                    <a:pt x="8548" y="1670"/>
                  </a:lnTo>
                  <a:lnTo>
                    <a:pt x="8429" y="1829"/>
                  </a:lnTo>
                  <a:lnTo>
                    <a:pt x="8310" y="1988"/>
                  </a:lnTo>
                  <a:lnTo>
                    <a:pt x="7912" y="2346"/>
                  </a:lnTo>
                  <a:lnTo>
                    <a:pt x="7912" y="2346"/>
                  </a:lnTo>
                  <a:lnTo>
                    <a:pt x="7833" y="2465"/>
                  </a:lnTo>
                  <a:lnTo>
                    <a:pt x="7634" y="2744"/>
                  </a:lnTo>
                  <a:lnTo>
                    <a:pt x="7634" y="2744"/>
                  </a:lnTo>
                  <a:lnTo>
                    <a:pt x="8230" y="2505"/>
                  </a:lnTo>
                  <a:lnTo>
                    <a:pt x="8668" y="2267"/>
                  </a:lnTo>
                  <a:lnTo>
                    <a:pt x="9025" y="2028"/>
                  </a:lnTo>
                  <a:lnTo>
                    <a:pt x="9304" y="1789"/>
                  </a:lnTo>
                  <a:lnTo>
                    <a:pt x="9463" y="1551"/>
                  </a:lnTo>
                  <a:lnTo>
                    <a:pt x="9542" y="1312"/>
                  </a:lnTo>
                  <a:lnTo>
                    <a:pt x="9582" y="1074"/>
                  </a:lnTo>
                  <a:lnTo>
                    <a:pt x="9582" y="875"/>
                  </a:lnTo>
                  <a:lnTo>
                    <a:pt x="9582" y="875"/>
                  </a:lnTo>
                  <a:lnTo>
                    <a:pt x="9503" y="716"/>
                  </a:lnTo>
                  <a:lnTo>
                    <a:pt x="9383" y="557"/>
                  </a:lnTo>
                  <a:lnTo>
                    <a:pt x="9264" y="398"/>
                  </a:lnTo>
                  <a:lnTo>
                    <a:pt x="9105" y="279"/>
                  </a:lnTo>
                  <a:lnTo>
                    <a:pt x="8906" y="159"/>
                  </a:lnTo>
                  <a:lnTo>
                    <a:pt x="8707" y="80"/>
                  </a:lnTo>
                  <a:lnTo>
                    <a:pt x="8469" y="40"/>
                  </a:lnTo>
                  <a:lnTo>
                    <a:pt x="827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715;p77"/>
            <p:cNvSpPr/>
            <p:nvPr/>
          </p:nvSpPr>
          <p:spPr>
            <a:xfrm>
              <a:off x="5650350" y="3752575"/>
              <a:ext cx="16925" cy="12925"/>
            </a:xfrm>
            <a:custGeom>
              <a:avLst/>
              <a:gdLst/>
              <a:ahLst/>
              <a:cxnLst/>
              <a:rect l="l" t="t" r="r" b="b"/>
              <a:pathLst>
                <a:path w="677" h="517" extrusionOk="0">
                  <a:moveTo>
                    <a:pt x="676" y="0"/>
                  </a:moveTo>
                  <a:lnTo>
                    <a:pt x="279" y="278"/>
                  </a:lnTo>
                  <a:lnTo>
                    <a:pt x="0" y="517"/>
                  </a:lnTo>
                  <a:lnTo>
                    <a:pt x="398" y="398"/>
                  </a:lnTo>
                  <a:lnTo>
                    <a:pt x="597" y="119"/>
                  </a:lnTo>
                  <a:lnTo>
                    <a:pt x="676" y="0"/>
                  </a:lnTo>
                  <a:close/>
                </a:path>
              </a:pathLst>
            </a:custGeom>
            <a:solidFill>
              <a:srgbClr val="F69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716;p77"/>
            <p:cNvSpPr/>
            <p:nvPr/>
          </p:nvSpPr>
          <p:spPr>
            <a:xfrm>
              <a:off x="5650350" y="3752575"/>
              <a:ext cx="16925" cy="12925"/>
            </a:xfrm>
            <a:custGeom>
              <a:avLst/>
              <a:gdLst/>
              <a:ahLst/>
              <a:cxnLst/>
              <a:rect l="l" t="t" r="r" b="b"/>
              <a:pathLst>
                <a:path w="677" h="517" fill="none" extrusionOk="0">
                  <a:moveTo>
                    <a:pt x="676" y="0"/>
                  </a:moveTo>
                  <a:lnTo>
                    <a:pt x="676" y="0"/>
                  </a:lnTo>
                  <a:lnTo>
                    <a:pt x="279" y="278"/>
                  </a:lnTo>
                  <a:lnTo>
                    <a:pt x="279" y="278"/>
                  </a:lnTo>
                  <a:lnTo>
                    <a:pt x="0" y="517"/>
                  </a:lnTo>
                  <a:lnTo>
                    <a:pt x="0" y="517"/>
                  </a:lnTo>
                  <a:lnTo>
                    <a:pt x="398" y="398"/>
                  </a:lnTo>
                  <a:lnTo>
                    <a:pt x="398" y="398"/>
                  </a:lnTo>
                  <a:lnTo>
                    <a:pt x="597" y="119"/>
                  </a:lnTo>
                  <a:lnTo>
                    <a:pt x="676" y="0"/>
                  </a:lnTo>
                  <a:lnTo>
                    <a:pt x="676" y="0"/>
                  </a:lnTo>
                  <a:lnTo>
                    <a:pt x="6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717;p77"/>
            <p:cNvSpPr/>
            <p:nvPr/>
          </p:nvSpPr>
          <p:spPr>
            <a:xfrm>
              <a:off x="5660275" y="3557750"/>
              <a:ext cx="111350" cy="46725"/>
            </a:xfrm>
            <a:custGeom>
              <a:avLst/>
              <a:gdLst/>
              <a:ahLst/>
              <a:cxnLst/>
              <a:rect l="l" t="t" r="r" b="b"/>
              <a:pathLst>
                <a:path w="4454" h="1869" extrusionOk="0">
                  <a:moveTo>
                    <a:pt x="876" y="0"/>
                  </a:moveTo>
                  <a:lnTo>
                    <a:pt x="399" y="40"/>
                  </a:lnTo>
                  <a:lnTo>
                    <a:pt x="200" y="80"/>
                  </a:lnTo>
                  <a:lnTo>
                    <a:pt x="41" y="199"/>
                  </a:lnTo>
                  <a:lnTo>
                    <a:pt x="1" y="279"/>
                  </a:lnTo>
                  <a:lnTo>
                    <a:pt x="1" y="358"/>
                  </a:lnTo>
                  <a:lnTo>
                    <a:pt x="1" y="438"/>
                  </a:lnTo>
                  <a:lnTo>
                    <a:pt x="80" y="477"/>
                  </a:lnTo>
                  <a:lnTo>
                    <a:pt x="239" y="636"/>
                  </a:lnTo>
                  <a:lnTo>
                    <a:pt x="438" y="716"/>
                  </a:lnTo>
                  <a:lnTo>
                    <a:pt x="915" y="875"/>
                  </a:lnTo>
                  <a:lnTo>
                    <a:pt x="1273" y="955"/>
                  </a:lnTo>
                  <a:lnTo>
                    <a:pt x="1750" y="1034"/>
                  </a:lnTo>
                  <a:lnTo>
                    <a:pt x="2188" y="1153"/>
                  </a:lnTo>
                  <a:lnTo>
                    <a:pt x="2585" y="1312"/>
                  </a:lnTo>
                  <a:lnTo>
                    <a:pt x="2903" y="1471"/>
                  </a:lnTo>
                  <a:lnTo>
                    <a:pt x="3420" y="1710"/>
                  </a:lnTo>
                  <a:lnTo>
                    <a:pt x="3619" y="1829"/>
                  </a:lnTo>
                  <a:lnTo>
                    <a:pt x="3778" y="1869"/>
                  </a:lnTo>
                  <a:lnTo>
                    <a:pt x="3858" y="1869"/>
                  </a:lnTo>
                  <a:lnTo>
                    <a:pt x="3977" y="1829"/>
                  </a:lnTo>
                  <a:lnTo>
                    <a:pt x="4136" y="1789"/>
                  </a:lnTo>
                  <a:lnTo>
                    <a:pt x="4295" y="1710"/>
                  </a:lnTo>
                  <a:lnTo>
                    <a:pt x="4374" y="1630"/>
                  </a:lnTo>
                  <a:lnTo>
                    <a:pt x="4454" y="1471"/>
                  </a:lnTo>
                  <a:lnTo>
                    <a:pt x="4414" y="1312"/>
                  </a:lnTo>
                  <a:lnTo>
                    <a:pt x="4335" y="1153"/>
                  </a:lnTo>
                  <a:lnTo>
                    <a:pt x="4136" y="915"/>
                  </a:lnTo>
                  <a:lnTo>
                    <a:pt x="3858" y="716"/>
                  </a:lnTo>
                  <a:lnTo>
                    <a:pt x="3539" y="517"/>
                  </a:lnTo>
                  <a:lnTo>
                    <a:pt x="3221" y="358"/>
                  </a:lnTo>
                  <a:lnTo>
                    <a:pt x="2864" y="239"/>
                  </a:lnTo>
                  <a:lnTo>
                    <a:pt x="2506" y="159"/>
                  </a:lnTo>
                  <a:lnTo>
                    <a:pt x="2148" y="80"/>
                  </a:lnTo>
                  <a:lnTo>
                    <a:pt x="1432" y="0"/>
                  </a:lnTo>
                  <a:close/>
                </a:path>
              </a:pathLst>
            </a:custGeom>
            <a:solidFill>
              <a:srgbClr val="F58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718;p77"/>
            <p:cNvSpPr/>
            <p:nvPr/>
          </p:nvSpPr>
          <p:spPr>
            <a:xfrm>
              <a:off x="5660275" y="3557750"/>
              <a:ext cx="111350" cy="46725"/>
            </a:xfrm>
            <a:custGeom>
              <a:avLst/>
              <a:gdLst/>
              <a:ahLst/>
              <a:cxnLst/>
              <a:rect l="l" t="t" r="r" b="b"/>
              <a:pathLst>
                <a:path w="4454" h="1869" fill="none" extrusionOk="0">
                  <a:moveTo>
                    <a:pt x="876" y="0"/>
                  </a:moveTo>
                  <a:lnTo>
                    <a:pt x="876" y="0"/>
                  </a:lnTo>
                  <a:lnTo>
                    <a:pt x="399" y="40"/>
                  </a:lnTo>
                  <a:lnTo>
                    <a:pt x="399" y="40"/>
                  </a:lnTo>
                  <a:lnTo>
                    <a:pt x="200" y="80"/>
                  </a:lnTo>
                  <a:lnTo>
                    <a:pt x="41" y="199"/>
                  </a:lnTo>
                  <a:lnTo>
                    <a:pt x="41" y="199"/>
                  </a:lnTo>
                  <a:lnTo>
                    <a:pt x="1" y="279"/>
                  </a:lnTo>
                  <a:lnTo>
                    <a:pt x="1" y="358"/>
                  </a:lnTo>
                  <a:lnTo>
                    <a:pt x="1" y="438"/>
                  </a:lnTo>
                  <a:lnTo>
                    <a:pt x="80" y="477"/>
                  </a:lnTo>
                  <a:lnTo>
                    <a:pt x="239" y="636"/>
                  </a:lnTo>
                  <a:lnTo>
                    <a:pt x="438" y="716"/>
                  </a:lnTo>
                  <a:lnTo>
                    <a:pt x="915" y="875"/>
                  </a:lnTo>
                  <a:lnTo>
                    <a:pt x="1273" y="955"/>
                  </a:lnTo>
                  <a:lnTo>
                    <a:pt x="1273" y="955"/>
                  </a:lnTo>
                  <a:lnTo>
                    <a:pt x="1750" y="1034"/>
                  </a:lnTo>
                  <a:lnTo>
                    <a:pt x="2188" y="1153"/>
                  </a:lnTo>
                  <a:lnTo>
                    <a:pt x="2585" y="1312"/>
                  </a:lnTo>
                  <a:lnTo>
                    <a:pt x="2903" y="1471"/>
                  </a:lnTo>
                  <a:lnTo>
                    <a:pt x="3420" y="1710"/>
                  </a:lnTo>
                  <a:lnTo>
                    <a:pt x="3619" y="1829"/>
                  </a:lnTo>
                  <a:lnTo>
                    <a:pt x="3778" y="1869"/>
                  </a:lnTo>
                  <a:lnTo>
                    <a:pt x="3778" y="1869"/>
                  </a:lnTo>
                  <a:lnTo>
                    <a:pt x="3858" y="1869"/>
                  </a:lnTo>
                  <a:lnTo>
                    <a:pt x="3858" y="1869"/>
                  </a:lnTo>
                  <a:lnTo>
                    <a:pt x="3977" y="1829"/>
                  </a:lnTo>
                  <a:lnTo>
                    <a:pt x="4136" y="1789"/>
                  </a:lnTo>
                  <a:lnTo>
                    <a:pt x="4295" y="1710"/>
                  </a:lnTo>
                  <a:lnTo>
                    <a:pt x="4374" y="1630"/>
                  </a:lnTo>
                  <a:lnTo>
                    <a:pt x="4454" y="1471"/>
                  </a:lnTo>
                  <a:lnTo>
                    <a:pt x="4414" y="1312"/>
                  </a:lnTo>
                  <a:lnTo>
                    <a:pt x="4335" y="1153"/>
                  </a:lnTo>
                  <a:lnTo>
                    <a:pt x="4136" y="915"/>
                  </a:lnTo>
                  <a:lnTo>
                    <a:pt x="4136" y="915"/>
                  </a:lnTo>
                  <a:lnTo>
                    <a:pt x="3858" y="716"/>
                  </a:lnTo>
                  <a:lnTo>
                    <a:pt x="3539" y="517"/>
                  </a:lnTo>
                  <a:lnTo>
                    <a:pt x="3221" y="358"/>
                  </a:lnTo>
                  <a:lnTo>
                    <a:pt x="2864" y="239"/>
                  </a:lnTo>
                  <a:lnTo>
                    <a:pt x="2506" y="159"/>
                  </a:lnTo>
                  <a:lnTo>
                    <a:pt x="2148" y="80"/>
                  </a:lnTo>
                  <a:lnTo>
                    <a:pt x="1432" y="0"/>
                  </a:lnTo>
                  <a:lnTo>
                    <a:pt x="1432" y="0"/>
                  </a:lnTo>
                  <a:lnTo>
                    <a:pt x="8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719;p77"/>
            <p:cNvSpPr/>
            <p:nvPr/>
          </p:nvSpPr>
          <p:spPr>
            <a:xfrm>
              <a:off x="5775575" y="3601475"/>
              <a:ext cx="30850" cy="30850"/>
            </a:xfrm>
            <a:custGeom>
              <a:avLst/>
              <a:gdLst/>
              <a:ahLst/>
              <a:cxnLst/>
              <a:rect l="l" t="t" r="r" b="b"/>
              <a:pathLst>
                <a:path w="1234" h="1234" extrusionOk="0">
                  <a:moveTo>
                    <a:pt x="319" y="1"/>
                  </a:moveTo>
                  <a:lnTo>
                    <a:pt x="160" y="80"/>
                  </a:lnTo>
                  <a:lnTo>
                    <a:pt x="41" y="160"/>
                  </a:lnTo>
                  <a:lnTo>
                    <a:pt x="1" y="279"/>
                  </a:lnTo>
                  <a:lnTo>
                    <a:pt x="1" y="438"/>
                  </a:lnTo>
                  <a:lnTo>
                    <a:pt x="1" y="597"/>
                  </a:lnTo>
                  <a:lnTo>
                    <a:pt x="81" y="716"/>
                  </a:lnTo>
                  <a:lnTo>
                    <a:pt x="160" y="875"/>
                  </a:lnTo>
                  <a:lnTo>
                    <a:pt x="240" y="955"/>
                  </a:lnTo>
                  <a:lnTo>
                    <a:pt x="478" y="1154"/>
                  </a:lnTo>
                  <a:lnTo>
                    <a:pt x="637" y="1193"/>
                  </a:lnTo>
                  <a:lnTo>
                    <a:pt x="756" y="1233"/>
                  </a:lnTo>
                  <a:lnTo>
                    <a:pt x="915" y="1193"/>
                  </a:lnTo>
                  <a:lnTo>
                    <a:pt x="1074" y="1074"/>
                  </a:lnTo>
                  <a:lnTo>
                    <a:pt x="1194" y="955"/>
                  </a:lnTo>
                  <a:lnTo>
                    <a:pt x="1234" y="796"/>
                  </a:lnTo>
                  <a:lnTo>
                    <a:pt x="1234" y="677"/>
                  </a:lnTo>
                  <a:lnTo>
                    <a:pt x="1154" y="557"/>
                  </a:lnTo>
                  <a:lnTo>
                    <a:pt x="1074" y="398"/>
                  </a:lnTo>
                  <a:lnTo>
                    <a:pt x="955" y="279"/>
                  </a:lnTo>
                  <a:lnTo>
                    <a:pt x="796" y="160"/>
                  </a:lnTo>
                  <a:lnTo>
                    <a:pt x="677" y="80"/>
                  </a:lnTo>
                  <a:lnTo>
                    <a:pt x="518" y="1"/>
                  </a:lnTo>
                  <a:close/>
                </a:path>
              </a:pathLst>
            </a:custGeom>
            <a:solidFill>
              <a:srgbClr val="F58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720;p77"/>
            <p:cNvSpPr/>
            <p:nvPr/>
          </p:nvSpPr>
          <p:spPr>
            <a:xfrm>
              <a:off x="5775575" y="3601475"/>
              <a:ext cx="30850" cy="30850"/>
            </a:xfrm>
            <a:custGeom>
              <a:avLst/>
              <a:gdLst/>
              <a:ahLst/>
              <a:cxnLst/>
              <a:rect l="l" t="t" r="r" b="b"/>
              <a:pathLst>
                <a:path w="1234" h="1234" fill="none" extrusionOk="0">
                  <a:moveTo>
                    <a:pt x="399" y="1"/>
                  </a:moveTo>
                  <a:lnTo>
                    <a:pt x="399" y="1"/>
                  </a:lnTo>
                  <a:lnTo>
                    <a:pt x="319" y="1"/>
                  </a:lnTo>
                  <a:lnTo>
                    <a:pt x="319" y="1"/>
                  </a:lnTo>
                  <a:lnTo>
                    <a:pt x="160" y="80"/>
                  </a:lnTo>
                  <a:lnTo>
                    <a:pt x="41" y="160"/>
                  </a:lnTo>
                  <a:lnTo>
                    <a:pt x="1" y="279"/>
                  </a:lnTo>
                  <a:lnTo>
                    <a:pt x="1" y="438"/>
                  </a:lnTo>
                  <a:lnTo>
                    <a:pt x="1" y="597"/>
                  </a:lnTo>
                  <a:lnTo>
                    <a:pt x="81" y="716"/>
                  </a:lnTo>
                  <a:lnTo>
                    <a:pt x="160" y="875"/>
                  </a:lnTo>
                  <a:lnTo>
                    <a:pt x="240" y="955"/>
                  </a:lnTo>
                  <a:lnTo>
                    <a:pt x="240" y="955"/>
                  </a:lnTo>
                  <a:lnTo>
                    <a:pt x="478" y="1154"/>
                  </a:lnTo>
                  <a:lnTo>
                    <a:pt x="637" y="1193"/>
                  </a:lnTo>
                  <a:lnTo>
                    <a:pt x="756" y="1233"/>
                  </a:lnTo>
                  <a:lnTo>
                    <a:pt x="756" y="1233"/>
                  </a:lnTo>
                  <a:lnTo>
                    <a:pt x="915" y="1193"/>
                  </a:lnTo>
                  <a:lnTo>
                    <a:pt x="915" y="1193"/>
                  </a:lnTo>
                  <a:lnTo>
                    <a:pt x="1074" y="1074"/>
                  </a:lnTo>
                  <a:lnTo>
                    <a:pt x="1074" y="1074"/>
                  </a:lnTo>
                  <a:lnTo>
                    <a:pt x="1194" y="955"/>
                  </a:lnTo>
                  <a:lnTo>
                    <a:pt x="1234" y="796"/>
                  </a:lnTo>
                  <a:lnTo>
                    <a:pt x="1234" y="796"/>
                  </a:lnTo>
                  <a:lnTo>
                    <a:pt x="1234" y="677"/>
                  </a:lnTo>
                  <a:lnTo>
                    <a:pt x="1154" y="557"/>
                  </a:lnTo>
                  <a:lnTo>
                    <a:pt x="1074" y="398"/>
                  </a:lnTo>
                  <a:lnTo>
                    <a:pt x="955" y="279"/>
                  </a:lnTo>
                  <a:lnTo>
                    <a:pt x="796" y="160"/>
                  </a:lnTo>
                  <a:lnTo>
                    <a:pt x="677" y="80"/>
                  </a:lnTo>
                  <a:lnTo>
                    <a:pt x="518" y="1"/>
                  </a:lnTo>
                  <a:lnTo>
                    <a:pt x="39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7" name="Picture 2" descr="Under The Sea Ocean Sticker by boobybal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9263" y="4976027"/>
            <a:ext cx="256222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8" name="Google Shape;3721;p77"/>
          <p:cNvGrpSpPr/>
          <p:nvPr/>
        </p:nvGrpSpPr>
        <p:grpSpPr>
          <a:xfrm>
            <a:off x="8348260" y="4147970"/>
            <a:ext cx="428425" cy="910525"/>
            <a:chOff x="5459500" y="3489150"/>
            <a:chExt cx="428425" cy="910525"/>
          </a:xfrm>
        </p:grpSpPr>
        <p:sp>
          <p:nvSpPr>
            <p:cNvPr id="109" name="Google Shape;3722;p77"/>
            <p:cNvSpPr/>
            <p:nvPr/>
          </p:nvSpPr>
          <p:spPr>
            <a:xfrm>
              <a:off x="5615550" y="3489150"/>
              <a:ext cx="271400" cy="485100"/>
            </a:xfrm>
            <a:custGeom>
              <a:avLst/>
              <a:gdLst/>
              <a:ahLst/>
              <a:cxnLst/>
              <a:rect l="l" t="t" r="r" b="b"/>
              <a:pathLst>
                <a:path w="10856" h="19404" extrusionOk="0">
                  <a:moveTo>
                    <a:pt x="3937" y="1"/>
                  </a:moveTo>
                  <a:lnTo>
                    <a:pt x="3778" y="41"/>
                  </a:lnTo>
                  <a:lnTo>
                    <a:pt x="3619" y="120"/>
                  </a:lnTo>
                  <a:lnTo>
                    <a:pt x="3380" y="279"/>
                  </a:lnTo>
                  <a:lnTo>
                    <a:pt x="3181" y="558"/>
                  </a:lnTo>
                  <a:lnTo>
                    <a:pt x="2983" y="796"/>
                  </a:lnTo>
                  <a:lnTo>
                    <a:pt x="2744" y="1074"/>
                  </a:lnTo>
                  <a:lnTo>
                    <a:pt x="2506" y="1273"/>
                  </a:lnTo>
                  <a:lnTo>
                    <a:pt x="2386" y="1353"/>
                  </a:lnTo>
                  <a:lnTo>
                    <a:pt x="2227" y="1392"/>
                  </a:lnTo>
                  <a:lnTo>
                    <a:pt x="2068" y="1432"/>
                  </a:lnTo>
                  <a:lnTo>
                    <a:pt x="1949" y="1432"/>
                  </a:lnTo>
                  <a:lnTo>
                    <a:pt x="1790" y="1353"/>
                  </a:lnTo>
                  <a:lnTo>
                    <a:pt x="1631" y="1273"/>
                  </a:lnTo>
                  <a:lnTo>
                    <a:pt x="1353" y="1074"/>
                  </a:lnTo>
                  <a:lnTo>
                    <a:pt x="1074" y="876"/>
                  </a:lnTo>
                  <a:lnTo>
                    <a:pt x="955" y="836"/>
                  </a:lnTo>
                  <a:lnTo>
                    <a:pt x="796" y="796"/>
                  </a:lnTo>
                  <a:lnTo>
                    <a:pt x="637" y="796"/>
                  </a:lnTo>
                  <a:lnTo>
                    <a:pt x="478" y="876"/>
                  </a:lnTo>
                  <a:lnTo>
                    <a:pt x="359" y="955"/>
                  </a:lnTo>
                  <a:lnTo>
                    <a:pt x="239" y="1074"/>
                  </a:lnTo>
                  <a:lnTo>
                    <a:pt x="160" y="1233"/>
                  </a:lnTo>
                  <a:lnTo>
                    <a:pt x="120" y="1392"/>
                  </a:lnTo>
                  <a:lnTo>
                    <a:pt x="41" y="1711"/>
                  </a:lnTo>
                  <a:lnTo>
                    <a:pt x="1" y="2188"/>
                  </a:lnTo>
                  <a:lnTo>
                    <a:pt x="41" y="2665"/>
                  </a:lnTo>
                  <a:lnTo>
                    <a:pt x="80" y="2903"/>
                  </a:lnTo>
                  <a:lnTo>
                    <a:pt x="160" y="3142"/>
                  </a:lnTo>
                  <a:lnTo>
                    <a:pt x="239" y="3341"/>
                  </a:lnTo>
                  <a:lnTo>
                    <a:pt x="398" y="3500"/>
                  </a:lnTo>
                  <a:lnTo>
                    <a:pt x="677" y="3619"/>
                  </a:lnTo>
                  <a:lnTo>
                    <a:pt x="955" y="3699"/>
                  </a:lnTo>
                  <a:lnTo>
                    <a:pt x="1233" y="3738"/>
                  </a:lnTo>
                  <a:lnTo>
                    <a:pt x="1591" y="3738"/>
                  </a:lnTo>
                  <a:lnTo>
                    <a:pt x="2227" y="3699"/>
                  </a:lnTo>
                  <a:lnTo>
                    <a:pt x="2784" y="3659"/>
                  </a:lnTo>
                  <a:lnTo>
                    <a:pt x="3539" y="3659"/>
                  </a:lnTo>
                  <a:lnTo>
                    <a:pt x="4255" y="3699"/>
                  </a:lnTo>
                  <a:lnTo>
                    <a:pt x="4971" y="3858"/>
                  </a:lnTo>
                  <a:lnTo>
                    <a:pt x="5328" y="3977"/>
                  </a:lnTo>
                  <a:lnTo>
                    <a:pt x="5647" y="4096"/>
                  </a:lnTo>
                  <a:lnTo>
                    <a:pt x="5965" y="4255"/>
                  </a:lnTo>
                  <a:lnTo>
                    <a:pt x="6283" y="4454"/>
                  </a:lnTo>
                  <a:lnTo>
                    <a:pt x="6601" y="4653"/>
                  </a:lnTo>
                  <a:lnTo>
                    <a:pt x="6879" y="4891"/>
                  </a:lnTo>
                  <a:lnTo>
                    <a:pt x="7118" y="5170"/>
                  </a:lnTo>
                  <a:lnTo>
                    <a:pt x="7356" y="5448"/>
                  </a:lnTo>
                  <a:lnTo>
                    <a:pt x="7515" y="5766"/>
                  </a:lnTo>
                  <a:lnTo>
                    <a:pt x="7674" y="6084"/>
                  </a:lnTo>
                  <a:lnTo>
                    <a:pt x="7794" y="6402"/>
                  </a:lnTo>
                  <a:lnTo>
                    <a:pt x="7873" y="6680"/>
                  </a:lnTo>
                  <a:lnTo>
                    <a:pt x="7913" y="6999"/>
                  </a:lnTo>
                  <a:lnTo>
                    <a:pt x="7913" y="7317"/>
                  </a:lnTo>
                  <a:lnTo>
                    <a:pt x="7873" y="7953"/>
                  </a:lnTo>
                  <a:lnTo>
                    <a:pt x="7754" y="8549"/>
                  </a:lnTo>
                  <a:lnTo>
                    <a:pt x="7595" y="9185"/>
                  </a:lnTo>
                  <a:lnTo>
                    <a:pt x="7356" y="9821"/>
                  </a:lnTo>
                  <a:lnTo>
                    <a:pt x="7118" y="10418"/>
                  </a:lnTo>
                  <a:lnTo>
                    <a:pt x="6839" y="11014"/>
                  </a:lnTo>
                  <a:lnTo>
                    <a:pt x="3778" y="17415"/>
                  </a:lnTo>
                  <a:lnTo>
                    <a:pt x="3579" y="17972"/>
                  </a:lnTo>
                  <a:lnTo>
                    <a:pt x="3500" y="18250"/>
                  </a:lnTo>
                  <a:lnTo>
                    <a:pt x="3460" y="18529"/>
                  </a:lnTo>
                  <a:lnTo>
                    <a:pt x="3500" y="18807"/>
                  </a:lnTo>
                  <a:lnTo>
                    <a:pt x="3659" y="19085"/>
                  </a:lnTo>
                  <a:lnTo>
                    <a:pt x="3738" y="19205"/>
                  </a:lnTo>
                  <a:lnTo>
                    <a:pt x="3857" y="19284"/>
                  </a:lnTo>
                  <a:lnTo>
                    <a:pt x="3977" y="19364"/>
                  </a:lnTo>
                  <a:lnTo>
                    <a:pt x="4096" y="19403"/>
                  </a:lnTo>
                  <a:lnTo>
                    <a:pt x="4215" y="19125"/>
                  </a:lnTo>
                  <a:lnTo>
                    <a:pt x="4335" y="18926"/>
                  </a:lnTo>
                  <a:lnTo>
                    <a:pt x="4533" y="18727"/>
                  </a:lnTo>
                  <a:lnTo>
                    <a:pt x="4772" y="18568"/>
                  </a:lnTo>
                  <a:lnTo>
                    <a:pt x="5050" y="18409"/>
                  </a:lnTo>
                  <a:lnTo>
                    <a:pt x="5328" y="18330"/>
                  </a:lnTo>
                  <a:lnTo>
                    <a:pt x="5885" y="18131"/>
                  </a:lnTo>
                  <a:lnTo>
                    <a:pt x="6482" y="17932"/>
                  </a:lnTo>
                  <a:lnTo>
                    <a:pt x="6720" y="17813"/>
                  </a:lnTo>
                  <a:lnTo>
                    <a:pt x="6998" y="17654"/>
                  </a:lnTo>
                  <a:lnTo>
                    <a:pt x="7197" y="17495"/>
                  </a:lnTo>
                  <a:lnTo>
                    <a:pt x="7396" y="17256"/>
                  </a:lnTo>
                  <a:lnTo>
                    <a:pt x="7515" y="17018"/>
                  </a:lnTo>
                  <a:lnTo>
                    <a:pt x="7555" y="16740"/>
                  </a:lnTo>
                  <a:lnTo>
                    <a:pt x="7555" y="16541"/>
                  </a:lnTo>
                  <a:lnTo>
                    <a:pt x="7515" y="16342"/>
                  </a:lnTo>
                  <a:lnTo>
                    <a:pt x="7475" y="16103"/>
                  </a:lnTo>
                  <a:lnTo>
                    <a:pt x="7475" y="15905"/>
                  </a:lnTo>
                  <a:lnTo>
                    <a:pt x="7515" y="15746"/>
                  </a:lnTo>
                  <a:lnTo>
                    <a:pt x="7595" y="15587"/>
                  </a:lnTo>
                  <a:lnTo>
                    <a:pt x="7754" y="15308"/>
                  </a:lnTo>
                  <a:lnTo>
                    <a:pt x="8032" y="15070"/>
                  </a:lnTo>
                  <a:lnTo>
                    <a:pt x="8310" y="14871"/>
                  </a:lnTo>
                  <a:lnTo>
                    <a:pt x="8629" y="14672"/>
                  </a:lnTo>
                  <a:lnTo>
                    <a:pt x="8907" y="14433"/>
                  </a:lnTo>
                  <a:lnTo>
                    <a:pt x="9145" y="14195"/>
                  </a:lnTo>
                  <a:lnTo>
                    <a:pt x="9225" y="14036"/>
                  </a:lnTo>
                  <a:lnTo>
                    <a:pt x="9304" y="13877"/>
                  </a:lnTo>
                  <a:lnTo>
                    <a:pt x="9344" y="13678"/>
                  </a:lnTo>
                  <a:lnTo>
                    <a:pt x="9384" y="13440"/>
                  </a:lnTo>
                  <a:lnTo>
                    <a:pt x="9344" y="13002"/>
                  </a:lnTo>
                  <a:lnTo>
                    <a:pt x="9304" y="12525"/>
                  </a:lnTo>
                  <a:lnTo>
                    <a:pt x="9304" y="12286"/>
                  </a:lnTo>
                  <a:lnTo>
                    <a:pt x="9344" y="12048"/>
                  </a:lnTo>
                  <a:lnTo>
                    <a:pt x="9424" y="11889"/>
                  </a:lnTo>
                  <a:lnTo>
                    <a:pt x="9503" y="11770"/>
                  </a:lnTo>
                  <a:lnTo>
                    <a:pt x="9702" y="11452"/>
                  </a:lnTo>
                  <a:lnTo>
                    <a:pt x="9941" y="11213"/>
                  </a:lnTo>
                  <a:lnTo>
                    <a:pt x="10219" y="10935"/>
                  </a:lnTo>
                  <a:lnTo>
                    <a:pt x="10457" y="10696"/>
                  </a:lnTo>
                  <a:lnTo>
                    <a:pt x="10696" y="10418"/>
                  </a:lnTo>
                  <a:lnTo>
                    <a:pt x="10815" y="10140"/>
                  </a:lnTo>
                  <a:lnTo>
                    <a:pt x="10855" y="9980"/>
                  </a:lnTo>
                  <a:lnTo>
                    <a:pt x="10855" y="9821"/>
                  </a:lnTo>
                  <a:lnTo>
                    <a:pt x="10815" y="9543"/>
                  </a:lnTo>
                  <a:lnTo>
                    <a:pt x="10736" y="9305"/>
                  </a:lnTo>
                  <a:lnTo>
                    <a:pt x="10457" y="8867"/>
                  </a:lnTo>
                  <a:lnTo>
                    <a:pt x="10298" y="8629"/>
                  </a:lnTo>
                  <a:lnTo>
                    <a:pt x="10179" y="8390"/>
                  </a:lnTo>
                  <a:lnTo>
                    <a:pt x="10100" y="8152"/>
                  </a:lnTo>
                  <a:lnTo>
                    <a:pt x="10060" y="7913"/>
                  </a:lnTo>
                  <a:lnTo>
                    <a:pt x="10100" y="7674"/>
                  </a:lnTo>
                  <a:lnTo>
                    <a:pt x="10179" y="7476"/>
                  </a:lnTo>
                  <a:lnTo>
                    <a:pt x="10418" y="7078"/>
                  </a:lnTo>
                  <a:lnTo>
                    <a:pt x="10656" y="6680"/>
                  </a:lnTo>
                  <a:lnTo>
                    <a:pt x="10776" y="6482"/>
                  </a:lnTo>
                  <a:lnTo>
                    <a:pt x="10815" y="6243"/>
                  </a:lnTo>
                  <a:lnTo>
                    <a:pt x="10815" y="6044"/>
                  </a:lnTo>
                  <a:lnTo>
                    <a:pt x="10776" y="5846"/>
                  </a:lnTo>
                  <a:lnTo>
                    <a:pt x="10656" y="5647"/>
                  </a:lnTo>
                  <a:lnTo>
                    <a:pt x="10537" y="5448"/>
                  </a:lnTo>
                  <a:lnTo>
                    <a:pt x="10219" y="5090"/>
                  </a:lnTo>
                  <a:lnTo>
                    <a:pt x="9861" y="4812"/>
                  </a:lnTo>
                  <a:lnTo>
                    <a:pt x="9463" y="4533"/>
                  </a:lnTo>
                  <a:lnTo>
                    <a:pt x="9145" y="4215"/>
                  </a:lnTo>
                  <a:lnTo>
                    <a:pt x="8986" y="4056"/>
                  </a:lnTo>
                  <a:lnTo>
                    <a:pt x="8867" y="3858"/>
                  </a:lnTo>
                  <a:lnTo>
                    <a:pt x="8788" y="3659"/>
                  </a:lnTo>
                  <a:lnTo>
                    <a:pt x="8748" y="3420"/>
                  </a:lnTo>
                  <a:lnTo>
                    <a:pt x="8748" y="3102"/>
                  </a:lnTo>
                  <a:lnTo>
                    <a:pt x="8788" y="2784"/>
                  </a:lnTo>
                  <a:lnTo>
                    <a:pt x="8748" y="2585"/>
                  </a:lnTo>
                  <a:lnTo>
                    <a:pt x="8708" y="2426"/>
                  </a:lnTo>
                  <a:lnTo>
                    <a:pt x="8589" y="2227"/>
                  </a:lnTo>
                  <a:lnTo>
                    <a:pt x="8469" y="2068"/>
                  </a:lnTo>
                  <a:lnTo>
                    <a:pt x="8350" y="1949"/>
                  </a:lnTo>
                  <a:lnTo>
                    <a:pt x="8191" y="1830"/>
                  </a:lnTo>
                  <a:lnTo>
                    <a:pt x="7992" y="1711"/>
                  </a:lnTo>
                  <a:lnTo>
                    <a:pt x="7833" y="1671"/>
                  </a:lnTo>
                  <a:lnTo>
                    <a:pt x="7436" y="1671"/>
                  </a:lnTo>
                  <a:lnTo>
                    <a:pt x="7038" y="1711"/>
                  </a:lnTo>
                  <a:lnTo>
                    <a:pt x="6561" y="1750"/>
                  </a:lnTo>
                  <a:lnTo>
                    <a:pt x="6322" y="1750"/>
                  </a:lnTo>
                  <a:lnTo>
                    <a:pt x="6084" y="1711"/>
                  </a:lnTo>
                  <a:lnTo>
                    <a:pt x="5925" y="1631"/>
                  </a:lnTo>
                  <a:lnTo>
                    <a:pt x="5806" y="1512"/>
                  </a:lnTo>
                  <a:lnTo>
                    <a:pt x="5527" y="1273"/>
                  </a:lnTo>
                  <a:lnTo>
                    <a:pt x="5289" y="995"/>
                  </a:lnTo>
                  <a:lnTo>
                    <a:pt x="5090" y="717"/>
                  </a:lnTo>
                  <a:lnTo>
                    <a:pt x="4851" y="399"/>
                  </a:lnTo>
                  <a:lnTo>
                    <a:pt x="4573" y="160"/>
                  </a:lnTo>
                  <a:lnTo>
                    <a:pt x="4414" y="80"/>
                  </a:lnTo>
                  <a:lnTo>
                    <a:pt x="4255" y="1"/>
                  </a:lnTo>
                  <a:close/>
                </a:path>
              </a:pathLst>
            </a:custGeom>
            <a:solidFill>
              <a:srgbClr val="FF92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3723;p77"/>
            <p:cNvSpPr/>
            <p:nvPr/>
          </p:nvSpPr>
          <p:spPr>
            <a:xfrm>
              <a:off x="5615550" y="3489150"/>
              <a:ext cx="271400" cy="485100"/>
            </a:xfrm>
            <a:custGeom>
              <a:avLst/>
              <a:gdLst/>
              <a:ahLst/>
              <a:cxnLst/>
              <a:rect l="l" t="t" r="r" b="b"/>
              <a:pathLst>
                <a:path w="10856" h="19404" fill="none" extrusionOk="0">
                  <a:moveTo>
                    <a:pt x="41" y="1711"/>
                  </a:moveTo>
                  <a:lnTo>
                    <a:pt x="41" y="1711"/>
                  </a:lnTo>
                  <a:lnTo>
                    <a:pt x="120" y="1392"/>
                  </a:lnTo>
                  <a:lnTo>
                    <a:pt x="160" y="1233"/>
                  </a:lnTo>
                  <a:lnTo>
                    <a:pt x="239" y="1074"/>
                  </a:lnTo>
                  <a:lnTo>
                    <a:pt x="359" y="955"/>
                  </a:lnTo>
                  <a:lnTo>
                    <a:pt x="478" y="876"/>
                  </a:lnTo>
                  <a:lnTo>
                    <a:pt x="637" y="796"/>
                  </a:lnTo>
                  <a:lnTo>
                    <a:pt x="796" y="796"/>
                  </a:lnTo>
                  <a:lnTo>
                    <a:pt x="796" y="796"/>
                  </a:lnTo>
                  <a:lnTo>
                    <a:pt x="955" y="836"/>
                  </a:lnTo>
                  <a:lnTo>
                    <a:pt x="1074" y="876"/>
                  </a:lnTo>
                  <a:lnTo>
                    <a:pt x="1353" y="1074"/>
                  </a:lnTo>
                  <a:lnTo>
                    <a:pt x="1631" y="1273"/>
                  </a:lnTo>
                  <a:lnTo>
                    <a:pt x="1790" y="1353"/>
                  </a:lnTo>
                  <a:lnTo>
                    <a:pt x="1949" y="1432"/>
                  </a:lnTo>
                  <a:lnTo>
                    <a:pt x="1949" y="1432"/>
                  </a:lnTo>
                  <a:lnTo>
                    <a:pt x="2068" y="1432"/>
                  </a:lnTo>
                  <a:lnTo>
                    <a:pt x="2227" y="1392"/>
                  </a:lnTo>
                  <a:lnTo>
                    <a:pt x="2386" y="1353"/>
                  </a:lnTo>
                  <a:lnTo>
                    <a:pt x="2506" y="1273"/>
                  </a:lnTo>
                  <a:lnTo>
                    <a:pt x="2744" y="1074"/>
                  </a:lnTo>
                  <a:lnTo>
                    <a:pt x="2983" y="796"/>
                  </a:lnTo>
                  <a:lnTo>
                    <a:pt x="2983" y="796"/>
                  </a:lnTo>
                  <a:lnTo>
                    <a:pt x="3181" y="558"/>
                  </a:lnTo>
                  <a:lnTo>
                    <a:pt x="3380" y="279"/>
                  </a:lnTo>
                  <a:lnTo>
                    <a:pt x="3619" y="120"/>
                  </a:lnTo>
                  <a:lnTo>
                    <a:pt x="3778" y="41"/>
                  </a:lnTo>
                  <a:lnTo>
                    <a:pt x="3937" y="1"/>
                  </a:lnTo>
                  <a:lnTo>
                    <a:pt x="3937" y="1"/>
                  </a:lnTo>
                  <a:lnTo>
                    <a:pt x="4096" y="1"/>
                  </a:lnTo>
                  <a:lnTo>
                    <a:pt x="4255" y="1"/>
                  </a:lnTo>
                  <a:lnTo>
                    <a:pt x="4414" y="80"/>
                  </a:lnTo>
                  <a:lnTo>
                    <a:pt x="4573" y="160"/>
                  </a:lnTo>
                  <a:lnTo>
                    <a:pt x="4851" y="399"/>
                  </a:lnTo>
                  <a:lnTo>
                    <a:pt x="5090" y="717"/>
                  </a:lnTo>
                  <a:lnTo>
                    <a:pt x="5090" y="717"/>
                  </a:lnTo>
                  <a:lnTo>
                    <a:pt x="5289" y="995"/>
                  </a:lnTo>
                  <a:lnTo>
                    <a:pt x="5527" y="1273"/>
                  </a:lnTo>
                  <a:lnTo>
                    <a:pt x="5806" y="1512"/>
                  </a:lnTo>
                  <a:lnTo>
                    <a:pt x="5925" y="1631"/>
                  </a:lnTo>
                  <a:lnTo>
                    <a:pt x="6084" y="1711"/>
                  </a:lnTo>
                  <a:lnTo>
                    <a:pt x="6084" y="1711"/>
                  </a:lnTo>
                  <a:lnTo>
                    <a:pt x="6322" y="1750"/>
                  </a:lnTo>
                  <a:lnTo>
                    <a:pt x="6561" y="1750"/>
                  </a:lnTo>
                  <a:lnTo>
                    <a:pt x="7038" y="1711"/>
                  </a:lnTo>
                  <a:lnTo>
                    <a:pt x="7038" y="1711"/>
                  </a:lnTo>
                  <a:lnTo>
                    <a:pt x="7436" y="1671"/>
                  </a:lnTo>
                  <a:lnTo>
                    <a:pt x="7635" y="1671"/>
                  </a:lnTo>
                  <a:lnTo>
                    <a:pt x="7833" y="1671"/>
                  </a:lnTo>
                  <a:lnTo>
                    <a:pt x="7833" y="1671"/>
                  </a:lnTo>
                  <a:lnTo>
                    <a:pt x="7992" y="1711"/>
                  </a:lnTo>
                  <a:lnTo>
                    <a:pt x="8191" y="1830"/>
                  </a:lnTo>
                  <a:lnTo>
                    <a:pt x="8350" y="1949"/>
                  </a:lnTo>
                  <a:lnTo>
                    <a:pt x="8469" y="2068"/>
                  </a:lnTo>
                  <a:lnTo>
                    <a:pt x="8589" y="2227"/>
                  </a:lnTo>
                  <a:lnTo>
                    <a:pt x="8708" y="2426"/>
                  </a:lnTo>
                  <a:lnTo>
                    <a:pt x="8748" y="2585"/>
                  </a:lnTo>
                  <a:lnTo>
                    <a:pt x="8788" y="2784"/>
                  </a:lnTo>
                  <a:lnTo>
                    <a:pt x="8788" y="2784"/>
                  </a:lnTo>
                  <a:lnTo>
                    <a:pt x="8748" y="3102"/>
                  </a:lnTo>
                  <a:lnTo>
                    <a:pt x="8748" y="3420"/>
                  </a:lnTo>
                  <a:lnTo>
                    <a:pt x="8748" y="3420"/>
                  </a:lnTo>
                  <a:lnTo>
                    <a:pt x="8788" y="3659"/>
                  </a:lnTo>
                  <a:lnTo>
                    <a:pt x="8867" y="3858"/>
                  </a:lnTo>
                  <a:lnTo>
                    <a:pt x="8986" y="4056"/>
                  </a:lnTo>
                  <a:lnTo>
                    <a:pt x="9145" y="4215"/>
                  </a:lnTo>
                  <a:lnTo>
                    <a:pt x="9463" y="4533"/>
                  </a:lnTo>
                  <a:lnTo>
                    <a:pt x="9861" y="4812"/>
                  </a:lnTo>
                  <a:lnTo>
                    <a:pt x="9861" y="4812"/>
                  </a:lnTo>
                  <a:lnTo>
                    <a:pt x="10219" y="5090"/>
                  </a:lnTo>
                  <a:lnTo>
                    <a:pt x="10537" y="5448"/>
                  </a:lnTo>
                  <a:lnTo>
                    <a:pt x="10656" y="5647"/>
                  </a:lnTo>
                  <a:lnTo>
                    <a:pt x="10776" y="5846"/>
                  </a:lnTo>
                  <a:lnTo>
                    <a:pt x="10815" y="6044"/>
                  </a:lnTo>
                  <a:lnTo>
                    <a:pt x="10815" y="6243"/>
                  </a:lnTo>
                  <a:lnTo>
                    <a:pt x="10815" y="6243"/>
                  </a:lnTo>
                  <a:lnTo>
                    <a:pt x="10776" y="6482"/>
                  </a:lnTo>
                  <a:lnTo>
                    <a:pt x="10656" y="6680"/>
                  </a:lnTo>
                  <a:lnTo>
                    <a:pt x="10418" y="7078"/>
                  </a:lnTo>
                  <a:lnTo>
                    <a:pt x="10179" y="7476"/>
                  </a:lnTo>
                  <a:lnTo>
                    <a:pt x="10100" y="7674"/>
                  </a:lnTo>
                  <a:lnTo>
                    <a:pt x="10060" y="7913"/>
                  </a:lnTo>
                  <a:lnTo>
                    <a:pt x="10060" y="7913"/>
                  </a:lnTo>
                  <a:lnTo>
                    <a:pt x="10100" y="8152"/>
                  </a:lnTo>
                  <a:lnTo>
                    <a:pt x="10179" y="8390"/>
                  </a:lnTo>
                  <a:lnTo>
                    <a:pt x="10298" y="8629"/>
                  </a:lnTo>
                  <a:lnTo>
                    <a:pt x="10457" y="8867"/>
                  </a:lnTo>
                  <a:lnTo>
                    <a:pt x="10736" y="9305"/>
                  </a:lnTo>
                  <a:lnTo>
                    <a:pt x="10815" y="9543"/>
                  </a:lnTo>
                  <a:lnTo>
                    <a:pt x="10855" y="9821"/>
                  </a:lnTo>
                  <a:lnTo>
                    <a:pt x="10855" y="9821"/>
                  </a:lnTo>
                  <a:lnTo>
                    <a:pt x="10855" y="9980"/>
                  </a:lnTo>
                  <a:lnTo>
                    <a:pt x="10815" y="10140"/>
                  </a:lnTo>
                  <a:lnTo>
                    <a:pt x="10696" y="10418"/>
                  </a:lnTo>
                  <a:lnTo>
                    <a:pt x="10457" y="10696"/>
                  </a:lnTo>
                  <a:lnTo>
                    <a:pt x="10219" y="10935"/>
                  </a:lnTo>
                  <a:lnTo>
                    <a:pt x="9941" y="11213"/>
                  </a:lnTo>
                  <a:lnTo>
                    <a:pt x="9702" y="11452"/>
                  </a:lnTo>
                  <a:lnTo>
                    <a:pt x="9503" y="11770"/>
                  </a:lnTo>
                  <a:lnTo>
                    <a:pt x="9424" y="11889"/>
                  </a:lnTo>
                  <a:lnTo>
                    <a:pt x="9344" y="12048"/>
                  </a:lnTo>
                  <a:lnTo>
                    <a:pt x="9344" y="12048"/>
                  </a:lnTo>
                  <a:lnTo>
                    <a:pt x="9304" y="12286"/>
                  </a:lnTo>
                  <a:lnTo>
                    <a:pt x="9304" y="12525"/>
                  </a:lnTo>
                  <a:lnTo>
                    <a:pt x="9344" y="13002"/>
                  </a:lnTo>
                  <a:lnTo>
                    <a:pt x="9384" y="13440"/>
                  </a:lnTo>
                  <a:lnTo>
                    <a:pt x="9344" y="13678"/>
                  </a:lnTo>
                  <a:lnTo>
                    <a:pt x="9304" y="13877"/>
                  </a:lnTo>
                  <a:lnTo>
                    <a:pt x="9304" y="13877"/>
                  </a:lnTo>
                  <a:lnTo>
                    <a:pt x="9225" y="14036"/>
                  </a:lnTo>
                  <a:lnTo>
                    <a:pt x="9145" y="14195"/>
                  </a:lnTo>
                  <a:lnTo>
                    <a:pt x="8907" y="14433"/>
                  </a:lnTo>
                  <a:lnTo>
                    <a:pt x="8629" y="14672"/>
                  </a:lnTo>
                  <a:lnTo>
                    <a:pt x="8310" y="14871"/>
                  </a:lnTo>
                  <a:lnTo>
                    <a:pt x="8032" y="15070"/>
                  </a:lnTo>
                  <a:lnTo>
                    <a:pt x="7754" y="15308"/>
                  </a:lnTo>
                  <a:lnTo>
                    <a:pt x="7595" y="15587"/>
                  </a:lnTo>
                  <a:lnTo>
                    <a:pt x="7515" y="15746"/>
                  </a:lnTo>
                  <a:lnTo>
                    <a:pt x="7475" y="15905"/>
                  </a:lnTo>
                  <a:lnTo>
                    <a:pt x="7475" y="15905"/>
                  </a:lnTo>
                  <a:lnTo>
                    <a:pt x="7475" y="16103"/>
                  </a:lnTo>
                  <a:lnTo>
                    <a:pt x="7515" y="16342"/>
                  </a:lnTo>
                  <a:lnTo>
                    <a:pt x="7555" y="16541"/>
                  </a:lnTo>
                  <a:lnTo>
                    <a:pt x="7555" y="16740"/>
                  </a:lnTo>
                  <a:lnTo>
                    <a:pt x="7555" y="16740"/>
                  </a:lnTo>
                  <a:lnTo>
                    <a:pt x="7515" y="17018"/>
                  </a:lnTo>
                  <a:lnTo>
                    <a:pt x="7396" y="17256"/>
                  </a:lnTo>
                  <a:lnTo>
                    <a:pt x="7197" y="17495"/>
                  </a:lnTo>
                  <a:lnTo>
                    <a:pt x="6998" y="17654"/>
                  </a:lnTo>
                  <a:lnTo>
                    <a:pt x="6720" y="17813"/>
                  </a:lnTo>
                  <a:lnTo>
                    <a:pt x="6482" y="17932"/>
                  </a:lnTo>
                  <a:lnTo>
                    <a:pt x="5885" y="18131"/>
                  </a:lnTo>
                  <a:lnTo>
                    <a:pt x="5885" y="18131"/>
                  </a:lnTo>
                  <a:lnTo>
                    <a:pt x="5328" y="18330"/>
                  </a:lnTo>
                  <a:lnTo>
                    <a:pt x="5050" y="18409"/>
                  </a:lnTo>
                  <a:lnTo>
                    <a:pt x="4772" y="18568"/>
                  </a:lnTo>
                  <a:lnTo>
                    <a:pt x="4533" y="18727"/>
                  </a:lnTo>
                  <a:lnTo>
                    <a:pt x="4335" y="18926"/>
                  </a:lnTo>
                  <a:lnTo>
                    <a:pt x="4215" y="19125"/>
                  </a:lnTo>
                  <a:lnTo>
                    <a:pt x="4096" y="19403"/>
                  </a:lnTo>
                  <a:lnTo>
                    <a:pt x="4096" y="19403"/>
                  </a:lnTo>
                  <a:lnTo>
                    <a:pt x="3977" y="19364"/>
                  </a:lnTo>
                  <a:lnTo>
                    <a:pt x="3857" y="19284"/>
                  </a:lnTo>
                  <a:lnTo>
                    <a:pt x="3738" y="19205"/>
                  </a:lnTo>
                  <a:lnTo>
                    <a:pt x="3659" y="19085"/>
                  </a:lnTo>
                  <a:lnTo>
                    <a:pt x="3500" y="18807"/>
                  </a:lnTo>
                  <a:lnTo>
                    <a:pt x="3460" y="18529"/>
                  </a:lnTo>
                  <a:lnTo>
                    <a:pt x="3460" y="18529"/>
                  </a:lnTo>
                  <a:lnTo>
                    <a:pt x="3500" y="18250"/>
                  </a:lnTo>
                  <a:lnTo>
                    <a:pt x="3579" y="17972"/>
                  </a:lnTo>
                  <a:lnTo>
                    <a:pt x="3778" y="17415"/>
                  </a:lnTo>
                  <a:lnTo>
                    <a:pt x="3778" y="17415"/>
                  </a:lnTo>
                  <a:lnTo>
                    <a:pt x="6839" y="11014"/>
                  </a:lnTo>
                  <a:lnTo>
                    <a:pt x="6839" y="11014"/>
                  </a:lnTo>
                  <a:lnTo>
                    <a:pt x="7118" y="10418"/>
                  </a:lnTo>
                  <a:lnTo>
                    <a:pt x="7356" y="9821"/>
                  </a:lnTo>
                  <a:lnTo>
                    <a:pt x="7595" y="9185"/>
                  </a:lnTo>
                  <a:lnTo>
                    <a:pt x="7754" y="8549"/>
                  </a:lnTo>
                  <a:lnTo>
                    <a:pt x="7873" y="7953"/>
                  </a:lnTo>
                  <a:lnTo>
                    <a:pt x="7913" y="7317"/>
                  </a:lnTo>
                  <a:lnTo>
                    <a:pt x="7913" y="6999"/>
                  </a:lnTo>
                  <a:lnTo>
                    <a:pt x="7873" y="6680"/>
                  </a:lnTo>
                  <a:lnTo>
                    <a:pt x="7794" y="6402"/>
                  </a:lnTo>
                  <a:lnTo>
                    <a:pt x="7674" y="6084"/>
                  </a:lnTo>
                  <a:lnTo>
                    <a:pt x="7674" y="6084"/>
                  </a:lnTo>
                  <a:lnTo>
                    <a:pt x="7515" y="5766"/>
                  </a:lnTo>
                  <a:lnTo>
                    <a:pt x="7356" y="5448"/>
                  </a:lnTo>
                  <a:lnTo>
                    <a:pt x="7118" y="5170"/>
                  </a:lnTo>
                  <a:lnTo>
                    <a:pt x="6879" y="4891"/>
                  </a:lnTo>
                  <a:lnTo>
                    <a:pt x="6601" y="4653"/>
                  </a:lnTo>
                  <a:lnTo>
                    <a:pt x="6283" y="4454"/>
                  </a:lnTo>
                  <a:lnTo>
                    <a:pt x="5965" y="4255"/>
                  </a:lnTo>
                  <a:lnTo>
                    <a:pt x="5647" y="4096"/>
                  </a:lnTo>
                  <a:lnTo>
                    <a:pt x="5647" y="4096"/>
                  </a:lnTo>
                  <a:lnTo>
                    <a:pt x="5328" y="3977"/>
                  </a:lnTo>
                  <a:lnTo>
                    <a:pt x="4971" y="3858"/>
                  </a:lnTo>
                  <a:lnTo>
                    <a:pt x="4255" y="3699"/>
                  </a:lnTo>
                  <a:lnTo>
                    <a:pt x="3539" y="3659"/>
                  </a:lnTo>
                  <a:lnTo>
                    <a:pt x="2784" y="3659"/>
                  </a:lnTo>
                  <a:lnTo>
                    <a:pt x="2784" y="3659"/>
                  </a:lnTo>
                  <a:lnTo>
                    <a:pt x="2227" y="3699"/>
                  </a:lnTo>
                  <a:lnTo>
                    <a:pt x="1591" y="3738"/>
                  </a:lnTo>
                  <a:lnTo>
                    <a:pt x="1233" y="3738"/>
                  </a:lnTo>
                  <a:lnTo>
                    <a:pt x="955" y="3699"/>
                  </a:lnTo>
                  <a:lnTo>
                    <a:pt x="677" y="3619"/>
                  </a:lnTo>
                  <a:lnTo>
                    <a:pt x="398" y="3500"/>
                  </a:lnTo>
                  <a:lnTo>
                    <a:pt x="398" y="3500"/>
                  </a:lnTo>
                  <a:lnTo>
                    <a:pt x="239" y="3341"/>
                  </a:lnTo>
                  <a:lnTo>
                    <a:pt x="160" y="3142"/>
                  </a:lnTo>
                  <a:lnTo>
                    <a:pt x="80" y="2903"/>
                  </a:lnTo>
                  <a:lnTo>
                    <a:pt x="41" y="2665"/>
                  </a:lnTo>
                  <a:lnTo>
                    <a:pt x="1" y="2188"/>
                  </a:lnTo>
                  <a:lnTo>
                    <a:pt x="41" y="17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3724;p77"/>
            <p:cNvSpPr/>
            <p:nvPr/>
          </p:nvSpPr>
          <p:spPr>
            <a:xfrm>
              <a:off x="5459500" y="3547800"/>
              <a:ext cx="381725" cy="851875"/>
            </a:xfrm>
            <a:custGeom>
              <a:avLst/>
              <a:gdLst/>
              <a:ahLst/>
              <a:cxnLst/>
              <a:rect l="l" t="t" r="r" b="b"/>
              <a:pathLst>
                <a:path w="15269" h="34075" extrusionOk="0">
                  <a:moveTo>
                    <a:pt x="8827" y="1"/>
                  </a:moveTo>
                  <a:lnTo>
                    <a:pt x="8111" y="40"/>
                  </a:lnTo>
                  <a:lnTo>
                    <a:pt x="7396" y="120"/>
                  </a:lnTo>
                  <a:lnTo>
                    <a:pt x="6958" y="200"/>
                  </a:lnTo>
                  <a:lnTo>
                    <a:pt x="6521" y="359"/>
                  </a:lnTo>
                  <a:lnTo>
                    <a:pt x="6163" y="557"/>
                  </a:lnTo>
                  <a:lnTo>
                    <a:pt x="5766" y="756"/>
                  </a:lnTo>
                  <a:lnTo>
                    <a:pt x="5408" y="1034"/>
                  </a:lnTo>
                  <a:lnTo>
                    <a:pt x="5090" y="1313"/>
                  </a:lnTo>
                  <a:lnTo>
                    <a:pt x="4811" y="1671"/>
                  </a:lnTo>
                  <a:lnTo>
                    <a:pt x="4573" y="2028"/>
                  </a:lnTo>
                  <a:lnTo>
                    <a:pt x="4374" y="2386"/>
                  </a:lnTo>
                  <a:lnTo>
                    <a:pt x="4255" y="2704"/>
                  </a:lnTo>
                  <a:lnTo>
                    <a:pt x="4096" y="3062"/>
                  </a:lnTo>
                  <a:lnTo>
                    <a:pt x="4016" y="3420"/>
                  </a:lnTo>
                  <a:lnTo>
                    <a:pt x="3897" y="3897"/>
                  </a:lnTo>
                  <a:lnTo>
                    <a:pt x="3857" y="4374"/>
                  </a:lnTo>
                  <a:lnTo>
                    <a:pt x="3817" y="4812"/>
                  </a:lnTo>
                  <a:lnTo>
                    <a:pt x="3738" y="5249"/>
                  </a:lnTo>
                  <a:lnTo>
                    <a:pt x="3619" y="5567"/>
                  </a:lnTo>
                  <a:lnTo>
                    <a:pt x="3420" y="5885"/>
                  </a:lnTo>
                  <a:lnTo>
                    <a:pt x="3181" y="6163"/>
                  </a:lnTo>
                  <a:lnTo>
                    <a:pt x="2943" y="6442"/>
                  </a:lnTo>
                  <a:lnTo>
                    <a:pt x="2664" y="6680"/>
                  </a:lnTo>
                  <a:lnTo>
                    <a:pt x="2346" y="6879"/>
                  </a:lnTo>
                  <a:lnTo>
                    <a:pt x="2028" y="7038"/>
                  </a:lnTo>
                  <a:lnTo>
                    <a:pt x="1710" y="7157"/>
                  </a:lnTo>
                  <a:lnTo>
                    <a:pt x="1273" y="7277"/>
                  </a:lnTo>
                  <a:lnTo>
                    <a:pt x="835" y="7356"/>
                  </a:lnTo>
                  <a:lnTo>
                    <a:pt x="517" y="7436"/>
                  </a:lnTo>
                  <a:lnTo>
                    <a:pt x="279" y="7515"/>
                  </a:lnTo>
                  <a:lnTo>
                    <a:pt x="120" y="7595"/>
                  </a:lnTo>
                  <a:lnTo>
                    <a:pt x="40" y="7674"/>
                  </a:lnTo>
                  <a:lnTo>
                    <a:pt x="1" y="7754"/>
                  </a:lnTo>
                  <a:lnTo>
                    <a:pt x="1" y="7953"/>
                  </a:lnTo>
                  <a:lnTo>
                    <a:pt x="40" y="8231"/>
                  </a:lnTo>
                  <a:lnTo>
                    <a:pt x="199" y="8589"/>
                  </a:lnTo>
                  <a:lnTo>
                    <a:pt x="358" y="8867"/>
                  </a:lnTo>
                  <a:lnTo>
                    <a:pt x="597" y="9106"/>
                  </a:lnTo>
                  <a:lnTo>
                    <a:pt x="835" y="9304"/>
                  </a:lnTo>
                  <a:lnTo>
                    <a:pt x="1074" y="9424"/>
                  </a:lnTo>
                  <a:lnTo>
                    <a:pt x="1511" y="9424"/>
                  </a:lnTo>
                  <a:lnTo>
                    <a:pt x="1631" y="9344"/>
                  </a:lnTo>
                  <a:lnTo>
                    <a:pt x="1750" y="9265"/>
                  </a:lnTo>
                  <a:lnTo>
                    <a:pt x="1869" y="9145"/>
                  </a:lnTo>
                  <a:lnTo>
                    <a:pt x="2426" y="8628"/>
                  </a:lnTo>
                  <a:lnTo>
                    <a:pt x="3022" y="8112"/>
                  </a:lnTo>
                  <a:lnTo>
                    <a:pt x="3340" y="7833"/>
                  </a:lnTo>
                  <a:lnTo>
                    <a:pt x="3738" y="7475"/>
                  </a:lnTo>
                  <a:lnTo>
                    <a:pt x="3976" y="7356"/>
                  </a:lnTo>
                  <a:lnTo>
                    <a:pt x="4215" y="7237"/>
                  </a:lnTo>
                  <a:lnTo>
                    <a:pt x="4414" y="7157"/>
                  </a:lnTo>
                  <a:lnTo>
                    <a:pt x="4573" y="7118"/>
                  </a:lnTo>
                  <a:lnTo>
                    <a:pt x="4732" y="7157"/>
                  </a:lnTo>
                  <a:lnTo>
                    <a:pt x="4851" y="7237"/>
                  </a:lnTo>
                  <a:lnTo>
                    <a:pt x="5169" y="7356"/>
                  </a:lnTo>
                  <a:lnTo>
                    <a:pt x="5527" y="7475"/>
                  </a:lnTo>
                  <a:lnTo>
                    <a:pt x="5845" y="7515"/>
                  </a:lnTo>
                  <a:lnTo>
                    <a:pt x="6203" y="7515"/>
                  </a:lnTo>
                  <a:lnTo>
                    <a:pt x="6561" y="7475"/>
                  </a:lnTo>
                  <a:lnTo>
                    <a:pt x="6919" y="7436"/>
                  </a:lnTo>
                  <a:lnTo>
                    <a:pt x="7237" y="7316"/>
                  </a:lnTo>
                  <a:lnTo>
                    <a:pt x="7555" y="7197"/>
                  </a:lnTo>
                  <a:lnTo>
                    <a:pt x="7833" y="7038"/>
                  </a:lnTo>
                  <a:lnTo>
                    <a:pt x="8111" y="6879"/>
                  </a:lnTo>
                  <a:lnTo>
                    <a:pt x="8270" y="6800"/>
                  </a:lnTo>
                  <a:lnTo>
                    <a:pt x="8549" y="6800"/>
                  </a:lnTo>
                  <a:lnTo>
                    <a:pt x="8708" y="6879"/>
                  </a:lnTo>
                  <a:lnTo>
                    <a:pt x="8867" y="6959"/>
                  </a:lnTo>
                  <a:lnTo>
                    <a:pt x="8946" y="7038"/>
                  </a:lnTo>
                  <a:lnTo>
                    <a:pt x="8986" y="7157"/>
                  </a:lnTo>
                  <a:lnTo>
                    <a:pt x="9026" y="7237"/>
                  </a:lnTo>
                  <a:lnTo>
                    <a:pt x="9026" y="7356"/>
                  </a:lnTo>
                  <a:lnTo>
                    <a:pt x="8986" y="7436"/>
                  </a:lnTo>
                  <a:lnTo>
                    <a:pt x="8827" y="7674"/>
                  </a:lnTo>
                  <a:lnTo>
                    <a:pt x="8589" y="7953"/>
                  </a:lnTo>
                  <a:lnTo>
                    <a:pt x="8231" y="8271"/>
                  </a:lnTo>
                  <a:lnTo>
                    <a:pt x="7276" y="8947"/>
                  </a:lnTo>
                  <a:lnTo>
                    <a:pt x="6760" y="9225"/>
                  </a:lnTo>
                  <a:lnTo>
                    <a:pt x="6283" y="9503"/>
                  </a:lnTo>
                  <a:lnTo>
                    <a:pt x="5845" y="9821"/>
                  </a:lnTo>
                  <a:lnTo>
                    <a:pt x="5408" y="10179"/>
                  </a:lnTo>
                  <a:lnTo>
                    <a:pt x="4970" y="10577"/>
                  </a:lnTo>
                  <a:lnTo>
                    <a:pt x="4573" y="10974"/>
                  </a:lnTo>
                  <a:lnTo>
                    <a:pt x="4215" y="11451"/>
                  </a:lnTo>
                  <a:lnTo>
                    <a:pt x="3857" y="11889"/>
                  </a:lnTo>
                  <a:lnTo>
                    <a:pt x="3539" y="12366"/>
                  </a:lnTo>
                  <a:lnTo>
                    <a:pt x="3261" y="12883"/>
                  </a:lnTo>
                  <a:lnTo>
                    <a:pt x="2982" y="13400"/>
                  </a:lnTo>
                  <a:lnTo>
                    <a:pt x="2784" y="13916"/>
                  </a:lnTo>
                  <a:lnTo>
                    <a:pt x="2585" y="14473"/>
                  </a:lnTo>
                  <a:lnTo>
                    <a:pt x="2426" y="15030"/>
                  </a:lnTo>
                  <a:lnTo>
                    <a:pt x="2307" y="15586"/>
                  </a:lnTo>
                  <a:lnTo>
                    <a:pt x="2267" y="16183"/>
                  </a:lnTo>
                  <a:lnTo>
                    <a:pt x="2227" y="16859"/>
                  </a:lnTo>
                  <a:lnTo>
                    <a:pt x="2267" y="17534"/>
                  </a:lnTo>
                  <a:lnTo>
                    <a:pt x="2386" y="18171"/>
                  </a:lnTo>
                  <a:lnTo>
                    <a:pt x="2545" y="18767"/>
                  </a:lnTo>
                  <a:lnTo>
                    <a:pt x="2784" y="19363"/>
                  </a:lnTo>
                  <a:lnTo>
                    <a:pt x="3062" y="19960"/>
                  </a:lnTo>
                  <a:lnTo>
                    <a:pt x="3380" y="20516"/>
                  </a:lnTo>
                  <a:lnTo>
                    <a:pt x="3738" y="21033"/>
                  </a:lnTo>
                  <a:lnTo>
                    <a:pt x="4136" y="21590"/>
                  </a:lnTo>
                  <a:lnTo>
                    <a:pt x="4533" y="22107"/>
                  </a:lnTo>
                  <a:lnTo>
                    <a:pt x="5408" y="23101"/>
                  </a:lnTo>
                  <a:lnTo>
                    <a:pt x="6322" y="24055"/>
                  </a:lnTo>
                  <a:lnTo>
                    <a:pt x="7157" y="25049"/>
                  </a:lnTo>
                  <a:lnTo>
                    <a:pt x="8270" y="26281"/>
                  </a:lnTo>
                  <a:lnTo>
                    <a:pt x="8907" y="27077"/>
                  </a:lnTo>
                  <a:lnTo>
                    <a:pt x="9185" y="27474"/>
                  </a:lnTo>
                  <a:lnTo>
                    <a:pt x="9463" y="27872"/>
                  </a:lnTo>
                  <a:lnTo>
                    <a:pt x="9702" y="28309"/>
                  </a:lnTo>
                  <a:lnTo>
                    <a:pt x="9861" y="28747"/>
                  </a:lnTo>
                  <a:lnTo>
                    <a:pt x="10020" y="29144"/>
                  </a:lnTo>
                  <a:lnTo>
                    <a:pt x="10099" y="29582"/>
                  </a:lnTo>
                  <a:lnTo>
                    <a:pt x="10099" y="30019"/>
                  </a:lnTo>
                  <a:lnTo>
                    <a:pt x="10060" y="30416"/>
                  </a:lnTo>
                  <a:lnTo>
                    <a:pt x="9901" y="30814"/>
                  </a:lnTo>
                  <a:lnTo>
                    <a:pt x="9622" y="31212"/>
                  </a:lnTo>
                  <a:lnTo>
                    <a:pt x="9344" y="31490"/>
                  </a:lnTo>
                  <a:lnTo>
                    <a:pt x="9026" y="31689"/>
                  </a:lnTo>
                  <a:lnTo>
                    <a:pt x="8668" y="31848"/>
                  </a:lnTo>
                  <a:lnTo>
                    <a:pt x="8270" y="31967"/>
                  </a:lnTo>
                  <a:lnTo>
                    <a:pt x="7873" y="31967"/>
                  </a:lnTo>
                  <a:lnTo>
                    <a:pt x="7475" y="31927"/>
                  </a:lnTo>
                  <a:lnTo>
                    <a:pt x="7276" y="31848"/>
                  </a:lnTo>
                  <a:lnTo>
                    <a:pt x="7117" y="31768"/>
                  </a:lnTo>
                  <a:lnTo>
                    <a:pt x="6958" y="31649"/>
                  </a:lnTo>
                  <a:lnTo>
                    <a:pt x="6799" y="31490"/>
                  </a:lnTo>
                  <a:lnTo>
                    <a:pt x="6680" y="31291"/>
                  </a:lnTo>
                  <a:lnTo>
                    <a:pt x="6561" y="31092"/>
                  </a:lnTo>
                  <a:lnTo>
                    <a:pt x="6481" y="30814"/>
                  </a:lnTo>
                  <a:lnTo>
                    <a:pt x="6442" y="30575"/>
                  </a:lnTo>
                  <a:lnTo>
                    <a:pt x="6442" y="30297"/>
                  </a:lnTo>
                  <a:lnTo>
                    <a:pt x="6521" y="30059"/>
                  </a:lnTo>
                  <a:lnTo>
                    <a:pt x="6640" y="29860"/>
                  </a:lnTo>
                  <a:lnTo>
                    <a:pt x="6760" y="29780"/>
                  </a:lnTo>
                  <a:lnTo>
                    <a:pt x="6839" y="29741"/>
                  </a:lnTo>
                  <a:lnTo>
                    <a:pt x="7117" y="29621"/>
                  </a:lnTo>
                  <a:lnTo>
                    <a:pt x="7396" y="29621"/>
                  </a:lnTo>
                  <a:lnTo>
                    <a:pt x="7595" y="29661"/>
                  </a:lnTo>
                  <a:lnTo>
                    <a:pt x="7833" y="29701"/>
                  </a:lnTo>
                  <a:lnTo>
                    <a:pt x="8231" y="29900"/>
                  </a:lnTo>
                  <a:lnTo>
                    <a:pt x="8469" y="29979"/>
                  </a:lnTo>
                  <a:lnTo>
                    <a:pt x="8708" y="30019"/>
                  </a:lnTo>
                  <a:lnTo>
                    <a:pt x="8907" y="30019"/>
                  </a:lnTo>
                  <a:lnTo>
                    <a:pt x="8986" y="29979"/>
                  </a:lnTo>
                  <a:lnTo>
                    <a:pt x="9026" y="29900"/>
                  </a:lnTo>
                  <a:lnTo>
                    <a:pt x="9066" y="29741"/>
                  </a:lnTo>
                  <a:lnTo>
                    <a:pt x="9026" y="29542"/>
                  </a:lnTo>
                  <a:lnTo>
                    <a:pt x="8907" y="29263"/>
                  </a:lnTo>
                  <a:lnTo>
                    <a:pt x="8748" y="29025"/>
                  </a:lnTo>
                  <a:lnTo>
                    <a:pt x="8509" y="28786"/>
                  </a:lnTo>
                  <a:lnTo>
                    <a:pt x="8231" y="28548"/>
                  </a:lnTo>
                  <a:lnTo>
                    <a:pt x="7952" y="28389"/>
                  </a:lnTo>
                  <a:lnTo>
                    <a:pt x="7634" y="28269"/>
                  </a:lnTo>
                  <a:lnTo>
                    <a:pt x="7276" y="28230"/>
                  </a:lnTo>
                  <a:lnTo>
                    <a:pt x="6919" y="28190"/>
                  </a:lnTo>
                  <a:lnTo>
                    <a:pt x="6521" y="28230"/>
                  </a:lnTo>
                  <a:lnTo>
                    <a:pt x="6163" y="28349"/>
                  </a:lnTo>
                  <a:lnTo>
                    <a:pt x="5766" y="28468"/>
                  </a:lnTo>
                  <a:lnTo>
                    <a:pt x="5408" y="28667"/>
                  </a:lnTo>
                  <a:lnTo>
                    <a:pt x="5050" y="28866"/>
                  </a:lnTo>
                  <a:lnTo>
                    <a:pt x="4772" y="29144"/>
                  </a:lnTo>
                  <a:lnTo>
                    <a:pt x="4493" y="29462"/>
                  </a:lnTo>
                  <a:lnTo>
                    <a:pt x="4295" y="29820"/>
                  </a:lnTo>
                  <a:lnTo>
                    <a:pt x="4175" y="30178"/>
                  </a:lnTo>
                  <a:lnTo>
                    <a:pt x="4096" y="30615"/>
                  </a:lnTo>
                  <a:lnTo>
                    <a:pt x="4136" y="31092"/>
                  </a:lnTo>
                  <a:lnTo>
                    <a:pt x="4255" y="31569"/>
                  </a:lnTo>
                  <a:lnTo>
                    <a:pt x="4454" y="32047"/>
                  </a:lnTo>
                  <a:lnTo>
                    <a:pt x="4692" y="32484"/>
                  </a:lnTo>
                  <a:lnTo>
                    <a:pt x="5010" y="32842"/>
                  </a:lnTo>
                  <a:lnTo>
                    <a:pt x="5408" y="33200"/>
                  </a:lnTo>
                  <a:lnTo>
                    <a:pt x="5805" y="33438"/>
                  </a:lnTo>
                  <a:lnTo>
                    <a:pt x="6283" y="33677"/>
                  </a:lnTo>
                  <a:lnTo>
                    <a:pt x="6760" y="33875"/>
                  </a:lnTo>
                  <a:lnTo>
                    <a:pt x="7276" y="33995"/>
                  </a:lnTo>
                  <a:lnTo>
                    <a:pt x="7793" y="34074"/>
                  </a:lnTo>
                  <a:lnTo>
                    <a:pt x="8946" y="34074"/>
                  </a:lnTo>
                  <a:lnTo>
                    <a:pt x="9503" y="33995"/>
                  </a:lnTo>
                  <a:lnTo>
                    <a:pt x="10060" y="33875"/>
                  </a:lnTo>
                  <a:lnTo>
                    <a:pt x="10656" y="33716"/>
                  </a:lnTo>
                  <a:lnTo>
                    <a:pt x="11213" y="33478"/>
                  </a:lnTo>
                  <a:lnTo>
                    <a:pt x="11730" y="33239"/>
                  </a:lnTo>
                  <a:lnTo>
                    <a:pt x="11968" y="33080"/>
                  </a:lnTo>
                  <a:lnTo>
                    <a:pt x="12207" y="32882"/>
                  </a:lnTo>
                  <a:lnTo>
                    <a:pt x="12405" y="32683"/>
                  </a:lnTo>
                  <a:lnTo>
                    <a:pt x="12604" y="32484"/>
                  </a:lnTo>
                  <a:lnTo>
                    <a:pt x="12763" y="32245"/>
                  </a:lnTo>
                  <a:lnTo>
                    <a:pt x="12922" y="32007"/>
                  </a:lnTo>
                  <a:lnTo>
                    <a:pt x="13161" y="31490"/>
                  </a:lnTo>
                  <a:lnTo>
                    <a:pt x="13360" y="30933"/>
                  </a:lnTo>
                  <a:lnTo>
                    <a:pt x="13479" y="30337"/>
                  </a:lnTo>
                  <a:lnTo>
                    <a:pt x="13558" y="29701"/>
                  </a:lnTo>
                  <a:lnTo>
                    <a:pt x="13558" y="29065"/>
                  </a:lnTo>
                  <a:lnTo>
                    <a:pt x="13519" y="28389"/>
                  </a:lnTo>
                  <a:lnTo>
                    <a:pt x="13439" y="27753"/>
                  </a:lnTo>
                  <a:lnTo>
                    <a:pt x="13320" y="27116"/>
                  </a:lnTo>
                  <a:lnTo>
                    <a:pt x="13201" y="26520"/>
                  </a:lnTo>
                  <a:lnTo>
                    <a:pt x="13042" y="25963"/>
                  </a:lnTo>
                  <a:lnTo>
                    <a:pt x="12843" y="25447"/>
                  </a:lnTo>
                  <a:lnTo>
                    <a:pt x="12644" y="24969"/>
                  </a:lnTo>
                  <a:lnTo>
                    <a:pt x="12445" y="24572"/>
                  </a:lnTo>
                  <a:lnTo>
                    <a:pt x="12246" y="24174"/>
                  </a:lnTo>
                  <a:lnTo>
                    <a:pt x="12048" y="23737"/>
                  </a:lnTo>
                  <a:lnTo>
                    <a:pt x="11849" y="23220"/>
                  </a:lnTo>
                  <a:lnTo>
                    <a:pt x="11650" y="22703"/>
                  </a:lnTo>
                  <a:lnTo>
                    <a:pt x="11491" y="22147"/>
                  </a:lnTo>
                  <a:lnTo>
                    <a:pt x="11332" y="21550"/>
                  </a:lnTo>
                  <a:lnTo>
                    <a:pt x="11213" y="20914"/>
                  </a:lnTo>
                  <a:lnTo>
                    <a:pt x="11133" y="20278"/>
                  </a:lnTo>
                  <a:lnTo>
                    <a:pt x="11054" y="19602"/>
                  </a:lnTo>
                  <a:lnTo>
                    <a:pt x="11014" y="18926"/>
                  </a:lnTo>
                  <a:lnTo>
                    <a:pt x="11014" y="18250"/>
                  </a:lnTo>
                  <a:lnTo>
                    <a:pt x="11054" y="17534"/>
                  </a:lnTo>
                  <a:lnTo>
                    <a:pt x="11133" y="16859"/>
                  </a:lnTo>
                  <a:lnTo>
                    <a:pt x="11252" y="16183"/>
                  </a:lnTo>
                  <a:lnTo>
                    <a:pt x="11451" y="15507"/>
                  </a:lnTo>
                  <a:lnTo>
                    <a:pt x="11650" y="14871"/>
                  </a:lnTo>
                  <a:lnTo>
                    <a:pt x="11928" y="14234"/>
                  </a:lnTo>
                  <a:lnTo>
                    <a:pt x="12246" y="13559"/>
                  </a:lnTo>
                  <a:lnTo>
                    <a:pt x="12883" y="12326"/>
                  </a:lnTo>
                  <a:lnTo>
                    <a:pt x="13558" y="11054"/>
                  </a:lnTo>
                  <a:lnTo>
                    <a:pt x="14195" y="9781"/>
                  </a:lnTo>
                  <a:lnTo>
                    <a:pt x="14473" y="9185"/>
                  </a:lnTo>
                  <a:lnTo>
                    <a:pt x="14751" y="8549"/>
                  </a:lnTo>
                  <a:lnTo>
                    <a:pt x="14950" y="7913"/>
                  </a:lnTo>
                  <a:lnTo>
                    <a:pt x="15109" y="7277"/>
                  </a:lnTo>
                  <a:lnTo>
                    <a:pt x="15228" y="6640"/>
                  </a:lnTo>
                  <a:lnTo>
                    <a:pt x="15268" y="6004"/>
                  </a:lnTo>
                  <a:lnTo>
                    <a:pt x="15268" y="5368"/>
                  </a:lnTo>
                  <a:lnTo>
                    <a:pt x="15189" y="4732"/>
                  </a:lnTo>
                  <a:lnTo>
                    <a:pt x="15030" y="4096"/>
                  </a:lnTo>
                  <a:lnTo>
                    <a:pt x="14791" y="3500"/>
                  </a:lnTo>
                  <a:lnTo>
                    <a:pt x="14513" y="2983"/>
                  </a:lnTo>
                  <a:lnTo>
                    <a:pt x="14195" y="2466"/>
                  </a:lnTo>
                  <a:lnTo>
                    <a:pt x="13837" y="1989"/>
                  </a:lnTo>
                  <a:lnTo>
                    <a:pt x="13439" y="1591"/>
                  </a:lnTo>
                  <a:lnTo>
                    <a:pt x="12962" y="1193"/>
                  </a:lnTo>
                  <a:lnTo>
                    <a:pt x="12485" y="875"/>
                  </a:lnTo>
                  <a:lnTo>
                    <a:pt x="11968" y="597"/>
                  </a:lnTo>
                  <a:lnTo>
                    <a:pt x="11372" y="359"/>
                  </a:lnTo>
                  <a:lnTo>
                    <a:pt x="10775" y="200"/>
                  </a:lnTo>
                  <a:lnTo>
                    <a:pt x="10179" y="80"/>
                  </a:lnTo>
                  <a:lnTo>
                    <a:pt x="9503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3725;p77"/>
            <p:cNvSpPr/>
            <p:nvPr/>
          </p:nvSpPr>
          <p:spPr>
            <a:xfrm>
              <a:off x="5459500" y="3547800"/>
              <a:ext cx="381725" cy="851875"/>
            </a:xfrm>
            <a:custGeom>
              <a:avLst/>
              <a:gdLst/>
              <a:ahLst/>
              <a:cxnLst/>
              <a:rect l="l" t="t" r="r" b="b"/>
              <a:pathLst>
                <a:path w="15269" h="34075" fill="none" extrusionOk="0">
                  <a:moveTo>
                    <a:pt x="11650" y="14871"/>
                  </a:moveTo>
                  <a:lnTo>
                    <a:pt x="11650" y="14871"/>
                  </a:lnTo>
                  <a:lnTo>
                    <a:pt x="11928" y="14234"/>
                  </a:lnTo>
                  <a:lnTo>
                    <a:pt x="12246" y="13559"/>
                  </a:lnTo>
                  <a:lnTo>
                    <a:pt x="12883" y="12326"/>
                  </a:lnTo>
                  <a:lnTo>
                    <a:pt x="13558" y="11054"/>
                  </a:lnTo>
                  <a:lnTo>
                    <a:pt x="14195" y="9781"/>
                  </a:lnTo>
                  <a:lnTo>
                    <a:pt x="14473" y="9185"/>
                  </a:lnTo>
                  <a:lnTo>
                    <a:pt x="14751" y="8549"/>
                  </a:lnTo>
                  <a:lnTo>
                    <a:pt x="14950" y="7913"/>
                  </a:lnTo>
                  <a:lnTo>
                    <a:pt x="15109" y="7277"/>
                  </a:lnTo>
                  <a:lnTo>
                    <a:pt x="15228" y="6640"/>
                  </a:lnTo>
                  <a:lnTo>
                    <a:pt x="15268" y="6004"/>
                  </a:lnTo>
                  <a:lnTo>
                    <a:pt x="15268" y="5368"/>
                  </a:lnTo>
                  <a:lnTo>
                    <a:pt x="15189" y="4732"/>
                  </a:lnTo>
                  <a:lnTo>
                    <a:pt x="15189" y="4732"/>
                  </a:lnTo>
                  <a:lnTo>
                    <a:pt x="15030" y="4096"/>
                  </a:lnTo>
                  <a:lnTo>
                    <a:pt x="14791" y="3500"/>
                  </a:lnTo>
                  <a:lnTo>
                    <a:pt x="14513" y="2983"/>
                  </a:lnTo>
                  <a:lnTo>
                    <a:pt x="14195" y="2466"/>
                  </a:lnTo>
                  <a:lnTo>
                    <a:pt x="13837" y="1989"/>
                  </a:lnTo>
                  <a:lnTo>
                    <a:pt x="13439" y="1591"/>
                  </a:lnTo>
                  <a:lnTo>
                    <a:pt x="12962" y="1193"/>
                  </a:lnTo>
                  <a:lnTo>
                    <a:pt x="12485" y="875"/>
                  </a:lnTo>
                  <a:lnTo>
                    <a:pt x="11968" y="597"/>
                  </a:lnTo>
                  <a:lnTo>
                    <a:pt x="11372" y="359"/>
                  </a:lnTo>
                  <a:lnTo>
                    <a:pt x="10775" y="200"/>
                  </a:lnTo>
                  <a:lnTo>
                    <a:pt x="10179" y="80"/>
                  </a:lnTo>
                  <a:lnTo>
                    <a:pt x="9503" y="1"/>
                  </a:lnTo>
                  <a:lnTo>
                    <a:pt x="8827" y="1"/>
                  </a:lnTo>
                  <a:lnTo>
                    <a:pt x="8111" y="40"/>
                  </a:lnTo>
                  <a:lnTo>
                    <a:pt x="7396" y="120"/>
                  </a:lnTo>
                  <a:lnTo>
                    <a:pt x="7396" y="120"/>
                  </a:lnTo>
                  <a:lnTo>
                    <a:pt x="6958" y="200"/>
                  </a:lnTo>
                  <a:lnTo>
                    <a:pt x="6521" y="359"/>
                  </a:lnTo>
                  <a:lnTo>
                    <a:pt x="6163" y="557"/>
                  </a:lnTo>
                  <a:lnTo>
                    <a:pt x="5766" y="756"/>
                  </a:lnTo>
                  <a:lnTo>
                    <a:pt x="5408" y="1034"/>
                  </a:lnTo>
                  <a:lnTo>
                    <a:pt x="5090" y="1313"/>
                  </a:lnTo>
                  <a:lnTo>
                    <a:pt x="4811" y="1671"/>
                  </a:lnTo>
                  <a:lnTo>
                    <a:pt x="4573" y="2028"/>
                  </a:lnTo>
                  <a:lnTo>
                    <a:pt x="4573" y="2028"/>
                  </a:lnTo>
                  <a:lnTo>
                    <a:pt x="4374" y="2386"/>
                  </a:lnTo>
                  <a:lnTo>
                    <a:pt x="4255" y="2704"/>
                  </a:lnTo>
                  <a:lnTo>
                    <a:pt x="4096" y="3062"/>
                  </a:lnTo>
                  <a:lnTo>
                    <a:pt x="4016" y="3420"/>
                  </a:lnTo>
                  <a:lnTo>
                    <a:pt x="4016" y="3420"/>
                  </a:lnTo>
                  <a:lnTo>
                    <a:pt x="3897" y="3897"/>
                  </a:lnTo>
                  <a:lnTo>
                    <a:pt x="3857" y="4374"/>
                  </a:lnTo>
                  <a:lnTo>
                    <a:pt x="3817" y="4812"/>
                  </a:lnTo>
                  <a:lnTo>
                    <a:pt x="3738" y="5249"/>
                  </a:lnTo>
                  <a:lnTo>
                    <a:pt x="3738" y="5249"/>
                  </a:lnTo>
                  <a:lnTo>
                    <a:pt x="3619" y="5567"/>
                  </a:lnTo>
                  <a:lnTo>
                    <a:pt x="3420" y="5885"/>
                  </a:lnTo>
                  <a:lnTo>
                    <a:pt x="3181" y="6163"/>
                  </a:lnTo>
                  <a:lnTo>
                    <a:pt x="2943" y="6442"/>
                  </a:lnTo>
                  <a:lnTo>
                    <a:pt x="2664" y="6680"/>
                  </a:lnTo>
                  <a:lnTo>
                    <a:pt x="2346" y="6879"/>
                  </a:lnTo>
                  <a:lnTo>
                    <a:pt x="2028" y="7038"/>
                  </a:lnTo>
                  <a:lnTo>
                    <a:pt x="1710" y="7157"/>
                  </a:lnTo>
                  <a:lnTo>
                    <a:pt x="1710" y="7157"/>
                  </a:lnTo>
                  <a:lnTo>
                    <a:pt x="1273" y="7277"/>
                  </a:lnTo>
                  <a:lnTo>
                    <a:pt x="835" y="7356"/>
                  </a:lnTo>
                  <a:lnTo>
                    <a:pt x="517" y="7436"/>
                  </a:lnTo>
                  <a:lnTo>
                    <a:pt x="279" y="7515"/>
                  </a:lnTo>
                  <a:lnTo>
                    <a:pt x="120" y="7595"/>
                  </a:lnTo>
                  <a:lnTo>
                    <a:pt x="40" y="7674"/>
                  </a:lnTo>
                  <a:lnTo>
                    <a:pt x="1" y="7754"/>
                  </a:lnTo>
                  <a:lnTo>
                    <a:pt x="1" y="7953"/>
                  </a:lnTo>
                  <a:lnTo>
                    <a:pt x="40" y="8231"/>
                  </a:lnTo>
                  <a:lnTo>
                    <a:pt x="40" y="8231"/>
                  </a:lnTo>
                  <a:lnTo>
                    <a:pt x="199" y="8589"/>
                  </a:lnTo>
                  <a:lnTo>
                    <a:pt x="358" y="8867"/>
                  </a:lnTo>
                  <a:lnTo>
                    <a:pt x="597" y="9106"/>
                  </a:lnTo>
                  <a:lnTo>
                    <a:pt x="835" y="9304"/>
                  </a:lnTo>
                  <a:lnTo>
                    <a:pt x="1074" y="9424"/>
                  </a:lnTo>
                  <a:lnTo>
                    <a:pt x="1233" y="9424"/>
                  </a:lnTo>
                  <a:lnTo>
                    <a:pt x="1352" y="9424"/>
                  </a:lnTo>
                  <a:lnTo>
                    <a:pt x="1511" y="9424"/>
                  </a:lnTo>
                  <a:lnTo>
                    <a:pt x="1631" y="9344"/>
                  </a:lnTo>
                  <a:lnTo>
                    <a:pt x="1750" y="9265"/>
                  </a:lnTo>
                  <a:lnTo>
                    <a:pt x="1869" y="9145"/>
                  </a:lnTo>
                  <a:lnTo>
                    <a:pt x="1869" y="9145"/>
                  </a:lnTo>
                  <a:lnTo>
                    <a:pt x="2426" y="8628"/>
                  </a:lnTo>
                  <a:lnTo>
                    <a:pt x="3022" y="8112"/>
                  </a:lnTo>
                  <a:lnTo>
                    <a:pt x="3022" y="8112"/>
                  </a:lnTo>
                  <a:lnTo>
                    <a:pt x="3340" y="7833"/>
                  </a:lnTo>
                  <a:lnTo>
                    <a:pt x="3738" y="7475"/>
                  </a:lnTo>
                  <a:lnTo>
                    <a:pt x="3976" y="7356"/>
                  </a:lnTo>
                  <a:lnTo>
                    <a:pt x="4215" y="7237"/>
                  </a:lnTo>
                  <a:lnTo>
                    <a:pt x="4414" y="7157"/>
                  </a:lnTo>
                  <a:lnTo>
                    <a:pt x="4573" y="7118"/>
                  </a:lnTo>
                  <a:lnTo>
                    <a:pt x="4573" y="7118"/>
                  </a:lnTo>
                  <a:lnTo>
                    <a:pt x="4732" y="7157"/>
                  </a:lnTo>
                  <a:lnTo>
                    <a:pt x="4851" y="7237"/>
                  </a:lnTo>
                  <a:lnTo>
                    <a:pt x="4851" y="7237"/>
                  </a:lnTo>
                  <a:lnTo>
                    <a:pt x="5169" y="7356"/>
                  </a:lnTo>
                  <a:lnTo>
                    <a:pt x="5527" y="7475"/>
                  </a:lnTo>
                  <a:lnTo>
                    <a:pt x="5845" y="7515"/>
                  </a:lnTo>
                  <a:lnTo>
                    <a:pt x="6203" y="7515"/>
                  </a:lnTo>
                  <a:lnTo>
                    <a:pt x="6561" y="7475"/>
                  </a:lnTo>
                  <a:lnTo>
                    <a:pt x="6919" y="7436"/>
                  </a:lnTo>
                  <a:lnTo>
                    <a:pt x="7237" y="7316"/>
                  </a:lnTo>
                  <a:lnTo>
                    <a:pt x="7555" y="7197"/>
                  </a:lnTo>
                  <a:lnTo>
                    <a:pt x="7555" y="7197"/>
                  </a:lnTo>
                  <a:lnTo>
                    <a:pt x="7833" y="7038"/>
                  </a:lnTo>
                  <a:lnTo>
                    <a:pt x="8111" y="6879"/>
                  </a:lnTo>
                  <a:lnTo>
                    <a:pt x="8270" y="6800"/>
                  </a:lnTo>
                  <a:lnTo>
                    <a:pt x="8430" y="6800"/>
                  </a:lnTo>
                  <a:lnTo>
                    <a:pt x="8549" y="6800"/>
                  </a:lnTo>
                  <a:lnTo>
                    <a:pt x="8708" y="6879"/>
                  </a:lnTo>
                  <a:lnTo>
                    <a:pt x="8708" y="6879"/>
                  </a:lnTo>
                  <a:lnTo>
                    <a:pt x="8867" y="6959"/>
                  </a:lnTo>
                  <a:lnTo>
                    <a:pt x="8946" y="7038"/>
                  </a:lnTo>
                  <a:lnTo>
                    <a:pt x="8986" y="7157"/>
                  </a:lnTo>
                  <a:lnTo>
                    <a:pt x="9026" y="7237"/>
                  </a:lnTo>
                  <a:lnTo>
                    <a:pt x="9026" y="7356"/>
                  </a:lnTo>
                  <a:lnTo>
                    <a:pt x="8986" y="7436"/>
                  </a:lnTo>
                  <a:lnTo>
                    <a:pt x="8827" y="7674"/>
                  </a:lnTo>
                  <a:lnTo>
                    <a:pt x="8589" y="7953"/>
                  </a:lnTo>
                  <a:lnTo>
                    <a:pt x="8231" y="8271"/>
                  </a:lnTo>
                  <a:lnTo>
                    <a:pt x="7276" y="8947"/>
                  </a:lnTo>
                  <a:lnTo>
                    <a:pt x="7276" y="8947"/>
                  </a:lnTo>
                  <a:lnTo>
                    <a:pt x="6760" y="9225"/>
                  </a:lnTo>
                  <a:lnTo>
                    <a:pt x="6283" y="9503"/>
                  </a:lnTo>
                  <a:lnTo>
                    <a:pt x="5845" y="9821"/>
                  </a:lnTo>
                  <a:lnTo>
                    <a:pt x="5408" y="10179"/>
                  </a:lnTo>
                  <a:lnTo>
                    <a:pt x="4970" y="10577"/>
                  </a:lnTo>
                  <a:lnTo>
                    <a:pt x="4573" y="10974"/>
                  </a:lnTo>
                  <a:lnTo>
                    <a:pt x="4215" y="11451"/>
                  </a:lnTo>
                  <a:lnTo>
                    <a:pt x="3857" y="11889"/>
                  </a:lnTo>
                  <a:lnTo>
                    <a:pt x="3539" y="12366"/>
                  </a:lnTo>
                  <a:lnTo>
                    <a:pt x="3261" y="12883"/>
                  </a:lnTo>
                  <a:lnTo>
                    <a:pt x="2982" y="13400"/>
                  </a:lnTo>
                  <a:lnTo>
                    <a:pt x="2784" y="13916"/>
                  </a:lnTo>
                  <a:lnTo>
                    <a:pt x="2585" y="14473"/>
                  </a:lnTo>
                  <a:lnTo>
                    <a:pt x="2426" y="15030"/>
                  </a:lnTo>
                  <a:lnTo>
                    <a:pt x="2307" y="15586"/>
                  </a:lnTo>
                  <a:lnTo>
                    <a:pt x="2267" y="16183"/>
                  </a:lnTo>
                  <a:lnTo>
                    <a:pt x="2267" y="16183"/>
                  </a:lnTo>
                  <a:lnTo>
                    <a:pt x="2227" y="16859"/>
                  </a:lnTo>
                  <a:lnTo>
                    <a:pt x="2267" y="17534"/>
                  </a:lnTo>
                  <a:lnTo>
                    <a:pt x="2386" y="18171"/>
                  </a:lnTo>
                  <a:lnTo>
                    <a:pt x="2545" y="18767"/>
                  </a:lnTo>
                  <a:lnTo>
                    <a:pt x="2784" y="19363"/>
                  </a:lnTo>
                  <a:lnTo>
                    <a:pt x="3062" y="19960"/>
                  </a:lnTo>
                  <a:lnTo>
                    <a:pt x="3380" y="20516"/>
                  </a:lnTo>
                  <a:lnTo>
                    <a:pt x="3738" y="21033"/>
                  </a:lnTo>
                  <a:lnTo>
                    <a:pt x="4136" y="21590"/>
                  </a:lnTo>
                  <a:lnTo>
                    <a:pt x="4533" y="22107"/>
                  </a:lnTo>
                  <a:lnTo>
                    <a:pt x="5408" y="23101"/>
                  </a:lnTo>
                  <a:lnTo>
                    <a:pt x="6322" y="24055"/>
                  </a:lnTo>
                  <a:lnTo>
                    <a:pt x="7157" y="25049"/>
                  </a:lnTo>
                  <a:lnTo>
                    <a:pt x="7157" y="25049"/>
                  </a:lnTo>
                  <a:lnTo>
                    <a:pt x="8270" y="26281"/>
                  </a:lnTo>
                  <a:lnTo>
                    <a:pt x="8907" y="27077"/>
                  </a:lnTo>
                  <a:lnTo>
                    <a:pt x="9185" y="27474"/>
                  </a:lnTo>
                  <a:lnTo>
                    <a:pt x="9463" y="27872"/>
                  </a:lnTo>
                  <a:lnTo>
                    <a:pt x="9702" y="28309"/>
                  </a:lnTo>
                  <a:lnTo>
                    <a:pt x="9861" y="28747"/>
                  </a:lnTo>
                  <a:lnTo>
                    <a:pt x="10020" y="29144"/>
                  </a:lnTo>
                  <a:lnTo>
                    <a:pt x="10099" y="29582"/>
                  </a:lnTo>
                  <a:lnTo>
                    <a:pt x="10099" y="30019"/>
                  </a:lnTo>
                  <a:lnTo>
                    <a:pt x="10060" y="30416"/>
                  </a:lnTo>
                  <a:lnTo>
                    <a:pt x="9901" y="30814"/>
                  </a:lnTo>
                  <a:lnTo>
                    <a:pt x="9622" y="31212"/>
                  </a:lnTo>
                  <a:lnTo>
                    <a:pt x="9622" y="31212"/>
                  </a:lnTo>
                  <a:lnTo>
                    <a:pt x="9344" y="31490"/>
                  </a:lnTo>
                  <a:lnTo>
                    <a:pt x="9026" y="31689"/>
                  </a:lnTo>
                  <a:lnTo>
                    <a:pt x="8668" y="31848"/>
                  </a:lnTo>
                  <a:lnTo>
                    <a:pt x="8270" y="31967"/>
                  </a:lnTo>
                  <a:lnTo>
                    <a:pt x="7873" y="31967"/>
                  </a:lnTo>
                  <a:lnTo>
                    <a:pt x="7475" y="31927"/>
                  </a:lnTo>
                  <a:lnTo>
                    <a:pt x="7276" y="31848"/>
                  </a:lnTo>
                  <a:lnTo>
                    <a:pt x="7117" y="31768"/>
                  </a:lnTo>
                  <a:lnTo>
                    <a:pt x="6958" y="31649"/>
                  </a:lnTo>
                  <a:lnTo>
                    <a:pt x="6799" y="31490"/>
                  </a:lnTo>
                  <a:lnTo>
                    <a:pt x="6799" y="31490"/>
                  </a:lnTo>
                  <a:lnTo>
                    <a:pt x="6680" y="31291"/>
                  </a:lnTo>
                  <a:lnTo>
                    <a:pt x="6561" y="31092"/>
                  </a:lnTo>
                  <a:lnTo>
                    <a:pt x="6481" y="30814"/>
                  </a:lnTo>
                  <a:lnTo>
                    <a:pt x="6442" y="30575"/>
                  </a:lnTo>
                  <a:lnTo>
                    <a:pt x="6442" y="30297"/>
                  </a:lnTo>
                  <a:lnTo>
                    <a:pt x="6521" y="30059"/>
                  </a:lnTo>
                  <a:lnTo>
                    <a:pt x="6640" y="29860"/>
                  </a:lnTo>
                  <a:lnTo>
                    <a:pt x="6760" y="29780"/>
                  </a:lnTo>
                  <a:lnTo>
                    <a:pt x="6839" y="29741"/>
                  </a:lnTo>
                  <a:lnTo>
                    <a:pt x="6839" y="29741"/>
                  </a:lnTo>
                  <a:lnTo>
                    <a:pt x="7117" y="29621"/>
                  </a:lnTo>
                  <a:lnTo>
                    <a:pt x="7396" y="29621"/>
                  </a:lnTo>
                  <a:lnTo>
                    <a:pt x="7595" y="29661"/>
                  </a:lnTo>
                  <a:lnTo>
                    <a:pt x="7833" y="29701"/>
                  </a:lnTo>
                  <a:lnTo>
                    <a:pt x="8231" y="29900"/>
                  </a:lnTo>
                  <a:lnTo>
                    <a:pt x="8469" y="29979"/>
                  </a:lnTo>
                  <a:lnTo>
                    <a:pt x="8708" y="30019"/>
                  </a:lnTo>
                  <a:lnTo>
                    <a:pt x="8708" y="30019"/>
                  </a:lnTo>
                  <a:lnTo>
                    <a:pt x="8827" y="30019"/>
                  </a:lnTo>
                  <a:lnTo>
                    <a:pt x="8907" y="30019"/>
                  </a:lnTo>
                  <a:lnTo>
                    <a:pt x="8986" y="29979"/>
                  </a:lnTo>
                  <a:lnTo>
                    <a:pt x="9026" y="29900"/>
                  </a:lnTo>
                  <a:lnTo>
                    <a:pt x="9066" y="29741"/>
                  </a:lnTo>
                  <a:lnTo>
                    <a:pt x="9026" y="29542"/>
                  </a:lnTo>
                  <a:lnTo>
                    <a:pt x="8907" y="29263"/>
                  </a:lnTo>
                  <a:lnTo>
                    <a:pt x="8748" y="29025"/>
                  </a:lnTo>
                  <a:lnTo>
                    <a:pt x="8509" y="28786"/>
                  </a:lnTo>
                  <a:lnTo>
                    <a:pt x="8231" y="28548"/>
                  </a:lnTo>
                  <a:lnTo>
                    <a:pt x="8231" y="28548"/>
                  </a:lnTo>
                  <a:lnTo>
                    <a:pt x="7952" y="28389"/>
                  </a:lnTo>
                  <a:lnTo>
                    <a:pt x="7634" y="28269"/>
                  </a:lnTo>
                  <a:lnTo>
                    <a:pt x="7276" y="28230"/>
                  </a:lnTo>
                  <a:lnTo>
                    <a:pt x="6919" y="28190"/>
                  </a:lnTo>
                  <a:lnTo>
                    <a:pt x="6521" y="28230"/>
                  </a:lnTo>
                  <a:lnTo>
                    <a:pt x="6163" y="28349"/>
                  </a:lnTo>
                  <a:lnTo>
                    <a:pt x="5766" y="28468"/>
                  </a:lnTo>
                  <a:lnTo>
                    <a:pt x="5408" y="28667"/>
                  </a:lnTo>
                  <a:lnTo>
                    <a:pt x="5050" y="28866"/>
                  </a:lnTo>
                  <a:lnTo>
                    <a:pt x="4772" y="29144"/>
                  </a:lnTo>
                  <a:lnTo>
                    <a:pt x="4493" y="29462"/>
                  </a:lnTo>
                  <a:lnTo>
                    <a:pt x="4295" y="29820"/>
                  </a:lnTo>
                  <a:lnTo>
                    <a:pt x="4175" y="30178"/>
                  </a:lnTo>
                  <a:lnTo>
                    <a:pt x="4096" y="30615"/>
                  </a:lnTo>
                  <a:lnTo>
                    <a:pt x="4136" y="31092"/>
                  </a:lnTo>
                  <a:lnTo>
                    <a:pt x="4255" y="31569"/>
                  </a:lnTo>
                  <a:lnTo>
                    <a:pt x="4255" y="31569"/>
                  </a:lnTo>
                  <a:lnTo>
                    <a:pt x="4454" y="32047"/>
                  </a:lnTo>
                  <a:lnTo>
                    <a:pt x="4692" y="32484"/>
                  </a:lnTo>
                  <a:lnTo>
                    <a:pt x="5010" y="32842"/>
                  </a:lnTo>
                  <a:lnTo>
                    <a:pt x="5408" y="33200"/>
                  </a:lnTo>
                  <a:lnTo>
                    <a:pt x="5805" y="33438"/>
                  </a:lnTo>
                  <a:lnTo>
                    <a:pt x="6283" y="33677"/>
                  </a:lnTo>
                  <a:lnTo>
                    <a:pt x="6760" y="33875"/>
                  </a:lnTo>
                  <a:lnTo>
                    <a:pt x="7276" y="33995"/>
                  </a:lnTo>
                  <a:lnTo>
                    <a:pt x="7793" y="34074"/>
                  </a:lnTo>
                  <a:lnTo>
                    <a:pt x="8350" y="34074"/>
                  </a:lnTo>
                  <a:lnTo>
                    <a:pt x="8946" y="34074"/>
                  </a:lnTo>
                  <a:lnTo>
                    <a:pt x="9503" y="33995"/>
                  </a:lnTo>
                  <a:lnTo>
                    <a:pt x="10060" y="33875"/>
                  </a:lnTo>
                  <a:lnTo>
                    <a:pt x="10656" y="33716"/>
                  </a:lnTo>
                  <a:lnTo>
                    <a:pt x="11213" y="33478"/>
                  </a:lnTo>
                  <a:lnTo>
                    <a:pt x="11730" y="33239"/>
                  </a:lnTo>
                  <a:lnTo>
                    <a:pt x="11730" y="33239"/>
                  </a:lnTo>
                  <a:lnTo>
                    <a:pt x="11968" y="33080"/>
                  </a:lnTo>
                  <a:lnTo>
                    <a:pt x="12207" y="32882"/>
                  </a:lnTo>
                  <a:lnTo>
                    <a:pt x="12405" y="32683"/>
                  </a:lnTo>
                  <a:lnTo>
                    <a:pt x="12604" y="32484"/>
                  </a:lnTo>
                  <a:lnTo>
                    <a:pt x="12763" y="32245"/>
                  </a:lnTo>
                  <a:lnTo>
                    <a:pt x="12922" y="32007"/>
                  </a:lnTo>
                  <a:lnTo>
                    <a:pt x="13161" y="31490"/>
                  </a:lnTo>
                  <a:lnTo>
                    <a:pt x="13360" y="30933"/>
                  </a:lnTo>
                  <a:lnTo>
                    <a:pt x="13479" y="30337"/>
                  </a:lnTo>
                  <a:lnTo>
                    <a:pt x="13558" y="29701"/>
                  </a:lnTo>
                  <a:lnTo>
                    <a:pt x="13558" y="29065"/>
                  </a:lnTo>
                  <a:lnTo>
                    <a:pt x="13519" y="28389"/>
                  </a:lnTo>
                  <a:lnTo>
                    <a:pt x="13439" y="27753"/>
                  </a:lnTo>
                  <a:lnTo>
                    <a:pt x="13320" y="27116"/>
                  </a:lnTo>
                  <a:lnTo>
                    <a:pt x="13201" y="26520"/>
                  </a:lnTo>
                  <a:lnTo>
                    <a:pt x="13042" y="25963"/>
                  </a:lnTo>
                  <a:lnTo>
                    <a:pt x="12843" y="25447"/>
                  </a:lnTo>
                  <a:lnTo>
                    <a:pt x="12644" y="24969"/>
                  </a:lnTo>
                  <a:lnTo>
                    <a:pt x="12445" y="24572"/>
                  </a:lnTo>
                  <a:lnTo>
                    <a:pt x="12445" y="24572"/>
                  </a:lnTo>
                  <a:lnTo>
                    <a:pt x="12246" y="24174"/>
                  </a:lnTo>
                  <a:lnTo>
                    <a:pt x="12048" y="23737"/>
                  </a:lnTo>
                  <a:lnTo>
                    <a:pt x="11849" y="23220"/>
                  </a:lnTo>
                  <a:lnTo>
                    <a:pt x="11650" y="22703"/>
                  </a:lnTo>
                  <a:lnTo>
                    <a:pt x="11491" y="22147"/>
                  </a:lnTo>
                  <a:lnTo>
                    <a:pt x="11332" y="21550"/>
                  </a:lnTo>
                  <a:lnTo>
                    <a:pt x="11213" y="20914"/>
                  </a:lnTo>
                  <a:lnTo>
                    <a:pt x="11133" y="20278"/>
                  </a:lnTo>
                  <a:lnTo>
                    <a:pt x="11054" y="19602"/>
                  </a:lnTo>
                  <a:lnTo>
                    <a:pt x="11014" y="18926"/>
                  </a:lnTo>
                  <a:lnTo>
                    <a:pt x="11014" y="18250"/>
                  </a:lnTo>
                  <a:lnTo>
                    <a:pt x="11054" y="17534"/>
                  </a:lnTo>
                  <a:lnTo>
                    <a:pt x="11133" y="16859"/>
                  </a:lnTo>
                  <a:lnTo>
                    <a:pt x="11252" y="16183"/>
                  </a:lnTo>
                  <a:lnTo>
                    <a:pt x="11451" y="15507"/>
                  </a:lnTo>
                  <a:lnTo>
                    <a:pt x="11650" y="148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3726;p77"/>
            <p:cNvSpPr/>
            <p:nvPr/>
          </p:nvSpPr>
          <p:spPr>
            <a:xfrm>
              <a:off x="5715950" y="4002050"/>
              <a:ext cx="171975" cy="128250"/>
            </a:xfrm>
            <a:custGeom>
              <a:avLst/>
              <a:gdLst/>
              <a:ahLst/>
              <a:cxnLst/>
              <a:rect l="l" t="t" r="r" b="b"/>
              <a:pathLst>
                <a:path w="6879" h="5130" extrusionOk="0">
                  <a:moveTo>
                    <a:pt x="3619" y="1"/>
                  </a:moveTo>
                  <a:lnTo>
                    <a:pt x="3221" y="40"/>
                  </a:lnTo>
                  <a:lnTo>
                    <a:pt x="2863" y="80"/>
                  </a:lnTo>
                  <a:lnTo>
                    <a:pt x="2505" y="160"/>
                  </a:lnTo>
                  <a:lnTo>
                    <a:pt x="2187" y="239"/>
                  </a:lnTo>
                  <a:lnTo>
                    <a:pt x="1591" y="478"/>
                  </a:lnTo>
                  <a:lnTo>
                    <a:pt x="1114" y="756"/>
                  </a:lnTo>
                  <a:lnTo>
                    <a:pt x="716" y="1034"/>
                  </a:lnTo>
                  <a:lnTo>
                    <a:pt x="438" y="1273"/>
                  </a:lnTo>
                  <a:lnTo>
                    <a:pt x="199" y="1511"/>
                  </a:lnTo>
                  <a:lnTo>
                    <a:pt x="120" y="1710"/>
                  </a:lnTo>
                  <a:lnTo>
                    <a:pt x="40" y="1869"/>
                  </a:lnTo>
                  <a:lnTo>
                    <a:pt x="0" y="2267"/>
                  </a:lnTo>
                  <a:lnTo>
                    <a:pt x="0" y="2625"/>
                  </a:lnTo>
                  <a:lnTo>
                    <a:pt x="80" y="2983"/>
                  </a:lnTo>
                  <a:lnTo>
                    <a:pt x="239" y="3301"/>
                  </a:lnTo>
                  <a:lnTo>
                    <a:pt x="398" y="3579"/>
                  </a:lnTo>
                  <a:lnTo>
                    <a:pt x="637" y="3738"/>
                  </a:lnTo>
                  <a:lnTo>
                    <a:pt x="756" y="3778"/>
                  </a:lnTo>
                  <a:lnTo>
                    <a:pt x="875" y="3818"/>
                  </a:lnTo>
                  <a:lnTo>
                    <a:pt x="1114" y="3857"/>
                  </a:lnTo>
                  <a:lnTo>
                    <a:pt x="1392" y="3977"/>
                  </a:lnTo>
                  <a:lnTo>
                    <a:pt x="1710" y="4175"/>
                  </a:lnTo>
                  <a:lnTo>
                    <a:pt x="2028" y="4414"/>
                  </a:lnTo>
                  <a:lnTo>
                    <a:pt x="2625" y="4851"/>
                  </a:lnTo>
                  <a:lnTo>
                    <a:pt x="2903" y="5010"/>
                  </a:lnTo>
                  <a:lnTo>
                    <a:pt x="3141" y="5090"/>
                  </a:lnTo>
                  <a:lnTo>
                    <a:pt x="3380" y="5130"/>
                  </a:lnTo>
                  <a:lnTo>
                    <a:pt x="3539" y="5090"/>
                  </a:lnTo>
                  <a:lnTo>
                    <a:pt x="3658" y="5050"/>
                  </a:lnTo>
                  <a:lnTo>
                    <a:pt x="3738" y="4931"/>
                  </a:lnTo>
                  <a:lnTo>
                    <a:pt x="3778" y="4811"/>
                  </a:lnTo>
                  <a:lnTo>
                    <a:pt x="3817" y="4613"/>
                  </a:lnTo>
                  <a:lnTo>
                    <a:pt x="3857" y="4136"/>
                  </a:lnTo>
                  <a:lnTo>
                    <a:pt x="3857" y="3937"/>
                  </a:lnTo>
                  <a:lnTo>
                    <a:pt x="3937" y="3778"/>
                  </a:lnTo>
                  <a:lnTo>
                    <a:pt x="4056" y="3738"/>
                  </a:lnTo>
                  <a:lnTo>
                    <a:pt x="4215" y="3698"/>
                  </a:lnTo>
                  <a:lnTo>
                    <a:pt x="4573" y="3818"/>
                  </a:lnTo>
                  <a:lnTo>
                    <a:pt x="5010" y="3937"/>
                  </a:lnTo>
                  <a:lnTo>
                    <a:pt x="5249" y="3937"/>
                  </a:lnTo>
                  <a:lnTo>
                    <a:pt x="5368" y="3857"/>
                  </a:lnTo>
                  <a:lnTo>
                    <a:pt x="5487" y="3738"/>
                  </a:lnTo>
                  <a:lnTo>
                    <a:pt x="5527" y="3579"/>
                  </a:lnTo>
                  <a:lnTo>
                    <a:pt x="5567" y="3340"/>
                  </a:lnTo>
                  <a:lnTo>
                    <a:pt x="5607" y="3102"/>
                  </a:lnTo>
                  <a:lnTo>
                    <a:pt x="5607" y="2545"/>
                  </a:lnTo>
                  <a:lnTo>
                    <a:pt x="5646" y="2426"/>
                  </a:lnTo>
                  <a:lnTo>
                    <a:pt x="5686" y="2307"/>
                  </a:lnTo>
                  <a:lnTo>
                    <a:pt x="5805" y="2148"/>
                  </a:lnTo>
                  <a:lnTo>
                    <a:pt x="6004" y="2068"/>
                  </a:lnTo>
                  <a:lnTo>
                    <a:pt x="6203" y="1989"/>
                  </a:lnTo>
                  <a:lnTo>
                    <a:pt x="6600" y="1869"/>
                  </a:lnTo>
                  <a:lnTo>
                    <a:pt x="6760" y="1790"/>
                  </a:lnTo>
                  <a:lnTo>
                    <a:pt x="6839" y="1710"/>
                  </a:lnTo>
                  <a:lnTo>
                    <a:pt x="6839" y="1631"/>
                  </a:lnTo>
                  <a:lnTo>
                    <a:pt x="6879" y="1551"/>
                  </a:lnTo>
                  <a:lnTo>
                    <a:pt x="6839" y="1432"/>
                  </a:lnTo>
                  <a:lnTo>
                    <a:pt x="6720" y="1193"/>
                  </a:lnTo>
                  <a:lnTo>
                    <a:pt x="6441" y="955"/>
                  </a:lnTo>
                  <a:lnTo>
                    <a:pt x="6084" y="677"/>
                  </a:lnTo>
                  <a:lnTo>
                    <a:pt x="5646" y="398"/>
                  </a:lnTo>
                  <a:lnTo>
                    <a:pt x="5050" y="199"/>
                  </a:lnTo>
                  <a:lnTo>
                    <a:pt x="4732" y="120"/>
                  </a:lnTo>
                  <a:lnTo>
                    <a:pt x="4374" y="40"/>
                  </a:lnTo>
                  <a:lnTo>
                    <a:pt x="4016" y="1"/>
                  </a:lnTo>
                  <a:close/>
                </a:path>
              </a:pathLst>
            </a:custGeom>
            <a:solidFill>
              <a:srgbClr val="FF92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3727;p77"/>
            <p:cNvSpPr/>
            <p:nvPr/>
          </p:nvSpPr>
          <p:spPr>
            <a:xfrm>
              <a:off x="5715950" y="4002050"/>
              <a:ext cx="171975" cy="128250"/>
            </a:xfrm>
            <a:custGeom>
              <a:avLst/>
              <a:gdLst/>
              <a:ahLst/>
              <a:cxnLst/>
              <a:rect l="l" t="t" r="r" b="b"/>
              <a:pathLst>
                <a:path w="6879" h="5130" fill="none" extrusionOk="0">
                  <a:moveTo>
                    <a:pt x="199" y="1511"/>
                  </a:moveTo>
                  <a:lnTo>
                    <a:pt x="199" y="1511"/>
                  </a:lnTo>
                  <a:lnTo>
                    <a:pt x="438" y="1273"/>
                  </a:lnTo>
                  <a:lnTo>
                    <a:pt x="716" y="1034"/>
                  </a:lnTo>
                  <a:lnTo>
                    <a:pt x="1114" y="756"/>
                  </a:lnTo>
                  <a:lnTo>
                    <a:pt x="1591" y="478"/>
                  </a:lnTo>
                  <a:lnTo>
                    <a:pt x="2187" y="239"/>
                  </a:lnTo>
                  <a:lnTo>
                    <a:pt x="2505" y="160"/>
                  </a:lnTo>
                  <a:lnTo>
                    <a:pt x="2863" y="80"/>
                  </a:lnTo>
                  <a:lnTo>
                    <a:pt x="3221" y="40"/>
                  </a:lnTo>
                  <a:lnTo>
                    <a:pt x="3619" y="1"/>
                  </a:lnTo>
                  <a:lnTo>
                    <a:pt x="3619" y="1"/>
                  </a:lnTo>
                  <a:lnTo>
                    <a:pt x="4016" y="1"/>
                  </a:lnTo>
                  <a:lnTo>
                    <a:pt x="4374" y="40"/>
                  </a:lnTo>
                  <a:lnTo>
                    <a:pt x="4732" y="120"/>
                  </a:lnTo>
                  <a:lnTo>
                    <a:pt x="5050" y="199"/>
                  </a:lnTo>
                  <a:lnTo>
                    <a:pt x="5646" y="398"/>
                  </a:lnTo>
                  <a:lnTo>
                    <a:pt x="6084" y="677"/>
                  </a:lnTo>
                  <a:lnTo>
                    <a:pt x="6441" y="955"/>
                  </a:lnTo>
                  <a:lnTo>
                    <a:pt x="6720" y="1193"/>
                  </a:lnTo>
                  <a:lnTo>
                    <a:pt x="6839" y="1432"/>
                  </a:lnTo>
                  <a:lnTo>
                    <a:pt x="6879" y="1551"/>
                  </a:lnTo>
                  <a:lnTo>
                    <a:pt x="6839" y="1631"/>
                  </a:lnTo>
                  <a:lnTo>
                    <a:pt x="6839" y="1631"/>
                  </a:lnTo>
                  <a:lnTo>
                    <a:pt x="6839" y="1710"/>
                  </a:lnTo>
                  <a:lnTo>
                    <a:pt x="6760" y="1790"/>
                  </a:lnTo>
                  <a:lnTo>
                    <a:pt x="6600" y="1869"/>
                  </a:lnTo>
                  <a:lnTo>
                    <a:pt x="6203" y="1989"/>
                  </a:lnTo>
                  <a:lnTo>
                    <a:pt x="6004" y="2068"/>
                  </a:lnTo>
                  <a:lnTo>
                    <a:pt x="5805" y="2148"/>
                  </a:lnTo>
                  <a:lnTo>
                    <a:pt x="5686" y="2307"/>
                  </a:lnTo>
                  <a:lnTo>
                    <a:pt x="5646" y="2426"/>
                  </a:lnTo>
                  <a:lnTo>
                    <a:pt x="5607" y="2545"/>
                  </a:lnTo>
                  <a:lnTo>
                    <a:pt x="5607" y="2545"/>
                  </a:lnTo>
                  <a:lnTo>
                    <a:pt x="5607" y="3102"/>
                  </a:lnTo>
                  <a:lnTo>
                    <a:pt x="5567" y="3340"/>
                  </a:lnTo>
                  <a:lnTo>
                    <a:pt x="5527" y="3579"/>
                  </a:lnTo>
                  <a:lnTo>
                    <a:pt x="5487" y="3738"/>
                  </a:lnTo>
                  <a:lnTo>
                    <a:pt x="5368" y="3857"/>
                  </a:lnTo>
                  <a:lnTo>
                    <a:pt x="5249" y="3937"/>
                  </a:lnTo>
                  <a:lnTo>
                    <a:pt x="5010" y="3937"/>
                  </a:lnTo>
                  <a:lnTo>
                    <a:pt x="5010" y="3937"/>
                  </a:lnTo>
                  <a:lnTo>
                    <a:pt x="4573" y="3818"/>
                  </a:lnTo>
                  <a:lnTo>
                    <a:pt x="4215" y="3698"/>
                  </a:lnTo>
                  <a:lnTo>
                    <a:pt x="4056" y="3738"/>
                  </a:lnTo>
                  <a:lnTo>
                    <a:pt x="3937" y="3778"/>
                  </a:lnTo>
                  <a:lnTo>
                    <a:pt x="3857" y="3937"/>
                  </a:lnTo>
                  <a:lnTo>
                    <a:pt x="3857" y="4136"/>
                  </a:lnTo>
                  <a:lnTo>
                    <a:pt x="3857" y="4136"/>
                  </a:lnTo>
                  <a:lnTo>
                    <a:pt x="3817" y="4613"/>
                  </a:lnTo>
                  <a:lnTo>
                    <a:pt x="3778" y="4811"/>
                  </a:lnTo>
                  <a:lnTo>
                    <a:pt x="3738" y="4931"/>
                  </a:lnTo>
                  <a:lnTo>
                    <a:pt x="3658" y="5050"/>
                  </a:lnTo>
                  <a:lnTo>
                    <a:pt x="3539" y="5090"/>
                  </a:lnTo>
                  <a:lnTo>
                    <a:pt x="3380" y="5130"/>
                  </a:lnTo>
                  <a:lnTo>
                    <a:pt x="3141" y="5090"/>
                  </a:lnTo>
                  <a:lnTo>
                    <a:pt x="3141" y="5090"/>
                  </a:lnTo>
                  <a:lnTo>
                    <a:pt x="2903" y="5010"/>
                  </a:lnTo>
                  <a:lnTo>
                    <a:pt x="2625" y="4851"/>
                  </a:lnTo>
                  <a:lnTo>
                    <a:pt x="2028" y="4414"/>
                  </a:lnTo>
                  <a:lnTo>
                    <a:pt x="1710" y="4175"/>
                  </a:lnTo>
                  <a:lnTo>
                    <a:pt x="1392" y="3977"/>
                  </a:lnTo>
                  <a:lnTo>
                    <a:pt x="1114" y="3857"/>
                  </a:lnTo>
                  <a:lnTo>
                    <a:pt x="875" y="3818"/>
                  </a:lnTo>
                  <a:lnTo>
                    <a:pt x="875" y="3818"/>
                  </a:lnTo>
                  <a:lnTo>
                    <a:pt x="756" y="3778"/>
                  </a:lnTo>
                  <a:lnTo>
                    <a:pt x="637" y="3738"/>
                  </a:lnTo>
                  <a:lnTo>
                    <a:pt x="398" y="3579"/>
                  </a:lnTo>
                  <a:lnTo>
                    <a:pt x="239" y="3301"/>
                  </a:lnTo>
                  <a:lnTo>
                    <a:pt x="80" y="2983"/>
                  </a:lnTo>
                  <a:lnTo>
                    <a:pt x="0" y="2625"/>
                  </a:lnTo>
                  <a:lnTo>
                    <a:pt x="0" y="2267"/>
                  </a:lnTo>
                  <a:lnTo>
                    <a:pt x="40" y="1869"/>
                  </a:lnTo>
                  <a:lnTo>
                    <a:pt x="120" y="1710"/>
                  </a:lnTo>
                  <a:lnTo>
                    <a:pt x="199" y="15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3728;p77"/>
            <p:cNvSpPr/>
            <p:nvPr/>
          </p:nvSpPr>
          <p:spPr>
            <a:xfrm>
              <a:off x="5603625" y="3611425"/>
              <a:ext cx="46750" cy="46725"/>
            </a:xfrm>
            <a:custGeom>
              <a:avLst/>
              <a:gdLst/>
              <a:ahLst/>
              <a:cxnLst/>
              <a:rect l="l" t="t" r="r" b="b"/>
              <a:pathLst>
                <a:path w="1870" h="1869" extrusionOk="0">
                  <a:moveTo>
                    <a:pt x="756" y="0"/>
                  </a:moveTo>
                  <a:lnTo>
                    <a:pt x="557" y="80"/>
                  </a:lnTo>
                  <a:lnTo>
                    <a:pt x="398" y="159"/>
                  </a:lnTo>
                  <a:lnTo>
                    <a:pt x="279" y="279"/>
                  </a:lnTo>
                  <a:lnTo>
                    <a:pt x="160" y="398"/>
                  </a:lnTo>
                  <a:lnTo>
                    <a:pt x="80" y="557"/>
                  </a:lnTo>
                  <a:lnTo>
                    <a:pt x="1" y="756"/>
                  </a:lnTo>
                  <a:lnTo>
                    <a:pt x="1" y="915"/>
                  </a:lnTo>
                  <a:lnTo>
                    <a:pt x="1" y="1114"/>
                  </a:lnTo>
                  <a:lnTo>
                    <a:pt x="80" y="1312"/>
                  </a:lnTo>
                  <a:lnTo>
                    <a:pt x="160" y="1471"/>
                  </a:lnTo>
                  <a:lnTo>
                    <a:pt x="279" y="1591"/>
                  </a:lnTo>
                  <a:lnTo>
                    <a:pt x="398" y="1710"/>
                  </a:lnTo>
                  <a:lnTo>
                    <a:pt x="557" y="1789"/>
                  </a:lnTo>
                  <a:lnTo>
                    <a:pt x="756" y="1869"/>
                  </a:lnTo>
                  <a:lnTo>
                    <a:pt x="1114" y="1869"/>
                  </a:lnTo>
                  <a:lnTo>
                    <a:pt x="1313" y="1789"/>
                  </a:lnTo>
                  <a:lnTo>
                    <a:pt x="1472" y="1710"/>
                  </a:lnTo>
                  <a:lnTo>
                    <a:pt x="1591" y="1591"/>
                  </a:lnTo>
                  <a:lnTo>
                    <a:pt x="1710" y="1471"/>
                  </a:lnTo>
                  <a:lnTo>
                    <a:pt x="1790" y="1312"/>
                  </a:lnTo>
                  <a:lnTo>
                    <a:pt x="1869" y="1114"/>
                  </a:lnTo>
                  <a:lnTo>
                    <a:pt x="1869" y="915"/>
                  </a:lnTo>
                  <a:lnTo>
                    <a:pt x="1869" y="756"/>
                  </a:lnTo>
                  <a:lnTo>
                    <a:pt x="1790" y="557"/>
                  </a:lnTo>
                  <a:lnTo>
                    <a:pt x="1710" y="398"/>
                  </a:lnTo>
                  <a:lnTo>
                    <a:pt x="1591" y="279"/>
                  </a:lnTo>
                  <a:lnTo>
                    <a:pt x="1472" y="159"/>
                  </a:lnTo>
                  <a:lnTo>
                    <a:pt x="1313" y="80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3729;p77"/>
            <p:cNvSpPr/>
            <p:nvPr/>
          </p:nvSpPr>
          <p:spPr>
            <a:xfrm>
              <a:off x="5624500" y="3616400"/>
              <a:ext cx="15925" cy="15925"/>
            </a:xfrm>
            <a:custGeom>
              <a:avLst/>
              <a:gdLst/>
              <a:ahLst/>
              <a:cxnLst/>
              <a:rect l="l" t="t" r="r" b="b"/>
              <a:pathLst>
                <a:path w="637" h="637" extrusionOk="0">
                  <a:moveTo>
                    <a:pt x="319" y="0"/>
                  </a:moveTo>
                  <a:lnTo>
                    <a:pt x="199" y="40"/>
                  </a:lnTo>
                  <a:lnTo>
                    <a:pt x="80" y="80"/>
                  </a:lnTo>
                  <a:lnTo>
                    <a:pt x="1" y="199"/>
                  </a:lnTo>
                  <a:lnTo>
                    <a:pt x="1" y="318"/>
                  </a:lnTo>
                  <a:lnTo>
                    <a:pt x="1" y="437"/>
                  </a:lnTo>
                  <a:lnTo>
                    <a:pt x="80" y="557"/>
                  </a:lnTo>
                  <a:lnTo>
                    <a:pt x="199" y="596"/>
                  </a:lnTo>
                  <a:lnTo>
                    <a:pt x="319" y="636"/>
                  </a:lnTo>
                  <a:lnTo>
                    <a:pt x="438" y="596"/>
                  </a:lnTo>
                  <a:lnTo>
                    <a:pt x="517" y="557"/>
                  </a:lnTo>
                  <a:lnTo>
                    <a:pt x="597" y="437"/>
                  </a:lnTo>
                  <a:lnTo>
                    <a:pt x="637" y="318"/>
                  </a:lnTo>
                  <a:lnTo>
                    <a:pt x="597" y="199"/>
                  </a:lnTo>
                  <a:lnTo>
                    <a:pt x="517" y="80"/>
                  </a:lnTo>
                  <a:lnTo>
                    <a:pt x="438" y="40"/>
                  </a:lnTo>
                  <a:lnTo>
                    <a:pt x="3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3730;p77"/>
            <p:cNvSpPr/>
            <p:nvPr/>
          </p:nvSpPr>
          <p:spPr>
            <a:xfrm>
              <a:off x="5515175" y="3752575"/>
              <a:ext cx="152100" cy="421450"/>
            </a:xfrm>
            <a:custGeom>
              <a:avLst/>
              <a:gdLst/>
              <a:ahLst/>
              <a:cxnLst/>
              <a:rect l="l" t="t" r="r" b="b"/>
              <a:pathLst>
                <a:path w="6084" h="16858" extrusionOk="0">
                  <a:moveTo>
                    <a:pt x="6083" y="0"/>
                  </a:moveTo>
                  <a:lnTo>
                    <a:pt x="5606" y="358"/>
                  </a:lnTo>
                  <a:lnTo>
                    <a:pt x="5049" y="756"/>
                  </a:lnTo>
                  <a:lnTo>
                    <a:pt x="4533" y="1034"/>
                  </a:lnTo>
                  <a:lnTo>
                    <a:pt x="4056" y="1312"/>
                  </a:lnTo>
                  <a:lnTo>
                    <a:pt x="3618" y="1630"/>
                  </a:lnTo>
                  <a:lnTo>
                    <a:pt x="3181" y="1988"/>
                  </a:lnTo>
                  <a:lnTo>
                    <a:pt x="2743" y="2386"/>
                  </a:lnTo>
                  <a:lnTo>
                    <a:pt x="2346" y="2783"/>
                  </a:lnTo>
                  <a:lnTo>
                    <a:pt x="1988" y="3260"/>
                  </a:lnTo>
                  <a:lnTo>
                    <a:pt x="1630" y="3698"/>
                  </a:lnTo>
                  <a:lnTo>
                    <a:pt x="1312" y="4175"/>
                  </a:lnTo>
                  <a:lnTo>
                    <a:pt x="1034" y="4692"/>
                  </a:lnTo>
                  <a:lnTo>
                    <a:pt x="755" y="5209"/>
                  </a:lnTo>
                  <a:lnTo>
                    <a:pt x="557" y="5725"/>
                  </a:lnTo>
                  <a:lnTo>
                    <a:pt x="358" y="6282"/>
                  </a:lnTo>
                  <a:lnTo>
                    <a:pt x="199" y="6839"/>
                  </a:lnTo>
                  <a:lnTo>
                    <a:pt x="80" y="7395"/>
                  </a:lnTo>
                  <a:lnTo>
                    <a:pt x="40" y="7992"/>
                  </a:lnTo>
                  <a:lnTo>
                    <a:pt x="0" y="8668"/>
                  </a:lnTo>
                  <a:lnTo>
                    <a:pt x="40" y="9343"/>
                  </a:lnTo>
                  <a:lnTo>
                    <a:pt x="159" y="9980"/>
                  </a:lnTo>
                  <a:lnTo>
                    <a:pt x="318" y="10576"/>
                  </a:lnTo>
                  <a:lnTo>
                    <a:pt x="557" y="11172"/>
                  </a:lnTo>
                  <a:lnTo>
                    <a:pt x="835" y="11769"/>
                  </a:lnTo>
                  <a:lnTo>
                    <a:pt x="1153" y="12325"/>
                  </a:lnTo>
                  <a:lnTo>
                    <a:pt x="1511" y="12842"/>
                  </a:lnTo>
                  <a:lnTo>
                    <a:pt x="1909" y="13399"/>
                  </a:lnTo>
                  <a:lnTo>
                    <a:pt x="2306" y="13916"/>
                  </a:lnTo>
                  <a:lnTo>
                    <a:pt x="3181" y="14910"/>
                  </a:lnTo>
                  <a:lnTo>
                    <a:pt x="4095" y="15864"/>
                  </a:lnTo>
                  <a:lnTo>
                    <a:pt x="4930" y="16858"/>
                  </a:lnTo>
                  <a:lnTo>
                    <a:pt x="4692" y="16023"/>
                  </a:lnTo>
                  <a:lnTo>
                    <a:pt x="4572" y="15268"/>
                  </a:lnTo>
                  <a:lnTo>
                    <a:pt x="4493" y="14512"/>
                  </a:lnTo>
                  <a:lnTo>
                    <a:pt x="4493" y="13797"/>
                  </a:lnTo>
                  <a:lnTo>
                    <a:pt x="4572" y="13041"/>
                  </a:lnTo>
                  <a:lnTo>
                    <a:pt x="4771" y="12206"/>
                  </a:lnTo>
                  <a:lnTo>
                    <a:pt x="5049" y="11292"/>
                  </a:lnTo>
                  <a:lnTo>
                    <a:pt x="5407" y="10298"/>
                  </a:lnTo>
                  <a:lnTo>
                    <a:pt x="5606" y="9781"/>
                  </a:lnTo>
                  <a:lnTo>
                    <a:pt x="5686" y="9224"/>
                  </a:lnTo>
                  <a:lnTo>
                    <a:pt x="5765" y="8707"/>
                  </a:lnTo>
                  <a:lnTo>
                    <a:pt x="5805" y="8230"/>
                  </a:lnTo>
                  <a:lnTo>
                    <a:pt x="5765" y="7713"/>
                  </a:lnTo>
                  <a:lnTo>
                    <a:pt x="5725" y="7236"/>
                  </a:lnTo>
                  <a:lnTo>
                    <a:pt x="5566" y="6282"/>
                  </a:lnTo>
                  <a:lnTo>
                    <a:pt x="5129" y="4533"/>
                  </a:lnTo>
                  <a:lnTo>
                    <a:pt x="5049" y="4135"/>
                  </a:lnTo>
                  <a:lnTo>
                    <a:pt x="5010" y="3737"/>
                  </a:lnTo>
                  <a:lnTo>
                    <a:pt x="4970" y="3340"/>
                  </a:lnTo>
                  <a:lnTo>
                    <a:pt x="5010" y="2982"/>
                  </a:lnTo>
                  <a:lnTo>
                    <a:pt x="5089" y="2306"/>
                  </a:lnTo>
                  <a:lnTo>
                    <a:pt x="5248" y="1670"/>
                  </a:lnTo>
                  <a:lnTo>
                    <a:pt x="5407" y="1153"/>
                  </a:lnTo>
                  <a:lnTo>
                    <a:pt x="5606" y="756"/>
                  </a:lnTo>
                  <a:lnTo>
                    <a:pt x="5805" y="437"/>
                  </a:lnTo>
                  <a:lnTo>
                    <a:pt x="5964" y="199"/>
                  </a:lnTo>
                  <a:lnTo>
                    <a:pt x="6083" y="0"/>
                  </a:lnTo>
                  <a:close/>
                </a:path>
              </a:pathLst>
            </a:custGeom>
            <a:solidFill>
              <a:srgbClr val="FDD1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3731;p77"/>
            <p:cNvSpPr/>
            <p:nvPr/>
          </p:nvSpPr>
          <p:spPr>
            <a:xfrm>
              <a:off x="5515175" y="3752575"/>
              <a:ext cx="152100" cy="421450"/>
            </a:xfrm>
            <a:custGeom>
              <a:avLst/>
              <a:gdLst/>
              <a:ahLst/>
              <a:cxnLst/>
              <a:rect l="l" t="t" r="r" b="b"/>
              <a:pathLst>
                <a:path w="6084" h="16858" fill="none" extrusionOk="0">
                  <a:moveTo>
                    <a:pt x="5407" y="10298"/>
                  </a:moveTo>
                  <a:lnTo>
                    <a:pt x="5407" y="10298"/>
                  </a:lnTo>
                  <a:lnTo>
                    <a:pt x="5606" y="9781"/>
                  </a:lnTo>
                  <a:lnTo>
                    <a:pt x="5686" y="9224"/>
                  </a:lnTo>
                  <a:lnTo>
                    <a:pt x="5765" y="8707"/>
                  </a:lnTo>
                  <a:lnTo>
                    <a:pt x="5805" y="8230"/>
                  </a:lnTo>
                  <a:lnTo>
                    <a:pt x="5765" y="7713"/>
                  </a:lnTo>
                  <a:lnTo>
                    <a:pt x="5725" y="7236"/>
                  </a:lnTo>
                  <a:lnTo>
                    <a:pt x="5566" y="6282"/>
                  </a:lnTo>
                  <a:lnTo>
                    <a:pt x="5129" y="4533"/>
                  </a:lnTo>
                  <a:lnTo>
                    <a:pt x="5049" y="4135"/>
                  </a:lnTo>
                  <a:lnTo>
                    <a:pt x="5010" y="3737"/>
                  </a:lnTo>
                  <a:lnTo>
                    <a:pt x="4970" y="3340"/>
                  </a:lnTo>
                  <a:lnTo>
                    <a:pt x="5010" y="2982"/>
                  </a:lnTo>
                  <a:lnTo>
                    <a:pt x="5010" y="2982"/>
                  </a:lnTo>
                  <a:lnTo>
                    <a:pt x="5089" y="2306"/>
                  </a:lnTo>
                  <a:lnTo>
                    <a:pt x="5248" y="1670"/>
                  </a:lnTo>
                  <a:lnTo>
                    <a:pt x="5407" y="1153"/>
                  </a:lnTo>
                  <a:lnTo>
                    <a:pt x="5606" y="756"/>
                  </a:lnTo>
                  <a:lnTo>
                    <a:pt x="5805" y="437"/>
                  </a:lnTo>
                  <a:lnTo>
                    <a:pt x="5964" y="199"/>
                  </a:lnTo>
                  <a:lnTo>
                    <a:pt x="6083" y="0"/>
                  </a:lnTo>
                  <a:lnTo>
                    <a:pt x="6083" y="0"/>
                  </a:lnTo>
                  <a:lnTo>
                    <a:pt x="5606" y="358"/>
                  </a:lnTo>
                  <a:lnTo>
                    <a:pt x="5049" y="756"/>
                  </a:lnTo>
                  <a:lnTo>
                    <a:pt x="5049" y="756"/>
                  </a:lnTo>
                  <a:lnTo>
                    <a:pt x="4533" y="1034"/>
                  </a:lnTo>
                  <a:lnTo>
                    <a:pt x="4056" y="1312"/>
                  </a:lnTo>
                  <a:lnTo>
                    <a:pt x="3618" y="1630"/>
                  </a:lnTo>
                  <a:lnTo>
                    <a:pt x="3181" y="1988"/>
                  </a:lnTo>
                  <a:lnTo>
                    <a:pt x="2743" y="2386"/>
                  </a:lnTo>
                  <a:lnTo>
                    <a:pt x="2346" y="2783"/>
                  </a:lnTo>
                  <a:lnTo>
                    <a:pt x="1988" y="3260"/>
                  </a:lnTo>
                  <a:lnTo>
                    <a:pt x="1630" y="3698"/>
                  </a:lnTo>
                  <a:lnTo>
                    <a:pt x="1312" y="4175"/>
                  </a:lnTo>
                  <a:lnTo>
                    <a:pt x="1034" y="4692"/>
                  </a:lnTo>
                  <a:lnTo>
                    <a:pt x="755" y="5209"/>
                  </a:lnTo>
                  <a:lnTo>
                    <a:pt x="557" y="5725"/>
                  </a:lnTo>
                  <a:lnTo>
                    <a:pt x="358" y="6282"/>
                  </a:lnTo>
                  <a:lnTo>
                    <a:pt x="199" y="6839"/>
                  </a:lnTo>
                  <a:lnTo>
                    <a:pt x="80" y="7395"/>
                  </a:lnTo>
                  <a:lnTo>
                    <a:pt x="40" y="7992"/>
                  </a:lnTo>
                  <a:lnTo>
                    <a:pt x="40" y="7992"/>
                  </a:lnTo>
                  <a:lnTo>
                    <a:pt x="0" y="8668"/>
                  </a:lnTo>
                  <a:lnTo>
                    <a:pt x="40" y="9343"/>
                  </a:lnTo>
                  <a:lnTo>
                    <a:pt x="159" y="9980"/>
                  </a:lnTo>
                  <a:lnTo>
                    <a:pt x="318" y="10576"/>
                  </a:lnTo>
                  <a:lnTo>
                    <a:pt x="557" y="11172"/>
                  </a:lnTo>
                  <a:lnTo>
                    <a:pt x="835" y="11769"/>
                  </a:lnTo>
                  <a:lnTo>
                    <a:pt x="1153" y="12325"/>
                  </a:lnTo>
                  <a:lnTo>
                    <a:pt x="1511" y="12842"/>
                  </a:lnTo>
                  <a:lnTo>
                    <a:pt x="1909" y="13399"/>
                  </a:lnTo>
                  <a:lnTo>
                    <a:pt x="2306" y="13916"/>
                  </a:lnTo>
                  <a:lnTo>
                    <a:pt x="3181" y="14910"/>
                  </a:lnTo>
                  <a:lnTo>
                    <a:pt x="4095" y="15864"/>
                  </a:lnTo>
                  <a:lnTo>
                    <a:pt x="4930" y="16858"/>
                  </a:lnTo>
                  <a:lnTo>
                    <a:pt x="4930" y="16858"/>
                  </a:lnTo>
                  <a:lnTo>
                    <a:pt x="4692" y="16023"/>
                  </a:lnTo>
                  <a:lnTo>
                    <a:pt x="4572" y="15268"/>
                  </a:lnTo>
                  <a:lnTo>
                    <a:pt x="4493" y="14512"/>
                  </a:lnTo>
                  <a:lnTo>
                    <a:pt x="4493" y="13797"/>
                  </a:lnTo>
                  <a:lnTo>
                    <a:pt x="4572" y="13041"/>
                  </a:lnTo>
                  <a:lnTo>
                    <a:pt x="4771" y="12206"/>
                  </a:lnTo>
                  <a:lnTo>
                    <a:pt x="5049" y="11292"/>
                  </a:lnTo>
                  <a:lnTo>
                    <a:pt x="5407" y="102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3732;p77"/>
            <p:cNvSpPr/>
            <p:nvPr/>
          </p:nvSpPr>
          <p:spPr>
            <a:xfrm>
              <a:off x="5632450" y="3847975"/>
              <a:ext cx="152100" cy="162050"/>
            </a:xfrm>
            <a:custGeom>
              <a:avLst/>
              <a:gdLst/>
              <a:ahLst/>
              <a:cxnLst/>
              <a:rect l="l" t="t" r="r" b="b"/>
              <a:pathLst>
                <a:path w="6084" h="6482" extrusionOk="0">
                  <a:moveTo>
                    <a:pt x="2227" y="1"/>
                  </a:moveTo>
                  <a:lnTo>
                    <a:pt x="1830" y="41"/>
                  </a:lnTo>
                  <a:lnTo>
                    <a:pt x="1392" y="120"/>
                  </a:lnTo>
                  <a:lnTo>
                    <a:pt x="995" y="279"/>
                  </a:lnTo>
                  <a:lnTo>
                    <a:pt x="637" y="478"/>
                  </a:lnTo>
                  <a:lnTo>
                    <a:pt x="478" y="597"/>
                  </a:lnTo>
                  <a:lnTo>
                    <a:pt x="319" y="756"/>
                  </a:lnTo>
                  <a:lnTo>
                    <a:pt x="199" y="915"/>
                  </a:lnTo>
                  <a:lnTo>
                    <a:pt x="120" y="1114"/>
                  </a:lnTo>
                  <a:lnTo>
                    <a:pt x="40" y="1353"/>
                  </a:lnTo>
                  <a:lnTo>
                    <a:pt x="1" y="1631"/>
                  </a:lnTo>
                  <a:lnTo>
                    <a:pt x="1" y="1909"/>
                  </a:lnTo>
                  <a:lnTo>
                    <a:pt x="1" y="2188"/>
                  </a:lnTo>
                  <a:lnTo>
                    <a:pt x="80" y="2824"/>
                  </a:lnTo>
                  <a:lnTo>
                    <a:pt x="279" y="3500"/>
                  </a:lnTo>
                  <a:lnTo>
                    <a:pt x="478" y="4176"/>
                  </a:lnTo>
                  <a:lnTo>
                    <a:pt x="796" y="4772"/>
                  </a:lnTo>
                  <a:lnTo>
                    <a:pt x="1114" y="5329"/>
                  </a:lnTo>
                  <a:lnTo>
                    <a:pt x="1432" y="5766"/>
                  </a:lnTo>
                  <a:lnTo>
                    <a:pt x="1790" y="6124"/>
                  </a:lnTo>
                  <a:lnTo>
                    <a:pt x="2148" y="6323"/>
                  </a:lnTo>
                  <a:lnTo>
                    <a:pt x="2505" y="6442"/>
                  </a:lnTo>
                  <a:lnTo>
                    <a:pt x="2863" y="6482"/>
                  </a:lnTo>
                  <a:lnTo>
                    <a:pt x="3142" y="6402"/>
                  </a:lnTo>
                  <a:lnTo>
                    <a:pt x="3420" y="6243"/>
                  </a:lnTo>
                  <a:lnTo>
                    <a:pt x="3539" y="6164"/>
                  </a:lnTo>
                  <a:lnTo>
                    <a:pt x="3659" y="6005"/>
                  </a:lnTo>
                  <a:lnTo>
                    <a:pt x="3818" y="5726"/>
                  </a:lnTo>
                  <a:lnTo>
                    <a:pt x="3977" y="5170"/>
                  </a:lnTo>
                  <a:lnTo>
                    <a:pt x="4056" y="5011"/>
                  </a:lnTo>
                  <a:lnTo>
                    <a:pt x="4136" y="4931"/>
                  </a:lnTo>
                  <a:lnTo>
                    <a:pt x="4255" y="4852"/>
                  </a:lnTo>
                  <a:lnTo>
                    <a:pt x="4414" y="4812"/>
                  </a:lnTo>
                  <a:lnTo>
                    <a:pt x="4851" y="4693"/>
                  </a:lnTo>
                  <a:lnTo>
                    <a:pt x="5090" y="4613"/>
                  </a:lnTo>
                  <a:lnTo>
                    <a:pt x="5289" y="4534"/>
                  </a:lnTo>
                  <a:lnTo>
                    <a:pt x="5448" y="4414"/>
                  </a:lnTo>
                  <a:lnTo>
                    <a:pt x="5527" y="4295"/>
                  </a:lnTo>
                  <a:lnTo>
                    <a:pt x="5527" y="4136"/>
                  </a:lnTo>
                  <a:lnTo>
                    <a:pt x="5527" y="3937"/>
                  </a:lnTo>
                  <a:lnTo>
                    <a:pt x="5448" y="3420"/>
                  </a:lnTo>
                  <a:lnTo>
                    <a:pt x="5408" y="3142"/>
                  </a:lnTo>
                  <a:lnTo>
                    <a:pt x="5487" y="2943"/>
                  </a:lnTo>
                  <a:lnTo>
                    <a:pt x="5567" y="2784"/>
                  </a:lnTo>
                  <a:lnTo>
                    <a:pt x="5726" y="2625"/>
                  </a:lnTo>
                  <a:lnTo>
                    <a:pt x="5845" y="2426"/>
                  </a:lnTo>
                  <a:lnTo>
                    <a:pt x="6004" y="2188"/>
                  </a:lnTo>
                  <a:lnTo>
                    <a:pt x="6084" y="1830"/>
                  </a:lnTo>
                  <a:lnTo>
                    <a:pt x="6084" y="1353"/>
                  </a:lnTo>
                  <a:lnTo>
                    <a:pt x="6044" y="1114"/>
                  </a:lnTo>
                  <a:lnTo>
                    <a:pt x="5965" y="876"/>
                  </a:lnTo>
                  <a:lnTo>
                    <a:pt x="5806" y="717"/>
                  </a:lnTo>
                  <a:lnTo>
                    <a:pt x="5567" y="558"/>
                  </a:lnTo>
                  <a:lnTo>
                    <a:pt x="5328" y="399"/>
                  </a:lnTo>
                  <a:lnTo>
                    <a:pt x="5090" y="279"/>
                  </a:lnTo>
                  <a:lnTo>
                    <a:pt x="4493" y="160"/>
                  </a:lnTo>
                  <a:lnTo>
                    <a:pt x="3897" y="41"/>
                  </a:lnTo>
                  <a:lnTo>
                    <a:pt x="3420" y="1"/>
                  </a:lnTo>
                  <a:close/>
                </a:path>
              </a:pathLst>
            </a:custGeom>
            <a:solidFill>
              <a:srgbClr val="DD3E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3733;p77"/>
            <p:cNvSpPr/>
            <p:nvPr/>
          </p:nvSpPr>
          <p:spPr>
            <a:xfrm>
              <a:off x="5632450" y="3847975"/>
              <a:ext cx="152100" cy="162050"/>
            </a:xfrm>
            <a:custGeom>
              <a:avLst/>
              <a:gdLst/>
              <a:ahLst/>
              <a:cxnLst/>
              <a:rect l="l" t="t" r="r" b="b"/>
              <a:pathLst>
                <a:path w="6084" h="6482" fill="none" extrusionOk="0">
                  <a:moveTo>
                    <a:pt x="2943" y="1"/>
                  </a:moveTo>
                  <a:lnTo>
                    <a:pt x="2943" y="1"/>
                  </a:lnTo>
                  <a:lnTo>
                    <a:pt x="3420" y="1"/>
                  </a:lnTo>
                  <a:lnTo>
                    <a:pt x="3897" y="41"/>
                  </a:lnTo>
                  <a:lnTo>
                    <a:pt x="4493" y="160"/>
                  </a:lnTo>
                  <a:lnTo>
                    <a:pt x="5090" y="279"/>
                  </a:lnTo>
                  <a:lnTo>
                    <a:pt x="5328" y="399"/>
                  </a:lnTo>
                  <a:lnTo>
                    <a:pt x="5567" y="558"/>
                  </a:lnTo>
                  <a:lnTo>
                    <a:pt x="5806" y="717"/>
                  </a:lnTo>
                  <a:lnTo>
                    <a:pt x="5965" y="876"/>
                  </a:lnTo>
                  <a:lnTo>
                    <a:pt x="6044" y="1114"/>
                  </a:lnTo>
                  <a:lnTo>
                    <a:pt x="6084" y="1353"/>
                  </a:lnTo>
                  <a:lnTo>
                    <a:pt x="6084" y="1353"/>
                  </a:lnTo>
                  <a:lnTo>
                    <a:pt x="6084" y="1830"/>
                  </a:lnTo>
                  <a:lnTo>
                    <a:pt x="6004" y="2188"/>
                  </a:lnTo>
                  <a:lnTo>
                    <a:pt x="5845" y="2426"/>
                  </a:lnTo>
                  <a:lnTo>
                    <a:pt x="5726" y="2625"/>
                  </a:lnTo>
                  <a:lnTo>
                    <a:pt x="5567" y="2784"/>
                  </a:lnTo>
                  <a:lnTo>
                    <a:pt x="5487" y="2943"/>
                  </a:lnTo>
                  <a:lnTo>
                    <a:pt x="5408" y="3142"/>
                  </a:lnTo>
                  <a:lnTo>
                    <a:pt x="5448" y="3420"/>
                  </a:lnTo>
                  <a:lnTo>
                    <a:pt x="5448" y="3420"/>
                  </a:lnTo>
                  <a:lnTo>
                    <a:pt x="5527" y="3937"/>
                  </a:lnTo>
                  <a:lnTo>
                    <a:pt x="5527" y="4136"/>
                  </a:lnTo>
                  <a:lnTo>
                    <a:pt x="5527" y="4295"/>
                  </a:lnTo>
                  <a:lnTo>
                    <a:pt x="5448" y="4414"/>
                  </a:lnTo>
                  <a:lnTo>
                    <a:pt x="5289" y="4534"/>
                  </a:lnTo>
                  <a:lnTo>
                    <a:pt x="5090" y="4613"/>
                  </a:lnTo>
                  <a:lnTo>
                    <a:pt x="4851" y="4693"/>
                  </a:lnTo>
                  <a:lnTo>
                    <a:pt x="4851" y="4693"/>
                  </a:lnTo>
                  <a:lnTo>
                    <a:pt x="4414" y="4812"/>
                  </a:lnTo>
                  <a:lnTo>
                    <a:pt x="4255" y="4852"/>
                  </a:lnTo>
                  <a:lnTo>
                    <a:pt x="4136" y="4931"/>
                  </a:lnTo>
                  <a:lnTo>
                    <a:pt x="4056" y="5011"/>
                  </a:lnTo>
                  <a:lnTo>
                    <a:pt x="3977" y="5170"/>
                  </a:lnTo>
                  <a:lnTo>
                    <a:pt x="3818" y="5726"/>
                  </a:lnTo>
                  <a:lnTo>
                    <a:pt x="3818" y="5726"/>
                  </a:lnTo>
                  <a:lnTo>
                    <a:pt x="3659" y="6005"/>
                  </a:lnTo>
                  <a:lnTo>
                    <a:pt x="3539" y="6164"/>
                  </a:lnTo>
                  <a:lnTo>
                    <a:pt x="3420" y="6243"/>
                  </a:lnTo>
                  <a:lnTo>
                    <a:pt x="3142" y="6402"/>
                  </a:lnTo>
                  <a:lnTo>
                    <a:pt x="2863" y="6482"/>
                  </a:lnTo>
                  <a:lnTo>
                    <a:pt x="2505" y="6442"/>
                  </a:lnTo>
                  <a:lnTo>
                    <a:pt x="2148" y="6323"/>
                  </a:lnTo>
                  <a:lnTo>
                    <a:pt x="1790" y="6124"/>
                  </a:lnTo>
                  <a:lnTo>
                    <a:pt x="1432" y="5766"/>
                  </a:lnTo>
                  <a:lnTo>
                    <a:pt x="1432" y="5766"/>
                  </a:lnTo>
                  <a:lnTo>
                    <a:pt x="1114" y="5329"/>
                  </a:lnTo>
                  <a:lnTo>
                    <a:pt x="796" y="4772"/>
                  </a:lnTo>
                  <a:lnTo>
                    <a:pt x="478" y="4176"/>
                  </a:lnTo>
                  <a:lnTo>
                    <a:pt x="279" y="3500"/>
                  </a:lnTo>
                  <a:lnTo>
                    <a:pt x="80" y="2824"/>
                  </a:lnTo>
                  <a:lnTo>
                    <a:pt x="1" y="2188"/>
                  </a:lnTo>
                  <a:lnTo>
                    <a:pt x="1" y="1909"/>
                  </a:lnTo>
                  <a:lnTo>
                    <a:pt x="1" y="1631"/>
                  </a:lnTo>
                  <a:lnTo>
                    <a:pt x="40" y="1353"/>
                  </a:lnTo>
                  <a:lnTo>
                    <a:pt x="120" y="1114"/>
                  </a:lnTo>
                  <a:lnTo>
                    <a:pt x="120" y="1114"/>
                  </a:lnTo>
                  <a:lnTo>
                    <a:pt x="199" y="915"/>
                  </a:lnTo>
                  <a:lnTo>
                    <a:pt x="319" y="756"/>
                  </a:lnTo>
                  <a:lnTo>
                    <a:pt x="478" y="597"/>
                  </a:lnTo>
                  <a:lnTo>
                    <a:pt x="637" y="478"/>
                  </a:lnTo>
                  <a:lnTo>
                    <a:pt x="995" y="279"/>
                  </a:lnTo>
                  <a:lnTo>
                    <a:pt x="1392" y="120"/>
                  </a:lnTo>
                  <a:lnTo>
                    <a:pt x="1830" y="41"/>
                  </a:lnTo>
                  <a:lnTo>
                    <a:pt x="2227" y="1"/>
                  </a:lnTo>
                  <a:lnTo>
                    <a:pt x="294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734;p77"/>
            <p:cNvSpPr/>
            <p:nvPr/>
          </p:nvSpPr>
          <p:spPr>
            <a:xfrm>
              <a:off x="5571825" y="3818175"/>
              <a:ext cx="55675" cy="21875"/>
            </a:xfrm>
            <a:custGeom>
              <a:avLst/>
              <a:gdLst/>
              <a:ahLst/>
              <a:cxnLst/>
              <a:rect l="l" t="t" r="r" b="b"/>
              <a:pathLst>
                <a:path w="2227" h="875" extrusionOk="0">
                  <a:moveTo>
                    <a:pt x="279" y="0"/>
                  </a:moveTo>
                  <a:lnTo>
                    <a:pt x="0" y="239"/>
                  </a:lnTo>
                  <a:lnTo>
                    <a:pt x="40" y="279"/>
                  </a:lnTo>
                  <a:lnTo>
                    <a:pt x="358" y="477"/>
                  </a:lnTo>
                  <a:lnTo>
                    <a:pt x="716" y="636"/>
                  </a:lnTo>
                  <a:lnTo>
                    <a:pt x="1074" y="795"/>
                  </a:lnTo>
                  <a:lnTo>
                    <a:pt x="1233" y="835"/>
                  </a:lnTo>
                  <a:lnTo>
                    <a:pt x="1432" y="875"/>
                  </a:lnTo>
                  <a:lnTo>
                    <a:pt x="1630" y="835"/>
                  </a:lnTo>
                  <a:lnTo>
                    <a:pt x="1829" y="795"/>
                  </a:lnTo>
                  <a:lnTo>
                    <a:pt x="2028" y="716"/>
                  </a:lnTo>
                  <a:lnTo>
                    <a:pt x="2227" y="597"/>
                  </a:lnTo>
                  <a:lnTo>
                    <a:pt x="2227" y="557"/>
                  </a:lnTo>
                  <a:lnTo>
                    <a:pt x="2227" y="517"/>
                  </a:lnTo>
                  <a:lnTo>
                    <a:pt x="2028" y="398"/>
                  </a:lnTo>
                  <a:lnTo>
                    <a:pt x="1869" y="318"/>
                  </a:lnTo>
                  <a:lnTo>
                    <a:pt x="1511" y="199"/>
                  </a:lnTo>
                  <a:lnTo>
                    <a:pt x="1352" y="159"/>
                  </a:lnTo>
                  <a:lnTo>
                    <a:pt x="1193" y="159"/>
                  </a:lnTo>
                  <a:lnTo>
                    <a:pt x="835" y="119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735;p77"/>
            <p:cNvSpPr/>
            <p:nvPr/>
          </p:nvSpPr>
          <p:spPr>
            <a:xfrm>
              <a:off x="5521125" y="3915575"/>
              <a:ext cx="95450" cy="30850"/>
            </a:xfrm>
            <a:custGeom>
              <a:avLst/>
              <a:gdLst/>
              <a:ahLst/>
              <a:cxnLst/>
              <a:rect l="l" t="t" r="r" b="b"/>
              <a:pathLst>
                <a:path w="3818" h="1234" extrusionOk="0">
                  <a:moveTo>
                    <a:pt x="40" y="1"/>
                  </a:moveTo>
                  <a:lnTo>
                    <a:pt x="1" y="199"/>
                  </a:lnTo>
                  <a:lnTo>
                    <a:pt x="438" y="517"/>
                  </a:lnTo>
                  <a:lnTo>
                    <a:pt x="955" y="756"/>
                  </a:lnTo>
                  <a:lnTo>
                    <a:pt x="1511" y="995"/>
                  </a:lnTo>
                  <a:lnTo>
                    <a:pt x="2068" y="1154"/>
                  </a:lnTo>
                  <a:lnTo>
                    <a:pt x="2346" y="1233"/>
                  </a:lnTo>
                  <a:lnTo>
                    <a:pt x="2943" y="1233"/>
                  </a:lnTo>
                  <a:lnTo>
                    <a:pt x="3261" y="1154"/>
                  </a:lnTo>
                  <a:lnTo>
                    <a:pt x="3539" y="1074"/>
                  </a:lnTo>
                  <a:lnTo>
                    <a:pt x="3818" y="955"/>
                  </a:lnTo>
                  <a:lnTo>
                    <a:pt x="3818" y="875"/>
                  </a:lnTo>
                  <a:lnTo>
                    <a:pt x="3539" y="796"/>
                  </a:lnTo>
                  <a:lnTo>
                    <a:pt x="3261" y="716"/>
                  </a:lnTo>
                  <a:lnTo>
                    <a:pt x="2704" y="597"/>
                  </a:lnTo>
                  <a:lnTo>
                    <a:pt x="2187" y="517"/>
                  </a:lnTo>
                  <a:lnTo>
                    <a:pt x="1631" y="478"/>
                  </a:lnTo>
                  <a:lnTo>
                    <a:pt x="1114" y="358"/>
                  </a:lnTo>
                  <a:lnTo>
                    <a:pt x="597" y="199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736;p77"/>
            <p:cNvSpPr/>
            <p:nvPr/>
          </p:nvSpPr>
          <p:spPr>
            <a:xfrm>
              <a:off x="5542000" y="3860900"/>
              <a:ext cx="74575" cy="26875"/>
            </a:xfrm>
            <a:custGeom>
              <a:avLst/>
              <a:gdLst/>
              <a:ahLst/>
              <a:cxnLst/>
              <a:rect l="l" t="t" r="r" b="b"/>
              <a:pathLst>
                <a:path w="2983" h="1075" extrusionOk="0">
                  <a:moveTo>
                    <a:pt x="160" y="1"/>
                  </a:moveTo>
                  <a:lnTo>
                    <a:pt x="1" y="279"/>
                  </a:lnTo>
                  <a:lnTo>
                    <a:pt x="80" y="319"/>
                  </a:lnTo>
                  <a:lnTo>
                    <a:pt x="517" y="597"/>
                  </a:lnTo>
                  <a:lnTo>
                    <a:pt x="955" y="796"/>
                  </a:lnTo>
                  <a:lnTo>
                    <a:pt x="1432" y="955"/>
                  </a:lnTo>
                  <a:lnTo>
                    <a:pt x="1710" y="1035"/>
                  </a:lnTo>
                  <a:lnTo>
                    <a:pt x="1949" y="1074"/>
                  </a:lnTo>
                  <a:lnTo>
                    <a:pt x="2187" y="1035"/>
                  </a:lnTo>
                  <a:lnTo>
                    <a:pt x="2466" y="995"/>
                  </a:lnTo>
                  <a:lnTo>
                    <a:pt x="2704" y="915"/>
                  </a:lnTo>
                  <a:lnTo>
                    <a:pt x="2943" y="796"/>
                  </a:lnTo>
                  <a:lnTo>
                    <a:pt x="2983" y="796"/>
                  </a:lnTo>
                  <a:lnTo>
                    <a:pt x="2943" y="756"/>
                  </a:lnTo>
                  <a:lnTo>
                    <a:pt x="2704" y="637"/>
                  </a:lnTo>
                  <a:lnTo>
                    <a:pt x="2466" y="557"/>
                  </a:lnTo>
                  <a:lnTo>
                    <a:pt x="2028" y="398"/>
                  </a:lnTo>
                  <a:lnTo>
                    <a:pt x="1790" y="359"/>
                  </a:lnTo>
                  <a:lnTo>
                    <a:pt x="1591" y="319"/>
                  </a:lnTo>
                  <a:lnTo>
                    <a:pt x="1114" y="279"/>
                  </a:lnTo>
                  <a:lnTo>
                    <a:pt x="676" y="160"/>
                  </a:lnTo>
                  <a:lnTo>
                    <a:pt x="199" y="41"/>
                  </a:lnTo>
                  <a:lnTo>
                    <a:pt x="160" y="1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3737;p77"/>
            <p:cNvSpPr/>
            <p:nvPr/>
          </p:nvSpPr>
          <p:spPr>
            <a:xfrm>
              <a:off x="5541000" y="4035850"/>
              <a:ext cx="76575" cy="25875"/>
            </a:xfrm>
            <a:custGeom>
              <a:avLst/>
              <a:gdLst/>
              <a:ahLst/>
              <a:cxnLst/>
              <a:rect l="l" t="t" r="r" b="b"/>
              <a:pathLst>
                <a:path w="3063" h="1035" extrusionOk="0">
                  <a:moveTo>
                    <a:pt x="2744" y="0"/>
                  </a:moveTo>
                  <a:lnTo>
                    <a:pt x="2506" y="40"/>
                  </a:lnTo>
                  <a:lnTo>
                    <a:pt x="2029" y="159"/>
                  </a:lnTo>
                  <a:lnTo>
                    <a:pt x="1830" y="199"/>
                  </a:lnTo>
                  <a:lnTo>
                    <a:pt x="1631" y="319"/>
                  </a:lnTo>
                  <a:lnTo>
                    <a:pt x="1194" y="478"/>
                  </a:lnTo>
                  <a:lnTo>
                    <a:pt x="756" y="637"/>
                  </a:lnTo>
                  <a:lnTo>
                    <a:pt x="279" y="716"/>
                  </a:lnTo>
                  <a:lnTo>
                    <a:pt x="1" y="756"/>
                  </a:lnTo>
                  <a:lnTo>
                    <a:pt x="160" y="1034"/>
                  </a:lnTo>
                  <a:lnTo>
                    <a:pt x="796" y="1034"/>
                  </a:lnTo>
                  <a:lnTo>
                    <a:pt x="1313" y="994"/>
                  </a:lnTo>
                  <a:lnTo>
                    <a:pt x="1830" y="915"/>
                  </a:lnTo>
                  <a:lnTo>
                    <a:pt x="2068" y="875"/>
                  </a:lnTo>
                  <a:lnTo>
                    <a:pt x="2307" y="756"/>
                  </a:lnTo>
                  <a:lnTo>
                    <a:pt x="2506" y="597"/>
                  </a:lnTo>
                  <a:lnTo>
                    <a:pt x="2704" y="438"/>
                  </a:lnTo>
                  <a:lnTo>
                    <a:pt x="2903" y="279"/>
                  </a:lnTo>
                  <a:lnTo>
                    <a:pt x="3062" y="40"/>
                  </a:lnTo>
                  <a:lnTo>
                    <a:pt x="3062" y="0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3738;p77"/>
            <p:cNvSpPr/>
            <p:nvPr/>
          </p:nvSpPr>
          <p:spPr>
            <a:xfrm>
              <a:off x="5573800" y="4093500"/>
              <a:ext cx="29850" cy="18900"/>
            </a:xfrm>
            <a:custGeom>
              <a:avLst/>
              <a:gdLst/>
              <a:ahLst/>
              <a:cxnLst/>
              <a:rect l="l" t="t" r="r" b="b"/>
              <a:pathLst>
                <a:path w="1194" h="756" extrusionOk="0">
                  <a:moveTo>
                    <a:pt x="836" y="0"/>
                  </a:moveTo>
                  <a:lnTo>
                    <a:pt x="518" y="40"/>
                  </a:lnTo>
                  <a:lnTo>
                    <a:pt x="398" y="80"/>
                  </a:lnTo>
                  <a:lnTo>
                    <a:pt x="239" y="120"/>
                  </a:lnTo>
                  <a:lnTo>
                    <a:pt x="1" y="279"/>
                  </a:lnTo>
                  <a:lnTo>
                    <a:pt x="398" y="756"/>
                  </a:lnTo>
                  <a:lnTo>
                    <a:pt x="597" y="716"/>
                  </a:lnTo>
                  <a:lnTo>
                    <a:pt x="756" y="637"/>
                  </a:lnTo>
                  <a:lnTo>
                    <a:pt x="915" y="557"/>
                  </a:lnTo>
                  <a:lnTo>
                    <a:pt x="1035" y="438"/>
                  </a:lnTo>
                  <a:lnTo>
                    <a:pt x="1114" y="279"/>
                  </a:lnTo>
                  <a:lnTo>
                    <a:pt x="1194" y="80"/>
                  </a:lnTo>
                  <a:lnTo>
                    <a:pt x="1194" y="40"/>
                  </a:lnTo>
                  <a:lnTo>
                    <a:pt x="836" y="0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3739;p77"/>
            <p:cNvSpPr/>
            <p:nvPr/>
          </p:nvSpPr>
          <p:spPr>
            <a:xfrm>
              <a:off x="5573800" y="4093500"/>
              <a:ext cx="29850" cy="18900"/>
            </a:xfrm>
            <a:custGeom>
              <a:avLst/>
              <a:gdLst/>
              <a:ahLst/>
              <a:cxnLst/>
              <a:rect l="l" t="t" r="r" b="b"/>
              <a:pathLst>
                <a:path w="1194" h="756" fill="none" extrusionOk="0">
                  <a:moveTo>
                    <a:pt x="756" y="637"/>
                  </a:moveTo>
                  <a:lnTo>
                    <a:pt x="756" y="637"/>
                  </a:lnTo>
                  <a:lnTo>
                    <a:pt x="915" y="557"/>
                  </a:lnTo>
                  <a:lnTo>
                    <a:pt x="1035" y="438"/>
                  </a:lnTo>
                  <a:lnTo>
                    <a:pt x="1114" y="279"/>
                  </a:lnTo>
                  <a:lnTo>
                    <a:pt x="1194" y="80"/>
                  </a:lnTo>
                  <a:lnTo>
                    <a:pt x="1194" y="80"/>
                  </a:lnTo>
                  <a:lnTo>
                    <a:pt x="1194" y="80"/>
                  </a:lnTo>
                  <a:lnTo>
                    <a:pt x="1194" y="40"/>
                  </a:lnTo>
                  <a:lnTo>
                    <a:pt x="1194" y="40"/>
                  </a:lnTo>
                  <a:lnTo>
                    <a:pt x="1194" y="40"/>
                  </a:lnTo>
                  <a:lnTo>
                    <a:pt x="836" y="0"/>
                  </a:lnTo>
                  <a:lnTo>
                    <a:pt x="518" y="40"/>
                  </a:lnTo>
                  <a:lnTo>
                    <a:pt x="518" y="40"/>
                  </a:lnTo>
                  <a:lnTo>
                    <a:pt x="398" y="80"/>
                  </a:lnTo>
                  <a:lnTo>
                    <a:pt x="239" y="120"/>
                  </a:lnTo>
                  <a:lnTo>
                    <a:pt x="1" y="279"/>
                  </a:lnTo>
                  <a:lnTo>
                    <a:pt x="1" y="279"/>
                  </a:lnTo>
                  <a:lnTo>
                    <a:pt x="1" y="279"/>
                  </a:lnTo>
                  <a:lnTo>
                    <a:pt x="398" y="756"/>
                  </a:lnTo>
                  <a:lnTo>
                    <a:pt x="398" y="756"/>
                  </a:lnTo>
                  <a:lnTo>
                    <a:pt x="597" y="716"/>
                  </a:lnTo>
                  <a:lnTo>
                    <a:pt x="756" y="6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3740;p77"/>
            <p:cNvSpPr/>
            <p:nvPr/>
          </p:nvSpPr>
          <p:spPr>
            <a:xfrm>
              <a:off x="5517150" y="3987150"/>
              <a:ext cx="98425" cy="17900"/>
            </a:xfrm>
            <a:custGeom>
              <a:avLst/>
              <a:gdLst/>
              <a:ahLst/>
              <a:cxnLst/>
              <a:rect l="l" t="t" r="r" b="b"/>
              <a:pathLst>
                <a:path w="3937" h="716" extrusionOk="0">
                  <a:moveTo>
                    <a:pt x="2744" y="0"/>
                  </a:moveTo>
                  <a:lnTo>
                    <a:pt x="2187" y="80"/>
                  </a:lnTo>
                  <a:lnTo>
                    <a:pt x="1631" y="159"/>
                  </a:lnTo>
                  <a:lnTo>
                    <a:pt x="1034" y="199"/>
                  </a:lnTo>
                  <a:lnTo>
                    <a:pt x="478" y="199"/>
                  </a:lnTo>
                  <a:lnTo>
                    <a:pt x="1" y="120"/>
                  </a:lnTo>
                  <a:lnTo>
                    <a:pt x="40" y="398"/>
                  </a:lnTo>
                  <a:lnTo>
                    <a:pt x="438" y="517"/>
                  </a:lnTo>
                  <a:lnTo>
                    <a:pt x="1034" y="636"/>
                  </a:lnTo>
                  <a:lnTo>
                    <a:pt x="1631" y="716"/>
                  </a:lnTo>
                  <a:lnTo>
                    <a:pt x="2545" y="716"/>
                  </a:lnTo>
                  <a:lnTo>
                    <a:pt x="2863" y="636"/>
                  </a:lnTo>
                  <a:lnTo>
                    <a:pt x="3142" y="557"/>
                  </a:lnTo>
                  <a:lnTo>
                    <a:pt x="3420" y="438"/>
                  </a:lnTo>
                  <a:lnTo>
                    <a:pt x="3698" y="279"/>
                  </a:lnTo>
                  <a:lnTo>
                    <a:pt x="3937" y="80"/>
                  </a:lnTo>
                  <a:lnTo>
                    <a:pt x="3937" y="40"/>
                  </a:lnTo>
                  <a:lnTo>
                    <a:pt x="3897" y="0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3741;p77"/>
            <p:cNvSpPr/>
            <p:nvPr/>
          </p:nvSpPr>
          <p:spPr>
            <a:xfrm>
              <a:off x="5653325" y="3867875"/>
              <a:ext cx="107375" cy="14925"/>
            </a:xfrm>
            <a:custGeom>
              <a:avLst/>
              <a:gdLst/>
              <a:ahLst/>
              <a:cxnLst/>
              <a:rect l="l" t="t" r="r" b="b"/>
              <a:pathLst>
                <a:path w="4295" h="597" extrusionOk="0">
                  <a:moveTo>
                    <a:pt x="2187" y="0"/>
                  </a:moveTo>
                  <a:lnTo>
                    <a:pt x="1631" y="40"/>
                  </a:lnTo>
                  <a:lnTo>
                    <a:pt x="1114" y="80"/>
                  </a:lnTo>
                  <a:lnTo>
                    <a:pt x="557" y="119"/>
                  </a:lnTo>
                  <a:lnTo>
                    <a:pt x="40" y="239"/>
                  </a:lnTo>
                  <a:lnTo>
                    <a:pt x="1" y="239"/>
                  </a:lnTo>
                  <a:lnTo>
                    <a:pt x="40" y="278"/>
                  </a:lnTo>
                  <a:lnTo>
                    <a:pt x="557" y="239"/>
                  </a:lnTo>
                  <a:lnTo>
                    <a:pt x="1631" y="239"/>
                  </a:lnTo>
                  <a:lnTo>
                    <a:pt x="2148" y="278"/>
                  </a:lnTo>
                  <a:lnTo>
                    <a:pt x="2704" y="358"/>
                  </a:lnTo>
                  <a:lnTo>
                    <a:pt x="3221" y="438"/>
                  </a:lnTo>
                  <a:lnTo>
                    <a:pt x="4255" y="597"/>
                  </a:lnTo>
                  <a:lnTo>
                    <a:pt x="4295" y="597"/>
                  </a:lnTo>
                  <a:lnTo>
                    <a:pt x="4295" y="557"/>
                  </a:lnTo>
                  <a:lnTo>
                    <a:pt x="4056" y="438"/>
                  </a:lnTo>
                  <a:lnTo>
                    <a:pt x="3778" y="278"/>
                  </a:lnTo>
                  <a:lnTo>
                    <a:pt x="3261" y="119"/>
                  </a:lnTo>
                  <a:lnTo>
                    <a:pt x="2983" y="80"/>
                  </a:lnTo>
                  <a:lnTo>
                    <a:pt x="2744" y="40"/>
                  </a:lnTo>
                  <a:lnTo>
                    <a:pt x="2187" y="0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3742;p77"/>
            <p:cNvSpPr/>
            <p:nvPr/>
          </p:nvSpPr>
          <p:spPr>
            <a:xfrm>
              <a:off x="5653325" y="3896700"/>
              <a:ext cx="98425" cy="45750"/>
            </a:xfrm>
            <a:custGeom>
              <a:avLst/>
              <a:gdLst/>
              <a:ahLst/>
              <a:cxnLst/>
              <a:rect l="l" t="t" r="r" b="b"/>
              <a:pathLst>
                <a:path w="3937" h="1830" extrusionOk="0">
                  <a:moveTo>
                    <a:pt x="1" y="0"/>
                  </a:moveTo>
                  <a:lnTo>
                    <a:pt x="1" y="40"/>
                  </a:lnTo>
                  <a:lnTo>
                    <a:pt x="915" y="636"/>
                  </a:lnTo>
                  <a:lnTo>
                    <a:pt x="1869" y="1153"/>
                  </a:lnTo>
                  <a:lnTo>
                    <a:pt x="2346" y="1431"/>
                  </a:lnTo>
                  <a:lnTo>
                    <a:pt x="2585" y="1551"/>
                  </a:lnTo>
                  <a:lnTo>
                    <a:pt x="2863" y="1630"/>
                  </a:lnTo>
                  <a:lnTo>
                    <a:pt x="3380" y="1789"/>
                  </a:lnTo>
                  <a:lnTo>
                    <a:pt x="3658" y="1829"/>
                  </a:lnTo>
                  <a:lnTo>
                    <a:pt x="3937" y="1829"/>
                  </a:lnTo>
                  <a:lnTo>
                    <a:pt x="3937" y="1789"/>
                  </a:lnTo>
                  <a:lnTo>
                    <a:pt x="2983" y="1312"/>
                  </a:lnTo>
                  <a:lnTo>
                    <a:pt x="2466" y="1113"/>
                  </a:lnTo>
                  <a:lnTo>
                    <a:pt x="1989" y="915"/>
                  </a:lnTo>
                  <a:lnTo>
                    <a:pt x="995" y="477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3743;p77"/>
            <p:cNvSpPr/>
            <p:nvPr/>
          </p:nvSpPr>
          <p:spPr>
            <a:xfrm>
              <a:off x="5653325" y="3896700"/>
              <a:ext cx="98425" cy="45750"/>
            </a:xfrm>
            <a:custGeom>
              <a:avLst/>
              <a:gdLst/>
              <a:ahLst/>
              <a:cxnLst/>
              <a:rect l="l" t="t" r="r" b="b"/>
              <a:pathLst>
                <a:path w="3937" h="1830" fill="none" extrusionOk="0">
                  <a:moveTo>
                    <a:pt x="40" y="0"/>
                  </a:moveTo>
                  <a:lnTo>
                    <a:pt x="40" y="0"/>
                  </a:lnTo>
                  <a:lnTo>
                    <a:pt x="995" y="477"/>
                  </a:lnTo>
                  <a:lnTo>
                    <a:pt x="1989" y="915"/>
                  </a:lnTo>
                  <a:lnTo>
                    <a:pt x="1989" y="915"/>
                  </a:lnTo>
                  <a:lnTo>
                    <a:pt x="2466" y="1113"/>
                  </a:lnTo>
                  <a:lnTo>
                    <a:pt x="2983" y="1312"/>
                  </a:lnTo>
                  <a:lnTo>
                    <a:pt x="2983" y="1312"/>
                  </a:lnTo>
                  <a:lnTo>
                    <a:pt x="3937" y="1789"/>
                  </a:lnTo>
                  <a:lnTo>
                    <a:pt x="3937" y="1829"/>
                  </a:lnTo>
                  <a:lnTo>
                    <a:pt x="3937" y="1829"/>
                  </a:lnTo>
                  <a:lnTo>
                    <a:pt x="3937" y="1829"/>
                  </a:lnTo>
                  <a:lnTo>
                    <a:pt x="3658" y="1829"/>
                  </a:lnTo>
                  <a:lnTo>
                    <a:pt x="3380" y="1789"/>
                  </a:lnTo>
                  <a:lnTo>
                    <a:pt x="2863" y="1630"/>
                  </a:lnTo>
                  <a:lnTo>
                    <a:pt x="2863" y="1630"/>
                  </a:lnTo>
                  <a:lnTo>
                    <a:pt x="2585" y="1551"/>
                  </a:lnTo>
                  <a:lnTo>
                    <a:pt x="2346" y="1431"/>
                  </a:lnTo>
                  <a:lnTo>
                    <a:pt x="1869" y="1153"/>
                  </a:lnTo>
                  <a:lnTo>
                    <a:pt x="1869" y="1153"/>
                  </a:lnTo>
                  <a:lnTo>
                    <a:pt x="915" y="636"/>
                  </a:lnTo>
                  <a:lnTo>
                    <a:pt x="1" y="40"/>
                  </a:lnTo>
                  <a:lnTo>
                    <a:pt x="1" y="0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3744;p77"/>
            <p:cNvSpPr/>
            <p:nvPr/>
          </p:nvSpPr>
          <p:spPr>
            <a:xfrm>
              <a:off x="5657300" y="3928500"/>
              <a:ext cx="45750" cy="58675"/>
            </a:xfrm>
            <a:custGeom>
              <a:avLst/>
              <a:gdLst/>
              <a:ahLst/>
              <a:cxnLst/>
              <a:rect l="l" t="t" r="r" b="b"/>
              <a:pathLst>
                <a:path w="1830" h="2347" extrusionOk="0">
                  <a:moveTo>
                    <a:pt x="1" y="0"/>
                  </a:moveTo>
                  <a:lnTo>
                    <a:pt x="1" y="40"/>
                  </a:lnTo>
                  <a:lnTo>
                    <a:pt x="319" y="716"/>
                  </a:lnTo>
                  <a:lnTo>
                    <a:pt x="677" y="1352"/>
                  </a:lnTo>
                  <a:lnTo>
                    <a:pt x="875" y="1670"/>
                  </a:lnTo>
                  <a:lnTo>
                    <a:pt x="995" y="1829"/>
                  </a:lnTo>
                  <a:lnTo>
                    <a:pt x="1154" y="1949"/>
                  </a:lnTo>
                  <a:lnTo>
                    <a:pt x="1432" y="2187"/>
                  </a:lnTo>
                  <a:lnTo>
                    <a:pt x="1631" y="2267"/>
                  </a:lnTo>
                  <a:lnTo>
                    <a:pt x="1830" y="2346"/>
                  </a:lnTo>
                  <a:lnTo>
                    <a:pt x="1830" y="2306"/>
                  </a:lnTo>
                  <a:lnTo>
                    <a:pt x="1392" y="1750"/>
                  </a:lnTo>
                  <a:lnTo>
                    <a:pt x="1154" y="1472"/>
                  </a:lnTo>
                  <a:lnTo>
                    <a:pt x="915" y="1193"/>
                  </a:lnTo>
                  <a:lnTo>
                    <a:pt x="438" y="6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3745;p77"/>
            <p:cNvSpPr/>
            <p:nvPr/>
          </p:nvSpPr>
          <p:spPr>
            <a:xfrm>
              <a:off x="5657300" y="3928500"/>
              <a:ext cx="45750" cy="58675"/>
            </a:xfrm>
            <a:custGeom>
              <a:avLst/>
              <a:gdLst/>
              <a:ahLst/>
              <a:cxnLst/>
              <a:rect l="l" t="t" r="r" b="b"/>
              <a:pathLst>
                <a:path w="1830" h="234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38" y="637"/>
                  </a:lnTo>
                  <a:lnTo>
                    <a:pt x="915" y="1193"/>
                  </a:lnTo>
                  <a:lnTo>
                    <a:pt x="915" y="1193"/>
                  </a:lnTo>
                  <a:lnTo>
                    <a:pt x="1154" y="1472"/>
                  </a:lnTo>
                  <a:lnTo>
                    <a:pt x="1392" y="1750"/>
                  </a:lnTo>
                  <a:lnTo>
                    <a:pt x="1392" y="1750"/>
                  </a:lnTo>
                  <a:lnTo>
                    <a:pt x="1830" y="2306"/>
                  </a:lnTo>
                  <a:lnTo>
                    <a:pt x="1830" y="2346"/>
                  </a:lnTo>
                  <a:lnTo>
                    <a:pt x="1830" y="2346"/>
                  </a:lnTo>
                  <a:lnTo>
                    <a:pt x="1830" y="2346"/>
                  </a:lnTo>
                  <a:lnTo>
                    <a:pt x="1631" y="2267"/>
                  </a:lnTo>
                  <a:lnTo>
                    <a:pt x="1432" y="2187"/>
                  </a:lnTo>
                  <a:lnTo>
                    <a:pt x="1154" y="1949"/>
                  </a:lnTo>
                  <a:lnTo>
                    <a:pt x="1154" y="1949"/>
                  </a:lnTo>
                  <a:lnTo>
                    <a:pt x="995" y="1829"/>
                  </a:lnTo>
                  <a:lnTo>
                    <a:pt x="875" y="1670"/>
                  </a:lnTo>
                  <a:lnTo>
                    <a:pt x="677" y="1352"/>
                  </a:lnTo>
                  <a:lnTo>
                    <a:pt x="677" y="1352"/>
                  </a:lnTo>
                  <a:lnTo>
                    <a:pt x="319" y="716"/>
                  </a:lnTo>
                  <a:lnTo>
                    <a:pt x="1" y="4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3746;p77"/>
            <p:cNvSpPr/>
            <p:nvPr/>
          </p:nvSpPr>
          <p:spPr>
            <a:xfrm>
              <a:off x="5733850" y="4071625"/>
              <a:ext cx="59650" cy="40775"/>
            </a:xfrm>
            <a:custGeom>
              <a:avLst/>
              <a:gdLst/>
              <a:ahLst/>
              <a:cxnLst/>
              <a:rect l="l" t="t" r="r" b="b"/>
              <a:pathLst>
                <a:path w="2386" h="1631" extrusionOk="0">
                  <a:moveTo>
                    <a:pt x="0" y="1"/>
                  </a:moveTo>
                  <a:lnTo>
                    <a:pt x="0" y="41"/>
                  </a:lnTo>
                  <a:lnTo>
                    <a:pt x="358" y="160"/>
                  </a:lnTo>
                  <a:lnTo>
                    <a:pt x="676" y="319"/>
                  </a:lnTo>
                  <a:lnTo>
                    <a:pt x="994" y="478"/>
                  </a:lnTo>
                  <a:lnTo>
                    <a:pt x="1312" y="677"/>
                  </a:lnTo>
                  <a:lnTo>
                    <a:pt x="1590" y="915"/>
                  </a:lnTo>
                  <a:lnTo>
                    <a:pt x="1869" y="1114"/>
                  </a:lnTo>
                  <a:lnTo>
                    <a:pt x="2107" y="1353"/>
                  </a:lnTo>
                  <a:lnTo>
                    <a:pt x="2346" y="1631"/>
                  </a:lnTo>
                  <a:lnTo>
                    <a:pt x="2386" y="1631"/>
                  </a:lnTo>
                  <a:lnTo>
                    <a:pt x="2346" y="1432"/>
                  </a:lnTo>
                  <a:lnTo>
                    <a:pt x="2306" y="1233"/>
                  </a:lnTo>
                  <a:lnTo>
                    <a:pt x="2187" y="1074"/>
                  </a:lnTo>
                  <a:lnTo>
                    <a:pt x="2107" y="915"/>
                  </a:lnTo>
                  <a:lnTo>
                    <a:pt x="1948" y="756"/>
                  </a:lnTo>
                  <a:lnTo>
                    <a:pt x="1789" y="637"/>
                  </a:lnTo>
                  <a:lnTo>
                    <a:pt x="1431" y="438"/>
                  </a:lnTo>
                  <a:lnTo>
                    <a:pt x="1113" y="279"/>
                  </a:lnTo>
                  <a:lnTo>
                    <a:pt x="756" y="160"/>
                  </a:lnTo>
                  <a:lnTo>
                    <a:pt x="358" y="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3747;p77"/>
            <p:cNvSpPr/>
            <p:nvPr/>
          </p:nvSpPr>
          <p:spPr>
            <a:xfrm>
              <a:off x="5733850" y="4071625"/>
              <a:ext cx="59650" cy="40775"/>
            </a:xfrm>
            <a:custGeom>
              <a:avLst/>
              <a:gdLst/>
              <a:ahLst/>
              <a:cxnLst/>
              <a:rect l="l" t="t" r="r" b="b"/>
              <a:pathLst>
                <a:path w="2386" h="163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358" y="80"/>
                  </a:lnTo>
                  <a:lnTo>
                    <a:pt x="756" y="160"/>
                  </a:lnTo>
                  <a:lnTo>
                    <a:pt x="1113" y="279"/>
                  </a:lnTo>
                  <a:lnTo>
                    <a:pt x="1431" y="438"/>
                  </a:lnTo>
                  <a:lnTo>
                    <a:pt x="1431" y="438"/>
                  </a:lnTo>
                  <a:lnTo>
                    <a:pt x="1789" y="637"/>
                  </a:lnTo>
                  <a:lnTo>
                    <a:pt x="1948" y="756"/>
                  </a:lnTo>
                  <a:lnTo>
                    <a:pt x="2107" y="915"/>
                  </a:lnTo>
                  <a:lnTo>
                    <a:pt x="2107" y="915"/>
                  </a:lnTo>
                  <a:lnTo>
                    <a:pt x="2187" y="1074"/>
                  </a:lnTo>
                  <a:lnTo>
                    <a:pt x="2306" y="1233"/>
                  </a:lnTo>
                  <a:lnTo>
                    <a:pt x="2346" y="1432"/>
                  </a:lnTo>
                  <a:lnTo>
                    <a:pt x="2386" y="1631"/>
                  </a:lnTo>
                  <a:lnTo>
                    <a:pt x="2386" y="1631"/>
                  </a:lnTo>
                  <a:lnTo>
                    <a:pt x="2346" y="1631"/>
                  </a:lnTo>
                  <a:lnTo>
                    <a:pt x="2346" y="1631"/>
                  </a:lnTo>
                  <a:lnTo>
                    <a:pt x="2107" y="1353"/>
                  </a:lnTo>
                  <a:lnTo>
                    <a:pt x="1869" y="1114"/>
                  </a:lnTo>
                  <a:lnTo>
                    <a:pt x="1869" y="1114"/>
                  </a:lnTo>
                  <a:lnTo>
                    <a:pt x="1590" y="915"/>
                  </a:lnTo>
                  <a:lnTo>
                    <a:pt x="1312" y="677"/>
                  </a:lnTo>
                  <a:lnTo>
                    <a:pt x="1312" y="677"/>
                  </a:lnTo>
                  <a:lnTo>
                    <a:pt x="994" y="478"/>
                  </a:lnTo>
                  <a:lnTo>
                    <a:pt x="676" y="319"/>
                  </a:lnTo>
                  <a:lnTo>
                    <a:pt x="676" y="319"/>
                  </a:lnTo>
                  <a:lnTo>
                    <a:pt x="358" y="160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3748;p77"/>
            <p:cNvSpPr/>
            <p:nvPr/>
          </p:nvSpPr>
          <p:spPr>
            <a:xfrm>
              <a:off x="5730850" y="4046775"/>
              <a:ext cx="111350" cy="33825"/>
            </a:xfrm>
            <a:custGeom>
              <a:avLst/>
              <a:gdLst/>
              <a:ahLst/>
              <a:cxnLst/>
              <a:rect l="l" t="t" r="r" b="b"/>
              <a:pathLst>
                <a:path w="4454" h="1353" extrusionOk="0">
                  <a:moveTo>
                    <a:pt x="1790" y="1"/>
                  </a:moveTo>
                  <a:lnTo>
                    <a:pt x="1194" y="41"/>
                  </a:lnTo>
                  <a:lnTo>
                    <a:pt x="597" y="120"/>
                  </a:lnTo>
                  <a:lnTo>
                    <a:pt x="1" y="279"/>
                  </a:lnTo>
                  <a:lnTo>
                    <a:pt x="1" y="319"/>
                  </a:lnTo>
                  <a:lnTo>
                    <a:pt x="597" y="200"/>
                  </a:lnTo>
                  <a:lnTo>
                    <a:pt x="1790" y="200"/>
                  </a:lnTo>
                  <a:lnTo>
                    <a:pt x="2386" y="279"/>
                  </a:lnTo>
                  <a:lnTo>
                    <a:pt x="2665" y="359"/>
                  </a:lnTo>
                  <a:lnTo>
                    <a:pt x="2903" y="478"/>
                  </a:lnTo>
                  <a:lnTo>
                    <a:pt x="3460" y="716"/>
                  </a:lnTo>
                  <a:lnTo>
                    <a:pt x="3698" y="836"/>
                  </a:lnTo>
                  <a:lnTo>
                    <a:pt x="3937" y="995"/>
                  </a:lnTo>
                  <a:lnTo>
                    <a:pt x="4414" y="1353"/>
                  </a:lnTo>
                  <a:lnTo>
                    <a:pt x="4454" y="1353"/>
                  </a:lnTo>
                  <a:lnTo>
                    <a:pt x="4454" y="1313"/>
                  </a:lnTo>
                  <a:lnTo>
                    <a:pt x="4295" y="1035"/>
                  </a:lnTo>
                  <a:lnTo>
                    <a:pt x="4096" y="796"/>
                  </a:lnTo>
                  <a:lnTo>
                    <a:pt x="3857" y="597"/>
                  </a:lnTo>
                  <a:lnTo>
                    <a:pt x="3619" y="398"/>
                  </a:lnTo>
                  <a:lnTo>
                    <a:pt x="3341" y="279"/>
                  </a:lnTo>
                  <a:lnTo>
                    <a:pt x="3023" y="160"/>
                  </a:lnTo>
                  <a:lnTo>
                    <a:pt x="2704" y="80"/>
                  </a:lnTo>
                  <a:lnTo>
                    <a:pt x="2426" y="41"/>
                  </a:lnTo>
                  <a:lnTo>
                    <a:pt x="1790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3749;p77"/>
            <p:cNvSpPr/>
            <p:nvPr/>
          </p:nvSpPr>
          <p:spPr>
            <a:xfrm>
              <a:off x="5730850" y="4046775"/>
              <a:ext cx="111350" cy="33825"/>
            </a:xfrm>
            <a:custGeom>
              <a:avLst/>
              <a:gdLst/>
              <a:ahLst/>
              <a:cxnLst/>
              <a:rect l="l" t="t" r="r" b="b"/>
              <a:pathLst>
                <a:path w="4454" h="1353" fill="none" extrusionOk="0">
                  <a:moveTo>
                    <a:pt x="1" y="279"/>
                  </a:moveTo>
                  <a:lnTo>
                    <a:pt x="1" y="279"/>
                  </a:lnTo>
                  <a:lnTo>
                    <a:pt x="597" y="120"/>
                  </a:lnTo>
                  <a:lnTo>
                    <a:pt x="1194" y="41"/>
                  </a:lnTo>
                  <a:lnTo>
                    <a:pt x="1790" y="1"/>
                  </a:lnTo>
                  <a:lnTo>
                    <a:pt x="2426" y="41"/>
                  </a:lnTo>
                  <a:lnTo>
                    <a:pt x="2426" y="41"/>
                  </a:lnTo>
                  <a:lnTo>
                    <a:pt x="2704" y="80"/>
                  </a:lnTo>
                  <a:lnTo>
                    <a:pt x="3023" y="160"/>
                  </a:lnTo>
                  <a:lnTo>
                    <a:pt x="3341" y="279"/>
                  </a:lnTo>
                  <a:lnTo>
                    <a:pt x="3619" y="398"/>
                  </a:lnTo>
                  <a:lnTo>
                    <a:pt x="3619" y="398"/>
                  </a:lnTo>
                  <a:lnTo>
                    <a:pt x="3857" y="597"/>
                  </a:lnTo>
                  <a:lnTo>
                    <a:pt x="4096" y="796"/>
                  </a:lnTo>
                  <a:lnTo>
                    <a:pt x="4295" y="1035"/>
                  </a:lnTo>
                  <a:lnTo>
                    <a:pt x="4454" y="1313"/>
                  </a:lnTo>
                  <a:lnTo>
                    <a:pt x="4454" y="1353"/>
                  </a:lnTo>
                  <a:lnTo>
                    <a:pt x="4414" y="1353"/>
                  </a:lnTo>
                  <a:lnTo>
                    <a:pt x="4414" y="1353"/>
                  </a:lnTo>
                  <a:lnTo>
                    <a:pt x="3937" y="995"/>
                  </a:lnTo>
                  <a:lnTo>
                    <a:pt x="3698" y="836"/>
                  </a:lnTo>
                  <a:lnTo>
                    <a:pt x="3460" y="716"/>
                  </a:lnTo>
                  <a:lnTo>
                    <a:pt x="3460" y="716"/>
                  </a:lnTo>
                  <a:lnTo>
                    <a:pt x="2903" y="478"/>
                  </a:lnTo>
                  <a:lnTo>
                    <a:pt x="2665" y="359"/>
                  </a:lnTo>
                  <a:lnTo>
                    <a:pt x="2386" y="279"/>
                  </a:lnTo>
                  <a:lnTo>
                    <a:pt x="2386" y="279"/>
                  </a:lnTo>
                  <a:lnTo>
                    <a:pt x="1790" y="200"/>
                  </a:lnTo>
                  <a:lnTo>
                    <a:pt x="1194" y="200"/>
                  </a:lnTo>
                  <a:lnTo>
                    <a:pt x="1194" y="200"/>
                  </a:lnTo>
                  <a:lnTo>
                    <a:pt x="597" y="200"/>
                  </a:lnTo>
                  <a:lnTo>
                    <a:pt x="1" y="319"/>
                  </a:lnTo>
                  <a:lnTo>
                    <a:pt x="1" y="279"/>
                  </a:lnTo>
                  <a:lnTo>
                    <a:pt x="1" y="2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3750;p77"/>
            <p:cNvSpPr/>
            <p:nvPr/>
          </p:nvSpPr>
          <p:spPr>
            <a:xfrm>
              <a:off x="5751725" y="4014975"/>
              <a:ext cx="117325" cy="20900"/>
            </a:xfrm>
            <a:custGeom>
              <a:avLst/>
              <a:gdLst/>
              <a:ahLst/>
              <a:cxnLst/>
              <a:rect l="l" t="t" r="r" b="b"/>
              <a:pathLst>
                <a:path w="4693" h="836" extrusionOk="0">
                  <a:moveTo>
                    <a:pt x="2386" y="1"/>
                  </a:moveTo>
                  <a:lnTo>
                    <a:pt x="1750" y="40"/>
                  </a:lnTo>
                  <a:lnTo>
                    <a:pt x="1154" y="120"/>
                  </a:lnTo>
                  <a:lnTo>
                    <a:pt x="557" y="319"/>
                  </a:lnTo>
                  <a:lnTo>
                    <a:pt x="1" y="597"/>
                  </a:lnTo>
                  <a:lnTo>
                    <a:pt x="1" y="637"/>
                  </a:lnTo>
                  <a:lnTo>
                    <a:pt x="597" y="438"/>
                  </a:lnTo>
                  <a:lnTo>
                    <a:pt x="1154" y="319"/>
                  </a:lnTo>
                  <a:lnTo>
                    <a:pt x="1750" y="239"/>
                  </a:lnTo>
                  <a:lnTo>
                    <a:pt x="2386" y="239"/>
                  </a:lnTo>
                  <a:lnTo>
                    <a:pt x="2943" y="358"/>
                  </a:lnTo>
                  <a:lnTo>
                    <a:pt x="3539" y="478"/>
                  </a:lnTo>
                  <a:lnTo>
                    <a:pt x="4096" y="637"/>
                  </a:lnTo>
                  <a:lnTo>
                    <a:pt x="4692" y="835"/>
                  </a:lnTo>
                  <a:lnTo>
                    <a:pt x="4692" y="796"/>
                  </a:lnTo>
                  <a:lnTo>
                    <a:pt x="4454" y="597"/>
                  </a:lnTo>
                  <a:lnTo>
                    <a:pt x="4215" y="438"/>
                  </a:lnTo>
                  <a:lnTo>
                    <a:pt x="3897" y="279"/>
                  </a:lnTo>
                  <a:lnTo>
                    <a:pt x="3619" y="160"/>
                  </a:lnTo>
                  <a:lnTo>
                    <a:pt x="3301" y="80"/>
                  </a:lnTo>
                  <a:lnTo>
                    <a:pt x="3022" y="40"/>
                  </a:lnTo>
                  <a:lnTo>
                    <a:pt x="2386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3751;p77"/>
            <p:cNvSpPr/>
            <p:nvPr/>
          </p:nvSpPr>
          <p:spPr>
            <a:xfrm>
              <a:off x="5629475" y="3523950"/>
              <a:ext cx="8975" cy="20900"/>
            </a:xfrm>
            <a:custGeom>
              <a:avLst/>
              <a:gdLst/>
              <a:ahLst/>
              <a:cxnLst/>
              <a:rect l="l" t="t" r="r" b="b"/>
              <a:pathLst>
                <a:path w="359" h="836" extrusionOk="0">
                  <a:moveTo>
                    <a:pt x="120" y="0"/>
                  </a:moveTo>
                  <a:lnTo>
                    <a:pt x="80" y="40"/>
                  </a:lnTo>
                  <a:lnTo>
                    <a:pt x="40" y="239"/>
                  </a:lnTo>
                  <a:lnTo>
                    <a:pt x="0" y="478"/>
                  </a:lnTo>
                  <a:lnTo>
                    <a:pt x="0" y="597"/>
                  </a:lnTo>
                  <a:lnTo>
                    <a:pt x="40" y="676"/>
                  </a:lnTo>
                  <a:lnTo>
                    <a:pt x="120" y="796"/>
                  </a:lnTo>
                  <a:lnTo>
                    <a:pt x="279" y="835"/>
                  </a:lnTo>
                  <a:lnTo>
                    <a:pt x="318" y="835"/>
                  </a:lnTo>
                  <a:lnTo>
                    <a:pt x="318" y="796"/>
                  </a:lnTo>
                  <a:lnTo>
                    <a:pt x="358" y="597"/>
                  </a:lnTo>
                  <a:lnTo>
                    <a:pt x="318" y="517"/>
                  </a:lnTo>
                  <a:lnTo>
                    <a:pt x="279" y="398"/>
                  </a:lnTo>
                  <a:lnTo>
                    <a:pt x="120" y="40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3752;p77"/>
            <p:cNvSpPr/>
            <p:nvPr/>
          </p:nvSpPr>
          <p:spPr>
            <a:xfrm>
              <a:off x="5711975" y="3503075"/>
              <a:ext cx="7975" cy="37800"/>
            </a:xfrm>
            <a:custGeom>
              <a:avLst/>
              <a:gdLst/>
              <a:ahLst/>
              <a:cxnLst/>
              <a:rect l="l" t="t" r="r" b="b"/>
              <a:pathLst>
                <a:path w="319" h="1512" extrusionOk="0">
                  <a:moveTo>
                    <a:pt x="159" y="1"/>
                  </a:moveTo>
                  <a:lnTo>
                    <a:pt x="120" y="40"/>
                  </a:lnTo>
                  <a:lnTo>
                    <a:pt x="40" y="756"/>
                  </a:lnTo>
                  <a:lnTo>
                    <a:pt x="0" y="955"/>
                  </a:lnTo>
                  <a:lnTo>
                    <a:pt x="0" y="1114"/>
                  </a:lnTo>
                  <a:lnTo>
                    <a:pt x="40" y="1472"/>
                  </a:lnTo>
                  <a:lnTo>
                    <a:pt x="40" y="1511"/>
                  </a:lnTo>
                  <a:lnTo>
                    <a:pt x="80" y="1511"/>
                  </a:lnTo>
                  <a:lnTo>
                    <a:pt x="159" y="1432"/>
                  </a:lnTo>
                  <a:lnTo>
                    <a:pt x="239" y="1352"/>
                  </a:lnTo>
                  <a:lnTo>
                    <a:pt x="318" y="1154"/>
                  </a:lnTo>
                  <a:lnTo>
                    <a:pt x="318" y="955"/>
                  </a:lnTo>
                  <a:lnTo>
                    <a:pt x="318" y="756"/>
                  </a:lnTo>
                  <a:lnTo>
                    <a:pt x="239" y="398"/>
                  </a:lnTo>
                  <a:lnTo>
                    <a:pt x="159" y="40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3753;p77"/>
            <p:cNvSpPr/>
            <p:nvPr/>
          </p:nvSpPr>
          <p:spPr>
            <a:xfrm>
              <a:off x="5793475" y="3543825"/>
              <a:ext cx="24875" cy="30850"/>
            </a:xfrm>
            <a:custGeom>
              <a:avLst/>
              <a:gdLst/>
              <a:ahLst/>
              <a:cxnLst/>
              <a:rect l="l" t="t" r="r" b="b"/>
              <a:pathLst>
                <a:path w="995" h="1234" extrusionOk="0">
                  <a:moveTo>
                    <a:pt x="955" y="1"/>
                  </a:moveTo>
                  <a:lnTo>
                    <a:pt x="398" y="557"/>
                  </a:lnTo>
                  <a:lnTo>
                    <a:pt x="279" y="677"/>
                  </a:lnTo>
                  <a:lnTo>
                    <a:pt x="160" y="836"/>
                  </a:lnTo>
                  <a:lnTo>
                    <a:pt x="40" y="995"/>
                  </a:lnTo>
                  <a:lnTo>
                    <a:pt x="1" y="1193"/>
                  </a:lnTo>
                  <a:lnTo>
                    <a:pt x="1" y="1233"/>
                  </a:lnTo>
                  <a:lnTo>
                    <a:pt x="239" y="1154"/>
                  </a:lnTo>
                  <a:lnTo>
                    <a:pt x="398" y="1034"/>
                  </a:lnTo>
                  <a:lnTo>
                    <a:pt x="518" y="915"/>
                  </a:lnTo>
                  <a:lnTo>
                    <a:pt x="597" y="716"/>
                  </a:lnTo>
                  <a:lnTo>
                    <a:pt x="796" y="398"/>
                  </a:lnTo>
                  <a:lnTo>
                    <a:pt x="995" y="40"/>
                  </a:lnTo>
                  <a:lnTo>
                    <a:pt x="995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3754;p77"/>
            <p:cNvSpPr/>
            <p:nvPr/>
          </p:nvSpPr>
          <p:spPr>
            <a:xfrm>
              <a:off x="5841200" y="3639250"/>
              <a:ext cx="34800" cy="8975"/>
            </a:xfrm>
            <a:custGeom>
              <a:avLst/>
              <a:gdLst/>
              <a:ahLst/>
              <a:cxnLst/>
              <a:rect l="l" t="t" r="r" b="b"/>
              <a:pathLst>
                <a:path w="1392" h="359" extrusionOk="0">
                  <a:moveTo>
                    <a:pt x="1392" y="1"/>
                  </a:moveTo>
                  <a:lnTo>
                    <a:pt x="1034" y="40"/>
                  </a:lnTo>
                  <a:lnTo>
                    <a:pt x="358" y="40"/>
                  </a:lnTo>
                  <a:lnTo>
                    <a:pt x="199" y="80"/>
                  </a:lnTo>
                  <a:lnTo>
                    <a:pt x="40" y="199"/>
                  </a:lnTo>
                  <a:lnTo>
                    <a:pt x="0" y="199"/>
                  </a:lnTo>
                  <a:lnTo>
                    <a:pt x="199" y="319"/>
                  </a:lnTo>
                  <a:lnTo>
                    <a:pt x="358" y="358"/>
                  </a:lnTo>
                  <a:lnTo>
                    <a:pt x="557" y="358"/>
                  </a:lnTo>
                  <a:lnTo>
                    <a:pt x="756" y="319"/>
                  </a:lnTo>
                  <a:lnTo>
                    <a:pt x="1074" y="199"/>
                  </a:lnTo>
                  <a:lnTo>
                    <a:pt x="1392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3755;p77"/>
            <p:cNvSpPr/>
            <p:nvPr/>
          </p:nvSpPr>
          <p:spPr>
            <a:xfrm>
              <a:off x="5843175" y="3733675"/>
              <a:ext cx="35800" cy="8975"/>
            </a:xfrm>
            <a:custGeom>
              <a:avLst/>
              <a:gdLst/>
              <a:ahLst/>
              <a:cxnLst/>
              <a:rect l="l" t="t" r="r" b="b"/>
              <a:pathLst>
                <a:path w="1432" h="359" extrusionOk="0">
                  <a:moveTo>
                    <a:pt x="239" y="1"/>
                  </a:moveTo>
                  <a:lnTo>
                    <a:pt x="40" y="40"/>
                  </a:lnTo>
                  <a:lnTo>
                    <a:pt x="1" y="80"/>
                  </a:lnTo>
                  <a:lnTo>
                    <a:pt x="160" y="239"/>
                  </a:lnTo>
                  <a:lnTo>
                    <a:pt x="319" y="319"/>
                  </a:lnTo>
                  <a:lnTo>
                    <a:pt x="518" y="359"/>
                  </a:lnTo>
                  <a:lnTo>
                    <a:pt x="716" y="319"/>
                  </a:lnTo>
                  <a:lnTo>
                    <a:pt x="1074" y="279"/>
                  </a:lnTo>
                  <a:lnTo>
                    <a:pt x="1432" y="199"/>
                  </a:lnTo>
                  <a:lnTo>
                    <a:pt x="1432" y="160"/>
                  </a:lnTo>
                  <a:lnTo>
                    <a:pt x="1074" y="120"/>
                  </a:lnTo>
                  <a:lnTo>
                    <a:pt x="716" y="80"/>
                  </a:lnTo>
                  <a:lnTo>
                    <a:pt x="557" y="40"/>
                  </a:lnTo>
                  <a:lnTo>
                    <a:pt x="398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3756;p77"/>
            <p:cNvSpPr/>
            <p:nvPr/>
          </p:nvSpPr>
          <p:spPr>
            <a:xfrm>
              <a:off x="5807400" y="3820150"/>
              <a:ext cx="34800" cy="13950"/>
            </a:xfrm>
            <a:custGeom>
              <a:avLst/>
              <a:gdLst/>
              <a:ahLst/>
              <a:cxnLst/>
              <a:rect l="l" t="t" r="r" b="b"/>
              <a:pathLst>
                <a:path w="1392" h="558" extrusionOk="0">
                  <a:moveTo>
                    <a:pt x="0" y="1"/>
                  </a:moveTo>
                  <a:lnTo>
                    <a:pt x="0" y="40"/>
                  </a:lnTo>
                  <a:lnTo>
                    <a:pt x="80" y="239"/>
                  </a:lnTo>
                  <a:lnTo>
                    <a:pt x="239" y="359"/>
                  </a:lnTo>
                  <a:lnTo>
                    <a:pt x="438" y="438"/>
                  </a:lnTo>
                  <a:lnTo>
                    <a:pt x="597" y="478"/>
                  </a:lnTo>
                  <a:lnTo>
                    <a:pt x="994" y="557"/>
                  </a:lnTo>
                  <a:lnTo>
                    <a:pt x="1392" y="557"/>
                  </a:lnTo>
                  <a:lnTo>
                    <a:pt x="1392" y="518"/>
                  </a:lnTo>
                  <a:lnTo>
                    <a:pt x="716" y="239"/>
                  </a:lnTo>
                  <a:lnTo>
                    <a:pt x="557" y="160"/>
                  </a:lnTo>
                  <a:lnTo>
                    <a:pt x="398" y="80"/>
                  </a:lnTo>
                  <a:lnTo>
                    <a:pt x="199" y="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3757;p77"/>
            <p:cNvSpPr/>
            <p:nvPr/>
          </p:nvSpPr>
          <p:spPr>
            <a:xfrm>
              <a:off x="5557900" y="4080575"/>
              <a:ext cx="18925" cy="19900"/>
            </a:xfrm>
            <a:custGeom>
              <a:avLst/>
              <a:gdLst/>
              <a:ahLst/>
              <a:cxnLst/>
              <a:rect l="l" t="t" r="r" b="b"/>
              <a:pathLst>
                <a:path w="757" h="796" extrusionOk="0">
                  <a:moveTo>
                    <a:pt x="1" y="1"/>
                  </a:moveTo>
                  <a:lnTo>
                    <a:pt x="637" y="796"/>
                  </a:lnTo>
                  <a:lnTo>
                    <a:pt x="756" y="71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9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3758;p77"/>
            <p:cNvSpPr/>
            <p:nvPr/>
          </p:nvSpPr>
          <p:spPr>
            <a:xfrm>
              <a:off x="5557900" y="4080575"/>
              <a:ext cx="18925" cy="19900"/>
            </a:xfrm>
            <a:custGeom>
              <a:avLst/>
              <a:gdLst/>
              <a:ahLst/>
              <a:cxnLst/>
              <a:rect l="l" t="t" r="r" b="b"/>
              <a:pathLst>
                <a:path w="757" h="796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637" y="796"/>
                  </a:lnTo>
                  <a:lnTo>
                    <a:pt x="637" y="796"/>
                  </a:lnTo>
                  <a:lnTo>
                    <a:pt x="637" y="796"/>
                  </a:lnTo>
                  <a:lnTo>
                    <a:pt x="756" y="716"/>
                  </a:lnTo>
                  <a:lnTo>
                    <a:pt x="756" y="716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3759;p77"/>
            <p:cNvSpPr/>
            <p:nvPr/>
          </p:nvSpPr>
          <p:spPr>
            <a:xfrm>
              <a:off x="5637425" y="4173025"/>
              <a:ext cx="1025" cy="1000"/>
            </a:xfrm>
            <a:custGeom>
              <a:avLst/>
              <a:gdLst/>
              <a:ahLst/>
              <a:cxnLst/>
              <a:rect l="l" t="t" r="r" b="b"/>
              <a:pathLst>
                <a:path w="41" h="40" extrusionOk="0">
                  <a:moveTo>
                    <a:pt x="40" y="0"/>
                  </a:moveTo>
                  <a:lnTo>
                    <a:pt x="40" y="0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B2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3760;p77"/>
            <p:cNvSpPr/>
            <p:nvPr/>
          </p:nvSpPr>
          <p:spPr>
            <a:xfrm>
              <a:off x="5638425" y="4173025"/>
              <a:ext cx="25" cy="1000"/>
            </a:xfrm>
            <a:custGeom>
              <a:avLst/>
              <a:gdLst/>
              <a:ahLst/>
              <a:cxnLst/>
              <a:rect l="l" t="t" r="r" b="b"/>
              <a:pathLst>
                <a:path w="1" h="4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3761;p77"/>
            <p:cNvSpPr/>
            <p:nvPr/>
          </p:nvSpPr>
          <p:spPr>
            <a:xfrm>
              <a:off x="5637425" y="4173025"/>
              <a:ext cx="1025" cy="25"/>
            </a:xfrm>
            <a:custGeom>
              <a:avLst/>
              <a:gdLst/>
              <a:ahLst/>
              <a:cxnLst/>
              <a:rect l="l" t="t" r="r" b="b"/>
              <a:pathLst>
                <a:path w="4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3762;p77"/>
            <p:cNvSpPr/>
            <p:nvPr/>
          </p:nvSpPr>
          <p:spPr>
            <a:xfrm>
              <a:off x="5637425" y="4173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3763;p77"/>
            <p:cNvSpPr/>
            <p:nvPr/>
          </p:nvSpPr>
          <p:spPr>
            <a:xfrm>
              <a:off x="5593700" y="4147175"/>
              <a:ext cx="144150" cy="218700"/>
            </a:xfrm>
            <a:custGeom>
              <a:avLst/>
              <a:gdLst/>
              <a:ahLst/>
              <a:cxnLst/>
              <a:rect l="l" t="t" r="r" b="b"/>
              <a:pathLst>
                <a:path w="5766" h="8748" extrusionOk="0">
                  <a:moveTo>
                    <a:pt x="1511" y="0"/>
                  </a:moveTo>
                  <a:lnTo>
                    <a:pt x="1630" y="517"/>
                  </a:lnTo>
                  <a:lnTo>
                    <a:pt x="1789" y="1074"/>
                  </a:lnTo>
                  <a:lnTo>
                    <a:pt x="2664" y="2028"/>
                  </a:lnTo>
                  <a:lnTo>
                    <a:pt x="3141" y="2585"/>
                  </a:lnTo>
                  <a:lnTo>
                    <a:pt x="3618" y="3221"/>
                  </a:lnTo>
                  <a:lnTo>
                    <a:pt x="4055" y="3857"/>
                  </a:lnTo>
                  <a:lnTo>
                    <a:pt x="4254" y="4215"/>
                  </a:lnTo>
                  <a:lnTo>
                    <a:pt x="4413" y="4533"/>
                  </a:lnTo>
                  <a:lnTo>
                    <a:pt x="4572" y="4851"/>
                  </a:lnTo>
                  <a:lnTo>
                    <a:pt x="4652" y="5209"/>
                  </a:lnTo>
                  <a:lnTo>
                    <a:pt x="4731" y="5527"/>
                  </a:lnTo>
                  <a:lnTo>
                    <a:pt x="4731" y="5885"/>
                  </a:lnTo>
                  <a:lnTo>
                    <a:pt x="4731" y="6243"/>
                  </a:lnTo>
                  <a:lnTo>
                    <a:pt x="4652" y="6561"/>
                  </a:lnTo>
                  <a:lnTo>
                    <a:pt x="4493" y="6919"/>
                  </a:lnTo>
                  <a:lnTo>
                    <a:pt x="4254" y="7237"/>
                  </a:lnTo>
                  <a:lnTo>
                    <a:pt x="4095" y="7396"/>
                  </a:lnTo>
                  <a:lnTo>
                    <a:pt x="3936" y="7555"/>
                  </a:lnTo>
                  <a:lnTo>
                    <a:pt x="3737" y="7674"/>
                  </a:lnTo>
                  <a:lnTo>
                    <a:pt x="3539" y="7793"/>
                  </a:lnTo>
                  <a:lnTo>
                    <a:pt x="3300" y="7873"/>
                  </a:lnTo>
                  <a:lnTo>
                    <a:pt x="3062" y="7952"/>
                  </a:lnTo>
                  <a:lnTo>
                    <a:pt x="2823" y="7992"/>
                  </a:lnTo>
                  <a:lnTo>
                    <a:pt x="2266" y="7992"/>
                  </a:lnTo>
                  <a:lnTo>
                    <a:pt x="1948" y="7873"/>
                  </a:lnTo>
                  <a:lnTo>
                    <a:pt x="1670" y="7753"/>
                  </a:lnTo>
                  <a:lnTo>
                    <a:pt x="1431" y="7515"/>
                  </a:lnTo>
                  <a:lnTo>
                    <a:pt x="1312" y="7316"/>
                  </a:lnTo>
                  <a:lnTo>
                    <a:pt x="1193" y="7078"/>
                  </a:lnTo>
                  <a:lnTo>
                    <a:pt x="1113" y="6799"/>
                  </a:lnTo>
                  <a:lnTo>
                    <a:pt x="1074" y="6521"/>
                  </a:lnTo>
                  <a:lnTo>
                    <a:pt x="1113" y="6282"/>
                  </a:lnTo>
                  <a:lnTo>
                    <a:pt x="1153" y="6044"/>
                  </a:lnTo>
                  <a:lnTo>
                    <a:pt x="1312" y="5885"/>
                  </a:lnTo>
                  <a:lnTo>
                    <a:pt x="1471" y="5766"/>
                  </a:lnTo>
                  <a:lnTo>
                    <a:pt x="1749" y="5646"/>
                  </a:lnTo>
                  <a:lnTo>
                    <a:pt x="2147" y="5646"/>
                  </a:lnTo>
                  <a:lnTo>
                    <a:pt x="2306" y="5686"/>
                  </a:lnTo>
                  <a:lnTo>
                    <a:pt x="2664" y="5845"/>
                  </a:lnTo>
                  <a:lnTo>
                    <a:pt x="2982" y="5964"/>
                  </a:lnTo>
                  <a:lnTo>
                    <a:pt x="3141" y="6004"/>
                  </a:lnTo>
                  <a:lnTo>
                    <a:pt x="3340" y="6044"/>
                  </a:lnTo>
                  <a:lnTo>
                    <a:pt x="3380" y="6044"/>
                  </a:lnTo>
                  <a:lnTo>
                    <a:pt x="3539" y="6004"/>
                  </a:lnTo>
                  <a:lnTo>
                    <a:pt x="3618" y="5964"/>
                  </a:lnTo>
                  <a:lnTo>
                    <a:pt x="3658" y="5925"/>
                  </a:lnTo>
                  <a:lnTo>
                    <a:pt x="3698" y="5766"/>
                  </a:lnTo>
                  <a:lnTo>
                    <a:pt x="3658" y="5567"/>
                  </a:lnTo>
                  <a:lnTo>
                    <a:pt x="3539" y="5567"/>
                  </a:lnTo>
                  <a:lnTo>
                    <a:pt x="3419" y="5607"/>
                  </a:lnTo>
                  <a:lnTo>
                    <a:pt x="3221" y="5567"/>
                  </a:lnTo>
                  <a:lnTo>
                    <a:pt x="2942" y="5447"/>
                  </a:lnTo>
                  <a:lnTo>
                    <a:pt x="2346" y="5129"/>
                  </a:lnTo>
                  <a:lnTo>
                    <a:pt x="2028" y="4970"/>
                  </a:lnTo>
                  <a:lnTo>
                    <a:pt x="1869" y="4970"/>
                  </a:lnTo>
                  <a:lnTo>
                    <a:pt x="1670" y="4931"/>
                  </a:lnTo>
                  <a:lnTo>
                    <a:pt x="1431" y="4970"/>
                  </a:lnTo>
                  <a:lnTo>
                    <a:pt x="1153" y="5050"/>
                  </a:lnTo>
                  <a:lnTo>
                    <a:pt x="875" y="5209"/>
                  </a:lnTo>
                  <a:lnTo>
                    <a:pt x="557" y="5447"/>
                  </a:lnTo>
                  <a:lnTo>
                    <a:pt x="358" y="5646"/>
                  </a:lnTo>
                  <a:lnTo>
                    <a:pt x="199" y="5845"/>
                  </a:lnTo>
                  <a:lnTo>
                    <a:pt x="119" y="6084"/>
                  </a:lnTo>
                  <a:lnTo>
                    <a:pt x="40" y="6282"/>
                  </a:lnTo>
                  <a:lnTo>
                    <a:pt x="0" y="6521"/>
                  </a:lnTo>
                  <a:lnTo>
                    <a:pt x="0" y="6760"/>
                  </a:lnTo>
                  <a:lnTo>
                    <a:pt x="40" y="7038"/>
                  </a:lnTo>
                  <a:lnTo>
                    <a:pt x="80" y="7237"/>
                  </a:lnTo>
                  <a:lnTo>
                    <a:pt x="199" y="7475"/>
                  </a:lnTo>
                  <a:lnTo>
                    <a:pt x="318" y="7714"/>
                  </a:lnTo>
                  <a:lnTo>
                    <a:pt x="437" y="7913"/>
                  </a:lnTo>
                  <a:lnTo>
                    <a:pt x="636" y="8111"/>
                  </a:lnTo>
                  <a:lnTo>
                    <a:pt x="835" y="8270"/>
                  </a:lnTo>
                  <a:lnTo>
                    <a:pt x="1034" y="8429"/>
                  </a:lnTo>
                  <a:lnTo>
                    <a:pt x="1272" y="8509"/>
                  </a:lnTo>
                  <a:lnTo>
                    <a:pt x="1551" y="8628"/>
                  </a:lnTo>
                  <a:lnTo>
                    <a:pt x="2147" y="8708"/>
                  </a:lnTo>
                  <a:lnTo>
                    <a:pt x="2743" y="8747"/>
                  </a:lnTo>
                  <a:lnTo>
                    <a:pt x="3101" y="8747"/>
                  </a:lnTo>
                  <a:lnTo>
                    <a:pt x="3499" y="8708"/>
                  </a:lnTo>
                  <a:lnTo>
                    <a:pt x="3857" y="8588"/>
                  </a:lnTo>
                  <a:lnTo>
                    <a:pt x="4215" y="8469"/>
                  </a:lnTo>
                  <a:lnTo>
                    <a:pt x="4533" y="8310"/>
                  </a:lnTo>
                  <a:lnTo>
                    <a:pt x="4811" y="8111"/>
                  </a:lnTo>
                  <a:lnTo>
                    <a:pt x="5049" y="7833"/>
                  </a:lnTo>
                  <a:lnTo>
                    <a:pt x="5288" y="7555"/>
                  </a:lnTo>
                  <a:lnTo>
                    <a:pt x="5487" y="7117"/>
                  </a:lnTo>
                  <a:lnTo>
                    <a:pt x="5646" y="6640"/>
                  </a:lnTo>
                  <a:lnTo>
                    <a:pt x="5725" y="6123"/>
                  </a:lnTo>
                  <a:lnTo>
                    <a:pt x="5765" y="5607"/>
                  </a:lnTo>
                  <a:lnTo>
                    <a:pt x="5725" y="5090"/>
                  </a:lnTo>
                  <a:lnTo>
                    <a:pt x="5646" y="4573"/>
                  </a:lnTo>
                  <a:lnTo>
                    <a:pt x="5487" y="4056"/>
                  </a:lnTo>
                  <a:lnTo>
                    <a:pt x="5288" y="3619"/>
                  </a:lnTo>
                  <a:lnTo>
                    <a:pt x="5049" y="3300"/>
                  </a:lnTo>
                  <a:lnTo>
                    <a:pt x="4771" y="2943"/>
                  </a:lnTo>
                  <a:lnTo>
                    <a:pt x="4374" y="2545"/>
                  </a:lnTo>
                  <a:lnTo>
                    <a:pt x="3896" y="2108"/>
                  </a:lnTo>
                  <a:lnTo>
                    <a:pt x="2743" y="1074"/>
                  </a:lnTo>
                  <a:lnTo>
                    <a:pt x="1511" y="0"/>
                  </a:lnTo>
                  <a:close/>
                </a:path>
              </a:pathLst>
            </a:custGeom>
            <a:solidFill>
              <a:srgbClr val="EA4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3764;p77"/>
            <p:cNvSpPr/>
            <p:nvPr/>
          </p:nvSpPr>
          <p:spPr>
            <a:xfrm>
              <a:off x="5593700" y="4147175"/>
              <a:ext cx="144150" cy="218700"/>
            </a:xfrm>
            <a:custGeom>
              <a:avLst/>
              <a:gdLst/>
              <a:ahLst/>
              <a:cxnLst/>
              <a:rect l="l" t="t" r="r" b="b"/>
              <a:pathLst>
                <a:path w="5766" h="8748" fill="none" extrusionOk="0">
                  <a:moveTo>
                    <a:pt x="1511" y="0"/>
                  </a:moveTo>
                  <a:lnTo>
                    <a:pt x="1511" y="0"/>
                  </a:lnTo>
                  <a:lnTo>
                    <a:pt x="1630" y="517"/>
                  </a:lnTo>
                  <a:lnTo>
                    <a:pt x="1789" y="1074"/>
                  </a:lnTo>
                  <a:lnTo>
                    <a:pt x="1789" y="1074"/>
                  </a:lnTo>
                  <a:lnTo>
                    <a:pt x="1789" y="1074"/>
                  </a:lnTo>
                  <a:lnTo>
                    <a:pt x="2664" y="2028"/>
                  </a:lnTo>
                  <a:lnTo>
                    <a:pt x="3141" y="2585"/>
                  </a:lnTo>
                  <a:lnTo>
                    <a:pt x="3618" y="3221"/>
                  </a:lnTo>
                  <a:lnTo>
                    <a:pt x="4055" y="3857"/>
                  </a:lnTo>
                  <a:lnTo>
                    <a:pt x="4254" y="4215"/>
                  </a:lnTo>
                  <a:lnTo>
                    <a:pt x="4413" y="4533"/>
                  </a:lnTo>
                  <a:lnTo>
                    <a:pt x="4572" y="4851"/>
                  </a:lnTo>
                  <a:lnTo>
                    <a:pt x="4652" y="5209"/>
                  </a:lnTo>
                  <a:lnTo>
                    <a:pt x="4731" y="5527"/>
                  </a:lnTo>
                  <a:lnTo>
                    <a:pt x="4731" y="5885"/>
                  </a:lnTo>
                  <a:lnTo>
                    <a:pt x="4731" y="5885"/>
                  </a:lnTo>
                  <a:lnTo>
                    <a:pt x="4731" y="6243"/>
                  </a:lnTo>
                  <a:lnTo>
                    <a:pt x="4652" y="6561"/>
                  </a:lnTo>
                  <a:lnTo>
                    <a:pt x="4493" y="6919"/>
                  </a:lnTo>
                  <a:lnTo>
                    <a:pt x="4254" y="7237"/>
                  </a:lnTo>
                  <a:lnTo>
                    <a:pt x="4254" y="7237"/>
                  </a:lnTo>
                  <a:lnTo>
                    <a:pt x="4095" y="7396"/>
                  </a:lnTo>
                  <a:lnTo>
                    <a:pt x="3936" y="7555"/>
                  </a:lnTo>
                  <a:lnTo>
                    <a:pt x="3737" y="7674"/>
                  </a:lnTo>
                  <a:lnTo>
                    <a:pt x="3539" y="7793"/>
                  </a:lnTo>
                  <a:lnTo>
                    <a:pt x="3300" y="7873"/>
                  </a:lnTo>
                  <a:lnTo>
                    <a:pt x="3062" y="7952"/>
                  </a:lnTo>
                  <a:lnTo>
                    <a:pt x="2823" y="7992"/>
                  </a:lnTo>
                  <a:lnTo>
                    <a:pt x="2584" y="7992"/>
                  </a:lnTo>
                  <a:lnTo>
                    <a:pt x="2584" y="7992"/>
                  </a:lnTo>
                  <a:lnTo>
                    <a:pt x="2266" y="7992"/>
                  </a:lnTo>
                  <a:lnTo>
                    <a:pt x="1948" y="7873"/>
                  </a:lnTo>
                  <a:lnTo>
                    <a:pt x="1670" y="7753"/>
                  </a:lnTo>
                  <a:lnTo>
                    <a:pt x="1431" y="7515"/>
                  </a:lnTo>
                  <a:lnTo>
                    <a:pt x="1431" y="7515"/>
                  </a:lnTo>
                  <a:lnTo>
                    <a:pt x="1312" y="7316"/>
                  </a:lnTo>
                  <a:lnTo>
                    <a:pt x="1193" y="7078"/>
                  </a:lnTo>
                  <a:lnTo>
                    <a:pt x="1113" y="6799"/>
                  </a:lnTo>
                  <a:lnTo>
                    <a:pt x="1074" y="6521"/>
                  </a:lnTo>
                  <a:lnTo>
                    <a:pt x="1074" y="6521"/>
                  </a:lnTo>
                  <a:lnTo>
                    <a:pt x="1113" y="6282"/>
                  </a:lnTo>
                  <a:lnTo>
                    <a:pt x="1153" y="6044"/>
                  </a:lnTo>
                  <a:lnTo>
                    <a:pt x="1312" y="5885"/>
                  </a:lnTo>
                  <a:lnTo>
                    <a:pt x="1471" y="5766"/>
                  </a:lnTo>
                  <a:lnTo>
                    <a:pt x="1471" y="5766"/>
                  </a:lnTo>
                  <a:lnTo>
                    <a:pt x="1749" y="5646"/>
                  </a:lnTo>
                  <a:lnTo>
                    <a:pt x="1948" y="5646"/>
                  </a:lnTo>
                  <a:lnTo>
                    <a:pt x="1948" y="5646"/>
                  </a:lnTo>
                  <a:lnTo>
                    <a:pt x="2147" y="5646"/>
                  </a:lnTo>
                  <a:lnTo>
                    <a:pt x="2306" y="5686"/>
                  </a:lnTo>
                  <a:lnTo>
                    <a:pt x="2664" y="5845"/>
                  </a:lnTo>
                  <a:lnTo>
                    <a:pt x="2982" y="5964"/>
                  </a:lnTo>
                  <a:lnTo>
                    <a:pt x="3141" y="6004"/>
                  </a:lnTo>
                  <a:lnTo>
                    <a:pt x="3340" y="6044"/>
                  </a:lnTo>
                  <a:lnTo>
                    <a:pt x="3340" y="6044"/>
                  </a:lnTo>
                  <a:lnTo>
                    <a:pt x="3380" y="6044"/>
                  </a:lnTo>
                  <a:lnTo>
                    <a:pt x="3380" y="6044"/>
                  </a:lnTo>
                  <a:lnTo>
                    <a:pt x="3539" y="6004"/>
                  </a:lnTo>
                  <a:lnTo>
                    <a:pt x="3618" y="5964"/>
                  </a:lnTo>
                  <a:lnTo>
                    <a:pt x="3658" y="5925"/>
                  </a:lnTo>
                  <a:lnTo>
                    <a:pt x="3698" y="5766"/>
                  </a:lnTo>
                  <a:lnTo>
                    <a:pt x="3658" y="5567"/>
                  </a:lnTo>
                  <a:lnTo>
                    <a:pt x="3658" y="5567"/>
                  </a:lnTo>
                  <a:lnTo>
                    <a:pt x="3539" y="5567"/>
                  </a:lnTo>
                  <a:lnTo>
                    <a:pt x="3419" y="5607"/>
                  </a:lnTo>
                  <a:lnTo>
                    <a:pt x="3419" y="5607"/>
                  </a:lnTo>
                  <a:lnTo>
                    <a:pt x="3221" y="5567"/>
                  </a:lnTo>
                  <a:lnTo>
                    <a:pt x="2942" y="5447"/>
                  </a:lnTo>
                  <a:lnTo>
                    <a:pt x="2942" y="5447"/>
                  </a:lnTo>
                  <a:lnTo>
                    <a:pt x="2346" y="5129"/>
                  </a:lnTo>
                  <a:lnTo>
                    <a:pt x="2028" y="4970"/>
                  </a:lnTo>
                  <a:lnTo>
                    <a:pt x="1869" y="4970"/>
                  </a:lnTo>
                  <a:lnTo>
                    <a:pt x="1670" y="4931"/>
                  </a:lnTo>
                  <a:lnTo>
                    <a:pt x="1670" y="4931"/>
                  </a:lnTo>
                  <a:lnTo>
                    <a:pt x="1431" y="4970"/>
                  </a:lnTo>
                  <a:lnTo>
                    <a:pt x="1153" y="5050"/>
                  </a:lnTo>
                  <a:lnTo>
                    <a:pt x="875" y="5209"/>
                  </a:lnTo>
                  <a:lnTo>
                    <a:pt x="557" y="5447"/>
                  </a:lnTo>
                  <a:lnTo>
                    <a:pt x="557" y="5447"/>
                  </a:lnTo>
                  <a:lnTo>
                    <a:pt x="358" y="5646"/>
                  </a:lnTo>
                  <a:lnTo>
                    <a:pt x="199" y="5845"/>
                  </a:lnTo>
                  <a:lnTo>
                    <a:pt x="119" y="6084"/>
                  </a:lnTo>
                  <a:lnTo>
                    <a:pt x="40" y="6282"/>
                  </a:lnTo>
                  <a:lnTo>
                    <a:pt x="0" y="6521"/>
                  </a:lnTo>
                  <a:lnTo>
                    <a:pt x="0" y="6760"/>
                  </a:lnTo>
                  <a:lnTo>
                    <a:pt x="40" y="7038"/>
                  </a:lnTo>
                  <a:lnTo>
                    <a:pt x="80" y="7237"/>
                  </a:lnTo>
                  <a:lnTo>
                    <a:pt x="199" y="7475"/>
                  </a:lnTo>
                  <a:lnTo>
                    <a:pt x="318" y="7714"/>
                  </a:lnTo>
                  <a:lnTo>
                    <a:pt x="437" y="7913"/>
                  </a:lnTo>
                  <a:lnTo>
                    <a:pt x="636" y="8111"/>
                  </a:lnTo>
                  <a:lnTo>
                    <a:pt x="835" y="8270"/>
                  </a:lnTo>
                  <a:lnTo>
                    <a:pt x="1034" y="8429"/>
                  </a:lnTo>
                  <a:lnTo>
                    <a:pt x="1272" y="8509"/>
                  </a:lnTo>
                  <a:lnTo>
                    <a:pt x="1551" y="8628"/>
                  </a:lnTo>
                  <a:lnTo>
                    <a:pt x="1551" y="8628"/>
                  </a:lnTo>
                  <a:lnTo>
                    <a:pt x="2147" y="8708"/>
                  </a:lnTo>
                  <a:lnTo>
                    <a:pt x="2743" y="8747"/>
                  </a:lnTo>
                  <a:lnTo>
                    <a:pt x="2743" y="8747"/>
                  </a:lnTo>
                  <a:lnTo>
                    <a:pt x="3101" y="8747"/>
                  </a:lnTo>
                  <a:lnTo>
                    <a:pt x="3499" y="8708"/>
                  </a:lnTo>
                  <a:lnTo>
                    <a:pt x="3857" y="8588"/>
                  </a:lnTo>
                  <a:lnTo>
                    <a:pt x="4215" y="8469"/>
                  </a:lnTo>
                  <a:lnTo>
                    <a:pt x="4533" y="8310"/>
                  </a:lnTo>
                  <a:lnTo>
                    <a:pt x="4811" y="8111"/>
                  </a:lnTo>
                  <a:lnTo>
                    <a:pt x="5049" y="7833"/>
                  </a:lnTo>
                  <a:lnTo>
                    <a:pt x="5288" y="7555"/>
                  </a:lnTo>
                  <a:lnTo>
                    <a:pt x="5288" y="7555"/>
                  </a:lnTo>
                  <a:lnTo>
                    <a:pt x="5487" y="7117"/>
                  </a:lnTo>
                  <a:lnTo>
                    <a:pt x="5646" y="6640"/>
                  </a:lnTo>
                  <a:lnTo>
                    <a:pt x="5725" y="6123"/>
                  </a:lnTo>
                  <a:lnTo>
                    <a:pt x="5765" y="5607"/>
                  </a:lnTo>
                  <a:lnTo>
                    <a:pt x="5725" y="5090"/>
                  </a:lnTo>
                  <a:lnTo>
                    <a:pt x="5646" y="4573"/>
                  </a:lnTo>
                  <a:lnTo>
                    <a:pt x="5487" y="4056"/>
                  </a:lnTo>
                  <a:lnTo>
                    <a:pt x="5288" y="3619"/>
                  </a:lnTo>
                  <a:lnTo>
                    <a:pt x="5288" y="3619"/>
                  </a:lnTo>
                  <a:lnTo>
                    <a:pt x="5049" y="3300"/>
                  </a:lnTo>
                  <a:lnTo>
                    <a:pt x="4771" y="2943"/>
                  </a:lnTo>
                  <a:lnTo>
                    <a:pt x="4374" y="2545"/>
                  </a:lnTo>
                  <a:lnTo>
                    <a:pt x="3896" y="2108"/>
                  </a:lnTo>
                  <a:lnTo>
                    <a:pt x="2743" y="1074"/>
                  </a:lnTo>
                  <a:lnTo>
                    <a:pt x="151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3765;p77"/>
            <p:cNvSpPr/>
            <p:nvPr/>
          </p:nvSpPr>
          <p:spPr>
            <a:xfrm>
              <a:off x="5583750" y="4111400"/>
              <a:ext cx="54700" cy="62625"/>
            </a:xfrm>
            <a:custGeom>
              <a:avLst/>
              <a:gdLst/>
              <a:ahLst/>
              <a:cxnLst/>
              <a:rect l="l" t="t" r="r" b="b"/>
              <a:pathLst>
                <a:path w="2188" h="2505" extrusionOk="0">
                  <a:moveTo>
                    <a:pt x="239" y="0"/>
                  </a:moveTo>
                  <a:lnTo>
                    <a:pt x="0" y="40"/>
                  </a:lnTo>
                  <a:lnTo>
                    <a:pt x="1074" y="1272"/>
                  </a:lnTo>
                  <a:lnTo>
                    <a:pt x="2147" y="2465"/>
                  </a:lnTo>
                  <a:lnTo>
                    <a:pt x="2176" y="2465"/>
                  </a:lnTo>
                  <a:lnTo>
                    <a:pt x="2028" y="1948"/>
                  </a:lnTo>
                  <a:lnTo>
                    <a:pt x="1909" y="1431"/>
                  </a:lnTo>
                  <a:lnTo>
                    <a:pt x="239" y="0"/>
                  </a:lnTo>
                  <a:close/>
                  <a:moveTo>
                    <a:pt x="2176" y="2465"/>
                  </a:moveTo>
                  <a:lnTo>
                    <a:pt x="2187" y="2505"/>
                  </a:lnTo>
                  <a:lnTo>
                    <a:pt x="2187" y="2465"/>
                  </a:lnTo>
                  <a:close/>
                </a:path>
              </a:pathLst>
            </a:custGeom>
            <a:solidFill>
              <a:srgbClr val="F69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3766;p77"/>
            <p:cNvSpPr/>
            <p:nvPr/>
          </p:nvSpPr>
          <p:spPr>
            <a:xfrm>
              <a:off x="5583750" y="4111400"/>
              <a:ext cx="54700" cy="62625"/>
            </a:xfrm>
            <a:custGeom>
              <a:avLst/>
              <a:gdLst/>
              <a:ahLst/>
              <a:cxnLst/>
              <a:rect l="l" t="t" r="r" b="b"/>
              <a:pathLst>
                <a:path w="2188" h="2505" fill="none" extrusionOk="0">
                  <a:moveTo>
                    <a:pt x="239" y="0"/>
                  </a:moveTo>
                  <a:lnTo>
                    <a:pt x="239" y="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1074" y="1272"/>
                  </a:lnTo>
                  <a:lnTo>
                    <a:pt x="2147" y="2465"/>
                  </a:lnTo>
                  <a:lnTo>
                    <a:pt x="2147" y="2465"/>
                  </a:lnTo>
                  <a:lnTo>
                    <a:pt x="2147" y="2465"/>
                  </a:lnTo>
                  <a:lnTo>
                    <a:pt x="2147" y="2465"/>
                  </a:lnTo>
                  <a:lnTo>
                    <a:pt x="2147" y="2465"/>
                  </a:lnTo>
                  <a:lnTo>
                    <a:pt x="2147" y="2465"/>
                  </a:lnTo>
                  <a:lnTo>
                    <a:pt x="2187" y="2465"/>
                  </a:lnTo>
                  <a:lnTo>
                    <a:pt x="2187" y="2465"/>
                  </a:lnTo>
                  <a:lnTo>
                    <a:pt x="2187" y="2465"/>
                  </a:lnTo>
                  <a:lnTo>
                    <a:pt x="2187" y="2465"/>
                  </a:lnTo>
                  <a:lnTo>
                    <a:pt x="2187" y="2505"/>
                  </a:lnTo>
                  <a:lnTo>
                    <a:pt x="2187" y="2505"/>
                  </a:lnTo>
                  <a:lnTo>
                    <a:pt x="2187" y="2505"/>
                  </a:lnTo>
                  <a:lnTo>
                    <a:pt x="2028" y="1948"/>
                  </a:lnTo>
                  <a:lnTo>
                    <a:pt x="1909" y="1431"/>
                  </a:lnTo>
                  <a:lnTo>
                    <a:pt x="1909" y="1431"/>
                  </a:lnTo>
                  <a:lnTo>
                    <a:pt x="2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3767;p77"/>
            <p:cNvSpPr/>
            <p:nvPr/>
          </p:nvSpPr>
          <p:spPr>
            <a:xfrm>
              <a:off x="5573800" y="4098475"/>
              <a:ext cx="15925" cy="13925"/>
            </a:xfrm>
            <a:custGeom>
              <a:avLst/>
              <a:gdLst/>
              <a:ahLst/>
              <a:cxnLst/>
              <a:rect l="l" t="t" r="r" b="b"/>
              <a:pathLst>
                <a:path w="637" h="557" extrusionOk="0">
                  <a:moveTo>
                    <a:pt x="120" y="0"/>
                  </a:moveTo>
                  <a:lnTo>
                    <a:pt x="1" y="80"/>
                  </a:lnTo>
                  <a:lnTo>
                    <a:pt x="398" y="557"/>
                  </a:lnTo>
                  <a:lnTo>
                    <a:pt x="637" y="517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E87E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3768;p77"/>
            <p:cNvSpPr/>
            <p:nvPr/>
          </p:nvSpPr>
          <p:spPr>
            <a:xfrm>
              <a:off x="5573800" y="4098475"/>
              <a:ext cx="15925" cy="13925"/>
            </a:xfrm>
            <a:custGeom>
              <a:avLst/>
              <a:gdLst/>
              <a:ahLst/>
              <a:cxnLst/>
              <a:rect l="l" t="t" r="r" b="b"/>
              <a:pathLst>
                <a:path w="637" h="557" fill="none" extrusionOk="0">
                  <a:moveTo>
                    <a:pt x="120" y="0"/>
                  </a:moveTo>
                  <a:lnTo>
                    <a:pt x="120" y="0"/>
                  </a:lnTo>
                  <a:lnTo>
                    <a:pt x="1" y="80"/>
                  </a:lnTo>
                  <a:lnTo>
                    <a:pt x="1" y="80"/>
                  </a:lnTo>
                  <a:lnTo>
                    <a:pt x="1" y="80"/>
                  </a:lnTo>
                  <a:lnTo>
                    <a:pt x="398" y="557"/>
                  </a:lnTo>
                  <a:lnTo>
                    <a:pt x="398" y="557"/>
                  </a:lnTo>
                  <a:lnTo>
                    <a:pt x="637" y="517"/>
                  </a:lnTo>
                  <a:lnTo>
                    <a:pt x="637" y="517"/>
                  </a:lnTo>
                  <a:lnTo>
                    <a:pt x="1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3769;p77"/>
            <p:cNvSpPr/>
            <p:nvPr/>
          </p:nvSpPr>
          <p:spPr>
            <a:xfrm>
              <a:off x="5800425" y="4094500"/>
              <a:ext cx="41775" cy="35800"/>
            </a:xfrm>
            <a:custGeom>
              <a:avLst/>
              <a:gdLst/>
              <a:ahLst/>
              <a:cxnLst/>
              <a:rect l="l" t="t" r="r" b="b"/>
              <a:pathLst>
                <a:path w="1671" h="1432" extrusionOk="0">
                  <a:moveTo>
                    <a:pt x="1" y="1432"/>
                  </a:moveTo>
                  <a:lnTo>
                    <a:pt x="1" y="1432"/>
                  </a:lnTo>
                  <a:lnTo>
                    <a:pt x="1" y="1432"/>
                  </a:lnTo>
                  <a:lnTo>
                    <a:pt x="1" y="1432"/>
                  </a:lnTo>
                  <a:lnTo>
                    <a:pt x="1" y="1432"/>
                  </a:lnTo>
                  <a:lnTo>
                    <a:pt x="1" y="1432"/>
                  </a:lnTo>
                  <a:close/>
                  <a:moveTo>
                    <a:pt x="478" y="438"/>
                  </a:moveTo>
                  <a:lnTo>
                    <a:pt x="478" y="438"/>
                  </a:lnTo>
                  <a:lnTo>
                    <a:pt x="438" y="875"/>
                  </a:lnTo>
                  <a:lnTo>
                    <a:pt x="399" y="1193"/>
                  </a:lnTo>
                  <a:lnTo>
                    <a:pt x="359" y="1273"/>
                  </a:lnTo>
                  <a:lnTo>
                    <a:pt x="279" y="1352"/>
                  </a:lnTo>
                  <a:lnTo>
                    <a:pt x="160" y="1392"/>
                  </a:lnTo>
                  <a:lnTo>
                    <a:pt x="1" y="1432"/>
                  </a:lnTo>
                  <a:lnTo>
                    <a:pt x="1" y="1432"/>
                  </a:lnTo>
                  <a:lnTo>
                    <a:pt x="160" y="1392"/>
                  </a:lnTo>
                  <a:lnTo>
                    <a:pt x="279" y="1352"/>
                  </a:lnTo>
                  <a:lnTo>
                    <a:pt x="359" y="1273"/>
                  </a:lnTo>
                  <a:lnTo>
                    <a:pt x="399" y="1193"/>
                  </a:lnTo>
                  <a:lnTo>
                    <a:pt x="438" y="875"/>
                  </a:lnTo>
                  <a:lnTo>
                    <a:pt x="478" y="438"/>
                  </a:lnTo>
                  <a:close/>
                  <a:moveTo>
                    <a:pt x="1631" y="239"/>
                  </a:moveTo>
                  <a:lnTo>
                    <a:pt x="1631" y="239"/>
                  </a:lnTo>
                  <a:lnTo>
                    <a:pt x="1671" y="239"/>
                  </a:lnTo>
                  <a:lnTo>
                    <a:pt x="1671" y="239"/>
                  </a:lnTo>
                  <a:lnTo>
                    <a:pt x="1631" y="239"/>
                  </a:lnTo>
                  <a:close/>
                  <a:moveTo>
                    <a:pt x="1631" y="239"/>
                  </a:moveTo>
                  <a:lnTo>
                    <a:pt x="1631" y="239"/>
                  </a:lnTo>
                  <a:lnTo>
                    <a:pt x="1631" y="239"/>
                  </a:lnTo>
                  <a:lnTo>
                    <a:pt x="1631" y="239"/>
                  </a:lnTo>
                  <a:lnTo>
                    <a:pt x="1631" y="239"/>
                  </a:lnTo>
                  <a:close/>
                  <a:moveTo>
                    <a:pt x="1035" y="80"/>
                  </a:moveTo>
                  <a:lnTo>
                    <a:pt x="1035" y="80"/>
                  </a:lnTo>
                  <a:lnTo>
                    <a:pt x="1631" y="239"/>
                  </a:lnTo>
                  <a:lnTo>
                    <a:pt x="1631" y="239"/>
                  </a:lnTo>
                  <a:lnTo>
                    <a:pt x="1035" y="80"/>
                  </a:lnTo>
                  <a:close/>
                  <a:moveTo>
                    <a:pt x="1035" y="40"/>
                  </a:moveTo>
                  <a:lnTo>
                    <a:pt x="1035" y="40"/>
                  </a:lnTo>
                  <a:lnTo>
                    <a:pt x="1035" y="80"/>
                  </a:lnTo>
                  <a:lnTo>
                    <a:pt x="1035" y="80"/>
                  </a:lnTo>
                  <a:lnTo>
                    <a:pt x="1035" y="40"/>
                  </a:lnTo>
                  <a:close/>
                  <a:moveTo>
                    <a:pt x="995" y="40"/>
                  </a:moveTo>
                  <a:lnTo>
                    <a:pt x="995" y="40"/>
                  </a:lnTo>
                  <a:lnTo>
                    <a:pt x="1035" y="40"/>
                  </a:lnTo>
                  <a:lnTo>
                    <a:pt x="1035" y="40"/>
                  </a:lnTo>
                  <a:lnTo>
                    <a:pt x="995" y="40"/>
                  </a:lnTo>
                  <a:close/>
                  <a:moveTo>
                    <a:pt x="995" y="40"/>
                  </a:moveTo>
                  <a:lnTo>
                    <a:pt x="995" y="40"/>
                  </a:lnTo>
                  <a:lnTo>
                    <a:pt x="995" y="40"/>
                  </a:lnTo>
                  <a:lnTo>
                    <a:pt x="995" y="40"/>
                  </a:lnTo>
                  <a:lnTo>
                    <a:pt x="995" y="40"/>
                  </a:lnTo>
                  <a:close/>
                  <a:moveTo>
                    <a:pt x="756" y="0"/>
                  </a:moveTo>
                  <a:lnTo>
                    <a:pt x="756" y="0"/>
                  </a:lnTo>
                  <a:lnTo>
                    <a:pt x="637" y="40"/>
                  </a:lnTo>
                  <a:lnTo>
                    <a:pt x="558" y="120"/>
                  </a:lnTo>
                  <a:lnTo>
                    <a:pt x="478" y="239"/>
                  </a:lnTo>
                  <a:lnTo>
                    <a:pt x="478" y="438"/>
                  </a:lnTo>
                  <a:lnTo>
                    <a:pt x="478" y="438"/>
                  </a:lnTo>
                  <a:lnTo>
                    <a:pt x="478" y="239"/>
                  </a:lnTo>
                  <a:lnTo>
                    <a:pt x="558" y="120"/>
                  </a:lnTo>
                  <a:lnTo>
                    <a:pt x="637" y="40"/>
                  </a:lnTo>
                  <a:lnTo>
                    <a:pt x="756" y="0"/>
                  </a:lnTo>
                  <a:close/>
                  <a:moveTo>
                    <a:pt x="756" y="0"/>
                  </a:moveTo>
                  <a:lnTo>
                    <a:pt x="756" y="0"/>
                  </a:lnTo>
                  <a:lnTo>
                    <a:pt x="756" y="0"/>
                  </a:lnTo>
                  <a:lnTo>
                    <a:pt x="796" y="0"/>
                  </a:lnTo>
                  <a:lnTo>
                    <a:pt x="796" y="0"/>
                  </a:lnTo>
                  <a:lnTo>
                    <a:pt x="756" y="0"/>
                  </a:lnTo>
                  <a:close/>
                </a:path>
              </a:pathLst>
            </a:custGeom>
            <a:solidFill>
              <a:srgbClr val="FFC8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3770;p77"/>
            <p:cNvSpPr/>
            <p:nvPr/>
          </p:nvSpPr>
          <p:spPr>
            <a:xfrm>
              <a:off x="5800425" y="4130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3771;p77"/>
            <p:cNvSpPr/>
            <p:nvPr/>
          </p:nvSpPr>
          <p:spPr>
            <a:xfrm>
              <a:off x="5800425" y="4105425"/>
              <a:ext cx="11975" cy="24875"/>
            </a:xfrm>
            <a:custGeom>
              <a:avLst/>
              <a:gdLst/>
              <a:ahLst/>
              <a:cxnLst/>
              <a:rect l="l" t="t" r="r" b="b"/>
              <a:pathLst>
                <a:path w="479" h="995" fill="none" extrusionOk="0">
                  <a:moveTo>
                    <a:pt x="478" y="1"/>
                  </a:moveTo>
                  <a:lnTo>
                    <a:pt x="478" y="1"/>
                  </a:lnTo>
                  <a:lnTo>
                    <a:pt x="438" y="438"/>
                  </a:lnTo>
                  <a:lnTo>
                    <a:pt x="399" y="756"/>
                  </a:lnTo>
                  <a:lnTo>
                    <a:pt x="359" y="836"/>
                  </a:lnTo>
                  <a:lnTo>
                    <a:pt x="279" y="915"/>
                  </a:lnTo>
                  <a:lnTo>
                    <a:pt x="160" y="955"/>
                  </a:lnTo>
                  <a:lnTo>
                    <a:pt x="1" y="995"/>
                  </a:lnTo>
                  <a:lnTo>
                    <a:pt x="1" y="995"/>
                  </a:lnTo>
                  <a:lnTo>
                    <a:pt x="160" y="955"/>
                  </a:lnTo>
                  <a:lnTo>
                    <a:pt x="279" y="915"/>
                  </a:lnTo>
                  <a:lnTo>
                    <a:pt x="359" y="836"/>
                  </a:lnTo>
                  <a:lnTo>
                    <a:pt x="399" y="756"/>
                  </a:lnTo>
                  <a:lnTo>
                    <a:pt x="438" y="438"/>
                  </a:lnTo>
                  <a:lnTo>
                    <a:pt x="47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3772;p77"/>
            <p:cNvSpPr/>
            <p:nvPr/>
          </p:nvSpPr>
          <p:spPr>
            <a:xfrm>
              <a:off x="5841200" y="4100450"/>
              <a:ext cx="1000" cy="25"/>
            </a:xfrm>
            <a:custGeom>
              <a:avLst/>
              <a:gdLst/>
              <a:ahLst/>
              <a:cxnLst/>
              <a:rect l="l" t="t" r="r" b="b"/>
              <a:pathLst>
                <a:path w="40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3773;p77"/>
            <p:cNvSpPr/>
            <p:nvPr/>
          </p:nvSpPr>
          <p:spPr>
            <a:xfrm>
              <a:off x="5841200" y="4100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3774;p77"/>
            <p:cNvSpPr/>
            <p:nvPr/>
          </p:nvSpPr>
          <p:spPr>
            <a:xfrm>
              <a:off x="5826275" y="4096475"/>
              <a:ext cx="14950" cy="4000"/>
            </a:xfrm>
            <a:custGeom>
              <a:avLst/>
              <a:gdLst/>
              <a:ahLst/>
              <a:cxnLst/>
              <a:rect l="l" t="t" r="r" b="b"/>
              <a:pathLst>
                <a:path w="598" h="16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597" y="160"/>
                  </a:lnTo>
                  <a:lnTo>
                    <a:pt x="597" y="16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3775;p77"/>
            <p:cNvSpPr/>
            <p:nvPr/>
          </p:nvSpPr>
          <p:spPr>
            <a:xfrm>
              <a:off x="5826275" y="4095475"/>
              <a:ext cx="25" cy="1025"/>
            </a:xfrm>
            <a:custGeom>
              <a:avLst/>
              <a:gdLst/>
              <a:ahLst/>
              <a:cxnLst/>
              <a:rect l="l" t="t" r="r" b="b"/>
              <a:pathLst>
                <a:path w="1" h="4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1"/>
                  </a:lnTo>
                  <a:lnTo>
                    <a:pt x="1" y="4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3776;p77"/>
            <p:cNvSpPr/>
            <p:nvPr/>
          </p:nvSpPr>
          <p:spPr>
            <a:xfrm>
              <a:off x="5825275" y="4095475"/>
              <a:ext cx="1025" cy="25"/>
            </a:xfrm>
            <a:custGeom>
              <a:avLst/>
              <a:gdLst/>
              <a:ahLst/>
              <a:cxnLst/>
              <a:rect l="l" t="t" r="r" b="b"/>
              <a:pathLst>
                <a:path w="4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3777;p77"/>
            <p:cNvSpPr/>
            <p:nvPr/>
          </p:nvSpPr>
          <p:spPr>
            <a:xfrm>
              <a:off x="5825275" y="4095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3778;p77"/>
            <p:cNvSpPr/>
            <p:nvPr/>
          </p:nvSpPr>
          <p:spPr>
            <a:xfrm>
              <a:off x="5812375" y="4094500"/>
              <a:ext cx="6975" cy="10950"/>
            </a:xfrm>
            <a:custGeom>
              <a:avLst/>
              <a:gdLst/>
              <a:ahLst/>
              <a:cxnLst/>
              <a:rect l="l" t="t" r="r" b="b"/>
              <a:pathLst>
                <a:path w="279" h="438" fill="none" extrusionOk="0">
                  <a:moveTo>
                    <a:pt x="278" y="0"/>
                  </a:moveTo>
                  <a:lnTo>
                    <a:pt x="278" y="0"/>
                  </a:lnTo>
                  <a:lnTo>
                    <a:pt x="159" y="40"/>
                  </a:lnTo>
                  <a:lnTo>
                    <a:pt x="80" y="120"/>
                  </a:lnTo>
                  <a:lnTo>
                    <a:pt x="0" y="239"/>
                  </a:lnTo>
                  <a:lnTo>
                    <a:pt x="0" y="438"/>
                  </a:lnTo>
                  <a:lnTo>
                    <a:pt x="0" y="438"/>
                  </a:lnTo>
                  <a:lnTo>
                    <a:pt x="0" y="239"/>
                  </a:lnTo>
                  <a:lnTo>
                    <a:pt x="80" y="120"/>
                  </a:lnTo>
                  <a:lnTo>
                    <a:pt x="159" y="40"/>
                  </a:lnTo>
                  <a:lnTo>
                    <a:pt x="2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3779;p77"/>
            <p:cNvSpPr/>
            <p:nvPr/>
          </p:nvSpPr>
          <p:spPr>
            <a:xfrm>
              <a:off x="5819325" y="4094500"/>
              <a:ext cx="1025" cy="25"/>
            </a:xfrm>
            <a:custGeom>
              <a:avLst/>
              <a:gdLst/>
              <a:ahLst/>
              <a:cxnLst/>
              <a:rect l="l" t="t" r="r" b="b"/>
              <a:pathLst>
                <a:path w="4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3780;p77"/>
            <p:cNvSpPr/>
            <p:nvPr/>
          </p:nvSpPr>
          <p:spPr>
            <a:xfrm>
              <a:off x="5715950" y="4022925"/>
              <a:ext cx="139175" cy="107375"/>
            </a:xfrm>
            <a:custGeom>
              <a:avLst/>
              <a:gdLst/>
              <a:ahLst/>
              <a:cxnLst/>
              <a:rect l="l" t="t" r="r" b="b"/>
              <a:pathLst>
                <a:path w="5567" h="4295" extrusionOk="0">
                  <a:moveTo>
                    <a:pt x="1034" y="1"/>
                  </a:moveTo>
                  <a:lnTo>
                    <a:pt x="676" y="239"/>
                  </a:lnTo>
                  <a:lnTo>
                    <a:pt x="438" y="478"/>
                  </a:lnTo>
                  <a:lnTo>
                    <a:pt x="199" y="676"/>
                  </a:lnTo>
                  <a:lnTo>
                    <a:pt x="120" y="875"/>
                  </a:lnTo>
                  <a:lnTo>
                    <a:pt x="40" y="1114"/>
                  </a:lnTo>
                  <a:lnTo>
                    <a:pt x="0" y="1313"/>
                  </a:lnTo>
                  <a:lnTo>
                    <a:pt x="0" y="1551"/>
                  </a:lnTo>
                  <a:lnTo>
                    <a:pt x="0" y="1829"/>
                  </a:lnTo>
                  <a:lnTo>
                    <a:pt x="40" y="2068"/>
                  </a:lnTo>
                  <a:lnTo>
                    <a:pt x="159" y="2307"/>
                  </a:lnTo>
                  <a:lnTo>
                    <a:pt x="239" y="2545"/>
                  </a:lnTo>
                  <a:lnTo>
                    <a:pt x="398" y="2704"/>
                  </a:lnTo>
                  <a:lnTo>
                    <a:pt x="517" y="2863"/>
                  </a:lnTo>
                  <a:lnTo>
                    <a:pt x="676" y="2943"/>
                  </a:lnTo>
                  <a:lnTo>
                    <a:pt x="875" y="2983"/>
                  </a:lnTo>
                  <a:lnTo>
                    <a:pt x="1114" y="3022"/>
                  </a:lnTo>
                  <a:lnTo>
                    <a:pt x="1392" y="3142"/>
                  </a:lnTo>
                  <a:lnTo>
                    <a:pt x="1710" y="3340"/>
                  </a:lnTo>
                  <a:lnTo>
                    <a:pt x="2028" y="3579"/>
                  </a:lnTo>
                  <a:lnTo>
                    <a:pt x="2625" y="4016"/>
                  </a:lnTo>
                  <a:lnTo>
                    <a:pt x="2903" y="4175"/>
                  </a:lnTo>
                  <a:lnTo>
                    <a:pt x="3141" y="4255"/>
                  </a:lnTo>
                  <a:lnTo>
                    <a:pt x="3380" y="4295"/>
                  </a:lnTo>
                  <a:lnTo>
                    <a:pt x="3539" y="4255"/>
                  </a:lnTo>
                  <a:lnTo>
                    <a:pt x="3658" y="4215"/>
                  </a:lnTo>
                  <a:lnTo>
                    <a:pt x="3738" y="4136"/>
                  </a:lnTo>
                  <a:lnTo>
                    <a:pt x="3778" y="4056"/>
                  </a:lnTo>
                  <a:lnTo>
                    <a:pt x="3817" y="3738"/>
                  </a:lnTo>
                  <a:lnTo>
                    <a:pt x="3857" y="3301"/>
                  </a:lnTo>
                  <a:lnTo>
                    <a:pt x="3857" y="3102"/>
                  </a:lnTo>
                  <a:lnTo>
                    <a:pt x="3937" y="2983"/>
                  </a:lnTo>
                  <a:lnTo>
                    <a:pt x="4016" y="2903"/>
                  </a:lnTo>
                  <a:lnTo>
                    <a:pt x="4135" y="2863"/>
                  </a:lnTo>
                  <a:lnTo>
                    <a:pt x="4175" y="2863"/>
                  </a:lnTo>
                  <a:lnTo>
                    <a:pt x="4374" y="2903"/>
                  </a:lnTo>
                  <a:lnTo>
                    <a:pt x="4414" y="2903"/>
                  </a:lnTo>
                  <a:lnTo>
                    <a:pt x="4414" y="2943"/>
                  </a:lnTo>
                  <a:lnTo>
                    <a:pt x="5010" y="3102"/>
                  </a:lnTo>
                  <a:lnTo>
                    <a:pt x="5169" y="3102"/>
                  </a:lnTo>
                  <a:lnTo>
                    <a:pt x="5328" y="3062"/>
                  </a:lnTo>
                  <a:lnTo>
                    <a:pt x="5447" y="2943"/>
                  </a:lnTo>
                  <a:lnTo>
                    <a:pt x="5527" y="2784"/>
                  </a:lnTo>
                  <a:lnTo>
                    <a:pt x="5567" y="2585"/>
                  </a:lnTo>
                  <a:lnTo>
                    <a:pt x="5487" y="2664"/>
                  </a:lnTo>
                  <a:lnTo>
                    <a:pt x="5408" y="2704"/>
                  </a:lnTo>
                  <a:lnTo>
                    <a:pt x="5328" y="2744"/>
                  </a:lnTo>
                  <a:lnTo>
                    <a:pt x="5209" y="2784"/>
                  </a:lnTo>
                  <a:lnTo>
                    <a:pt x="4891" y="2704"/>
                  </a:lnTo>
                  <a:lnTo>
                    <a:pt x="4533" y="2625"/>
                  </a:lnTo>
                  <a:lnTo>
                    <a:pt x="4135" y="2505"/>
                  </a:lnTo>
                  <a:lnTo>
                    <a:pt x="3778" y="2466"/>
                  </a:lnTo>
                  <a:lnTo>
                    <a:pt x="3579" y="2466"/>
                  </a:lnTo>
                  <a:lnTo>
                    <a:pt x="3459" y="2545"/>
                  </a:lnTo>
                  <a:lnTo>
                    <a:pt x="3420" y="2664"/>
                  </a:lnTo>
                  <a:lnTo>
                    <a:pt x="3380" y="2823"/>
                  </a:lnTo>
                  <a:lnTo>
                    <a:pt x="3380" y="2983"/>
                  </a:lnTo>
                  <a:lnTo>
                    <a:pt x="3340" y="3142"/>
                  </a:lnTo>
                  <a:lnTo>
                    <a:pt x="3261" y="3261"/>
                  </a:lnTo>
                  <a:lnTo>
                    <a:pt x="3102" y="3420"/>
                  </a:lnTo>
                  <a:lnTo>
                    <a:pt x="3102" y="3579"/>
                  </a:lnTo>
                  <a:lnTo>
                    <a:pt x="3062" y="3579"/>
                  </a:lnTo>
                  <a:lnTo>
                    <a:pt x="2943" y="3460"/>
                  </a:lnTo>
                  <a:lnTo>
                    <a:pt x="2903" y="3460"/>
                  </a:lnTo>
                  <a:lnTo>
                    <a:pt x="2704" y="3420"/>
                  </a:lnTo>
                  <a:lnTo>
                    <a:pt x="2466" y="3301"/>
                  </a:lnTo>
                  <a:lnTo>
                    <a:pt x="2227" y="3181"/>
                  </a:lnTo>
                  <a:lnTo>
                    <a:pt x="1988" y="2983"/>
                  </a:lnTo>
                  <a:lnTo>
                    <a:pt x="1551" y="2545"/>
                  </a:lnTo>
                  <a:lnTo>
                    <a:pt x="1114" y="2148"/>
                  </a:lnTo>
                  <a:lnTo>
                    <a:pt x="716" y="1989"/>
                  </a:lnTo>
                  <a:lnTo>
                    <a:pt x="716" y="1949"/>
                  </a:lnTo>
                  <a:lnTo>
                    <a:pt x="994" y="1989"/>
                  </a:lnTo>
                  <a:lnTo>
                    <a:pt x="994" y="1989"/>
                  </a:lnTo>
                  <a:lnTo>
                    <a:pt x="875" y="1869"/>
                  </a:lnTo>
                  <a:lnTo>
                    <a:pt x="796" y="1670"/>
                  </a:lnTo>
                  <a:lnTo>
                    <a:pt x="796" y="1472"/>
                  </a:lnTo>
                  <a:lnTo>
                    <a:pt x="796" y="1233"/>
                  </a:lnTo>
                  <a:lnTo>
                    <a:pt x="597" y="1273"/>
                  </a:lnTo>
                  <a:lnTo>
                    <a:pt x="597" y="1233"/>
                  </a:lnTo>
                  <a:lnTo>
                    <a:pt x="796" y="1154"/>
                  </a:lnTo>
                  <a:lnTo>
                    <a:pt x="835" y="836"/>
                  </a:lnTo>
                  <a:lnTo>
                    <a:pt x="875" y="517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rgbClr val="FF7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781;p77"/>
            <p:cNvSpPr/>
            <p:nvPr/>
          </p:nvSpPr>
          <p:spPr>
            <a:xfrm>
              <a:off x="5715950" y="4022925"/>
              <a:ext cx="139175" cy="107375"/>
            </a:xfrm>
            <a:custGeom>
              <a:avLst/>
              <a:gdLst/>
              <a:ahLst/>
              <a:cxnLst/>
              <a:rect l="l" t="t" r="r" b="b"/>
              <a:pathLst>
                <a:path w="5567" h="4295" fill="none" extrusionOk="0">
                  <a:moveTo>
                    <a:pt x="1034" y="1"/>
                  </a:moveTo>
                  <a:lnTo>
                    <a:pt x="1034" y="1"/>
                  </a:lnTo>
                  <a:lnTo>
                    <a:pt x="676" y="239"/>
                  </a:lnTo>
                  <a:lnTo>
                    <a:pt x="438" y="478"/>
                  </a:lnTo>
                  <a:lnTo>
                    <a:pt x="199" y="676"/>
                  </a:lnTo>
                  <a:lnTo>
                    <a:pt x="199" y="676"/>
                  </a:lnTo>
                  <a:lnTo>
                    <a:pt x="199" y="676"/>
                  </a:lnTo>
                  <a:lnTo>
                    <a:pt x="120" y="875"/>
                  </a:lnTo>
                  <a:lnTo>
                    <a:pt x="40" y="1114"/>
                  </a:lnTo>
                  <a:lnTo>
                    <a:pt x="0" y="1313"/>
                  </a:lnTo>
                  <a:lnTo>
                    <a:pt x="0" y="1551"/>
                  </a:lnTo>
                  <a:lnTo>
                    <a:pt x="0" y="1551"/>
                  </a:lnTo>
                  <a:lnTo>
                    <a:pt x="0" y="1829"/>
                  </a:lnTo>
                  <a:lnTo>
                    <a:pt x="40" y="2068"/>
                  </a:lnTo>
                  <a:lnTo>
                    <a:pt x="159" y="2307"/>
                  </a:lnTo>
                  <a:lnTo>
                    <a:pt x="239" y="2545"/>
                  </a:lnTo>
                  <a:lnTo>
                    <a:pt x="398" y="2704"/>
                  </a:lnTo>
                  <a:lnTo>
                    <a:pt x="517" y="2863"/>
                  </a:lnTo>
                  <a:lnTo>
                    <a:pt x="676" y="2943"/>
                  </a:lnTo>
                  <a:lnTo>
                    <a:pt x="875" y="2983"/>
                  </a:lnTo>
                  <a:lnTo>
                    <a:pt x="875" y="2983"/>
                  </a:lnTo>
                  <a:lnTo>
                    <a:pt x="1114" y="3022"/>
                  </a:lnTo>
                  <a:lnTo>
                    <a:pt x="1392" y="3142"/>
                  </a:lnTo>
                  <a:lnTo>
                    <a:pt x="1710" y="3340"/>
                  </a:lnTo>
                  <a:lnTo>
                    <a:pt x="2028" y="3579"/>
                  </a:lnTo>
                  <a:lnTo>
                    <a:pt x="2625" y="4016"/>
                  </a:lnTo>
                  <a:lnTo>
                    <a:pt x="2903" y="4175"/>
                  </a:lnTo>
                  <a:lnTo>
                    <a:pt x="3141" y="4255"/>
                  </a:lnTo>
                  <a:lnTo>
                    <a:pt x="3141" y="4255"/>
                  </a:lnTo>
                  <a:lnTo>
                    <a:pt x="3380" y="4295"/>
                  </a:lnTo>
                  <a:lnTo>
                    <a:pt x="3380" y="4295"/>
                  </a:lnTo>
                  <a:lnTo>
                    <a:pt x="3380" y="4295"/>
                  </a:lnTo>
                  <a:lnTo>
                    <a:pt x="3380" y="4295"/>
                  </a:lnTo>
                  <a:lnTo>
                    <a:pt x="3380" y="4295"/>
                  </a:lnTo>
                  <a:lnTo>
                    <a:pt x="3380" y="4295"/>
                  </a:lnTo>
                  <a:lnTo>
                    <a:pt x="3539" y="4255"/>
                  </a:lnTo>
                  <a:lnTo>
                    <a:pt x="3658" y="4215"/>
                  </a:lnTo>
                  <a:lnTo>
                    <a:pt x="3738" y="4136"/>
                  </a:lnTo>
                  <a:lnTo>
                    <a:pt x="3778" y="4056"/>
                  </a:lnTo>
                  <a:lnTo>
                    <a:pt x="3817" y="3738"/>
                  </a:lnTo>
                  <a:lnTo>
                    <a:pt x="3857" y="3301"/>
                  </a:lnTo>
                  <a:lnTo>
                    <a:pt x="3857" y="3301"/>
                  </a:lnTo>
                  <a:lnTo>
                    <a:pt x="3857" y="3301"/>
                  </a:lnTo>
                  <a:lnTo>
                    <a:pt x="3857" y="3301"/>
                  </a:lnTo>
                  <a:lnTo>
                    <a:pt x="3857" y="3102"/>
                  </a:lnTo>
                  <a:lnTo>
                    <a:pt x="3937" y="2983"/>
                  </a:lnTo>
                  <a:lnTo>
                    <a:pt x="4016" y="2903"/>
                  </a:lnTo>
                  <a:lnTo>
                    <a:pt x="4135" y="2863"/>
                  </a:lnTo>
                  <a:lnTo>
                    <a:pt x="4135" y="2863"/>
                  </a:lnTo>
                  <a:lnTo>
                    <a:pt x="4135" y="2863"/>
                  </a:lnTo>
                  <a:lnTo>
                    <a:pt x="4135" y="2863"/>
                  </a:lnTo>
                  <a:lnTo>
                    <a:pt x="4135" y="2863"/>
                  </a:lnTo>
                  <a:lnTo>
                    <a:pt x="4135" y="2863"/>
                  </a:lnTo>
                  <a:lnTo>
                    <a:pt x="4175" y="2863"/>
                  </a:lnTo>
                  <a:lnTo>
                    <a:pt x="4175" y="2863"/>
                  </a:lnTo>
                  <a:lnTo>
                    <a:pt x="4374" y="2903"/>
                  </a:lnTo>
                  <a:lnTo>
                    <a:pt x="4374" y="2903"/>
                  </a:lnTo>
                  <a:lnTo>
                    <a:pt x="4374" y="2903"/>
                  </a:lnTo>
                  <a:lnTo>
                    <a:pt x="4374" y="2903"/>
                  </a:lnTo>
                  <a:lnTo>
                    <a:pt x="4374" y="2903"/>
                  </a:lnTo>
                  <a:lnTo>
                    <a:pt x="4374" y="2903"/>
                  </a:lnTo>
                  <a:lnTo>
                    <a:pt x="4414" y="2903"/>
                  </a:lnTo>
                  <a:lnTo>
                    <a:pt x="4414" y="2903"/>
                  </a:lnTo>
                  <a:lnTo>
                    <a:pt x="4414" y="2903"/>
                  </a:lnTo>
                  <a:lnTo>
                    <a:pt x="4414" y="2903"/>
                  </a:lnTo>
                  <a:lnTo>
                    <a:pt x="4414" y="2943"/>
                  </a:lnTo>
                  <a:lnTo>
                    <a:pt x="4414" y="2943"/>
                  </a:lnTo>
                  <a:lnTo>
                    <a:pt x="4414" y="2943"/>
                  </a:lnTo>
                  <a:lnTo>
                    <a:pt x="4414" y="2943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50" y="3102"/>
                  </a:lnTo>
                  <a:lnTo>
                    <a:pt x="5050" y="3102"/>
                  </a:lnTo>
                  <a:lnTo>
                    <a:pt x="5169" y="3102"/>
                  </a:lnTo>
                  <a:lnTo>
                    <a:pt x="5169" y="3102"/>
                  </a:lnTo>
                  <a:lnTo>
                    <a:pt x="5328" y="3062"/>
                  </a:lnTo>
                  <a:lnTo>
                    <a:pt x="5447" y="2943"/>
                  </a:lnTo>
                  <a:lnTo>
                    <a:pt x="5527" y="2784"/>
                  </a:lnTo>
                  <a:lnTo>
                    <a:pt x="5567" y="2585"/>
                  </a:lnTo>
                  <a:lnTo>
                    <a:pt x="5567" y="2585"/>
                  </a:lnTo>
                  <a:lnTo>
                    <a:pt x="5487" y="2664"/>
                  </a:lnTo>
                  <a:lnTo>
                    <a:pt x="5408" y="2704"/>
                  </a:lnTo>
                  <a:lnTo>
                    <a:pt x="5328" y="2744"/>
                  </a:lnTo>
                  <a:lnTo>
                    <a:pt x="5209" y="2784"/>
                  </a:lnTo>
                  <a:lnTo>
                    <a:pt x="5209" y="2784"/>
                  </a:lnTo>
                  <a:lnTo>
                    <a:pt x="4891" y="2704"/>
                  </a:lnTo>
                  <a:lnTo>
                    <a:pt x="4533" y="2625"/>
                  </a:lnTo>
                  <a:lnTo>
                    <a:pt x="4135" y="2505"/>
                  </a:lnTo>
                  <a:lnTo>
                    <a:pt x="3778" y="2466"/>
                  </a:lnTo>
                  <a:lnTo>
                    <a:pt x="3778" y="2466"/>
                  </a:lnTo>
                  <a:lnTo>
                    <a:pt x="3738" y="2466"/>
                  </a:lnTo>
                  <a:lnTo>
                    <a:pt x="3738" y="2466"/>
                  </a:lnTo>
                  <a:lnTo>
                    <a:pt x="3579" y="2466"/>
                  </a:lnTo>
                  <a:lnTo>
                    <a:pt x="3459" y="2545"/>
                  </a:lnTo>
                  <a:lnTo>
                    <a:pt x="3420" y="2664"/>
                  </a:lnTo>
                  <a:lnTo>
                    <a:pt x="3380" y="2823"/>
                  </a:lnTo>
                  <a:lnTo>
                    <a:pt x="3380" y="2983"/>
                  </a:lnTo>
                  <a:lnTo>
                    <a:pt x="3340" y="3142"/>
                  </a:lnTo>
                  <a:lnTo>
                    <a:pt x="3261" y="3261"/>
                  </a:lnTo>
                  <a:lnTo>
                    <a:pt x="3102" y="3420"/>
                  </a:lnTo>
                  <a:lnTo>
                    <a:pt x="3102" y="3420"/>
                  </a:lnTo>
                  <a:lnTo>
                    <a:pt x="3102" y="3420"/>
                  </a:lnTo>
                  <a:lnTo>
                    <a:pt x="3102" y="3420"/>
                  </a:lnTo>
                  <a:lnTo>
                    <a:pt x="3102" y="3579"/>
                  </a:lnTo>
                  <a:lnTo>
                    <a:pt x="3102" y="3579"/>
                  </a:lnTo>
                  <a:lnTo>
                    <a:pt x="3062" y="3579"/>
                  </a:lnTo>
                  <a:lnTo>
                    <a:pt x="3062" y="3579"/>
                  </a:lnTo>
                  <a:lnTo>
                    <a:pt x="2943" y="3460"/>
                  </a:lnTo>
                  <a:lnTo>
                    <a:pt x="2943" y="3460"/>
                  </a:lnTo>
                  <a:lnTo>
                    <a:pt x="2903" y="3460"/>
                  </a:lnTo>
                  <a:lnTo>
                    <a:pt x="2903" y="3460"/>
                  </a:lnTo>
                  <a:lnTo>
                    <a:pt x="2704" y="3420"/>
                  </a:lnTo>
                  <a:lnTo>
                    <a:pt x="2466" y="3301"/>
                  </a:lnTo>
                  <a:lnTo>
                    <a:pt x="2227" y="3181"/>
                  </a:lnTo>
                  <a:lnTo>
                    <a:pt x="1988" y="2983"/>
                  </a:lnTo>
                  <a:lnTo>
                    <a:pt x="1551" y="2545"/>
                  </a:lnTo>
                  <a:lnTo>
                    <a:pt x="1114" y="2148"/>
                  </a:lnTo>
                  <a:lnTo>
                    <a:pt x="1114" y="2148"/>
                  </a:lnTo>
                  <a:lnTo>
                    <a:pt x="716" y="1989"/>
                  </a:lnTo>
                  <a:lnTo>
                    <a:pt x="716" y="1989"/>
                  </a:lnTo>
                  <a:lnTo>
                    <a:pt x="716" y="1949"/>
                  </a:lnTo>
                  <a:lnTo>
                    <a:pt x="716" y="1949"/>
                  </a:lnTo>
                  <a:lnTo>
                    <a:pt x="994" y="1989"/>
                  </a:lnTo>
                  <a:lnTo>
                    <a:pt x="994" y="1989"/>
                  </a:lnTo>
                  <a:lnTo>
                    <a:pt x="875" y="1869"/>
                  </a:lnTo>
                  <a:lnTo>
                    <a:pt x="796" y="1670"/>
                  </a:lnTo>
                  <a:lnTo>
                    <a:pt x="796" y="1472"/>
                  </a:lnTo>
                  <a:lnTo>
                    <a:pt x="796" y="1233"/>
                  </a:lnTo>
                  <a:lnTo>
                    <a:pt x="796" y="1233"/>
                  </a:lnTo>
                  <a:lnTo>
                    <a:pt x="597" y="1273"/>
                  </a:lnTo>
                  <a:lnTo>
                    <a:pt x="597" y="1233"/>
                  </a:lnTo>
                  <a:lnTo>
                    <a:pt x="597" y="1233"/>
                  </a:lnTo>
                  <a:lnTo>
                    <a:pt x="597" y="1233"/>
                  </a:lnTo>
                  <a:lnTo>
                    <a:pt x="796" y="1154"/>
                  </a:lnTo>
                  <a:lnTo>
                    <a:pt x="796" y="1154"/>
                  </a:lnTo>
                  <a:lnTo>
                    <a:pt x="835" y="836"/>
                  </a:lnTo>
                  <a:lnTo>
                    <a:pt x="875" y="517"/>
                  </a:lnTo>
                  <a:lnTo>
                    <a:pt x="103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782;p77"/>
            <p:cNvSpPr/>
            <p:nvPr/>
          </p:nvSpPr>
          <p:spPr>
            <a:xfrm>
              <a:off x="5733850" y="4071625"/>
              <a:ext cx="59650" cy="40775"/>
            </a:xfrm>
            <a:custGeom>
              <a:avLst/>
              <a:gdLst/>
              <a:ahLst/>
              <a:cxnLst/>
              <a:rect l="l" t="t" r="r" b="b"/>
              <a:pathLst>
                <a:path w="2386" h="1631" extrusionOk="0">
                  <a:moveTo>
                    <a:pt x="0" y="1"/>
                  </a:moveTo>
                  <a:lnTo>
                    <a:pt x="0" y="41"/>
                  </a:lnTo>
                  <a:lnTo>
                    <a:pt x="398" y="200"/>
                  </a:lnTo>
                  <a:lnTo>
                    <a:pt x="278" y="41"/>
                  </a:lnTo>
                  <a:lnTo>
                    <a:pt x="0" y="1"/>
                  </a:lnTo>
                  <a:close/>
                  <a:moveTo>
                    <a:pt x="2386" y="1472"/>
                  </a:moveTo>
                  <a:lnTo>
                    <a:pt x="2227" y="1512"/>
                  </a:lnTo>
                  <a:lnTo>
                    <a:pt x="2346" y="1631"/>
                  </a:lnTo>
                  <a:lnTo>
                    <a:pt x="2386" y="1631"/>
                  </a:lnTo>
                  <a:lnTo>
                    <a:pt x="2386" y="1472"/>
                  </a:lnTo>
                  <a:close/>
                </a:path>
              </a:pathLst>
            </a:custGeom>
            <a:solidFill>
              <a:srgbClr val="F15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783;p77"/>
            <p:cNvSpPr/>
            <p:nvPr/>
          </p:nvSpPr>
          <p:spPr>
            <a:xfrm>
              <a:off x="5789500" y="4108400"/>
              <a:ext cx="4000" cy="4000"/>
            </a:xfrm>
            <a:custGeom>
              <a:avLst/>
              <a:gdLst/>
              <a:ahLst/>
              <a:cxnLst/>
              <a:rect l="l" t="t" r="r" b="b"/>
              <a:pathLst>
                <a:path w="160" h="160" fill="none" extrusionOk="0">
                  <a:moveTo>
                    <a:pt x="160" y="1"/>
                  </a:moveTo>
                  <a:lnTo>
                    <a:pt x="160" y="1"/>
                  </a:lnTo>
                  <a:lnTo>
                    <a:pt x="1" y="41"/>
                  </a:lnTo>
                  <a:lnTo>
                    <a:pt x="1" y="41"/>
                  </a:lnTo>
                  <a:lnTo>
                    <a:pt x="120" y="160"/>
                  </a:lnTo>
                  <a:lnTo>
                    <a:pt x="160" y="160"/>
                  </a:lnTo>
                  <a:lnTo>
                    <a:pt x="160" y="160"/>
                  </a:lnTo>
                  <a:lnTo>
                    <a:pt x="160" y="160"/>
                  </a:lnTo>
                  <a:lnTo>
                    <a:pt x="16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784;p77"/>
            <p:cNvSpPr/>
            <p:nvPr/>
          </p:nvSpPr>
          <p:spPr>
            <a:xfrm>
              <a:off x="5733850" y="4071625"/>
              <a:ext cx="9950" cy="5000"/>
            </a:xfrm>
            <a:custGeom>
              <a:avLst/>
              <a:gdLst/>
              <a:ahLst/>
              <a:cxnLst/>
              <a:rect l="l" t="t" r="r" b="b"/>
              <a:pathLst>
                <a:path w="398" h="200" fill="none" extrusionOk="0">
                  <a:moveTo>
                    <a:pt x="0" y="1"/>
                  </a:moveTo>
                  <a:lnTo>
                    <a:pt x="0" y="41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398" y="200"/>
                  </a:lnTo>
                  <a:lnTo>
                    <a:pt x="398" y="200"/>
                  </a:lnTo>
                  <a:lnTo>
                    <a:pt x="278" y="41"/>
                  </a:lnTo>
                  <a:lnTo>
                    <a:pt x="278" y="41"/>
                  </a:lnTo>
                  <a:lnTo>
                    <a:pt x="278" y="41"/>
                  </a:lnTo>
                  <a:lnTo>
                    <a:pt x="278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3785;p77"/>
            <p:cNvSpPr/>
            <p:nvPr/>
          </p:nvSpPr>
          <p:spPr>
            <a:xfrm>
              <a:off x="5730850" y="4051750"/>
              <a:ext cx="5000" cy="3000"/>
            </a:xfrm>
            <a:custGeom>
              <a:avLst/>
              <a:gdLst/>
              <a:ahLst/>
              <a:cxnLst/>
              <a:rect l="l" t="t" r="r" b="b"/>
              <a:pathLst>
                <a:path w="200" h="120" extrusionOk="0">
                  <a:moveTo>
                    <a:pt x="200" y="1"/>
                  </a:moveTo>
                  <a:lnTo>
                    <a:pt x="1" y="80"/>
                  </a:lnTo>
                  <a:lnTo>
                    <a:pt x="1" y="120"/>
                  </a:lnTo>
                  <a:lnTo>
                    <a:pt x="200" y="80"/>
                  </a:lnTo>
                  <a:lnTo>
                    <a:pt x="200" y="1"/>
                  </a:lnTo>
                  <a:close/>
                </a:path>
              </a:pathLst>
            </a:custGeom>
            <a:solidFill>
              <a:srgbClr val="F15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3786;p77"/>
            <p:cNvSpPr/>
            <p:nvPr/>
          </p:nvSpPr>
          <p:spPr>
            <a:xfrm>
              <a:off x="5730850" y="4051750"/>
              <a:ext cx="5000" cy="3000"/>
            </a:xfrm>
            <a:custGeom>
              <a:avLst/>
              <a:gdLst/>
              <a:ahLst/>
              <a:cxnLst/>
              <a:rect l="l" t="t" r="r" b="b"/>
              <a:pathLst>
                <a:path w="200" h="120" fill="none" extrusionOk="0">
                  <a:moveTo>
                    <a:pt x="200" y="1"/>
                  </a:moveTo>
                  <a:lnTo>
                    <a:pt x="200" y="1"/>
                  </a:lnTo>
                  <a:lnTo>
                    <a:pt x="1" y="80"/>
                  </a:lnTo>
                  <a:lnTo>
                    <a:pt x="1" y="80"/>
                  </a:lnTo>
                  <a:lnTo>
                    <a:pt x="1" y="120"/>
                  </a:lnTo>
                  <a:lnTo>
                    <a:pt x="1" y="120"/>
                  </a:lnTo>
                  <a:lnTo>
                    <a:pt x="200" y="80"/>
                  </a:lnTo>
                  <a:lnTo>
                    <a:pt x="200" y="80"/>
                  </a:lnTo>
                  <a:lnTo>
                    <a:pt x="20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3787;p77"/>
            <p:cNvSpPr/>
            <p:nvPr/>
          </p:nvSpPr>
          <p:spPr>
            <a:xfrm>
              <a:off x="5767625" y="3881775"/>
              <a:ext cx="16925" cy="51725"/>
            </a:xfrm>
            <a:custGeom>
              <a:avLst/>
              <a:gdLst/>
              <a:ahLst/>
              <a:cxnLst/>
              <a:rect l="l" t="t" r="r" b="b"/>
              <a:pathLst>
                <a:path w="677" h="2069" extrusionOk="0">
                  <a:moveTo>
                    <a:pt x="677" y="1"/>
                  </a:moveTo>
                  <a:lnTo>
                    <a:pt x="677" y="1"/>
                  </a:lnTo>
                  <a:lnTo>
                    <a:pt x="677" y="1"/>
                  </a:lnTo>
                  <a:lnTo>
                    <a:pt x="677" y="1"/>
                  </a:lnTo>
                  <a:lnTo>
                    <a:pt x="677" y="478"/>
                  </a:lnTo>
                  <a:lnTo>
                    <a:pt x="597" y="836"/>
                  </a:lnTo>
                  <a:lnTo>
                    <a:pt x="438" y="1074"/>
                  </a:lnTo>
                  <a:lnTo>
                    <a:pt x="319" y="1273"/>
                  </a:lnTo>
                  <a:lnTo>
                    <a:pt x="160" y="1432"/>
                  </a:lnTo>
                  <a:lnTo>
                    <a:pt x="80" y="1591"/>
                  </a:lnTo>
                  <a:lnTo>
                    <a:pt x="1" y="1790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1" y="1790"/>
                  </a:lnTo>
                  <a:lnTo>
                    <a:pt x="80" y="1591"/>
                  </a:lnTo>
                  <a:lnTo>
                    <a:pt x="160" y="1432"/>
                  </a:lnTo>
                  <a:lnTo>
                    <a:pt x="319" y="1273"/>
                  </a:lnTo>
                  <a:lnTo>
                    <a:pt x="438" y="1074"/>
                  </a:lnTo>
                  <a:lnTo>
                    <a:pt x="597" y="836"/>
                  </a:lnTo>
                  <a:lnTo>
                    <a:pt x="677" y="478"/>
                  </a:lnTo>
                  <a:lnTo>
                    <a:pt x="677" y="1"/>
                  </a:lnTo>
                  <a:lnTo>
                    <a:pt x="677" y="1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rgbClr val="EE5A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3788;p77"/>
            <p:cNvSpPr/>
            <p:nvPr/>
          </p:nvSpPr>
          <p:spPr>
            <a:xfrm>
              <a:off x="5767625" y="3881775"/>
              <a:ext cx="16925" cy="51725"/>
            </a:xfrm>
            <a:custGeom>
              <a:avLst/>
              <a:gdLst/>
              <a:ahLst/>
              <a:cxnLst/>
              <a:rect l="l" t="t" r="r" b="b"/>
              <a:pathLst>
                <a:path w="677" h="2069" fill="none" extrusionOk="0">
                  <a:moveTo>
                    <a:pt x="677" y="1"/>
                  </a:moveTo>
                  <a:lnTo>
                    <a:pt x="677" y="1"/>
                  </a:lnTo>
                  <a:lnTo>
                    <a:pt x="677" y="1"/>
                  </a:lnTo>
                  <a:lnTo>
                    <a:pt x="677" y="1"/>
                  </a:lnTo>
                  <a:lnTo>
                    <a:pt x="677" y="478"/>
                  </a:lnTo>
                  <a:lnTo>
                    <a:pt x="597" y="836"/>
                  </a:lnTo>
                  <a:lnTo>
                    <a:pt x="438" y="1074"/>
                  </a:lnTo>
                  <a:lnTo>
                    <a:pt x="319" y="1273"/>
                  </a:lnTo>
                  <a:lnTo>
                    <a:pt x="160" y="1432"/>
                  </a:lnTo>
                  <a:lnTo>
                    <a:pt x="80" y="1591"/>
                  </a:lnTo>
                  <a:lnTo>
                    <a:pt x="1" y="1790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1" y="1790"/>
                  </a:lnTo>
                  <a:lnTo>
                    <a:pt x="80" y="1591"/>
                  </a:lnTo>
                  <a:lnTo>
                    <a:pt x="160" y="1432"/>
                  </a:lnTo>
                  <a:lnTo>
                    <a:pt x="319" y="1273"/>
                  </a:lnTo>
                  <a:lnTo>
                    <a:pt x="438" y="1074"/>
                  </a:lnTo>
                  <a:lnTo>
                    <a:pt x="597" y="836"/>
                  </a:lnTo>
                  <a:lnTo>
                    <a:pt x="677" y="478"/>
                  </a:lnTo>
                  <a:lnTo>
                    <a:pt x="677" y="1"/>
                  </a:lnTo>
                  <a:lnTo>
                    <a:pt x="677" y="1"/>
                  </a:lnTo>
                  <a:lnTo>
                    <a:pt x="6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3789;p77"/>
            <p:cNvSpPr/>
            <p:nvPr/>
          </p:nvSpPr>
          <p:spPr>
            <a:xfrm>
              <a:off x="5669225" y="3991125"/>
              <a:ext cx="58675" cy="18900"/>
            </a:xfrm>
            <a:custGeom>
              <a:avLst/>
              <a:gdLst/>
              <a:ahLst/>
              <a:cxnLst/>
              <a:rect l="l" t="t" r="r" b="b"/>
              <a:pathLst>
                <a:path w="2347" h="756" extrusionOk="0">
                  <a:moveTo>
                    <a:pt x="1313" y="756"/>
                  </a:moveTo>
                  <a:lnTo>
                    <a:pt x="1313" y="756"/>
                  </a:lnTo>
                  <a:lnTo>
                    <a:pt x="1313" y="756"/>
                  </a:lnTo>
                  <a:lnTo>
                    <a:pt x="1313" y="756"/>
                  </a:lnTo>
                  <a:lnTo>
                    <a:pt x="1313" y="756"/>
                  </a:lnTo>
                  <a:lnTo>
                    <a:pt x="1313" y="756"/>
                  </a:lnTo>
                  <a:close/>
                  <a:moveTo>
                    <a:pt x="1" y="120"/>
                  </a:moveTo>
                  <a:lnTo>
                    <a:pt x="1" y="120"/>
                  </a:lnTo>
                  <a:lnTo>
                    <a:pt x="1" y="120"/>
                  </a:lnTo>
                  <a:lnTo>
                    <a:pt x="1" y="120"/>
                  </a:lnTo>
                  <a:lnTo>
                    <a:pt x="1" y="120"/>
                  </a:lnTo>
                  <a:close/>
                  <a:moveTo>
                    <a:pt x="1" y="80"/>
                  </a:moveTo>
                  <a:lnTo>
                    <a:pt x="1" y="80"/>
                  </a:lnTo>
                  <a:lnTo>
                    <a:pt x="1" y="80"/>
                  </a:lnTo>
                  <a:lnTo>
                    <a:pt x="1" y="80"/>
                  </a:lnTo>
                  <a:lnTo>
                    <a:pt x="1" y="80"/>
                  </a:lnTo>
                  <a:close/>
                  <a:moveTo>
                    <a:pt x="2347" y="0"/>
                  </a:moveTo>
                  <a:lnTo>
                    <a:pt x="2347" y="0"/>
                  </a:lnTo>
                  <a:lnTo>
                    <a:pt x="2267" y="159"/>
                  </a:lnTo>
                  <a:lnTo>
                    <a:pt x="2148" y="318"/>
                  </a:lnTo>
                  <a:lnTo>
                    <a:pt x="2068" y="438"/>
                  </a:lnTo>
                  <a:lnTo>
                    <a:pt x="1909" y="557"/>
                  </a:lnTo>
                  <a:lnTo>
                    <a:pt x="1790" y="636"/>
                  </a:lnTo>
                  <a:lnTo>
                    <a:pt x="1631" y="716"/>
                  </a:lnTo>
                  <a:lnTo>
                    <a:pt x="1472" y="756"/>
                  </a:lnTo>
                  <a:lnTo>
                    <a:pt x="1313" y="756"/>
                  </a:lnTo>
                  <a:lnTo>
                    <a:pt x="1313" y="756"/>
                  </a:lnTo>
                  <a:lnTo>
                    <a:pt x="1472" y="756"/>
                  </a:lnTo>
                  <a:lnTo>
                    <a:pt x="1631" y="716"/>
                  </a:lnTo>
                  <a:lnTo>
                    <a:pt x="1790" y="636"/>
                  </a:lnTo>
                  <a:lnTo>
                    <a:pt x="1909" y="557"/>
                  </a:lnTo>
                  <a:lnTo>
                    <a:pt x="2068" y="438"/>
                  </a:lnTo>
                  <a:lnTo>
                    <a:pt x="2148" y="318"/>
                  </a:lnTo>
                  <a:lnTo>
                    <a:pt x="2267" y="159"/>
                  </a:lnTo>
                  <a:lnTo>
                    <a:pt x="2347" y="0"/>
                  </a:lnTo>
                  <a:close/>
                </a:path>
              </a:pathLst>
            </a:custGeom>
            <a:solidFill>
              <a:srgbClr val="E13F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3790;p77"/>
            <p:cNvSpPr/>
            <p:nvPr/>
          </p:nvSpPr>
          <p:spPr>
            <a:xfrm>
              <a:off x="5702025" y="401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3791;p77"/>
            <p:cNvSpPr/>
            <p:nvPr/>
          </p:nvSpPr>
          <p:spPr>
            <a:xfrm>
              <a:off x="5669225" y="3994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3792;p77"/>
            <p:cNvSpPr/>
            <p:nvPr/>
          </p:nvSpPr>
          <p:spPr>
            <a:xfrm>
              <a:off x="5669225" y="3993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3793;p77"/>
            <p:cNvSpPr/>
            <p:nvPr/>
          </p:nvSpPr>
          <p:spPr>
            <a:xfrm>
              <a:off x="5702025" y="3991125"/>
              <a:ext cx="25875" cy="18900"/>
            </a:xfrm>
            <a:custGeom>
              <a:avLst/>
              <a:gdLst/>
              <a:ahLst/>
              <a:cxnLst/>
              <a:rect l="l" t="t" r="r" b="b"/>
              <a:pathLst>
                <a:path w="1035" h="756" fill="none" extrusionOk="0">
                  <a:moveTo>
                    <a:pt x="1035" y="0"/>
                  </a:moveTo>
                  <a:lnTo>
                    <a:pt x="1035" y="0"/>
                  </a:lnTo>
                  <a:lnTo>
                    <a:pt x="955" y="159"/>
                  </a:lnTo>
                  <a:lnTo>
                    <a:pt x="836" y="318"/>
                  </a:lnTo>
                  <a:lnTo>
                    <a:pt x="756" y="438"/>
                  </a:lnTo>
                  <a:lnTo>
                    <a:pt x="597" y="557"/>
                  </a:lnTo>
                  <a:lnTo>
                    <a:pt x="478" y="636"/>
                  </a:lnTo>
                  <a:lnTo>
                    <a:pt x="319" y="716"/>
                  </a:lnTo>
                  <a:lnTo>
                    <a:pt x="160" y="756"/>
                  </a:lnTo>
                  <a:lnTo>
                    <a:pt x="1" y="756"/>
                  </a:lnTo>
                  <a:lnTo>
                    <a:pt x="1" y="756"/>
                  </a:lnTo>
                  <a:lnTo>
                    <a:pt x="160" y="756"/>
                  </a:lnTo>
                  <a:lnTo>
                    <a:pt x="319" y="716"/>
                  </a:lnTo>
                  <a:lnTo>
                    <a:pt x="478" y="636"/>
                  </a:lnTo>
                  <a:lnTo>
                    <a:pt x="597" y="557"/>
                  </a:lnTo>
                  <a:lnTo>
                    <a:pt x="756" y="438"/>
                  </a:lnTo>
                  <a:lnTo>
                    <a:pt x="836" y="318"/>
                  </a:lnTo>
                  <a:lnTo>
                    <a:pt x="955" y="159"/>
                  </a:lnTo>
                  <a:lnTo>
                    <a:pt x="103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3794;p77"/>
            <p:cNvSpPr/>
            <p:nvPr/>
          </p:nvSpPr>
          <p:spPr>
            <a:xfrm>
              <a:off x="5632450" y="3868850"/>
              <a:ext cx="152100" cy="141175"/>
            </a:xfrm>
            <a:custGeom>
              <a:avLst/>
              <a:gdLst/>
              <a:ahLst/>
              <a:cxnLst/>
              <a:rect l="l" t="t" r="r" b="b"/>
              <a:pathLst>
                <a:path w="6084" h="5647" extrusionOk="0">
                  <a:moveTo>
                    <a:pt x="279" y="1"/>
                  </a:moveTo>
                  <a:lnTo>
                    <a:pt x="120" y="279"/>
                  </a:lnTo>
                  <a:lnTo>
                    <a:pt x="1" y="677"/>
                  </a:lnTo>
                  <a:lnTo>
                    <a:pt x="1" y="1074"/>
                  </a:lnTo>
                  <a:lnTo>
                    <a:pt x="40" y="1591"/>
                  </a:lnTo>
                  <a:lnTo>
                    <a:pt x="120" y="2108"/>
                  </a:lnTo>
                  <a:lnTo>
                    <a:pt x="239" y="2625"/>
                  </a:lnTo>
                  <a:lnTo>
                    <a:pt x="438" y="3182"/>
                  </a:lnTo>
                  <a:lnTo>
                    <a:pt x="637" y="3699"/>
                  </a:lnTo>
                  <a:lnTo>
                    <a:pt x="915" y="4176"/>
                  </a:lnTo>
                  <a:lnTo>
                    <a:pt x="1154" y="4573"/>
                  </a:lnTo>
                  <a:lnTo>
                    <a:pt x="1432" y="4931"/>
                  </a:lnTo>
                  <a:lnTo>
                    <a:pt x="1472" y="4971"/>
                  </a:lnTo>
                  <a:lnTo>
                    <a:pt x="1472" y="5011"/>
                  </a:lnTo>
                  <a:lnTo>
                    <a:pt x="1830" y="5289"/>
                  </a:lnTo>
                  <a:lnTo>
                    <a:pt x="2148" y="5488"/>
                  </a:lnTo>
                  <a:lnTo>
                    <a:pt x="2466" y="5607"/>
                  </a:lnTo>
                  <a:lnTo>
                    <a:pt x="2784" y="5647"/>
                  </a:lnTo>
                  <a:lnTo>
                    <a:pt x="2943" y="5647"/>
                  </a:lnTo>
                  <a:lnTo>
                    <a:pt x="3102" y="5607"/>
                  </a:lnTo>
                  <a:lnTo>
                    <a:pt x="3261" y="5527"/>
                  </a:lnTo>
                  <a:lnTo>
                    <a:pt x="3380" y="5448"/>
                  </a:lnTo>
                  <a:lnTo>
                    <a:pt x="3539" y="5329"/>
                  </a:lnTo>
                  <a:lnTo>
                    <a:pt x="3619" y="5209"/>
                  </a:lnTo>
                  <a:lnTo>
                    <a:pt x="3738" y="5050"/>
                  </a:lnTo>
                  <a:lnTo>
                    <a:pt x="3818" y="4891"/>
                  </a:lnTo>
                  <a:lnTo>
                    <a:pt x="3977" y="4335"/>
                  </a:lnTo>
                  <a:lnTo>
                    <a:pt x="4056" y="4176"/>
                  </a:lnTo>
                  <a:lnTo>
                    <a:pt x="4136" y="4096"/>
                  </a:lnTo>
                  <a:lnTo>
                    <a:pt x="4255" y="4017"/>
                  </a:lnTo>
                  <a:lnTo>
                    <a:pt x="4414" y="3977"/>
                  </a:lnTo>
                  <a:lnTo>
                    <a:pt x="4851" y="3858"/>
                  </a:lnTo>
                  <a:lnTo>
                    <a:pt x="5090" y="3778"/>
                  </a:lnTo>
                  <a:lnTo>
                    <a:pt x="5289" y="3699"/>
                  </a:lnTo>
                  <a:lnTo>
                    <a:pt x="5448" y="3579"/>
                  </a:lnTo>
                  <a:lnTo>
                    <a:pt x="5527" y="3460"/>
                  </a:lnTo>
                  <a:lnTo>
                    <a:pt x="5527" y="3301"/>
                  </a:lnTo>
                  <a:lnTo>
                    <a:pt x="5527" y="3102"/>
                  </a:lnTo>
                  <a:lnTo>
                    <a:pt x="5448" y="2585"/>
                  </a:lnTo>
                  <a:lnTo>
                    <a:pt x="5408" y="2307"/>
                  </a:lnTo>
                  <a:lnTo>
                    <a:pt x="5487" y="2108"/>
                  </a:lnTo>
                  <a:lnTo>
                    <a:pt x="5567" y="1949"/>
                  </a:lnTo>
                  <a:lnTo>
                    <a:pt x="5726" y="1790"/>
                  </a:lnTo>
                  <a:lnTo>
                    <a:pt x="5845" y="1591"/>
                  </a:lnTo>
                  <a:lnTo>
                    <a:pt x="6004" y="1353"/>
                  </a:lnTo>
                  <a:lnTo>
                    <a:pt x="6084" y="995"/>
                  </a:lnTo>
                  <a:lnTo>
                    <a:pt x="6084" y="518"/>
                  </a:lnTo>
                  <a:lnTo>
                    <a:pt x="6084" y="359"/>
                  </a:lnTo>
                  <a:lnTo>
                    <a:pt x="6044" y="239"/>
                  </a:lnTo>
                  <a:lnTo>
                    <a:pt x="5965" y="518"/>
                  </a:lnTo>
                  <a:lnTo>
                    <a:pt x="5845" y="796"/>
                  </a:lnTo>
                  <a:lnTo>
                    <a:pt x="5726" y="995"/>
                  </a:lnTo>
                  <a:lnTo>
                    <a:pt x="5607" y="1154"/>
                  </a:lnTo>
                  <a:lnTo>
                    <a:pt x="5448" y="1313"/>
                  </a:lnTo>
                  <a:lnTo>
                    <a:pt x="5249" y="1472"/>
                  </a:lnTo>
                  <a:lnTo>
                    <a:pt x="5050" y="1591"/>
                  </a:lnTo>
                  <a:lnTo>
                    <a:pt x="4931" y="1750"/>
                  </a:lnTo>
                  <a:lnTo>
                    <a:pt x="4851" y="1870"/>
                  </a:lnTo>
                  <a:lnTo>
                    <a:pt x="4851" y="1989"/>
                  </a:lnTo>
                  <a:lnTo>
                    <a:pt x="4812" y="2347"/>
                  </a:lnTo>
                  <a:lnTo>
                    <a:pt x="4772" y="2784"/>
                  </a:lnTo>
                  <a:lnTo>
                    <a:pt x="4732" y="2864"/>
                  </a:lnTo>
                  <a:lnTo>
                    <a:pt x="4772" y="2903"/>
                  </a:lnTo>
                  <a:lnTo>
                    <a:pt x="4772" y="2943"/>
                  </a:lnTo>
                  <a:lnTo>
                    <a:pt x="4692" y="2943"/>
                  </a:lnTo>
                  <a:lnTo>
                    <a:pt x="4613" y="3023"/>
                  </a:lnTo>
                  <a:lnTo>
                    <a:pt x="4454" y="3062"/>
                  </a:lnTo>
                  <a:lnTo>
                    <a:pt x="4334" y="3062"/>
                  </a:lnTo>
                  <a:lnTo>
                    <a:pt x="4175" y="3023"/>
                  </a:lnTo>
                  <a:lnTo>
                    <a:pt x="4016" y="3062"/>
                  </a:lnTo>
                  <a:lnTo>
                    <a:pt x="3857" y="3142"/>
                  </a:lnTo>
                  <a:lnTo>
                    <a:pt x="3698" y="3301"/>
                  </a:lnTo>
                  <a:lnTo>
                    <a:pt x="3539" y="3539"/>
                  </a:lnTo>
                  <a:lnTo>
                    <a:pt x="3340" y="3977"/>
                  </a:lnTo>
                  <a:lnTo>
                    <a:pt x="3102" y="4255"/>
                  </a:lnTo>
                  <a:lnTo>
                    <a:pt x="2903" y="4414"/>
                  </a:lnTo>
                  <a:lnTo>
                    <a:pt x="2665" y="4494"/>
                  </a:lnTo>
                  <a:lnTo>
                    <a:pt x="2824" y="4692"/>
                  </a:lnTo>
                  <a:lnTo>
                    <a:pt x="2824" y="4732"/>
                  </a:lnTo>
                  <a:lnTo>
                    <a:pt x="2625" y="4653"/>
                  </a:lnTo>
                  <a:lnTo>
                    <a:pt x="2426" y="4573"/>
                  </a:lnTo>
                  <a:lnTo>
                    <a:pt x="2148" y="4335"/>
                  </a:lnTo>
                  <a:lnTo>
                    <a:pt x="2108" y="4335"/>
                  </a:lnTo>
                  <a:lnTo>
                    <a:pt x="1869" y="4096"/>
                  </a:lnTo>
                  <a:lnTo>
                    <a:pt x="1671" y="3858"/>
                  </a:lnTo>
                  <a:lnTo>
                    <a:pt x="1273" y="3301"/>
                  </a:lnTo>
                  <a:lnTo>
                    <a:pt x="995" y="2705"/>
                  </a:lnTo>
                  <a:lnTo>
                    <a:pt x="756" y="2108"/>
                  </a:lnTo>
                  <a:lnTo>
                    <a:pt x="557" y="1512"/>
                  </a:lnTo>
                  <a:lnTo>
                    <a:pt x="438" y="915"/>
                  </a:lnTo>
                  <a:lnTo>
                    <a:pt x="279" y="1"/>
                  </a:lnTo>
                  <a:close/>
                </a:path>
              </a:pathLst>
            </a:custGeom>
            <a:solidFill>
              <a:srgbClr val="CE2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3795;p77"/>
            <p:cNvSpPr/>
            <p:nvPr/>
          </p:nvSpPr>
          <p:spPr>
            <a:xfrm>
              <a:off x="5632450" y="3868850"/>
              <a:ext cx="152100" cy="141175"/>
            </a:xfrm>
            <a:custGeom>
              <a:avLst/>
              <a:gdLst/>
              <a:ahLst/>
              <a:cxnLst/>
              <a:rect l="l" t="t" r="r" b="b"/>
              <a:pathLst>
                <a:path w="6084" h="5647" fill="none" extrusionOk="0">
                  <a:moveTo>
                    <a:pt x="279" y="1"/>
                  </a:moveTo>
                  <a:lnTo>
                    <a:pt x="279" y="1"/>
                  </a:lnTo>
                  <a:lnTo>
                    <a:pt x="120" y="279"/>
                  </a:lnTo>
                  <a:lnTo>
                    <a:pt x="120" y="279"/>
                  </a:lnTo>
                  <a:lnTo>
                    <a:pt x="120" y="279"/>
                  </a:lnTo>
                  <a:lnTo>
                    <a:pt x="1" y="677"/>
                  </a:lnTo>
                  <a:lnTo>
                    <a:pt x="1" y="1074"/>
                  </a:lnTo>
                  <a:lnTo>
                    <a:pt x="1" y="1074"/>
                  </a:lnTo>
                  <a:lnTo>
                    <a:pt x="40" y="1591"/>
                  </a:lnTo>
                  <a:lnTo>
                    <a:pt x="120" y="2108"/>
                  </a:lnTo>
                  <a:lnTo>
                    <a:pt x="239" y="2625"/>
                  </a:lnTo>
                  <a:lnTo>
                    <a:pt x="438" y="3182"/>
                  </a:lnTo>
                  <a:lnTo>
                    <a:pt x="637" y="3699"/>
                  </a:lnTo>
                  <a:lnTo>
                    <a:pt x="915" y="4176"/>
                  </a:lnTo>
                  <a:lnTo>
                    <a:pt x="1154" y="4573"/>
                  </a:lnTo>
                  <a:lnTo>
                    <a:pt x="1432" y="4931"/>
                  </a:lnTo>
                  <a:lnTo>
                    <a:pt x="1432" y="4931"/>
                  </a:lnTo>
                  <a:lnTo>
                    <a:pt x="1472" y="4971"/>
                  </a:lnTo>
                  <a:lnTo>
                    <a:pt x="1472" y="4971"/>
                  </a:lnTo>
                  <a:lnTo>
                    <a:pt x="1472" y="4971"/>
                  </a:lnTo>
                  <a:lnTo>
                    <a:pt x="1472" y="4971"/>
                  </a:lnTo>
                  <a:lnTo>
                    <a:pt x="1472" y="5011"/>
                  </a:lnTo>
                  <a:lnTo>
                    <a:pt x="1472" y="5011"/>
                  </a:lnTo>
                  <a:lnTo>
                    <a:pt x="1472" y="5011"/>
                  </a:lnTo>
                  <a:lnTo>
                    <a:pt x="1472" y="5011"/>
                  </a:lnTo>
                  <a:lnTo>
                    <a:pt x="1830" y="5289"/>
                  </a:lnTo>
                  <a:lnTo>
                    <a:pt x="2148" y="5488"/>
                  </a:lnTo>
                  <a:lnTo>
                    <a:pt x="2466" y="5607"/>
                  </a:lnTo>
                  <a:lnTo>
                    <a:pt x="2784" y="5647"/>
                  </a:lnTo>
                  <a:lnTo>
                    <a:pt x="2784" y="5647"/>
                  </a:lnTo>
                  <a:lnTo>
                    <a:pt x="2784" y="5647"/>
                  </a:lnTo>
                  <a:lnTo>
                    <a:pt x="2784" y="5647"/>
                  </a:lnTo>
                  <a:lnTo>
                    <a:pt x="2784" y="5647"/>
                  </a:lnTo>
                  <a:lnTo>
                    <a:pt x="2784" y="5647"/>
                  </a:lnTo>
                  <a:lnTo>
                    <a:pt x="2943" y="5647"/>
                  </a:lnTo>
                  <a:lnTo>
                    <a:pt x="3102" y="5607"/>
                  </a:lnTo>
                  <a:lnTo>
                    <a:pt x="3261" y="5527"/>
                  </a:lnTo>
                  <a:lnTo>
                    <a:pt x="3380" y="5448"/>
                  </a:lnTo>
                  <a:lnTo>
                    <a:pt x="3539" y="5329"/>
                  </a:lnTo>
                  <a:lnTo>
                    <a:pt x="3619" y="5209"/>
                  </a:lnTo>
                  <a:lnTo>
                    <a:pt x="3738" y="5050"/>
                  </a:lnTo>
                  <a:lnTo>
                    <a:pt x="3818" y="4891"/>
                  </a:lnTo>
                  <a:lnTo>
                    <a:pt x="3818" y="4891"/>
                  </a:lnTo>
                  <a:lnTo>
                    <a:pt x="3818" y="4891"/>
                  </a:lnTo>
                  <a:lnTo>
                    <a:pt x="3977" y="4335"/>
                  </a:lnTo>
                  <a:lnTo>
                    <a:pt x="4056" y="4176"/>
                  </a:lnTo>
                  <a:lnTo>
                    <a:pt x="4136" y="4096"/>
                  </a:lnTo>
                  <a:lnTo>
                    <a:pt x="4255" y="4017"/>
                  </a:lnTo>
                  <a:lnTo>
                    <a:pt x="4414" y="3977"/>
                  </a:lnTo>
                  <a:lnTo>
                    <a:pt x="4851" y="3858"/>
                  </a:lnTo>
                  <a:lnTo>
                    <a:pt x="4851" y="3858"/>
                  </a:lnTo>
                  <a:lnTo>
                    <a:pt x="5090" y="3778"/>
                  </a:lnTo>
                  <a:lnTo>
                    <a:pt x="5289" y="3699"/>
                  </a:lnTo>
                  <a:lnTo>
                    <a:pt x="5448" y="3579"/>
                  </a:lnTo>
                  <a:lnTo>
                    <a:pt x="5527" y="3460"/>
                  </a:lnTo>
                  <a:lnTo>
                    <a:pt x="5527" y="3301"/>
                  </a:lnTo>
                  <a:lnTo>
                    <a:pt x="5527" y="3102"/>
                  </a:lnTo>
                  <a:lnTo>
                    <a:pt x="5448" y="2585"/>
                  </a:lnTo>
                  <a:lnTo>
                    <a:pt x="5448" y="2585"/>
                  </a:lnTo>
                  <a:lnTo>
                    <a:pt x="5448" y="2585"/>
                  </a:lnTo>
                  <a:lnTo>
                    <a:pt x="5408" y="2307"/>
                  </a:lnTo>
                  <a:lnTo>
                    <a:pt x="5487" y="2108"/>
                  </a:lnTo>
                  <a:lnTo>
                    <a:pt x="5567" y="1949"/>
                  </a:lnTo>
                  <a:lnTo>
                    <a:pt x="5726" y="1790"/>
                  </a:lnTo>
                  <a:lnTo>
                    <a:pt x="5845" y="1591"/>
                  </a:lnTo>
                  <a:lnTo>
                    <a:pt x="6004" y="1353"/>
                  </a:lnTo>
                  <a:lnTo>
                    <a:pt x="6084" y="995"/>
                  </a:lnTo>
                  <a:lnTo>
                    <a:pt x="6084" y="518"/>
                  </a:lnTo>
                  <a:lnTo>
                    <a:pt x="6084" y="518"/>
                  </a:lnTo>
                  <a:lnTo>
                    <a:pt x="6084" y="518"/>
                  </a:lnTo>
                  <a:lnTo>
                    <a:pt x="6084" y="518"/>
                  </a:lnTo>
                  <a:lnTo>
                    <a:pt x="6084" y="359"/>
                  </a:lnTo>
                  <a:lnTo>
                    <a:pt x="6044" y="239"/>
                  </a:lnTo>
                  <a:lnTo>
                    <a:pt x="6044" y="239"/>
                  </a:lnTo>
                  <a:lnTo>
                    <a:pt x="5965" y="518"/>
                  </a:lnTo>
                  <a:lnTo>
                    <a:pt x="5845" y="796"/>
                  </a:lnTo>
                  <a:lnTo>
                    <a:pt x="5726" y="995"/>
                  </a:lnTo>
                  <a:lnTo>
                    <a:pt x="5607" y="1154"/>
                  </a:lnTo>
                  <a:lnTo>
                    <a:pt x="5448" y="1313"/>
                  </a:lnTo>
                  <a:lnTo>
                    <a:pt x="5249" y="1472"/>
                  </a:lnTo>
                  <a:lnTo>
                    <a:pt x="5249" y="1472"/>
                  </a:lnTo>
                  <a:lnTo>
                    <a:pt x="5050" y="1591"/>
                  </a:lnTo>
                  <a:lnTo>
                    <a:pt x="4931" y="1750"/>
                  </a:lnTo>
                  <a:lnTo>
                    <a:pt x="4851" y="1870"/>
                  </a:lnTo>
                  <a:lnTo>
                    <a:pt x="4851" y="1989"/>
                  </a:lnTo>
                  <a:lnTo>
                    <a:pt x="4812" y="2347"/>
                  </a:lnTo>
                  <a:lnTo>
                    <a:pt x="4772" y="2784"/>
                  </a:lnTo>
                  <a:lnTo>
                    <a:pt x="4772" y="2784"/>
                  </a:lnTo>
                  <a:lnTo>
                    <a:pt x="4732" y="2864"/>
                  </a:lnTo>
                  <a:lnTo>
                    <a:pt x="4732" y="2864"/>
                  </a:lnTo>
                  <a:lnTo>
                    <a:pt x="4772" y="2903"/>
                  </a:lnTo>
                  <a:lnTo>
                    <a:pt x="4772" y="2943"/>
                  </a:lnTo>
                  <a:lnTo>
                    <a:pt x="4772" y="2943"/>
                  </a:lnTo>
                  <a:lnTo>
                    <a:pt x="4772" y="2943"/>
                  </a:lnTo>
                  <a:lnTo>
                    <a:pt x="4732" y="2943"/>
                  </a:lnTo>
                  <a:lnTo>
                    <a:pt x="4732" y="2943"/>
                  </a:lnTo>
                  <a:lnTo>
                    <a:pt x="4692" y="2943"/>
                  </a:lnTo>
                  <a:lnTo>
                    <a:pt x="4692" y="2943"/>
                  </a:lnTo>
                  <a:lnTo>
                    <a:pt x="4613" y="3023"/>
                  </a:lnTo>
                  <a:lnTo>
                    <a:pt x="4454" y="3062"/>
                  </a:lnTo>
                  <a:lnTo>
                    <a:pt x="4454" y="3062"/>
                  </a:lnTo>
                  <a:lnTo>
                    <a:pt x="4334" y="3062"/>
                  </a:lnTo>
                  <a:lnTo>
                    <a:pt x="4334" y="3062"/>
                  </a:lnTo>
                  <a:lnTo>
                    <a:pt x="4175" y="3023"/>
                  </a:lnTo>
                  <a:lnTo>
                    <a:pt x="4175" y="3023"/>
                  </a:lnTo>
                  <a:lnTo>
                    <a:pt x="4016" y="3062"/>
                  </a:lnTo>
                  <a:lnTo>
                    <a:pt x="3857" y="3142"/>
                  </a:lnTo>
                  <a:lnTo>
                    <a:pt x="3698" y="3301"/>
                  </a:lnTo>
                  <a:lnTo>
                    <a:pt x="3539" y="3539"/>
                  </a:lnTo>
                  <a:lnTo>
                    <a:pt x="3539" y="3539"/>
                  </a:lnTo>
                  <a:lnTo>
                    <a:pt x="3340" y="3977"/>
                  </a:lnTo>
                  <a:lnTo>
                    <a:pt x="3102" y="4255"/>
                  </a:lnTo>
                  <a:lnTo>
                    <a:pt x="2903" y="4414"/>
                  </a:lnTo>
                  <a:lnTo>
                    <a:pt x="2665" y="4494"/>
                  </a:lnTo>
                  <a:lnTo>
                    <a:pt x="2665" y="4494"/>
                  </a:lnTo>
                  <a:lnTo>
                    <a:pt x="2824" y="4692"/>
                  </a:lnTo>
                  <a:lnTo>
                    <a:pt x="2824" y="4732"/>
                  </a:lnTo>
                  <a:lnTo>
                    <a:pt x="2824" y="4732"/>
                  </a:lnTo>
                  <a:lnTo>
                    <a:pt x="2824" y="4732"/>
                  </a:lnTo>
                  <a:lnTo>
                    <a:pt x="2625" y="4653"/>
                  </a:lnTo>
                  <a:lnTo>
                    <a:pt x="2426" y="4573"/>
                  </a:lnTo>
                  <a:lnTo>
                    <a:pt x="2148" y="4335"/>
                  </a:lnTo>
                  <a:lnTo>
                    <a:pt x="2148" y="4335"/>
                  </a:lnTo>
                  <a:lnTo>
                    <a:pt x="2108" y="4335"/>
                  </a:lnTo>
                  <a:lnTo>
                    <a:pt x="2108" y="4335"/>
                  </a:lnTo>
                  <a:lnTo>
                    <a:pt x="1869" y="4096"/>
                  </a:lnTo>
                  <a:lnTo>
                    <a:pt x="1671" y="3858"/>
                  </a:lnTo>
                  <a:lnTo>
                    <a:pt x="1273" y="3301"/>
                  </a:lnTo>
                  <a:lnTo>
                    <a:pt x="995" y="2705"/>
                  </a:lnTo>
                  <a:lnTo>
                    <a:pt x="756" y="2108"/>
                  </a:lnTo>
                  <a:lnTo>
                    <a:pt x="557" y="1512"/>
                  </a:lnTo>
                  <a:lnTo>
                    <a:pt x="438" y="915"/>
                  </a:lnTo>
                  <a:lnTo>
                    <a:pt x="27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3796;p77"/>
            <p:cNvSpPr/>
            <p:nvPr/>
          </p:nvSpPr>
          <p:spPr>
            <a:xfrm>
              <a:off x="5749750" y="3940425"/>
              <a:ext cx="2000" cy="2025"/>
            </a:xfrm>
            <a:custGeom>
              <a:avLst/>
              <a:gdLst/>
              <a:ahLst/>
              <a:cxnLst/>
              <a:rect l="l" t="t" r="r" b="b"/>
              <a:pathLst>
                <a:path w="80" h="81" extrusionOk="0">
                  <a:moveTo>
                    <a:pt x="40" y="1"/>
                  </a:moveTo>
                  <a:lnTo>
                    <a:pt x="0" y="80"/>
                  </a:lnTo>
                  <a:lnTo>
                    <a:pt x="80" y="80"/>
                  </a:lnTo>
                  <a:lnTo>
                    <a:pt x="80" y="40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rgbClr val="E13F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3797;p77"/>
            <p:cNvSpPr/>
            <p:nvPr/>
          </p:nvSpPr>
          <p:spPr>
            <a:xfrm>
              <a:off x="5749750" y="3940425"/>
              <a:ext cx="2000" cy="2025"/>
            </a:xfrm>
            <a:custGeom>
              <a:avLst/>
              <a:gdLst/>
              <a:ahLst/>
              <a:cxnLst/>
              <a:rect l="l" t="t" r="r" b="b"/>
              <a:pathLst>
                <a:path w="80" h="81" fill="none" extrusionOk="0">
                  <a:moveTo>
                    <a:pt x="40" y="1"/>
                  </a:moveTo>
                  <a:lnTo>
                    <a:pt x="40" y="1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40" y="80"/>
                  </a:lnTo>
                  <a:lnTo>
                    <a:pt x="4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40"/>
                  </a:lnTo>
                  <a:lnTo>
                    <a:pt x="80" y="40"/>
                  </a:lnTo>
                  <a:lnTo>
                    <a:pt x="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3798;p77"/>
            <p:cNvSpPr/>
            <p:nvPr/>
          </p:nvSpPr>
          <p:spPr>
            <a:xfrm>
              <a:off x="5686125" y="3977200"/>
              <a:ext cx="16925" cy="9975"/>
            </a:xfrm>
            <a:custGeom>
              <a:avLst/>
              <a:gdLst/>
              <a:ahLst/>
              <a:cxnLst/>
              <a:rect l="l" t="t" r="r" b="b"/>
              <a:pathLst>
                <a:path w="677" h="399" extrusionOk="0">
                  <a:moveTo>
                    <a:pt x="1" y="1"/>
                  </a:moveTo>
                  <a:lnTo>
                    <a:pt x="279" y="239"/>
                  </a:lnTo>
                  <a:lnTo>
                    <a:pt x="478" y="319"/>
                  </a:lnTo>
                  <a:lnTo>
                    <a:pt x="677" y="398"/>
                  </a:lnTo>
                  <a:lnTo>
                    <a:pt x="677" y="358"/>
                  </a:lnTo>
                  <a:lnTo>
                    <a:pt x="518" y="160"/>
                  </a:lnTo>
                  <a:lnTo>
                    <a:pt x="398" y="160"/>
                  </a:lnTo>
                  <a:lnTo>
                    <a:pt x="199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13F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3799;p77"/>
            <p:cNvSpPr/>
            <p:nvPr/>
          </p:nvSpPr>
          <p:spPr>
            <a:xfrm>
              <a:off x="5685125" y="3977200"/>
              <a:ext cx="17925" cy="9975"/>
            </a:xfrm>
            <a:custGeom>
              <a:avLst/>
              <a:gdLst/>
              <a:ahLst/>
              <a:cxnLst/>
              <a:rect l="l" t="t" r="r" b="b"/>
              <a:pathLst>
                <a:path w="717" h="39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319" y="239"/>
                  </a:lnTo>
                  <a:lnTo>
                    <a:pt x="518" y="319"/>
                  </a:lnTo>
                  <a:lnTo>
                    <a:pt x="717" y="398"/>
                  </a:lnTo>
                  <a:lnTo>
                    <a:pt x="717" y="398"/>
                  </a:lnTo>
                  <a:lnTo>
                    <a:pt x="717" y="358"/>
                  </a:lnTo>
                  <a:lnTo>
                    <a:pt x="717" y="358"/>
                  </a:lnTo>
                  <a:lnTo>
                    <a:pt x="558" y="160"/>
                  </a:lnTo>
                  <a:lnTo>
                    <a:pt x="558" y="160"/>
                  </a:lnTo>
                  <a:lnTo>
                    <a:pt x="438" y="160"/>
                  </a:lnTo>
                  <a:lnTo>
                    <a:pt x="438" y="160"/>
                  </a:lnTo>
                  <a:lnTo>
                    <a:pt x="239" y="120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3800;p77"/>
            <p:cNvSpPr/>
            <p:nvPr/>
          </p:nvSpPr>
          <p:spPr>
            <a:xfrm>
              <a:off x="5649350" y="3723750"/>
              <a:ext cx="35800" cy="41750"/>
            </a:xfrm>
            <a:custGeom>
              <a:avLst/>
              <a:gdLst/>
              <a:ahLst/>
              <a:cxnLst/>
              <a:rect l="l" t="t" r="r" b="b"/>
              <a:pathLst>
                <a:path w="1432" h="1670" extrusionOk="0">
                  <a:moveTo>
                    <a:pt x="319" y="1431"/>
                  </a:moveTo>
                  <a:lnTo>
                    <a:pt x="319" y="1431"/>
                  </a:lnTo>
                  <a:lnTo>
                    <a:pt x="40" y="1670"/>
                  </a:lnTo>
                  <a:lnTo>
                    <a:pt x="40" y="1670"/>
                  </a:lnTo>
                  <a:lnTo>
                    <a:pt x="40" y="1670"/>
                  </a:lnTo>
                  <a:lnTo>
                    <a:pt x="40" y="1670"/>
                  </a:lnTo>
                  <a:lnTo>
                    <a:pt x="319" y="1431"/>
                  </a:lnTo>
                  <a:close/>
                  <a:moveTo>
                    <a:pt x="1" y="159"/>
                  </a:moveTo>
                  <a:lnTo>
                    <a:pt x="1" y="159"/>
                  </a:lnTo>
                  <a:lnTo>
                    <a:pt x="1" y="159"/>
                  </a:lnTo>
                  <a:lnTo>
                    <a:pt x="1" y="159"/>
                  </a:lnTo>
                  <a:lnTo>
                    <a:pt x="1" y="159"/>
                  </a:lnTo>
                  <a:close/>
                  <a:moveTo>
                    <a:pt x="1" y="159"/>
                  </a:moveTo>
                  <a:lnTo>
                    <a:pt x="1" y="159"/>
                  </a:lnTo>
                  <a:lnTo>
                    <a:pt x="1" y="159"/>
                  </a:lnTo>
                  <a:lnTo>
                    <a:pt x="1" y="159"/>
                  </a:lnTo>
                  <a:lnTo>
                    <a:pt x="1" y="159"/>
                  </a:lnTo>
                  <a:close/>
                  <a:moveTo>
                    <a:pt x="40" y="119"/>
                  </a:moveTo>
                  <a:lnTo>
                    <a:pt x="40" y="119"/>
                  </a:lnTo>
                  <a:lnTo>
                    <a:pt x="1" y="119"/>
                  </a:lnTo>
                  <a:lnTo>
                    <a:pt x="1" y="119"/>
                  </a:lnTo>
                  <a:lnTo>
                    <a:pt x="40" y="119"/>
                  </a:lnTo>
                  <a:close/>
                  <a:moveTo>
                    <a:pt x="40" y="119"/>
                  </a:moveTo>
                  <a:lnTo>
                    <a:pt x="40" y="119"/>
                  </a:lnTo>
                  <a:lnTo>
                    <a:pt x="40" y="119"/>
                  </a:lnTo>
                  <a:lnTo>
                    <a:pt x="40" y="119"/>
                  </a:lnTo>
                  <a:lnTo>
                    <a:pt x="40" y="119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40" y="119"/>
                  </a:lnTo>
                  <a:lnTo>
                    <a:pt x="40" y="119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1313" y="0"/>
                  </a:moveTo>
                  <a:lnTo>
                    <a:pt x="1313" y="0"/>
                  </a:lnTo>
                  <a:lnTo>
                    <a:pt x="1392" y="119"/>
                  </a:lnTo>
                  <a:lnTo>
                    <a:pt x="1432" y="239"/>
                  </a:lnTo>
                  <a:lnTo>
                    <a:pt x="1392" y="358"/>
                  </a:lnTo>
                  <a:lnTo>
                    <a:pt x="1352" y="477"/>
                  </a:lnTo>
                  <a:lnTo>
                    <a:pt x="1233" y="636"/>
                  </a:lnTo>
                  <a:lnTo>
                    <a:pt x="1114" y="795"/>
                  </a:lnTo>
                  <a:lnTo>
                    <a:pt x="716" y="1153"/>
                  </a:lnTo>
                  <a:lnTo>
                    <a:pt x="716" y="1153"/>
                  </a:lnTo>
                  <a:lnTo>
                    <a:pt x="716" y="1153"/>
                  </a:lnTo>
                  <a:lnTo>
                    <a:pt x="716" y="1153"/>
                  </a:lnTo>
                  <a:lnTo>
                    <a:pt x="1114" y="795"/>
                  </a:lnTo>
                  <a:lnTo>
                    <a:pt x="1233" y="636"/>
                  </a:lnTo>
                  <a:lnTo>
                    <a:pt x="1352" y="477"/>
                  </a:lnTo>
                  <a:lnTo>
                    <a:pt x="1392" y="358"/>
                  </a:lnTo>
                  <a:lnTo>
                    <a:pt x="1432" y="239"/>
                  </a:lnTo>
                  <a:lnTo>
                    <a:pt x="1392" y="119"/>
                  </a:lnTo>
                  <a:lnTo>
                    <a:pt x="1313" y="0"/>
                  </a:lnTo>
                  <a:close/>
                  <a:moveTo>
                    <a:pt x="1313" y="0"/>
                  </a:moveTo>
                  <a:lnTo>
                    <a:pt x="1313" y="0"/>
                  </a:lnTo>
                  <a:lnTo>
                    <a:pt x="1313" y="0"/>
                  </a:lnTo>
                  <a:lnTo>
                    <a:pt x="1313" y="0"/>
                  </a:lnTo>
                  <a:lnTo>
                    <a:pt x="1313" y="0"/>
                  </a:lnTo>
                  <a:close/>
                </a:path>
              </a:pathLst>
            </a:custGeom>
            <a:solidFill>
              <a:srgbClr val="F8B2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3801;p77"/>
            <p:cNvSpPr/>
            <p:nvPr/>
          </p:nvSpPr>
          <p:spPr>
            <a:xfrm>
              <a:off x="5650350" y="3759525"/>
              <a:ext cx="6975" cy="5975"/>
            </a:xfrm>
            <a:custGeom>
              <a:avLst/>
              <a:gdLst/>
              <a:ahLst/>
              <a:cxnLst/>
              <a:rect l="l" t="t" r="r" b="b"/>
              <a:pathLst>
                <a:path w="279" h="239" fill="none" extrusionOk="0">
                  <a:moveTo>
                    <a:pt x="279" y="0"/>
                  </a:moveTo>
                  <a:lnTo>
                    <a:pt x="279" y="0"/>
                  </a:lnTo>
                  <a:lnTo>
                    <a:pt x="0" y="239"/>
                  </a:lnTo>
                  <a:lnTo>
                    <a:pt x="0" y="239"/>
                  </a:lnTo>
                  <a:lnTo>
                    <a:pt x="0" y="239"/>
                  </a:lnTo>
                  <a:lnTo>
                    <a:pt x="0" y="239"/>
                  </a:lnTo>
                  <a:lnTo>
                    <a:pt x="27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3802;p77"/>
            <p:cNvSpPr/>
            <p:nvPr/>
          </p:nvSpPr>
          <p:spPr>
            <a:xfrm>
              <a:off x="5649350" y="3727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3803;p77"/>
            <p:cNvSpPr/>
            <p:nvPr/>
          </p:nvSpPr>
          <p:spPr>
            <a:xfrm>
              <a:off x="5649350" y="3727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3804;p77"/>
            <p:cNvSpPr/>
            <p:nvPr/>
          </p:nvSpPr>
          <p:spPr>
            <a:xfrm>
              <a:off x="5649350" y="3726725"/>
              <a:ext cx="1025" cy="25"/>
            </a:xfrm>
            <a:custGeom>
              <a:avLst/>
              <a:gdLst/>
              <a:ahLst/>
              <a:cxnLst/>
              <a:rect l="l" t="t" r="r" b="b"/>
              <a:pathLst>
                <a:path w="41" h="1" fill="none" extrusionOk="0">
                  <a:moveTo>
                    <a:pt x="40" y="0"/>
                  </a:moveTo>
                  <a:lnTo>
                    <a:pt x="4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3805;p77"/>
            <p:cNvSpPr/>
            <p:nvPr/>
          </p:nvSpPr>
          <p:spPr>
            <a:xfrm>
              <a:off x="5650350" y="3726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3806;p77"/>
            <p:cNvSpPr/>
            <p:nvPr/>
          </p:nvSpPr>
          <p:spPr>
            <a:xfrm>
              <a:off x="5650350" y="3725725"/>
              <a:ext cx="1025" cy="1025"/>
            </a:xfrm>
            <a:custGeom>
              <a:avLst/>
              <a:gdLst/>
              <a:ahLst/>
              <a:cxnLst/>
              <a:rect l="l" t="t" r="r" b="b"/>
              <a:pathLst>
                <a:path w="41" h="41" fill="none" extrusionOk="0">
                  <a:moveTo>
                    <a:pt x="40" y="1"/>
                  </a:moveTo>
                  <a:lnTo>
                    <a:pt x="40" y="1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3807;p77"/>
            <p:cNvSpPr/>
            <p:nvPr/>
          </p:nvSpPr>
          <p:spPr>
            <a:xfrm>
              <a:off x="5651350" y="3725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3808;p77"/>
            <p:cNvSpPr/>
            <p:nvPr/>
          </p:nvSpPr>
          <p:spPr>
            <a:xfrm>
              <a:off x="5651350" y="3725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3809;p77"/>
            <p:cNvSpPr/>
            <p:nvPr/>
          </p:nvSpPr>
          <p:spPr>
            <a:xfrm>
              <a:off x="5651350" y="3725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3810;p77"/>
            <p:cNvSpPr/>
            <p:nvPr/>
          </p:nvSpPr>
          <p:spPr>
            <a:xfrm>
              <a:off x="5667250" y="3723750"/>
              <a:ext cx="17900" cy="28850"/>
            </a:xfrm>
            <a:custGeom>
              <a:avLst/>
              <a:gdLst/>
              <a:ahLst/>
              <a:cxnLst/>
              <a:rect l="l" t="t" r="r" b="b"/>
              <a:pathLst>
                <a:path w="716" h="1154" fill="none" extrusionOk="0">
                  <a:moveTo>
                    <a:pt x="597" y="0"/>
                  </a:moveTo>
                  <a:lnTo>
                    <a:pt x="597" y="0"/>
                  </a:lnTo>
                  <a:lnTo>
                    <a:pt x="676" y="119"/>
                  </a:lnTo>
                  <a:lnTo>
                    <a:pt x="716" y="239"/>
                  </a:lnTo>
                  <a:lnTo>
                    <a:pt x="676" y="358"/>
                  </a:lnTo>
                  <a:lnTo>
                    <a:pt x="636" y="477"/>
                  </a:lnTo>
                  <a:lnTo>
                    <a:pt x="517" y="636"/>
                  </a:lnTo>
                  <a:lnTo>
                    <a:pt x="398" y="795"/>
                  </a:lnTo>
                  <a:lnTo>
                    <a:pt x="0" y="1153"/>
                  </a:lnTo>
                  <a:lnTo>
                    <a:pt x="0" y="1153"/>
                  </a:lnTo>
                  <a:lnTo>
                    <a:pt x="0" y="1153"/>
                  </a:lnTo>
                  <a:lnTo>
                    <a:pt x="0" y="1153"/>
                  </a:lnTo>
                  <a:lnTo>
                    <a:pt x="398" y="795"/>
                  </a:lnTo>
                  <a:lnTo>
                    <a:pt x="517" y="636"/>
                  </a:lnTo>
                  <a:lnTo>
                    <a:pt x="636" y="477"/>
                  </a:lnTo>
                  <a:lnTo>
                    <a:pt x="676" y="358"/>
                  </a:lnTo>
                  <a:lnTo>
                    <a:pt x="716" y="239"/>
                  </a:lnTo>
                  <a:lnTo>
                    <a:pt x="676" y="119"/>
                  </a:lnTo>
                  <a:lnTo>
                    <a:pt x="5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3811;p77"/>
            <p:cNvSpPr/>
            <p:nvPr/>
          </p:nvSpPr>
          <p:spPr>
            <a:xfrm>
              <a:off x="5682150" y="3723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3812;p77"/>
            <p:cNvSpPr/>
            <p:nvPr/>
          </p:nvSpPr>
          <p:spPr>
            <a:xfrm>
              <a:off x="5469450" y="3693925"/>
              <a:ext cx="239575" cy="89475"/>
            </a:xfrm>
            <a:custGeom>
              <a:avLst/>
              <a:gdLst/>
              <a:ahLst/>
              <a:cxnLst/>
              <a:rect l="l" t="t" r="r" b="b"/>
              <a:pathLst>
                <a:path w="9583" h="3579" extrusionOk="0">
                  <a:moveTo>
                    <a:pt x="8270" y="0"/>
                  </a:moveTo>
                  <a:lnTo>
                    <a:pt x="7992" y="40"/>
                  </a:lnTo>
                  <a:lnTo>
                    <a:pt x="7872" y="120"/>
                  </a:lnTo>
                  <a:lnTo>
                    <a:pt x="7753" y="199"/>
                  </a:lnTo>
                  <a:lnTo>
                    <a:pt x="7395" y="438"/>
                  </a:lnTo>
                  <a:lnTo>
                    <a:pt x="6958" y="636"/>
                  </a:lnTo>
                  <a:lnTo>
                    <a:pt x="6719" y="716"/>
                  </a:lnTo>
                  <a:lnTo>
                    <a:pt x="6441" y="795"/>
                  </a:lnTo>
                  <a:lnTo>
                    <a:pt x="6163" y="835"/>
                  </a:lnTo>
                  <a:lnTo>
                    <a:pt x="5368" y="835"/>
                  </a:lnTo>
                  <a:lnTo>
                    <a:pt x="4851" y="716"/>
                  </a:lnTo>
                  <a:lnTo>
                    <a:pt x="4493" y="676"/>
                  </a:lnTo>
                  <a:lnTo>
                    <a:pt x="4254" y="716"/>
                  </a:lnTo>
                  <a:lnTo>
                    <a:pt x="4016" y="756"/>
                  </a:lnTo>
                  <a:lnTo>
                    <a:pt x="3499" y="915"/>
                  </a:lnTo>
                  <a:lnTo>
                    <a:pt x="3022" y="1153"/>
                  </a:lnTo>
                  <a:lnTo>
                    <a:pt x="2584" y="1471"/>
                  </a:lnTo>
                  <a:lnTo>
                    <a:pt x="2147" y="1829"/>
                  </a:lnTo>
                  <a:lnTo>
                    <a:pt x="1750" y="2147"/>
                  </a:lnTo>
                  <a:lnTo>
                    <a:pt x="1431" y="2505"/>
                  </a:lnTo>
                  <a:lnTo>
                    <a:pt x="1153" y="2823"/>
                  </a:lnTo>
                  <a:lnTo>
                    <a:pt x="994" y="2982"/>
                  </a:lnTo>
                  <a:lnTo>
                    <a:pt x="835" y="3102"/>
                  </a:lnTo>
                  <a:lnTo>
                    <a:pt x="636" y="3181"/>
                  </a:lnTo>
                  <a:lnTo>
                    <a:pt x="239" y="3181"/>
                  </a:lnTo>
                  <a:lnTo>
                    <a:pt x="0" y="3102"/>
                  </a:lnTo>
                  <a:lnTo>
                    <a:pt x="199" y="3300"/>
                  </a:lnTo>
                  <a:lnTo>
                    <a:pt x="437" y="3459"/>
                  </a:lnTo>
                  <a:lnTo>
                    <a:pt x="636" y="3539"/>
                  </a:lnTo>
                  <a:lnTo>
                    <a:pt x="875" y="3579"/>
                  </a:lnTo>
                  <a:lnTo>
                    <a:pt x="1034" y="3579"/>
                  </a:lnTo>
                  <a:lnTo>
                    <a:pt x="1193" y="3539"/>
                  </a:lnTo>
                  <a:lnTo>
                    <a:pt x="1352" y="3420"/>
                  </a:lnTo>
                  <a:lnTo>
                    <a:pt x="1471" y="3300"/>
                  </a:lnTo>
                  <a:lnTo>
                    <a:pt x="2028" y="2783"/>
                  </a:lnTo>
                  <a:lnTo>
                    <a:pt x="2624" y="2267"/>
                  </a:lnTo>
                  <a:lnTo>
                    <a:pt x="2903" y="1988"/>
                  </a:lnTo>
                  <a:lnTo>
                    <a:pt x="3340" y="1670"/>
                  </a:lnTo>
                  <a:lnTo>
                    <a:pt x="3738" y="1392"/>
                  </a:lnTo>
                  <a:lnTo>
                    <a:pt x="3936" y="1312"/>
                  </a:lnTo>
                  <a:lnTo>
                    <a:pt x="4135" y="1273"/>
                  </a:lnTo>
                  <a:lnTo>
                    <a:pt x="4175" y="1273"/>
                  </a:lnTo>
                  <a:lnTo>
                    <a:pt x="4334" y="1312"/>
                  </a:lnTo>
                  <a:lnTo>
                    <a:pt x="4453" y="1392"/>
                  </a:lnTo>
                  <a:lnTo>
                    <a:pt x="4771" y="1511"/>
                  </a:lnTo>
                  <a:lnTo>
                    <a:pt x="5050" y="1591"/>
                  </a:lnTo>
                  <a:lnTo>
                    <a:pt x="5368" y="1670"/>
                  </a:lnTo>
                  <a:lnTo>
                    <a:pt x="6083" y="1670"/>
                  </a:lnTo>
                  <a:lnTo>
                    <a:pt x="6481" y="1591"/>
                  </a:lnTo>
                  <a:lnTo>
                    <a:pt x="6839" y="1471"/>
                  </a:lnTo>
                  <a:lnTo>
                    <a:pt x="7157" y="1352"/>
                  </a:lnTo>
                  <a:lnTo>
                    <a:pt x="7197" y="1352"/>
                  </a:lnTo>
                  <a:lnTo>
                    <a:pt x="7197" y="1312"/>
                  </a:lnTo>
                  <a:lnTo>
                    <a:pt x="7236" y="1312"/>
                  </a:lnTo>
                  <a:lnTo>
                    <a:pt x="7276" y="1273"/>
                  </a:lnTo>
                  <a:lnTo>
                    <a:pt x="7674" y="1074"/>
                  </a:lnTo>
                  <a:lnTo>
                    <a:pt x="7833" y="994"/>
                  </a:lnTo>
                  <a:lnTo>
                    <a:pt x="8032" y="955"/>
                  </a:lnTo>
                  <a:lnTo>
                    <a:pt x="8191" y="955"/>
                  </a:lnTo>
                  <a:lnTo>
                    <a:pt x="8310" y="1034"/>
                  </a:lnTo>
                  <a:lnTo>
                    <a:pt x="8509" y="1193"/>
                  </a:lnTo>
                  <a:lnTo>
                    <a:pt x="8588" y="1312"/>
                  </a:lnTo>
                  <a:lnTo>
                    <a:pt x="8628" y="1432"/>
                  </a:lnTo>
                  <a:lnTo>
                    <a:pt x="8588" y="1551"/>
                  </a:lnTo>
                  <a:lnTo>
                    <a:pt x="8548" y="1670"/>
                  </a:lnTo>
                  <a:lnTo>
                    <a:pt x="8429" y="1829"/>
                  </a:lnTo>
                  <a:lnTo>
                    <a:pt x="8310" y="1988"/>
                  </a:lnTo>
                  <a:lnTo>
                    <a:pt x="7912" y="2346"/>
                  </a:lnTo>
                  <a:lnTo>
                    <a:pt x="7833" y="2465"/>
                  </a:lnTo>
                  <a:lnTo>
                    <a:pt x="7634" y="2744"/>
                  </a:lnTo>
                  <a:lnTo>
                    <a:pt x="8230" y="2505"/>
                  </a:lnTo>
                  <a:lnTo>
                    <a:pt x="8668" y="2267"/>
                  </a:lnTo>
                  <a:lnTo>
                    <a:pt x="9025" y="2028"/>
                  </a:lnTo>
                  <a:lnTo>
                    <a:pt x="9304" y="1789"/>
                  </a:lnTo>
                  <a:lnTo>
                    <a:pt x="9463" y="1551"/>
                  </a:lnTo>
                  <a:lnTo>
                    <a:pt x="9542" y="1312"/>
                  </a:lnTo>
                  <a:lnTo>
                    <a:pt x="9582" y="1074"/>
                  </a:lnTo>
                  <a:lnTo>
                    <a:pt x="9582" y="875"/>
                  </a:lnTo>
                  <a:lnTo>
                    <a:pt x="9503" y="716"/>
                  </a:lnTo>
                  <a:lnTo>
                    <a:pt x="9383" y="557"/>
                  </a:lnTo>
                  <a:lnTo>
                    <a:pt x="9264" y="398"/>
                  </a:lnTo>
                  <a:lnTo>
                    <a:pt x="9105" y="279"/>
                  </a:lnTo>
                  <a:lnTo>
                    <a:pt x="8906" y="159"/>
                  </a:lnTo>
                  <a:lnTo>
                    <a:pt x="8707" y="80"/>
                  </a:lnTo>
                  <a:lnTo>
                    <a:pt x="8469" y="40"/>
                  </a:lnTo>
                  <a:lnTo>
                    <a:pt x="8270" y="0"/>
                  </a:lnTo>
                  <a:close/>
                </a:path>
              </a:pathLst>
            </a:custGeom>
            <a:solidFill>
              <a:srgbClr val="EA4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3813;p77"/>
            <p:cNvSpPr/>
            <p:nvPr/>
          </p:nvSpPr>
          <p:spPr>
            <a:xfrm>
              <a:off x="5469450" y="3693925"/>
              <a:ext cx="239575" cy="89475"/>
            </a:xfrm>
            <a:custGeom>
              <a:avLst/>
              <a:gdLst/>
              <a:ahLst/>
              <a:cxnLst/>
              <a:rect l="l" t="t" r="r" b="b"/>
              <a:pathLst>
                <a:path w="9583" h="3579" fill="none" extrusionOk="0">
                  <a:moveTo>
                    <a:pt x="8270" y="0"/>
                  </a:moveTo>
                  <a:lnTo>
                    <a:pt x="8270" y="0"/>
                  </a:lnTo>
                  <a:lnTo>
                    <a:pt x="7992" y="40"/>
                  </a:lnTo>
                  <a:lnTo>
                    <a:pt x="7872" y="120"/>
                  </a:lnTo>
                  <a:lnTo>
                    <a:pt x="7753" y="199"/>
                  </a:lnTo>
                  <a:lnTo>
                    <a:pt x="7753" y="199"/>
                  </a:lnTo>
                  <a:lnTo>
                    <a:pt x="7395" y="438"/>
                  </a:lnTo>
                  <a:lnTo>
                    <a:pt x="6958" y="636"/>
                  </a:lnTo>
                  <a:lnTo>
                    <a:pt x="6719" y="716"/>
                  </a:lnTo>
                  <a:lnTo>
                    <a:pt x="6441" y="795"/>
                  </a:lnTo>
                  <a:lnTo>
                    <a:pt x="6163" y="835"/>
                  </a:lnTo>
                  <a:lnTo>
                    <a:pt x="5845" y="835"/>
                  </a:lnTo>
                  <a:lnTo>
                    <a:pt x="5845" y="835"/>
                  </a:lnTo>
                  <a:lnTo>
                    <a:pt x="5368" y="835"/>
                  </a:lnTo>
                  <a:lnTo>
                    <a:pt x="4851" y="716"/>
                  </a:lnTo>
                  <a:lnTo>
                    <a:pt x="4851" y="716"/>
                  </a:lnTo>
                  <a:lnTo>
                    <a:pt x="4493" y="676"/>
                  </a:lnTo>
                  <a:lnTo>
                    <a:pt x="4493" y="676"/>
                  </a:lnTo>
                  <a:lnTo>
                    <a:pt x="4254" y="716"/>
                  </a:lnTo>
                  <a:lnTo>
                    <a:pt x="4016" y="756"/>
                  </a:lnTo>
                  <a:lnTo>
                    <a:pt x="3499" y="915"/>
                  </a:lnTo>
                  <a:lnTo>
                    <a:pt x="3022" y="1153"/>
                  </a:lnTo>
                  <a:lnTo>
                    <a:pt x="2584" y="1471"/>
                  </a:lnTo>
                  <a:lnTo>
                    <a:pt x="2147" y="1829"/>
                  </a:lnTo>
                  <a:lnTo>
                    <a:pt x="1750" y="2147"/>
                  </a:lnTo>
                  <a:lnTo>
                    <a:pt x="1431" y="2505"/>
                  </a:lnTo>
                  <a:lnTo>
                    <a:pt x="1153" y="2823"/>
                  </a:lnTo>
                  <a:lnTo>
                    <a:pt x="1153" y="2823"/>
                  </a:lnTo>
                  <a:lnTo>
                    <a:pt x="994" y="2982"/>
                  </a:lnTo>
                  <a:lnTo>
                    <a:pt x="835" y="3102"/>
                  </a:lnTo>
                  <a:lnTo>
                    <a:pt x="636" y="3181"/>
                  </a:lnTo>
                  <a:lnTo>
                    <a:pt x="477" y="3181"/>
                  </a:lnTo>
                  <a:lnTo>
                    <a:pt x="477" y="3181"/>
                  </a:lnTo>
                  <a:lnTo>
                    <a:pt x="239" y="3181"/>
                  </a:lnTo>
                  <a:lnTo>
                    <a:pt x="0" y="3102"/>
                  </a:lnTo>
                  <a:lnTo>
                    <a:pt x="0" y="3102"/>
                  </a:lnTo>
                  <a:lnTo>
                    <a:pt x="199" y="3300"/>
                  </a:lnTo>
                  <a:lnTo>
                    <a:pt x="437" y="3459"/>
                  </a:lnTo>
                  <a:lnTo>
                    <a:pt x="636" y="3539"/>
                  </a:lnTo>
                  <a:lnTo>
                    <a:pt x="875" y="3579"/>
                  </a:lnTo>
                  <a:lnTo>
                    <a:pt x="875" y="3579"/>
                  </a:lnTo>
                  <a:lnTo>
                    <a:pt x="1034" y="3579"/>
                  </a:lnTo>
                  <a:lnTo>
                    <a:pt x="1193" y="3539"/>
                  </a:lnTo>
                  <a:lnTo>
                    <a:pt x="1352" y="3420"/>
                  </a:lnTo>
                  <a:lnTo>
                    <a:pt x="1471" y="3300"/>
                  </a:lnTo>
                  <a:lnTo>
                    <a:pt x="1471" y="3300"/>
                  </a:lnTo>
                  <a:lnTo>
                    <a:pt x="2028" y="2783"/>
                  </a:lnTo>
                  <a:lnTo>
                    <a:pt x="2624" y="2267"/>
                  </a:lnTo>
                  <a:lnTo>
                    <a:pt x="2624" y="2267"/>
                  </a:lnTo>
                  <a:lnTo>
                    <a:pt x="2903" y="1988"/>
                  </a:lnTo>
                  <a:lnTo>
                    <a:pt x="3340" y="1670"/>
                  </a:lnTo>
                  <a:lnTo>
                    <a:pt x="3738" y="1392"/>
                  </a:lnTo>
                  <a:lnTo>
                    <a:pt x="3936" y="1312"/>
                  </a:lnTo>
                  <a:lnTo>
                    <a:pt x="4135" y="1273"/>
                  </a:lnTo>
                  <a:lnTo>
                    <a:pt x="4135" y="1273"/>
                  </a:lnTo>
                  <a:lnTo>
                    <a:pt x="4175" y="1273"/>
                  </a:lnTo>
                  <a:lnTo>
                    <a:pt x="4175" y="1273"/>
                  </a:lnTo>
                  <a:lnTo>
                    <a:pt x="4334" y="1312"/>
                  </a:lnTo>
                  <a:lnTo>
                    <a:pt x="4453" y="1392"/>
                  </a:lnTo>
                  <a:lnTo>
                    <a:pt x="4453" y="1392"/>
                  </a:lnTo>
                  <a:lnTo>
                    <a:pt x="4771" y="1511"/>
                  </a:lnTo>
                  <a:lnTo>
                    <a:pt x="5050" y="1591"/>
                  </a:lnTo>
                  <a:lnTo>
                    <a:pt x="5368" y="1670"/>
                  </a:lnTo>
                  <a:lnTo>
                    <a:pt x="5725" y="1670"/>
                  </a:lnTo>
                  <a:lnTo>
                    <a:pt x="5725" y="1670"/>
                  </a:lnTo>
                  <a:lnTo>
                    <a:pt x="6083" y="1670"/>
                  </a:lnTo>
                  <a:lnTo>
                    <a:pt x="6481" y="1591"/>
                  </a:lnTo>
                  <a:lnTo>
                    <a:pt x="6839" y="1471"/>
                  </a:lnTo>
                  <a:lnTo>
                    <a:pt x="7157" y="1352"/>
                  </a:lnTo>
                  <a:lnTo>
                    <a:pt x="715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12"/>
                  </a:lnTo>
                  <a:lnTo>
                    <a:pt x="7197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674" y="1074"/>
                  </a:lnTo>
                  <a:lnTo>
                    <a:pt x="7833" y="994"/>
                  </a:lnTo>
                  <a:lnTo>
                    <a:pt x="8032" y="955"/>
                  </a:lnTo>
                  <a:lnTo>
                    <a:pt x="8032" y="955"/>
                  </a:lnTo>
                  <a:lnTo>
                    <a:pt x="8191" y="955"/>
                  </a:lnTo>
                  <a:lnTo>
                    <a:pt x="8310" y="1034"/>
                  </a:lnTo>
                  <a:lnTo>
                    <a:pt x="8310" y="1034"/>
                  </a:lnTo>
                  <a:lnTo>
                    <a:pt x="8509" y="1193"/>
                  </a:lnTo>
                  <a:lnTo>
                    <a:pt x="8509" y="1193"/>
                  </a:lnTo>
                  <a:lnTo>
                    <a:pt x="8509" y="1193"/>
                  </a:lnTo>
                  <a:lnTo>
                    <a:pt x="8509" y="1193"/>
                  </a:lnTo>
                  <a:lnTo>
                    <a:pt x="8509" y="1193"/>
                  </a:lnTo>
                  <a:lnTo>
                    <a:pt x="8509" y="1193"/>
                  </a:lnTo>
                  <a:lnTo>
                    <a:pt x="8588" y="1312"/>
                  </a:lnTo>
                  <a:lnTo>
                    <a:pt x="8628" y="1432"/>
                  </a:lnTo>
                  <a:lnTo>
                    <a:pt x="8588" y="1551"/>
                  </a:lnTo>
                  <a:lnTo>
                    <a:pt x="8548" y="1670"/>
                  </a:lnTo>
                  <a:lnTo>
                    <a:pt x="8429" y="1829"/>
                  </a:lnTo>
                  <a:lnTo>
                    <a:pt x="8310" y="1988"/>
                  </a:lnTo>
                  <a:lnTo>
                    <a:pt x="7912" y="2346"/>
                  </a:lnTo>
                  <a:lnTo>
                    <a:pt x="7912" y="2346"/>
                  </a:lnTo>
                  <a:lnTo>
                    <a:pt x="7833" y="2465"/>
                  </a:lnTo>
                  <a:lnTo>
                    <a:pt x="7634" y="2744"/>
                  </a:lnTo>
                  <a:lnTo>
                    <a:pt x="7634" y="2744"/>
                  </a:lnTo>
                  <a:lnTo>
                    <a:pt x="8230" y="2505"/>
                  </a:lnTo>
                  <a:lnTo>
                    <a:pt x="8668" y="2267"/>
                  </a:lnTo>
                  <a:lnTo>
                    <a:pt x="9025" y="2028"/>
                  </a:lnTo>
                  <a:lnTo>
                    <a:pt x="9304" y="1789"/>
                  </a:lnTo>
                  <a:lnTo>
                    <a:pt x="9463" y="1551"/>
                  </a:lnTo>
                  <a:lnTo>
                    <a:pt x="9542" y="1312"/>
                  </a:lnTo>
                  <a:lnTo>
                    <a:pt x="9582" y="1074"/>
                  </a:lnTo>
                  <a:lnTo>
                    <a:pt x="9582" y="875"/>
                  </a:lnTo>
                  <a:lnTo>
                    <a:pt x="9582" y="875"/>
                  </a:lnTo>
                  <a:lnTo>
                    <a:pt x="9503" y="716"/>
                  </a:lnTo>
                  <a:lnTo>
                    <a:pt x="9383" y="557"/>
                  </a:lnTo>
                  <a:lnTo>
                    <a:pt x="9264" y="398"/>
                  </a:lnTo>
                  <a:lnTo>
                    <a:pt x="9105" y="279"/>
                  </a:lnTo>
                  <a:lnTo>
                    <a:pt x="8906" y="159"/>
                  </a:lnTo>
                  <a:lnTo>
                    <a:pt x="8707" y="80"/>
                  </a:lnTo>
                  <a:lnTo>
                    <a:pt x="8469" y="40"/>
                  </a:lnTo>
                  <a:lnTo>
                    <a:pt x="827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3814;p77"/>
            <p:cNvSpPr/>
            <p:nvPr/>
          </p:nvSpPr>
          <p:spPr>
            <a:xfrm>
              <a:off x="5650350" y="3752575"/>
              <a:ext cx="16925" cy="12925"/>
            </a:xfrm>
            <a:custGeom>
              <a:avLst/>
              <a:gdLst/>
              <a:ahLst/>
              <a:cxnLst/>
              <a:rect l="l" t="t" r="r" b="b"/>
              <a:pathLst>
                <a:path w="677" h="517" extrusionOk="0">
                  <a:moveTo>
                    <a:pt x="676" y="0"/>
                  </a:moveTo>
                  <a:lnTo>
                    <a:pt x="279" y="278"/>
                  </a:lnTo>
                  <a:lnTo>
                    <a:pt x="0" y="517"/>
                  </a:lnTo>
                  <a:lnTo>
                    <a:pt x="398" y="398"/>
                  </a:lnTo>
                  <a:lnTo>
                    <a:pt x="597" y="119"/>
                  </a:lnTo>
                  <a:lnTo>
                    <a:pt x="676" y="0"/>
                  </a:lnTo>
                  <a:close/>
                </a:path>
              </a:pathLst>
            </a:custGeom>
            <a:solidFill>
              <a:srgbClr val="F69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3815;p77"/>
            <p:cNvSpPr/>
            <p:nvPr/>
          </p:nvSpPr>
          <p:spPr>
            <a:xfrm>
              <a:off x="5650350" y="3752575"/>
              <a:ext cx="16925" cy="12925"/>
            </a:xfrm>
            <a:custGeom>
              <a:avLst/>
              <a:gdLst/>
              <a:ahLst/>
              <a:cxnLst/>
              <a:rect l="l" t="t" r="r" b="b"/>
              <a:pathLst>
                <a:path w="677" h="517" fill="none" extrusionOk="0">
                  <a:moveTo>
                    <a:pt x="676" y="0"/>
                  </a:moveTo>
                  <a:lnTo>
                    <a:pt x="676" y="0"/>
                  </a:lnTo>
                  <a:lnTo>
                    <a:pt x="279" y="278"/>
                  </a:lnTo>
                  <a:lnTo>
                    <a:pt x="279" y="278"/>
                  </a:lnTo>
                  <a:lnTo>
                    <a:pt x="0" y="517"/>
                  </a:lnTo>
                  <a:lnTo>
                    <a:pt x="0" y="517"/>
                  </a:lnTo>
                  <a:lnTo>
                    <a:pt x="398" y="398"/>
                  </a:lnTo>
                  <a:lnTo>
                    <a:pt x="398" y="398"/>
                  </a:lnTo>
                  <a:lnTo>
                    <a:pt x="597" y="119"/>
                  </a:lnTo>
                  <a:lnTo>
                    <a:pt x="676" y="0"/>
                  </a:lnTo>
                  <a:lnTo>
                    <a:pt x="676" y="0"/>
                  </a:lnTo>
                  <a:lnTo>
                    <a:pt x="6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3816;p77"/>
            <p:cNvSpPr/>
            <p:nvPr/>
          </p:nvSpPr>
          <p:spPr>
            <a:xfrm>
              <a:off x="5660275" y="3557750"/>
              <a:ext cx="111350" cy="46725"/>
            </a:xfrm>
            <a:custGeom>
              <a:avLst/>
              <a:gdLst/>
              <a:ahLst/>
              <a:cxnLst/>
              <a:rect l="l" t="t" r="r" b="b"/>
              <a:pathLst>
                <a:path w="4454" h="1869" extrusionOk="0">
                  <a:moveTo>
                    <a:pt x="876" y="0"/>
                  </a:moveTo>
                  <a:lnTo>
                    <a:pt x="399" y="40"/>
                  </a:lnTo>
                  <a:lnTo>
                    <a:pt x="200" y="80"/>
                  </a:lnTo>
                  <a:lnTo>
                    <a:pt x="41" y="199"/>
                  </a:lnTo>
                  <a:lnTo>
                    <a:pt x="1" y="279"/>
                  </a:lnTo>
                  <a:lnTo>
                    <a:pt x="1" y="358"/>
                  </a:lnTo>
                  <a:lnTo>
                    <a:pt x="1" y="438"/>
                  </a:lnTo>
                  <a:lnTo>
                    <a:pt x="80" y="477"/>
                  </a:lnTo>
                  <a:lnTo>
                    <a:pt x="239" y="636"/>
                  </a:lnTo>
                  <a:lnTo>
                    <a:pt x="438" y="716"/>
                  </a:lnTo>
                  <a:lnTo>
                    <a:pt x="915" y="875"/>
                  </a:lnTo>
                  <a:lnTo>
                    <a:pt x="1273" y="955"/>
                  </a:lnTo>
                  <a:lnTo>
                    <a:pt x="1750" y="1034"/>
                  </a:lnTo>
                  <a:lnTo>
                    <a:pt x="2188" y="1153"/>
                  </a:lnTo>
                  <a:lnTo>
                    <a:pt x="2585" y="1312"/>
                  </a:lnTo>
                  <a:lnTo>
                    <a:pt x="2903" y="1471"/>
                  </a:lnTo>
                  <a:lnTo>
                    <a:pt x="3420" y="1710"/>
                  </a:lnTo>
                  <a:lnTo>
                    <a:pt x="3619" y="1829"/>
                  </a:lnTo>
                  <a:lnTo>
                    <a:pt x="3778" y="1869"/>
                  </a:lnTo>
                  <a:lnTo>
                    <a:pt x="3858" y="1869"/>
                  </a:lnTo>
                  <a:lnTo>
                    <a:pt x="3977" y="1829"/>
                  </a:lnTo>
                  <a:lnTo>
                    <a:pt x="4136" y="1789"/>
                  </a:lnTo>
                  <a:lnTo>
                    <a:pt x="4295" y="1710"/>
                  </a:lnTo>
                  <a:lnTo>
                    <a:pt x="4374" y="1630"/>
                  </a:lnTo>
                  <a:lnTo>
                    <a:pt x="4454" y="1471"/>
                  </a:lnTo>
                  <a:lnTo>
                    <a:pt x="4414" y="1312"/>
                  </a:lnTo>
                  <a:lnTo>
                    <a:pt x="4335" y="1153"/>
                  </a:lnTo>
                  <a:lnTo>
                    <a:pt x="4136" y="915"/>
                  </a:lnTo>
                  <a:lnTo>
                    <a:pt x="3858" y="716"/>
                  </a:lnTo>
                  <a:lnTo>
                    <a:pt x="3539" y="517"/>
                  </a:lnTo>
                  <a:lnTo>
                    <a:pt x="3221" y="358"/>
                  </a:lnTo>
                  <a:lnTo>
                    <a:pt x="2864" y="239"/>
                  </a:lnTo>
                  <a:lnTo>
                    <a:pt x="2506" y="159"/>
                  </a:lnTo>
                  <a:lnTo>
                    <a:pt x="2148" y="80"/>
                  </a:lnTo>
                  <a:lnTo>
                    <a:pt x="1432" y="0"/>
                  </a:lnTo>
                  <a:close/>
                </a:path>
              </a:pathLst>
            </a:custGeom>
            <a:solidFill>
              <a:srgbClr val="F58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3817;p77"/>
            <p:cNvSpPr/>
            <p:nvPr/>
          </p:nvSpPr>
          <p:spPr>
            <a:xfrm>
              <a:off x="5660275" y="3557750"/>
              <a:ext cx="111350" cy="46725"/>
            </a:xfrm>
            <a:custGeom>
              <a:avLst/>
              <a:gdLst/>
              <a:ahLst/>
              <a:cxnLst/>
              <a:rect l="l" t="t" r="r" b="b"/>
              <a:pathLst>
                <a:path w="4454" h="1869" fill="none" extrusionOk="0">
                  <a:moveTo>
                    <a:pt x="876" y="0"/>
                  </a:moveTo>
                  <a:lnTo>
                    <a:pt x="876" y="0"/>
                  </a:lnTo>
                  <a:lnTo>
                    <a:pt x="399" y="40"/>
                  </a:lnTo>
                  <a:lnTo>
                    <a:pt x="399" y="40"/>
                  </a:lnTo>
                  <a:lnTo>
                    <a:pt x="200" y="80"/>
                  </a:lnTo>
                  <a:lnTo>
                    <a:pt x="41" y="199"/>
                  </a:lnTo>
                  <a:lnTo>
                    <a:pt x="41" y="199"/>
                  </a:lnTo>
                  <a:lnTo>
                    <a:pt x="1" y="279"/>
                  </a:lnTo>
                  <a:lnTo>
                    <a:pt x="1" y="358"/>
                  </a:lnTo>
                  <a:lnTo>
                    <a:pt x="1" y="438"/>
                  </a:lnTo>
                  <a:lnTo>
                    <a:pt x="80" y="477"/>
                  </a:lnTo>
                  <a:lnTo>
                    <a:pt x="239" y="636"/>
                  </a:lnTo>
                  <a:lnTo>
                    <a:pt x="438" y="716"/>
                  </a:lnTo>
                  <a:lnTo>
                    <a:pt x="915" y="875"/>
                  </a:lnTo>
                  <a:lnTo>
                    <a:pt x="1273" y="955"/>
                  </a:lnTo>
                  <a:lnTo>
                    <a:pt x="1273" y="955"/>
                  </a:lnTo>
                  <a:lnTo>
                    <a:pt x="1750" y="1034"/>
                  </a:lnTo>
                  <a:lnTo>
                    <a:pt x="2188" y="1153"/>
                  </a:lnTo>
                  <a:lnTo>
                    <a:pt x="2585" y="1312"/>
                  </a:lnTo>
                  <a:lnTo>
                    <a:pt x="2903" y="1471"/>
                  </a:lnTo>
                  <a:lnTo>
                    <a:pt x="3420" y="1710"/>
                  </a:lnTo>
                  <a:lnTo>
                    <a:pt x="3619" y="1829"/>
                  </a:lnTo>
                  <a:lnTo>
                    <a:pt x="3778" y="1869"/>
                  </a:lnTo>
                  <a:lnTo>
                    <a:pt x="3778" y="1869"/>
                  </a:lnTo>
                  <a:lnTo>
                    <a:pt x="3858" y="1869"/>
                  </a:lnTo>
                  <a:lnTo>
                    <a:pt x="3858" y="1869"/>
                  </a:lnTo>
                  <a:lnTo>
                    <a:pt x="3977" y="1829"/>
                  </a:lnTo>
                  <a:lnTo>
                    <a:pt x="4136" y="1789"/>
                  </a:lnTo>
                  <a:lnTo>
                    <a:pt x="4295" y="1710"/>
                  </a:lnTo>
                  <a:lnTo>
                    <a:pt x="4374" y="1630"/>
                  </a:lnTo>
                  <a:lnTo>
                    <a:pt x="4454" y="1471"/>
                  </a:lnTo>
                  <a:lnTo>
                    <a:pt x="4414" y="1312"/>
                  </a:lnTo>
                  <a:lnTo>
                    <a:pt x="4335" y="1153"/>
                  </a:lnTo>
                  <a:lnTo>
                    <a:pt x="4136" y="915"/>
                  </a:lnTo>
                  <a:lnTo>
                    <a:pt x="4136" y="915"/>
                  </a:lnTo>
                  <a:lnTo>
                    <a:pt x="3858" y="716"/>
                  </a:lnTo>
                  <a:lnTo>
                    <a:pt x="3539" y="517"/>
                  </a:lnTo>
                  <a:lnTo>
                    <a:pt x="3221" y="358"/>
                  </a:lnTo>
                  <a:lnTo>
                    <a:pt x="2864" y="239"/>
                  </a:lnTo>
                  <a:lnTo>
                    <a:pt x="2506" y="159"/>
                  </a:lnTo>
                  <a:lnTo>
                    <a:pt x="2148" y="80"/>
                  </a:lnTo>
                  <a:lnTo>
                    <a:pt x="1432" y="0"/>
                  </a:lnTo>
                  <a:lnTo>
                    <a:pt x="1432" y="0"/>
                  </a:lnTo>
                  <a:lnTo>
                    <a:pt x="8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3818;p77"/>
            <p:cNvSpPr/>
            <p:nvPr/>
          </p:nvSpPr>
          <p:spPr>
            <a:xfrm>
              <a:off x="5775575" y="3601475"/>
              <a:ext cx="30850" cy="30850"/>
            </a:xfrm>
            <a:custGeom>
              <a:avLst/>
              <a:gdLst/>
              <a:ahLst/>
              <a:cxnLst/>
              <a:rect l="l" t="t" r="r" b="b"/>
              <a:pathLst>
                <a:path w="1234" h="1234" extrusionOk="0">
                  <a:moveTo>
                    <a:pt x="319" y="1"/>
                  </a:moveTo>
                  <a:lnTo>
                    <a:pt x="160" y="80"/>
                  </a:lnTo>
                  <a:lnTo>
                    <a:pt x="41" y="160"/>
                  </a:lnTo>
                  <a:lnTo>
                    <a:pt x="1" y="279"/>
                  </a:lnTo>
                  <a:lnTo>
                    <a:pt x="1" y="438"/>
                  </a:lnTo>
                  <a:lnTo>
                    <a:pt x="1" y="597"/>
                  </a:lnTo>
                  <a:lnTo>
                    <a:pt x="81" y="716"/>
                  </a:lnTo>
                  <a:lnTo>
                    <a:pt x="160" y="875"/>
                  </a:lnTo>
                  <a:lnTo>
                    <a:pt x="240" y="955"/>
                  </a:lnTo>
                  <a:lnTo>
                    <a:pt x="478" y="1154"/>
                  </a:lnTo>
                  <a:lnTo>
                    <a:pt x="637" y="1193"/>
                  </a:lnTo>
                  <a:lnTo>
                    <a:pt x="756" y="1233"/>
                  </a:lnTo>
                  <a:lnTo>
                    <a:pt x="915" y="1193"/>
                  </a:lnTo>
                  <a:lnTo>
                    <a:pt x="1074" y="1074"/>
                  </a:lnTo>
                  <a:lnTo>
                    <a:pt x="1194" y="955"/>
                  </a:lnTo>
                  <a:lnTo>
                    <a:pt x="1234" y="796"/>
                  </a:lnTo>
                  <a:lnTo>
                    <a:pt x="1234" y="677"/>
                  </a:lnTo>
                  <a:lnTo>
                    <a:pt x="1154" y="557"/>
                  </a:lnTo>
                  <a:lnTo>
                    <a:pt x="1074" y="398"/>
                  </a:lnTo>
                  <a:lnTo>
                    <a:pt x="955" y="279"/>
                  </a:lnTo>
                  <a:lnTo>
                    <a:pt x="796" y="160"/>
                  </a:lnTo>
                  <a:lnTo>
                    <a:pt x="677" y="80"/>
                  </a:lnTo>
                  <a:lnTo>
                    <a:pt x="518" y="1"/>
                  </a:lnTo>
                  <a:close/>
                </a:path>
              </a:pathLst>
            </a:custGeom>
            <a:solidFill>
              <a:srgbClr val="F58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3819;p77"/>
            <p:cNvSpPr/>
            <p:nvPr/>
          </p:nvSpPr>
          <p:spPr>
            <a:xfrm>
              <a:off x="5775575" y="3601475"/>
              <a:ext cx="30850" cy="30850"/>
            </a:xfrm>
            <a:custGeom>
              <a:avLst/>
              <a:gdLst/>
              <a:ahLst/>
              <a:cxnLst/>
              <a:rect l="l" t="t" r="r" b="b"/>
              <a:pathLst>
                <a:path w="1234" h="1234" fill="none" extrusionOk="0">
                  <a:moveTo>
                    <a:pt x="399" y="1"/>
                  </a:moveTo>
                  <a:lnTo>
                    <a:pt x="399" y="1"/>
                  </a:lnTo>
                  <a:lnTo>
                    <a:pt x="319" y="1"/>
                  </a:lnTo>
                  <a:lnTo>
                    <a:pt x="319" y="1"/>
                  </a:lnTo>
                  <a:lnTo>
                    <a:pt x="160" y="80"/>
                  </a:lnTo>
                  <a:lnTo>
                    <a:pt x="41" y="160"/>
                  </a:lnTo>
                  <a:lnTo>
                    <a:pt x="1" y="279"/>
                  </a:lnTo>
                  <a:lnTo>
                    <a:pt x="1" y="438"/>
                  </a:lnTo>
                  <a:lnTo>
                    <a:pt x="1" y="597"/>
                  </a:lnTo>
                  <a:lnTo>
                    <a:pt x="81" y="716"/>
                  </a:lnTo>
                  <a:lnTo>
                    <a:pt x="160" y="875"/>
                  </a:lnTo>
                  <a:lnTo>
                    <a:pt x="240" y="955"/>
                  </a:lnTo>
                  <a:lnTo>
                    <a:pt x="240" y="955"/>
                  </a:lnTo>
                  <a:lnTo>
                    <a:pt x="478" y="1154"/>
                  </a:lnTo>
                  <a:lnTo>
                    <a:pt x="637" y="1193"/>
                  </a:lnTo>
                  <a:lnTo>
                    <a:pt x="756" y="1233"/>
                  </a:lnTo>
                  <a:lnTo>
                    <a:pt x="756" y="1233"/>
                  </a:lnTo>
                  <a:lnTo>
                    <a:pt x="915" y="1193"/>
                  </a:lnTo>
                  <a:lnTo>
                    <a:pt x="915" y="1193"/>
                  </a:lnTo>
                  <a:lnTo>
                    <a:pt x="1074" y="1074"/>
                  </a:lnTo>
                  <a:lnTo>
                    <a:pt x="1074" y="1074"/>
                  </a:lnTo>
                  <a:lnTo>
                    <a:pt x="1194" y="955"/>
                  </a:lnTo>
                  <a:lnTo>
                    <a:pt x="1234" y="796"/>
                  </a:lnTo>
                  <a:lnTo>
                    <a:pt x="1234" y="796"/>
                  </a:lnTo>
                  <a:lnTo>
                    <a:pt x="1234" y="677"/>
                  </a:lnTo>
                  <a:lnTo>
                    <a:pt x="1154" y="557"/>
                  </a:lnTo>
                  <a:lnTo>
                    <a:pt x="1074" y="398"/>
                  </a:lnTo>
                  <a:lnTo>
                    <a:pt x="955" y="279"/>
                  </a:lnTo>
                  <a:lnTo>
                    <a:pt x="796" y="160"/>
                  </a:lnTo>
                  <a:lnTo>
                    <a:pt x="677" y="80"/>
                  </a:lnTo>
                  <a:lnTo>
                    <a:pt x="518" y="1"/>
                  </a:lnTo>
                  <a:lnTo>
                    <a:pt x="39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8" name="Picture 2" descr="Coral Reef Sea Sticke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20" y="3425062"/>
            <a:ext cx="2370442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35D945F-BF64-494F-B613-C8D329F883A2}"/>
              </a:ext>
            </a:extLst>
          </p:cNvPr>
          <p:cNvSpPr/>
          <p:nvPr/>
        </p:nvSpPr>
        <p:spPr>
          <a:xfrm>
            <a:off x="984760" y="2221215"/>
            <a:ext cx="993854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Bài 3: Đại dương trong mắt em</a:t>
            </a:r>
          </a:p>
          <a:p>
            <a:pPr algn="ctr"/>
            <a:r>
              <a:rPr lang="vi-VN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Tiết 2</a:t>
            </a:r>
            <a:endParaRPr lang="vi-VN" sz="4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lt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7D97F0E-C82E-4599-9D95-86E752379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490" y="616454"/>
            <a:ext cx="9419079" cy="913431"/>
          </a:xfrm>
        </p:spPr>
        <p:txBody>
          <a:bodyPr>
            <a:prstTxWarp prst="textWave2">
              <a:avLst/>
            </a:prstTxWarp>
            <a:normAutofit/>
          </a:bodyPr>
          <a:lstStyle/>
          <a:p>
            <a:pPr algn="ctr"/>
            <a:r>
              <a:rPr lang="vi-VN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Chủ đề 1: Đại dương mênh mông</a:t>
            </a:r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</a:endParaRPr>
          </a:p>
        </p:txBody>
      </p:sp>
      <p:pic>
        <p:nvPicPr>
          <p:cNvPr id="207" name="Picture 2" descr="Happy Beach Sticker by Hooray Studio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187" y="4352745"/>
            <a:ext cx="2481299" cy="248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009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E790CC1-DAC3-A3F6-79F4-370B9BAD5F47}"/>
              </a:ext>
            </a:extLst>
          </p:cNvPr>
          <p:cNvSpPr/>
          <p:nvPr/>
        </p:nvSpPr>
        <p:spPr>
          <a:xfrm>
            <a:off x="-32084" y="-73742"/>
            <a:ext cx="12224084" cy="693174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1133480" y="74952"/>
            <a:ext cx="9932987" cy="1041609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17" y="496891"/>
            <a:ext cx="4972082" cy="3953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86" y="3449027"/>
            <a:ext cx="4071937" cy="316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 descr="E:\GIAO AN\SGV lop 2\sgv chân trời sáng tạo lớp 2\hình minh họa giáo án\9\keo_dan_giay_g-014_1dca550e9a904d68a6bce897244a7ee1_maste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988" y="1584397"/>
            <a:ext cx="1778945" cy="1778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E:\GIAO AN\SGV lop 2\sgv chân trời sáng tạo lớp 2\hình minh họa giáo án\18\image_192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999" y="1275246"/>
            <a:ext cx="2072481" cy="2160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E:\GIAO AN\SGV lop 2\sgv chân trời sáng tạo lớp 2\hình minh họa giáo án\11\unnamed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14797">
            <a:off x="6753255" y="3857050"/>
            <a:ext cx="2691666" cy="2180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29533">
            <a:off x="-282193" y="2711389"/>
            <a:ext cx="5710978" cy="4541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Nắp Ø 34 garanti | Nhựa Nguyên Thái Bình">
            <a:extLst>
              <a:ext uri="{FF2B5EF4-FFF2-40B4-BE49-F238E27FC236}">
                <a16:creationId xmlns:a16="http://schemas.microsoft.com/office/drawing/2014/main" id="{51632860-6EEB-E999-EB1B-100E9E53F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1962" y="1188967"/>
            <a:ext cx="2606512" cy="177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Mua Lốc 10 Cái Dĩa Giấy | Tiki">
            <a:extLst>
              <a:ext uri="{FF2B5EF4-FFF2-40B4-BE49-F238E27FC236}">
                <a16:creationId xmlns:a16="http://schemas.microsoft.com/office/drawing/2014/main" id="{7B1A50A2-2CB1-ACA8-A322-E62E7C69D4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5" t="17983" b="18779"/>
          <a:stretch/>
        </p:blipFill>
        <p:spPr bwMode="auto">
          <a:xfrm>
            <a:off x="9203392" y="2892330"/>
            <a:ext cx="2488755" cy="164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Vỏ Ngao Trắng | Công cụ đồ họa RAW Tải xuống miễn phí - Pikbest">
            <a:extLst>
              <a:ext uri="{FF2B5EF4-FFF2-40B4-BE49-F238E27FC236}">
                <a16:creationId xmlns:a16="http://schemas.microsoft.com/office/drawing/2014/main" id="{4176460A-118A-4959-AF5C-B4BEF7567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7601" y="4424516"/>
            <a:ext cx="3154400" cy="210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3535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7725B35-424D-504E-8CE1-EF5A99C8E4B9}"/>
              </a:ext>
            </a:extLst>
          </p:cNvPr>
          <p:cNvGrpSpPr/>
          <p:nvPr/>
        </p:nvGrpSpPr>
        <p:grpSpPr>
          <a:xfrm>
            <a:off x="0" y="8906"/>
            <a:ext cx="12192000" cy="6899303"/>
            <a:chOff x="0" y="8906"/>
            <a:chExt cx="12192000" cy="689930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9E7E964-A425-E488-EF78-C0957188DB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b="2770"/>
            <a:stretch/>
          </p:blipFill>
          <p:spPr>
            <a:xfrm>
              <a:off x="0" y="8906"/>
              <a:ext cx="12192000" cy="684909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87D89A7-D996-8D47-2236-90070AEACF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789" t="93307" r="65039" b="-826"/>
            <a:stretch/>
          </p:blipFill>
          <p:spPr>
            <a:xfrm>
              <a:off x="4195762" y="6570322"/>
              <a:ext cx="3800475" cy="337887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3AE60DC2-6482-DD22-2CAE-66CA77C525C9}"/>
              </a:ext>
            </a:extLst>
          </p:cNvPr>
          <p:cNvSpPr/>
          <p:nvPr/>
        </p:nvSpPr>
        <p:spPr>
          <a:xfrm>
            <a:off x="2686187" y="960752"/>
            <a:ext cx="7543800" cy="480155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35EF82-7F51-FC0C-3615-E6461886A220}"/>
              </a:ext>
            </a:extLst>
          </p:cNvPr>
          <p:cNvSpPr/>
          <p:nvPr/>
        </p:nvSpPr>
        <p:spPr>
          <a:xfrm>
            <a:off x="2286637" y="1095696"/>
            <a:ext cx="7829050" cy="4577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vi-VN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 cách cắt dán và tạo ra sản phẩm mĩ thuật.</a:t>
            </a: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Bước đầu biết tạo hình con vật từ các vật liệu khác, trang trí thêm hình ảnh khác cho sản phẩm sinh động hơn.</a:t>
            </a: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êu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ích môn Mĩ thuật, biết chia sẻ cùng mọi người sản phẩm của mình.</a:t>
            </a: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078A65D-1174-0EEE-C6CA-BB82D86E3289}"/>
              </a:ext>
            </a:extLst>
          </p:cNvPr>
          <p:cNvSpPr/>
          <p:nvPr/>
        </p:nvSpPr>
        <p:spPr>
          <a:xfrm>
            <a:off x="243275" y="143849"/>
            <a:ext cx="4600575" cy="901637"/>
          </a:xfrm>
          <a:prstGeom prst="roundRect">
            <a:avLst>
              <a:gd name="adj" fmla="val 11913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AF65C2-8377-99E5-4342-167DBEB6EBE7}"/>
              </a:ext>
            </a:extLst>
          </p:cNvPr>
          <p:cNvSpPr txBox="1"/>
          <p:nvPr/>
        </p:nvSpPr>
        <p:spPr>
          <a:xfrm>
            <a:off x="-653016" y="198358"/>
            <a:ext cx="61079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3429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42811" y="89910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38" name="Rounded Rectangle 37"/>
          <p:cNvSpPr/>
          <p:nvPr/>
        </p:nvSpPr>
        <p:spPr>
          <a:xfrm>
            <a:off x="457980" y="1217988"/>
            <a:ext cx="5881480" cy="4991170"/>
          </a:xfrm>
          <a:prstGeom prst="roundRect">
            <a:avLst>
              <a:gd name="adj" fmla="val 1186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vi-VN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048000" y="2946560"/>
            <a:ext cx="6096000" cy="3850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endParaRPr lang="vi-VN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18D10EA-4278-4A83-9A3A-51DE26BC8448}"/>
              </a:ext>
            </a:extLst>
          </p:cNvPr>
          <p:cNvSpPr/>
          <p:nvPr/>
        </p:nvSpPr>
        <p:spPr>
          <a:xfrm flipH="1">
            <a:off x="10893736" y="3749945"/>
            <a:ext cx="494700" cy="56000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en-US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80804E-B187-217D-54B7-9ABA8247EC28}"/>
              </a:ext>
            </a:extLst>
          </p:cNvPr>
          <p:cNvSpPr txBox="1"/>
          <p:nvPr/>
        </p:nvSpPr>
        <p:spPr>
          <a:xfrm>
            <a:off x="457980" y="272422"/>
            <a:ext cx="662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KHÁM PHÁ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DC0C94-69F7-77F9-EFB1-751E3E94A007}"/>
              </a:ext>
            </a:extLst>
          </p:cNvPr>
          <p:cNvSpPr txBox="1"/>
          <p:nvPr/>
        </p:nvSpPr>
        <p:spPr>
          <a:xfrm>
            <a:off x="926979" y="1665656"/>
            <a:ext cx="49434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9F20A9-0938-AE28-B472-FC251247E98A}"/>
              </a:ext>
            </a:extLst>
          </p:cNvPr>
          <p:cNvSpPr txBox="1"/>
          <p:nvPr/>
        </p:nvSpPr>
        <p:spPr>
          <a:xfrm>
            <a:off x="926979" y="2756281"/>
            <a:ext cx="49434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 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3F3374-B630-93F8-870D-5A9B20306F4F}"/>
              </a:ext>
            </a:extLst>
          </p:cNvPr>
          <p:cNvSpPr txBox="1"/>
          <p:nvPr/>
        </p:nvSpPr>
        <p:spPr>
          <a:xfrm>
            <a:off x="926979" y="4296250"/>
            <a:ext cx="49434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28" name="Picture 4" descr="Top 15 món đồ chơi mầm non làm từ phế liệu cực sáng tạo">
            <a:extLst>
              <a:ext uri="{FF2B5EF4-FFF2-40B4-BE49-F238E27FC236}">
                <a16:creationId xmlns:a16="http://schemas.microsoft.com/office/drawing/2014/main" id="{8CF17309-DEF6-89C0-D110-E8CE50F26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114" y="3930920"/>
            <a:ext cx="3805907" cy="25372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" name="Picture 2" descr="Làm Đồ Chơi Các Con Vật Từ Nắp Chai/ Ideas with plastic bottle caps/ Sáng  Tạo Với Nắp Chai Nhựa">
            <a:extLst>
              <a:ext uri="{FF2B5EF4-FFF2-40B4-BE49-F238E27FC236}">
                <a16:creationId xmlns:a16="http://schemas.microsoft.com/office/drawing/2014/main" id="{AB353045-D338-03D4-A553-9CB4E06A72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59"/>
          <a:stretch/>
        </p:blipFill>
        <p:spPr bwMode="auto">
          <a:xfrm>
            <a:off x="6714273" y="746169"/>
            <a:ext cx="4366017" cy="26828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4479858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7A01406E-EBFD-71C4-97F7-BD9EFAB9895B}"/>
              </a:ext>
            </a:extLst>
          </p:cNvPr>
          <p:cNvGrpSpPr/>
          <p:nvPr/>
        </p:nvGrpSpPr>
        <p:grpSpPr>
          <a:xfrm>
            <a:off x="263296" y="839941"/>
            <a:ext cx="12148714" cy="4931453"/>
            <a:chOff x="1143000" y="884938"/>
            <a:chExt cx="10430528" cy="400019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41D82F3-E51B-3643-69A6-B482A4DC6D81}"/>
                </a:ext>
              </a:extLst>
            </p:cNvPr>
            <p:cNvSpPr txBox="1"/>
            <p:nvPr/>
          </p:nvSpPr>
          <p:spPr>
            <a:xfrm>
              <a:off x="2286000" y="1720785"/>
              <a:ext cx="68580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ngôi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tầng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tế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rất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đa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dạng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phong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phú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tỉ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lệ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kiểu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dáng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ngôi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cũng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to,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nhỏ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</a:p>
          </p:txBody>
        </p:sp>
        <p:sp>
          <p:nvSpPr>
            <p:cNvPr id="16" name="Rectangle: Diagonal Corners Rounded 15">
              <a:extLst>
                <a:ext uri="{FF2B5EF4-FFF2-40B4-BE49-F238E27FC236}">
                  <a16:creationId xmlns:a16="http://schemas.microsoft.com/office/drawing/2014/main" id="{A88B5BEE-0550-790D-31F4-8127454BE2B4}"/>
                </a:ext>
              </a:extLst>
            </p:cNvPr>
            <p:cNvSpPr/>
            <p:nvPr/>
          </p:nvSpPr>
          <p:spPr>
            <a:xfrm flipH="1">
              <a:off x="1676400" y="1512158"/>
              <a:ext cx="8077200" cy="2971800"/>
            </a:xfrm>
            <a:prstGeom prst="round2DiagRect">
              <a:avLst>
                <a:gd name="adj1" fmla="val 35641"/>
                <a:gd name="adj2" fmla="val 0"/>
              </a:avLst>
            </a:prstGeom>
            <a:solidFill>
              <a:schemeClr val="tx1"/>
            </a:solidFill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6236E61-E98F-EBA8-E4BF-30F2AB64201B}"/>
                </a:ext>
              </a:extLst>
            </p:cNvPr>
            <p:cNvGrpSpPr/>
            <p:nvPr/>
          </p:nvGrpSpPr>
          <p:grpSpPr>
            <a:xfrm>
              <a:off x="1143000" y="884938"/>
              <a:ext cx="3558766" cy="1029529"/>
              <a:chOff x="1486687" y="766059"/>
              <a:chExt cx="3558766" cy="1029529"/>
            </a:xfrm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044E1E5B-8097-201F-84FB-63623C5B9B6E}"/>
                  </a:ext>
                </a:extLst>
              </p:cNvPr>
              <p:cNvSpPr/>
              <p:nvPr/>
            </p:nvSpPr>
            <p:spPr>
              <a:xfrm rot="188002">
                <a:off x="1486687" y="766059"/>
                <a:ext cx="3548521" cy="1029529"/>
              </a:xfrm>
              <a:custGeom>
                <a:avLst/>
                <a:gdLst>
                  <a:gd name="connsiteX0" fmla="*/ 2429313 w 3548521"/>
                  <a:gd name="connsiteY0" fmla="*/ 3830 h 1029529"/>
                  <a:gd name="connsiteX1" fmla="*/ 2769923 w 3548521"/>
                  <a:gd name="connsiteY1" fmla="*/ 89828 h 1029529"/>
                  <a:gd name="connsiteX2" fmla="*/ 3276681 w 3548521"/>
                  <a:gd name="connsiteY2" fmla="*/ 178242 h 1029529"/>
                  <a:gd name="connsiteX3" fmla="*/ 3498427 w 3548521"/>
                  <a:gd name="connsiteY3" fmla="*/ 269701 h 1029529"/>
                  <a:gd name="connsiteX4" fmla="*/ 3448292 w 3548521"/>
                  <a:gd name="connsiteY4" fmla="*/ 386080 h 1029529"/>
                  <a:gd name="connsiteX5" fmla="*/ 3546704 w 3548521"/>
                  <a:gd name="connsiteY5" fmla="*/ 508515 h 1029529"/>
                  <a:gd name="connsiteX6" fmla="*/ 3360361 w 3548521"/>
                  <a:gd name="connsiteY6" fmla="*/ 611795 h 1029529"/>
                  <a:gd name="connsiteX7" fmla="*/ 3358542 w 3548521"/>
                  <a:gd name="connsiteY7" fmla="*/ 614580 h 1029529"/>
                  <a:gd name="connsiteX8" fmla="*/ 3273389 w 3548521"/>
                  <a:gd name="connsiteY8" fmla="*/ 766586 h 1029529"/>
                  <a:gd name="connsiteX9" fmla="*/ 2873567 w 3548521"/>
                  <a:gd name="connsiteY9" fmla="*/ 793611 h 1029529"/>
                  <a:gd name="connsiteX10" fmla="*/ 2873477 w 3548521"/>
                  <a:gd name="connsiteY10" fmla="*/ 793669 h 1029529"/>
                  <a:gd name="connsiteX11" fmla="*/ 2793037 w 3548521"/>
                  <a:gd name="connsiteY11" fmla="*/ 844862 h 1029529"/>
                  <a:gd name="connsiteX12" fmla="*/ 2470433 w 3548521"/>
                  <a:gd name="connsiteY12" fmla="*/ 821908 h 1029529"/>
                  <a:gd name="connsiteX13" fmla="*/ 2468978 w 3548521"/>
                  <a:gd name="connsiteY13" fmla="*/ 822872 h 1029529"/>
                  <a:gd name="connsiteX14" fmla="*/ 2405057 w 3548521"/>
                  <a:gd name="connsiteY14" fmla="*/ 865266 h 1029529"/>
                  <a:gd name="connsiteX15" fmla="*/ 2312288 w 3548521"/>
                  <a:gd name="connsiteY15" fmla="*/ 885281 h 1029529"/>
                  <a:gd name="connsiteX16" fmla="*/ 2157467 w 3548521"/>
                  <a:gd name="connsiteY16" fmla="*/ 858245 h 1029529"/>
                  <a:gd name="connsiteX17" fmla="*/ 2121031 w 3548521"/>
                  <a:gd name="connsiteY17" fmla="*/ 835766 h 1029529"/>
                  <a:gd name="connsiteX18" fmla="*/ 2118778 w 3548521"/>
                  <a:gd name="connsiteY18" fmla="*/ 834377 h 1029529"/>
                  <a:gd name="connsiteX19" fmla="*/ 1921787 w 3548521"/>
                  <a:gd name="connsiteY19" fmla="*/ 877923 h 1029529"/>
                  <a:gd name="connsiteX20" fmla="*/ 1849958 w 3548521"/>
                  <a:gd name="connsiteY20" fmla="*/ 865826 h 1029529"/>
                  <a:gd name="connsiteX21" fmla="*/ 1761251 w 3548521"/>
                  <a:gd name="connsiteY21" fmla="*/ 823748 h 1029529"/>
                  <a:gd name="connsiteX22" fmla="*/ 1759251 w 3548521"/>
                  <a:gd name="connsiteY22" fmla="*/ 821037 h 1029529"/>
                  <a:gd name="connsiteX23" fmla="*/ 1757592 w 3548521"/>
                  <a:gd name="connsiteY23" fmla="*/ 825379 h 1029529"/>
                  <a:gd name="connsiteX24" fmla="*/ 1687429 w 3548521"/>
                  <a:gd name="connsiteY24" fmla="*/ 880025 h 1029529"/>
                  <a:gd name="connsiteX25" fmla="*/ 1361674 w 3548521"/>
                  <a:gd name="connsiteY25" fmla="*/ 894729 h 1029529"/>
                  <a:gd name="connsiteX26" fmla="*/ 1128883 w 3548521"/>
                  <a:gd name="connsiteY26" fmla="*/ 1024291 h 1029529"/>
                  <a:gd name="connsiteX27" fmla="*/ 786602 w 3548521"/>
                  <a:gd name="connsiteY27" fmla="*/ 945207 h 1029529"/>
                  <a:gd name="connsiteX28" fmla="*/ 278158 w 3548521"/>
                  <a:gd name="connsiteY28" fmla="*/ 867070 h 1029529"/>
                  <a:gd name="connsiteX29" fmla="*/ 54606 w 3548521"/>
                  <a:gd name="connsiteY29" fmla="*/ 780119 h 1029529"/>
                  <a:gd name="connsiteX30" fmla="*/ 102374 w 3548521"/>
                  <a:gd name="connsiteY30" fmla="*/ 662750 h 1029529"/>
                  <a:gd name="connsiteX31" fmla="*/ 1504 w 3548521"/>
                  <a:gd name="connsiteY31" fmla="*/ 542332 h 1029529"/>
                  <a:gd name="connsiteX32" fmla="*/ 185718 w 3548521"/>
                  <a:gd name="connsiteY32" fmla="*/ 435301 h 1029529"/>
                  <a:gd name="connsiteX33" fmla="*/ 187480 w 3548521"/>
                  <a:gd name="connsiteY33" fmla="*/ 432479 h 1029529"/>
                  <a:gd name="connsiteX34" fmla="*/ 269538 w 3548521"/>
                  <a:gd name="connsiteY34" fmla="*/ 278780 h 1029529"/>
                  <a:gd name="connsiteX35" fmla="*/ 668730 w 3548521"/>
                  <a:gd name="connsiteY35" fmla="*/ 243666 h 1029529"/>
                  <a:gd name="connsiteX36" fmla="*/ 668819 w 3548521"/>
                  <a:gd name="connsiteY36" fmla="*/ 243607 h 1029529"/>
                  <a:gd name="connsiteX37" fmla="*/ 748207 w 3548521"/>
                  <a:gd name="connsiteY37" fmla="*/ 190795 h 1029529"/>
                  <a:gd name="connsiteX38" fmla="*/ 1071209 w 3548521"/>
                  <a:gd name="connsiteY38" fmla="*/ 207213 h 1029529"/>
                  <a:gd name="connsiteX39" fmla="*/ 1072643 w 3548521"/>
                  <a:gd name="connsiteY39" fmla="*/ 206220 h 1029529"/>
                  <a:gd name="connsiteX40" fmla="*/ 1135693 w 3548521"/>
                  <a:gd name="connsiteY40" fmla="*/ 162541 h 1029529"/>
                  <a:gd name="connsiteX41" fmla="*/ 1228038 w 3548521"/>
                  <a:gd name="connsiteY41" fmla="*/ 140651 h 1029529"/>
                  <a:gd name="connsiteX42" fmla="*/ 1383374 w 3548521"/>
                  <a:gd name="connsiteY42" fmla="*/ 164547 h 1029529"/>
                  <a:gd name="connsiteX43" fmla="*/ 1420259 w 3548521"/>
                  <a:gd name="connsiteY43" fmla="*/ 186284 h 1029529"/>
                  <a:gd name="connsiteX44" fmla="*/ 1422539 w 3548521"/>
                  <a:gd name="connsiteY44" fmla="*/ 187628 h 1029529"/>
                  <a:gd name="connsiteX45" fmla="*/ 1618608 w 3548521"/>
                  <a:gd name="connsiteY45" fmla="*/ 140102 h 1029529"/>
                  <a:gd name="connsiteX46" fmla="*/ 1690667 w 3548521"/>
                  <a:gd name="connsiteY46" fmla="*/ 150742 h 1029529"/>
                  <a:gd name="connsiteX47" fmla="*/ 1780208 w 3548521"/>
                  <a:gd name="connsiteY47" fmla="*/ 191016 h 1029529"/>
                  <a:gd name="connsiteX48" fmla="*/ 1790736 w 3548521"/>
                  <a:gd name="connsiteY48" fmla="*/ 204700 h 1029529"/>
                  <a:gd name="connsiteX49" fmla="*/ 1796705 w 3548521"/>
                  <a:gd name="connsiteY49" fmla="*/ 189973 h 1029529"/>
                  <a:gd name="connsiteX50" fmla="*/ 1867961 w 3548521"/>
                  <a:gd name="connsiteY50" fmla="*/ 136759 h 1029529"/>
                  <a:gd name="connsiteX51" fmla="*/ 2193947 w 3548521"/>
                  <a:gd name="connsiteY51" fmla="*/ 128652 h 1029529"/>
                  <a:gd name="connsiteX52" fmla="*/ 2429313 w 3548521"/>
                  <a:gd name="connsiteY52" fmla="*/ 3830 h 1029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3548521" h="1029529">
                    <a:moveTo>
                      <a:pt x="2429313" y="3830"/>
                    </a:moveTo>
                    <a:cubicBezTo>
                      <a:pt x="2560535" y="-12031"/>
                      <a:pt x="2696456" y="22279"/>
                      <a:pt x="2769923" y="89828"/>
                    </a:cubicBezTo>
                    <a:cubicBezTo>
                      <a:pt x="2947749" y="30725"/>
                      <a:pt x="3176351" y="70599"/>
                      <a:pt x="3276681" y="178242"/>
                    </a:cubicBezTo>
                    <a:cubicBezTo>
                      <a:pt x="3377480" y="173341"/>
                      <a:pt x="3471252" y="212009"/>
                      <a:pt x="3498427" y="269701"/>
                    </a:cubicBezTo>
                    <a:cubicBezTo>
                      <a:pt x="3518112" y="311442"/>
                      <a:pt x="3499067" y="355674"/>
                      <a:pt x="3448292" y="386080"/>
                    </a:cubicBezTo>
                    <a:cubicBezTo>
                      <a:pt x="3518930" y="412167"/>
                      <a:pt x="3557588" y="460266"/>
                      <a:pt x="3546704" y="508515"/>
                    </a:cubicBezTo>
                    <a:cubicBezTo>
                      <a:pt x="3533936" y="565007"/>
                      <a:pt x="3456567" y="607893"/>
                      <a:pt x="3360361" y="611795"/>
                    </a:cubicBezTo>
                    <a:cubicBezTo>
                      <a:pt x="3359770" y="612730"/>
                      <a:pt x="3359132" y="613644"/>
                      <a:pt x="3358542" y="614580"/>
                    </a:cubicBezTo>
                    <a:cubicBezTo>
                      <a:pt x="3370314" y="670704"/>
                      <a:pt x="3339080" y="726430"/>
                      <a:pt x="3273389" y="766586"/>
                    </a:cubicBezTo>
                    <a:cubicBezTo>
                      <a:pt x="3169595" y="830010"/>
                      <a:pt x="3003170" y="841244"/>
                      <a:pt x="2873567" y="793611"/>
                    </a:cubicBezTo>
                    <a:lnTo>
                      <a:pt x="2873477" y="793669"/>
                    </a:lnTo>
                    <a:lnTo>
                      <a:pt x="2793037" y="844862"/>
                    </a:lnTo>
                    <a:cubicBezTo>
                      <a:pt x="2696236" y="882055"/>
                      <a:pt x="2560145" y="876407"/>
                      <a:pt x="2470433" y="821908"/>
                    </a:cubicBezTo>
                    <a:lnTo>
                      <a:pt x="2468978" y="822872"/>
                    </a:lnTo>
                    <a:lnTo>
                      <a:pt x="2405057" y="865266"/>
                    </a:lnTo>
                    <a:cubicBezTo>
                      <a:pt x="2377899" y="876151"/>
                      <a:pt x="2346176" y="883146"/>
                      <a:pt x="2312288" y="885281"/>
                    </a:cubicBezTo>
                    <a:cubicBezTo>
                      <a:pt x="2256341" y="888814"/>
                      <a:pt x="2200723" y="878751"/>
                      <a:pt x="2157467" y="858245"/>
                    </a:cubicBezTo>
                    <a:lnTo>
                      <a:pt x="2121031" y="835766"/>
                    </a:lnTo>
                    <a:lnTo>
                      <a:pt x="2118778" y="834377"/>
                    </a:lnTo>
                    <a:cubicBezTo>
                      <a:pt x="2068733" y="867568"/>
                      <a:pt x="1994824" y="883046"/>
                      <a:pt x="1921787" y="877923"/>
                    </a:cubicBezTo>
                    <a:cubicBezTo>
                      <a:pt x="1897442" y="876215"/>
                      <a:pt x="1873193" y="872219"/>
                      <a:pt x="1849958" y="865826"/>
                    </a:cubicBezTo>
                    <a:cubicBezTo>
                      <a:pt x="1814548" y="856086"/>
                      <a:pt x="1784274" y="841517"/>
                      <a:pt x="1761251" y="823748"/>
                    </a:cubicBezTo>
                    <a:lnTo>
                      <a:pt x="1759251" y="821037"/>
                    </a:lnTo>
                    <a:lnTo>
                      <a:pt x="1757592" y="825379"/>
                    </a:lnTo>
                    <a:cubicBezTo>
                      <a:pt x="1741269" y="846095"/>
                      <a:pt x="1717504" y="864785"/>
                      <a:pt x="1687429" y="880025"/>
                    </a:cubicBezTo>
                    <a:cubicBezTo>
                      <a:pt x="1596037" y="926342"/>
                      <a:pt x="1464020" y="932294"/>
                      <a:pt x="1361674" y="894729"/>
                    </a:cubicBezTo>
                    <a:cubicBezTo>
                      <a:pt x="1328575" y="959253"/>
                      <a:pt x="1239944" y="1008577"/>
                      <a:pt x="1128883" y="1024291"/>
                    </a:cubicBezTo>
                    <a:cubicBezTo>
                      <a:pt x="998009" y="1042806"/>
                      <a:pt x="861421" y="1011255"/>
                      <a:pt x="786602" y="945207"/>
                    </a:cubicBezTo>
                    <a:cubicBezTo>
                      <a:pt x="610008" y="1007898"/>
                      <a:pt x="380647" y="972660"/>
                      <a:pt x="278158" y="867070"/>
                    </a:cubicBezTo>
                    <a:cubicBezTo>
                      <a:pt x="177478" y="874011"/>
                      <a:pt x="82943" y="837249"/>
                      <a:pt x="54606" y="780119"/>
                    </a:cubicBezTo>
                    <a:cubicBezTo>
                      <a:pt x="34080" y="738786"/>
                      <a:pt x="52225" y="694177"/>
                      <a:pt x="102374" y="662750"/>
                    </a:cubicBezTo>
                    <a:cubicBezTo>
                      <a:pt x="31222" y="638098"/>
                      <a:pt x="-8402" y="590791"/>
                      <a:pt x="1504" y="542332"/>
                    </a:cubicBezTo>
                    <a:cubicBezTo>
                      <a:pt x="13125" y="485593"/>
                      <a:pt x="89610" y="441150"/>
                      <a:pt x="185718" y="435301"/>
                    </a:cubicBezTo>
                    <a:cubicBezTo>
                      <a:pt x="186289" y="434353"/>
                      <a:pt x="186908" y="433427"/>
                      <a:pt x="187480" y="432479"/>
                    </a:cubicBezTo>
                    <a:cubicBezTo>
                      <a:pt x="174573" y="376606"/>
                      <a:pt x="204672" y="320258"/>
                      <a:pt x="269538" y="278780"/>
                    </a:cubicBezTo>
                    <a:cubicBezTo>
                      <a:pt x="372026" y="213268"/>
                      <a:pt x="538190" y="198666"/>
                      <a:pt x="668730" y="243666"/>
                    </a:cubicBezTo>
                    <a:lnTo>
                      <a:pt x="668819" y="243607"/>
                    </a:lnTo>
                    <a:lnTo>
                      <a:pt x="748207" y="190795"/>
                    </a:lnTo>
                    <a:cubicBezTo>
                      <a:pt x="844234" y="151650"/>
                      <a:pt x="980412" y="154542"/>
                      <a:pt x="1071209" y="207213"/>
                    </a:cubicBezTo>
                    <a:lnTo>
                      <a:pt x="1072643" y="206220"/>
                    </a:lnTo>
                    <a:lnTo>
                      <a:pt x="1135693" y="162541"/>
                    </a:lnTo>
                    <a:cubicBezTo>
                      <a:pt x="1162625" y="151108"/>
                      <a:pt x="1194200" y="143472"/>
                      <a:pt x="1228038" y="140651"/>
                    </a:cubicBezTo>
                    <a:cubicBezTo>
                      <a:pt x="1283902" y="135986"/>
                      <a:pt x="1339713" y="144922"/>
                      <a:pt x="1383374" y="164547"/>
                    </a:cubicBezTo>
                    <a:lnTo>
                      <a:pt x="1420259" y="186284"/>
                    </a:lnTo>
                    <a:lnTo>
                      <a:pt x="1422539" y="187628"/>
                    </a:lnTo>
                    <a:cubicBezTo>
                      <a:pt x="1471902" y="153430"/>
                      <a:pt x="1545483" y="136459"/>
                      <a:pt x="1618608" y="140102"/>
                    </a:cubicBezTo>
                    <a:cubicBezTo>
                      <a:pt x="1642983" y="141316"/>
                      <a:pt x="1667307" y="144821"/>
                      <a:pt x="1690667" y="150742"/>
                    </a:cubicBezTo>
                    <a:cubicBezTo>
                      <a:pt x="1726267" y="159763"/>
                      <a:pt x="1756830" y="173716"/>
                      <a:pt x="1780208" y="191016"/>
                    </a:cubicBezTo>
                    <a:lnTo>
                      <a:pt x="1790736" y="204700"/>
                    </a:lnTo>
                    <a:lnTo>
                      <a:pt x="1796705" y="189973"/>
                    </a:lnTo>
                    <a:cubicBezTo>
                      <a:pt x="1813445" y="169592"/>
                      <a:pt x="1837583" y="151387"/>
                      <a:pt x="1867961" y="136759"/>
                    </a:cubicBezTo>
                    <a:cubicBezTo>
                      <a:pt x="1960272" y="92301"/>
                      <a:pt x="2092382" y="89023"/>
                      <a:pt x="2193947" y="128652"/>
                    </a:cubicBezTo>
                    <a:cubicBezTo>
                      <a:pt x="2228346" y="64812"/>
                      <a:pt x="2317956" y="17292"/>
                      <a:pt x="2429313" y="3830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D25B1BF-2056-FE15-F2D4-D5EFCFEE075E}"/>
                  </a:ext>
                </a:extLst>
              </p:cNvPr>
              <p:cNvSpPr txBox="1"/>
              <p:nvPr/>
            </p:nvSpPr>
            <p:spPr>
              <a:xfrm>
                <a:off x="1768853" y="906646"/>
                <a:ext cx="32766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nhớ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nhé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!</a:t>
                </a: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A0D999C-E7F0-4FEE-2174-BA3CA32E8B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6642" y="2006847"/>
              <a:ext cx="2826886" cy="2878284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455" y="4081994"/>
            <a:ext cx="5435545" cy="2766356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735494" y="-1048742"/>
            <a:ext cx="8534132" cy="716005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D5131D-16BE-1F56-7111-CCA58A252734}"/>
              </a:ext>
            </a:extLst>
          </p:cNvPr>
          <p:cNvSpPr txBox="1"/>
          <p:nvPr/>
        </p:nvSpPr>
        <p:spPr>
          <a:xfrm>
            <a:off x="1291330" y="2016389"/>
            <a:ext cx="841282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thể tạo hình các con vật dưới nước từ nhiều vật liệu khác nhau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đĩa giấy, lá cây, ống hút, vỏ hộp…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 các con vật, chúng ta nên tạo hình rong rêu, bóng nước.. cho sinh động.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438626-5BAC-4D2B-BDB3-4B3F09DD54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742" y="4670726"/>
            <a:ext cx="3414713" cy="21769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2582D5-AC69-6A4B-F65C-29A0E4922B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74203"/>
            <a:ext cx="3341742" cy="217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573562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lumMod val="75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0BB30C6-C788-9472-6E45-F380CE9A320B}"/>
              </a:ext>
            </a:extLst>
          </p:cNvPr>
          <p:cNvSpPr/>
          <p:nvPr/>
        </p:nvSpPr>
        <p:spPr>
          <a:xfrm>
            <a:off x="1487200" y="2028823"/>
            <a:ext cx="9263062" cy="4271963"/>
          </a:xfrm>
          <a:prstGeom prst="roundRect">
            <a:avLst>
              <a:gd name="adj" fmla="val 10312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E3A15C-2A9D-4FFF-924A-0CC95A10A021}"/>
              </a:ext>
            </a:extLst>
          </p:cNvPr>
          <p:cNvSpPr/>
          <p:nvPr/>
        </p:nvSpPr>
        <p:spPr>
          <a:xfrm>
            <a:off x="801399" y="296437"/>
            <a:ext cx="1035713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cap="none" spc="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cap="none" spc="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KIẾN TẠO KIẾN THỨC- KĨ NĂNG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E0DFBA-B1F3-DECD-5397-063C3E533582}"/>
              </a:ext>
            </a:extLst>
          </p:cNvPr>
          <p:cNvSpPr txBox="1"/>
          <p:nvPr/>
        </p:nvSpPr>
        <p:spPr>
          <a:xfrm>
            <a:off x="2081213" y="1257424"/>
            <a:ext cx="9263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B5B116-2244-00C2-9EE5-07D52694BC70}"/>
              </a:ext>
            </a:extLst>
          </p:cNvPr>
          <p:cNvSpPr txBox="1"/>
          <p:nvPr/>
        </p:nvSpPr>
        <p:spPr>
          <a:xfrm>
            <a:off x="1896231" y="2293215"/>
            <a:ext cx="839953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1: Vẽ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2: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endParaRPr lang="en-US" sz="36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3: Dán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Happy Beach Sticker by Hooray Studios">
            <a:extLst>
              <a:ext uri="{FF2B5EF4-FFF2-40B4-BE49-F238E27FC236}">
                <a16:creationId xmlns:a16="http://schemas.microsoft.com/office/drawing/2014/main" id="{93E71F27-A703-74AF-A2F5-B24A533C7B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286" y="4780396"/>
            <a:ext cx="2481299" cy="248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Under The Sea Ocean Sticker by boobyball">
            <a:extLst>
              <a:ext uri="{FF2B5EF4-FFF2-40B4-BE49-F238E27FC236}">
                <a16:creationId xmlns:a16="http://schemas.microsoft.com/office/drawing/2014/main" id="{EF64718B-D62A-5C74-3997-8668E3D7D24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781" y="4953000"/>
            <a:ext cx="2886837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94B4A1-63B3-FD1D-3233-A08934E68D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253" y="5507707"/>
            <a:ext cx="1828804" cy="1044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496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0983"/>
            <a:ext cx="12192000" cy="689996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00325" y="109267"/>
            <a:ext cx="61913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800" b="1" dirty="0">
                <a:solidFill>
                  <a:schemeClr val="accent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 phẩm </a:t>
            </a:r>
            <a:r>
              <a:rPr lang="en-US" sz="4800" b="1" dirty="0" err="1">
                <a:solidFill>
                  <a:schemeClr val="accent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tham</a:t>
            </a:r>
            <a:r>
              <a:rPr lang="en-US" sz="4800" b="1" dirty="0">
                <a:solidFill>
                  <a:schemeClr val="accent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khảo</a:t>
            </a:r>
            <a:endParaRPr lang="vi-VN" sz="480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369767-AAB9-4CC5-B5FE-35AEC523A8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093" y="2645"/>
            <a:ext cx="1828804" cy="10442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824A70-454E-4B5B-AC56-B9B3FFAF53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107" y="-860483"/>
            <a:ext cx="2857500" cy="250247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6A83BD2-C06F-4373-A854-067B2973A691}"/>
              </a:ext>
            </a:extLst>
          </p:cNvPr>
          <p:cNvSpPr/>
          <p:nvPr/>
        </p:nvSpPr>
        <p:spPr>
          <a:xfrm>
            <a:off x="6003634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C5F9290-FE64-AF20-E890-2CABA80607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750"/>
          <a:stretch/>
        </p:blipFill>
        <p:spPr>
          <a:xfrm>
            <a:off x="326674" y="1169515"/>
            <a:ext cx="3572424" cy="23957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B220692-6F2A-1864-5DAE-269CFF6BBB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4674" y="1169823"/>
            <a:ext cx="4096397" cy="2395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08BA9D9-6DD5-E4D6-EF30-690A1559E5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6674" y="4013673"/>
            <a:ext cx="3711820" cy="23306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79C6143-E03E-80BF-8978-068D1932E0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54059" y="1169515"/>
            <a:ext cx="3282813" cy="2395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EB2D05C-D6D4-E05B-6FE6-55037854B8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49127" y="4013673"/>
            <a:ext cx="3402167" cy="23306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Junbaby: Cách làm đồ chơi từ nắp chai nhựa">
            <a:extLst>
              <a:ext uri="{FF2B5EF4-FFF2-40B4-BE49-F238E27FC236}">
                <a16:creationId xmlns:a16="http://schemas.microsoft.com/office/drawing/2014/main" id="{3FDE3441-0BE7-D83D-4F5A-B1E02B243E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3" t="6358" r="3577" b="4300"/>
          <a:stretch/>
        </p:blipFill>
        <p:spPr bwMode="auto">
          <a:xfrm>
            <a:off x="4507598" y="4013673"/>
            <a:ext cx="3572424" cy="23306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2295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BD3E0291-8020-B320-220F-C55B8361CC68}"/>
              </a:ext>
            </a:extLst>
          </p:cNvPr>
          <p:cNvSpPr/>
          <p:nvPr/>
        </p:nvSpPr>
        <p:spPr>
          <a:xfrm>
            <a:off x="185738" y="71440"/>
            <a:ext cx="8015287" cy="827575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9D4EE3-BC60-4FE6-8EAB-4F4A810A6C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43808">
            <a:off x="10155944" y="4826736"/>
            <a:ext cx="1748922" cy="157403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9D096B3-3441-B5DF-8681-8775DD45CE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021" y="487075"/>
            <a:ext cx="3477110" cy="650648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93BC315-0FF1-C924-DF9C-B807BDD939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0112" y="1471613"/>
            <a:ext cx="5992887" cy="4357684"/>
          </a:xfrm>
          <a:custGeom>
            <a:avLst/>
            <a:gdLst>
              <a:gd name="connsiteX0" fmla="*/ 0 w 5992887"/>
              <a:gd name="connsiteY0" fmla="*/ 0 h 3938357"/>
              <a:gd name="connsiteX1" fmla="*/ 5992887 w 5992887"/>
              <a:gd name="connsiteY1" fmla="*/ 0 h 3938357"/>
              <a:gd name="connsiteX2" fmla="*/ 5992887 w 5992887"/>
              <a:gd name="connsiteY2" fmla="*/ 3225664 h 3938357"/>
              <a:gd name="connsiteX3" fmla="*/ 63418 w 5992887"/>
              <a:gd name="connsiteY3" fmla="*/ 3848425 h 3938357"/>
              <a:gd name="connsiteX4" fmla="*/ 72863 w 5992887"/>
              <a:gd name="connsiteY4" fmla="*/ 3938357 h 3938357"/>
              <a:gd name="connsiteX5" fmla="*/ 0 w 5992887"/>
              <a:gd name="connsiteY5" fmla="*/ 3938357 h 3938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92887" h="3938357">
                <a:moveTo>
                  <a:pt x="0" y="0"/>
                </a:moveTo>
                <a:lnTo>
                  <a:pt x="5992887" y="0"/>
                </a:lnTo>
                <a:lnTo>
                  <a:pt x="5992887" y="3225664"/>
                </a:lnTo>
                <a:lnTo>
                  <a:pt x="63418" y="3848425"/>
                </a:lnTo>
                <a:lnTo>
                  <a:pt x="72863" y="3938357"/>
                </a:lnTo>
                <a:lnTo>
                  <a:pt x="0" y="3938357"/>
                </a:lnTo>
                <a:close/>
              </a:path>
            </a:pathLst>
          </a:cu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916D36C-6F26-9C1D-D8B0-1F7F06ED22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61" y="487075"/>
            <a:ext cx="3458058" cy="65445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9D25EE-80FD-0846-5228-1F34B3C05C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9735">
            <a:off x="161417" y="4256218"/>
            <a:ext cx="2174372" cy="206035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27D91D7-A2EB-16F4-4C46-70F701B1C5D8}"/>
              </a:ext>
            </a:extLst>
          </p:cNvPr>
          <p:cNvSpPr txBox="1"/>
          <p:nvPr/>
        </p:nvSpPr>
        <p:spPr>
          <a:xfrm rot="21373572">
            <a:off x="2013062" y="1843950"/>
            <a:ext cx="530698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A3, A4…</a:t>
            </a:r>
          </a:p>
          <a:p>
            <a:pPr algn="just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rêu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412925B-0D65-D8BE-0D2E-DF5BF282C29F}"/>
              </a:ext>
            </a:extLst>
          </p:cNvPr>
          <p:cNvSpPr txBox="1"/>
          <p:nvPr/>
        </p:nvSpPr>
        <p:spPr>
          <a:xfrm>
            <a:off x="451742" y="213247"/>
            <a:ext cx="8429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LUYỆN TẬP – SÁNG TẠO</a:t>
            </a:r>
          </a:p>
        </p:txBody>
      </p:sp>
    </p:spTree>
    <p:extLst>
      <p:ext uri="{BB962C8B-B14F-4D97-AF65-F5344CB8AC3E}">
        <p14:creationId xmlns:p14="http://schemas.microsoft.com/office/powerpoint/2010/main" val="258086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0.9|0.8|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1.3|0.9|0.8"/>
</p:tagLst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2459</TotalTime>
  <Words>534</Words>
  <Application>Microsoft Office PowerPoint</Application>
  <PresentationFormat>Widescreen</PresentationFormat>
  <Paragraphs>46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Century Gothic</vt:lpstr>
      <vt:lpstr>Tahoma</vt:lpstr>
      <vt:lpstr>Times New Roman</vt:lpstr>
      <vt:lpstr>Wingdings 3</vt:lpstr>
      <vt:lpstr>Slice</vt:lpstr>
      <vt:lpstr>PowerPoint Presentation</vt:lpstr>
      <vt:lpstr>Chủ đề 1: Đại dương mênh mông</vt:lpstr>
      <vt:lpstr>Chuẩn bị đồ dùng học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DẶN DÒ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Nhung Nguyễn</cp:lastModifiedBy>
  <cp:revision>104</cp:revision>
  <dcterms:created xsi:type="dcterms:W3CDTF">2021-09-05T14:47:09Z</dcterms:created>
  <dcterms:modified xsi:type="dcterms:W3CDTF">2023-10-05T03:34:08Z</dcterms:modified>
</cp:coreProperties>
</file>