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4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4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8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4D87-5C21-46A2-95D1-3FDEC8737381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9600-7239-4449-BC0C-A97DA125F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5706047" y="1804272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5386" y="2194575"/>
            <a:ext cx="5288243" cy="5386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4832515" y="2812677"/>
            <a:ext cx="6133089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140692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523" y="93940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8433" y="88142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4020" y="1840728"/>
            <a:ext cx="71721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407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114958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0206" y="893878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9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0324104">
            <a:off x="2057781" y="2308428"/>
            <a:ext cx="423049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20324104">
            <a:off x="2202425" y="2490202"/>
            <a:ext cx="4743967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7 </a:t>
            </a:r>
          </a:p>
          <a:p>
            <a:pPr algn="ctr"/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TÌM HIỂU TRANH THEO CHỦ ĐỀ </a:t>
            </a:r>
          </a:p>
          <a:p>
            <a:pPr algn="ctr"/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 ƯỚC MƠ CỦA EM”</a:t>
            </a:r>
          </a:p>
          <a:p>
            <a:pPr algn="ctr"/>
            <a:r>
              <a:rPr lang="en-US" sz="25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2: XÉ DÁN TRANH </a:t>
            </a:r>
          </a:p>
          <a:p>
            <a:pPr algn="ctr"/>
            <a:r>
              <a:rPr lang="en-US" sz="2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ƯỚC MƠ CỦA EM</a:t>
            </a:r>
            <a:endParaRPr lang="en-US" sz="2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34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14843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414" y="18237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5480" y="3026631"/>
            <a:ext cx="6104556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60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9"/>
            <a:ext cx="12192000" cy="6862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904" y="2343933"/>
            <a:ext cx="77788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2709" y="1473363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7868" y="124173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585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0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8777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2866" y="47616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0" y="1587654"/>
            <a:ext cx="48768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33" y="1587654"/>
            <a:ext cx="2538068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22920" y="5160685"/>
            <a:ext cx="75439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5581" y="42838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95685" y="42838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08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66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5495" y="1087021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7405" y="901163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7799" y="1790156"/>
            <a:ext cx="795833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63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3" b="6394"/>
          <a:stretch/>
        </p:blipFill>
        <p:spPr>
          <a:xfrm>
            <a:off x="1046877" y="1599219"/>
            <a:ext cx="2829207" cy="193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t="5468" r="3691" b="4306"/>
          <a:stretch/>
        </p:blipFill>
        <p:spPr>
          <a:xfrm>
            <a:off x="4222593" y="1599219"/>
            <a:ext cx="2716271" cy="1931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92" y="3891332"/>
            <a:ext cx="2716271" cy="208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30" y="1599219"/>
            <a:ext cx="4434246" cy="4378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2174" r="14203" b="13816"/>
          <a:stretch/>
        </p:blipFill>
        <p:spPr>
          <a:xfrm>
            <a:off x="1046877" y="3891331"/>
            <a:ext cx="2829207" cy="208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58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3" b="7849"/>
          <a:stretch/>
        </p:blipFill>
        <p:spPr>
          <a:xfrm>
            <a:off x="1262127" y="1394409"/>
            <a:ext cx="2794715" cy="2023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59" y="1397537"/>
            <a:ext cx="2930603" cy="2020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" t="8047" r="2529" b="3064"/>
          <a:stretch/>
        </p:blipFill>
        <p:spPr>
          <a:xfrm>
            <a:off x="1262127" y="3876541"/>
            <a:ext cx="2804039" cy="198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882" y="3876541"/>
            <a:ext cx="2947080" cy="198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78" y="1394410"/>
            <a:ext cx="3071294" cy="446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5875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385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37</cp:revision>
  <dcterms:created xsi:type="dcterms:W3CDTF">2021-12-07T07:00:13Z</dcterms:created>
  <dcterms:modified xsi:type="dcterms:W3CDTF">2022-12-26T08:28:30Z</dcterms:modified>
</cp:coreProperties>
</file>