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752" r:id="rId1"/>
  </p:sldMasterIdLst>
  <p:notesMasterIdLst>
    <p:notesMasterId r:id="rId24"/>
  </p:notesMasterIdLst>
  <p:sldIdLst>
    <p:sldId id="350" r:id="rId2"/>
    <p:sldId id="354" r:id="rId3"/>
    <p:sldId id="355" r:id="rId4"/>
    <p:sldId id="339" r:id="rId5"/>
    <p:sldId id="352" r:id="rId6"/>
    <p:sldId id="369" r:id="rId7"/>
    <p:sldId id="357" r:id="rId8"/>
    <p:sldId id="364" r:id="rId9"/>
    <p:sldId id="368" r:id="rId10"/>
    <p:sldId id="365" r:id="rId11"/>
    <p:sldId id="370" r:id="rId12"/>
    <p:sldId id="367" r:id="rId13"/>
    <p:sldId id="373" r:id="rId14"/>
    <p:sldId id="371" r:id="rId15"/>
    <p:sldId id="374" r:id="rId16"/>
    <p:sldId id="372" r:id="rId17"/>
    <p:sldId id="376" r:id="rId18"/>
    <p:sldId id="378" r:id="rId19"/>
    <p:sldId id="377" r:id="rId20"/>
    <p:sldId id="379" r:id="rId21"/>
    <p:sldId id="380" r:id="rId22"/>
    <p:sldId id="279" r:id="rId23"/>
  </p:sldIdLst>
  <p:sldSz cx="12192000" cy="6858000"/>
  <p:notesSz cx="6858000" cy="9144000"/>
  <p:custDataLst>
    <p:tags r:id="rId2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CC00CC"/>
    <a:srgbClr val="6600CC"/>
    <a:srgbClr val="000000"/>
    <a:srgbClr val="FF0000"/>
    <a:srgbClr val="FF00FF"/>
    <a:srgbClr val="003399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86" autoAdjust="0"/>
    <p:restoredTop sz="94374" autoAdjust="0"/>
  </p:normalViewPr>
  <p:slideViewPr>
    <p:cSldViewPr>
      <p:cViewPr varScale="1">
        <p:scale>
          <a:sx n="67" d="100"/>
          <a:sy n="67" d="100"/>
        </p:scale>
        <p:origin x="840" y="6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FBE10BE-7A29-4FDC-AA3E-EE5FFF1CA7A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81618A-CB0D-4B33-9D9C-4E3D246276AB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Arial" charset="0"/>
              </a:defRPr>
            </a:lvl1pPr>
          </a:lstStyle>
          <a:p>
            <a:pPr>
              <a:defRPr/>
            </a:pPr>
            <a:fld id="{63A1BF4A-91F0-454B-B5BC-461F6CD6CC8F}" type="datetimeFigureOut">
              <a:rPr lang="en-GB"/>
              <a:pPr>
                <a:defRPr/>
              </a:pPr>
              <a:t>17/01/2023</a:t>
            </a:fld>
            <a:endParaRPr lang="en-GB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C5B49C1C-0E8B-472A-A748-EF31F1F0418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4DE8B0FC-FBB1-41CD-AE15-8A1E7E8F61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70F05B-C3C0-4852-BFD2-AA459871318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9EDC8C-E3BF-4A46-9F9C-CF5FD744D1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B42697E-03FD-44C2-87BD-4F3B29324178}" type="slidenum">
              <a:rPr lang="en-GB" altLang="vi-VN"/>
              <a:pPr>
                <a:defRPr/>
              </a:pPr>
              <a:t>‹#›</a:t>
            </a:fld>
            <a:endParaRPr lang="en-GB" alt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>
            <a:extLst>
              <a:ext uri="{FF2B5EF4-FFF2-40B4-BE49-F238E27FC236}">
                <a16:creationId xmlns:a16="http://schemas.microsoft.com/office/drawing/2014/main" id="{964C0230-E8BD-460B-8AFD-27A7B2B1BA6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>
            <a:extLst>
              <a:ext uri="{FF2B5EF4-FFF2-40B4-BE49-F238E27FC236}">
                <a16:creationId xmlns:a16="http://schemas.microsoft.com/office/drawing/2014/main" id="{A694EF2F-8802-4851-AE07-B72D6A2359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1268" name="Slide Number Placeholder 3">
            <a:extLst>
              <a:ext uri="{FF2B5EF4-FFF2-40B4-BE49-F238E27FC236}">
                <a16:creationId xmlns:a16="http://schemas.microsoft.com/office/drawing/2014/main" id="{BAA6AE24-95C3-4D9A-A914-5A0F91AE02E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EF038DF-EDD5-4B46-B43C-76422B4E89D6}" type="slidenum">
              <a:rPr lang="en-GB" altLang="vi-VN" smtClean="0">
                <a:latin typeface="Garamond" panose="02020404030301010803" pitchFamily="18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GB" altLang="vi-VN"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>
            <a:extLst>
              <a:ext uri="{FF2B5EF4-FFF2-40B4-BE49-F238E27FC236}">
                <a16:creationId xmlns:a16="http://schemas.microsoft.com/office/drawing/2014/main" id="{DB01AC04-DBD8-4699-ABF4-5CC283B1EE0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>
            <a:extLst>
              <a:ext uri="{FF2B5EF4-FFF2-40B4-BE49-F238E27FC236}">
                <a16:creationId xmlns:a16="http://schemas.microsoft.com/office/drawing/2014/main" id="{90713042-5997-4F65-9BF6-B768EEE515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Con đã vận động c</a:t>
            </a:r>
            <a:r>
              <a:rPr lang="vi-VN" altLang="en-US"/>
              <a:t>ơ</a:t>
            </a:r>
            <a:r>
              <a:rPr lang="en-US" altLang="en-US"/>
              <a:t> thể nh</a:t>
            </a:r>
            <a:r>
              <a:rPr lang="vi-VN" altLang="en-US"/>
              <a:t>ư</a:t>
            </a:r>
            <a:r>
              <a:rPr lang="en-US" altLang="en-US"/>
              <a:t> thế nào khi nghe các nhịp, phách, giai điệu tiết tấu.</a:t>
            </a:r>
          </a:p>
          <a:p>
            <a:r>
              <a:rPr lang="en-US" altLang="en-US"/>
              <a:t>Nhún nhay, lắc l</a:t>
            </a:r>
            <a:r>
              <a:rPr lang="vi-VN" altLang="en-US"/>
              <a:t>ư</a:t>
            </a:r>
            <a:r>
              <a:rPr lang="en-US" altLang="en-US"/>
              <a:t>, </a:t>
            </a:r>
          </a:p>
        </p:txBody>
      </p:sp>
      <p:sp>
        <p:nvSpPr>
          <p:cNvPr id="13316" name="Slide Number Placeholder 3">
            <a:extLst>
              <a:ext uri="{FF2B5EF4-FFF2-40B4-BE49-F238E27FC236}">
                <a16:creationId xmlns:a16="http://schemas.microsoft.com/office/drawing/2014/main" id="{68337B25-7541-46B7-BF7B-9D10F09BB76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A9FEA81-6540-44BB-9B87-1EFEE64A1E5F}" type="slidenum">
              <a:rPr lang="en-GB" altLang="vi-VN" smtClean="0">
                <a:latin typeface="Garamond" panose="02020404030301010803" pitchFamily="18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GB" altLang="vi-VN"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>
            <a:extLst>
              <a:ext uri="{FF2B5EF4-FFF2-40B4-BE49-F238E27FC236}">
                <a16:creationId xmlns:a16="http://schemas.microsoft.com/office/drawing/2014/main" id="{F3F40E7D-9F16-4346-82BA-790F95C5A4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>
            <a:extLst>
              <a:ext uri="{FF2B5EF4-FFF2-40B4-BE49-F238E27FC236}">
                <a16:creationId xmlns:a16="http://schemas.microsoft.com/office/drawing/2014/main" id="{D4951C43-7198-48D1-895F-7240C9C842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8436" name="Slide Number Placeholder 3">
            <a:extLst>
              <a:ext uri="{FF2B5EF4-FFF2-40B4-BE49-F238E27FC236}">
                <a16:creationId xmlns:a16="http://schemas.microsoft.com/office/drawing/2014/main" id="{243B3E88-12E8-4E26-B21C-42046F0389E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2A80534-217F-4165-8020-74152A41B176}" type="slidenum">
              <a:rPr lang="en-GB" altLang="vi-VN" smtClean="0">
                <a:latin typeface="Garamond" panose="02020404030301010803" pitchFamily="18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GB" altLang="vi-VN"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>
            <a:extLst>
              <a:ext uri="{FF2B5EF4-FFF2-40B4-BE49-F238E27FC236}">
                <a16:creationId xmlns:a16="http://schemas.microsoft.com/office/drawing/2014/main" id="{F3F40E7D-9F16-4346-82BA-790F95C5A4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>
            <a:extLst>
              <a:ext uri="{FF2B5EF4-FFF2-40B4-BE49-F238E27FC236}">
                <a16:creationId xmlns:a16="http://schemas.microsoft.com/office/drawing/2014/main" id="{D4951C43-7198-48D1-895F-7240C9C842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8436" name="Slide Number Placeholder 3">
            <a:extLst>
              <a:ext uri="{FF2B5EF4-FFF2-40B4-BE49-F238E27FC236}">
                <a16:creationId xmlns:a16="http://schemas.microsoft.com/office/drawing/2014/main" id="{243B3E88-12E8-4E26-B21C-42046F0389E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2A80534-217F-4165-8020-74152A41B176}" type="slidenum">
              <a:rPr lang="en-GB" altLang="vi-VN" smtClean="0">
                <a:latin typeface="Garamond" panose="02020404030301010803" pitchFamily="18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GB" altLang="vi-VN"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48130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>
            <a:extLst>
              <a:ext uri="{FF2B5EF4-FFF2-40B4-BE49-F238E27FC236}">
                <a16:creationId xmlns:a16="http://schemas.microsoft.com/office/drawing/2014/main" id="{DB01AC04-DBD8-4699-ABF4-5CC283B1EE0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>
            <a:extLst>
              <a:ext uri="{FF2B5EF4-FFF2-40B4-BE49-F238E27FC236}">
                <a16:creationId xmlns:a16="http://schemas.microsoft.com/office/drawing/2014/main" id="{90713042-5997-4F65-9BF6-B768EEE515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Con đã vận động c</a:t>
            </a:r>
            <a:r>
              <a:rPr lang="vi-VN" altLang="en-US"/>
              <a:t>ơ</a:t>
            </a:r>
            <a:r>
              <a:rPr lang="en-US" altLang="en-US"/>
              <a:t> thể nh</a:t>
            </a:r>
            <a:r>
              <a:rPr lang="vi-VN" altLang="en-US"/>
              <a:t>ư</a:t>
            </a:r>
            <a:r>
              <a:rPr lang="en-US" altLang="en-US"/>
              <a:t> thế nào khi nghe các nhịp, phách, giai điệu tiết tấu.</a:t>
            </a:r>
          </a:p>
          <a:p>
            <a:r>
              <a:rPr lang="en-US" altLang="en-US"/>
              <a:t>Nhún nhay, lắc l</a:t>
            </a:r>
            <a:r>
              <a:rPr lang="vi-VN" altLang="en-US"/>
              <a:t>ư</a:t>
            </a:r>
            <a:r>
              <a:rPr lang="en-US" altLang="en-US"/>
              <a:t>, </a:t>
            </a:r>
          </a:p>
        </p:txBody>
      </p:sp>
      <p:sp>
        <p:nvSpPr>
          <p:cNvPr id="13316" name="Slide Number Placeholder 3">
            <a:extLst>
              <a:ext uri="{FF2B5EF4-FFF2-40B4-BE49-F238E27FC236}">
                <a16:creationId xmlns:a16="http://schemas.microsoft.com/office/drawing/2014/main" id="{68337B25-7541-46B7-BF7B-9D10F09BB76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A9FEA81-6540-44BB-9B87-1EFEE64A1E5F}" type="slidenum">
              <a:rPr lang="en-GB" altLang="vi-VN" smtClean="0">
                <a:latin typeface="Garamond" panose="02020404030301010803" pitchFamily="18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GB" altLang="vi-VN"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04420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B279A-D454-406E-A0DD-490F1F308CA9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825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7B16E3F-0A60-47C9-983B-F77C639F259B}" type="datetimeFigureOut">
              <a:rPr lang="en-GB" smtClean="0"/>
              <a:pPr>
                <a:defRPr/>
              </a:pPr>
              <a:t>17/01/2023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E47B82-F82D-4B64-9476-786E8715F33E}" type="slidenum">
              <a:rPr lang="en-GB" altLang="vi-VN" smtClean="0"/>
              <a:pPr>
                <a:defRPr/>
              </a:pPr>
              <a:t>‹#›</a:t>
            </a:fld>
            <a:endParaRPr lang="en-GB" altLang="vi-VN"/>
          </a:p>
        </p:txBody>
      </p:sp>
    </p:spTree>
    <p:extLst>
      <p:ext uri="{BB962C8B-B14F-4D97-AF65-F5344CB8AC3E}">
        <p14:creationId xmlns:p14="http://schemas.microsoft.com/office/powerpoint/2010/main" val="1421066644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7007AE-8D7D-46F6-945C-024448266350}" type="datetimeFigureOut">
              <a:rPr lang="en-GB" smtClean="0"/>
              <a:pPr>
                <a:defRPr/>
              </a:pPr>
              <a:t>17/01/2023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383E01-8C3C-4C96-AEF2-4E889107BE90}" type="slidenum">
              <a:rPr lang="en-GB" altLang="vi-VN" smtClean="0"/>
              <a:pPr>
                <a:defRPr/>
              </a:pPr>
              <a:t>‹#›</a:t>
            </a:fld>
            <a:endParaRPr lang="en-GB" altLang="vi-VN"/>
          </a:p>
        </p:txBody>
      </p:sp>
    </p:spTree>
    <p:extLst>
      <p:ext uri="{BB962C8B-B14F-4D97-AF65-F5344CB8AC3E}">
        <p14:creationId xmlns:p14="http://schemas.microsoft.com/office/powerpoint/2010/main" val="1077258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7007AE-8D7D-46F6-945C-024448266350}" type="datetimeFigureOut">
              <a:rPr lang="en-GB" smtClean="0"/>
              <a:pPr>
                <a:defRPr/>
              </a:pPr>
              <a:t>17/01/2023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383E01-8C3C-4C96-AEF2-4E889107BE90}" type="slidenum">
              <a:rPr lang="en-GB" altLang="vi-VN" smtClean="0"/>
              <a:pPr>
                <a:defRPr/>
              </a:pPr>
              <a:t>‹#›</a:t>
            </a:fld>
            <a:endParaRPr lang="en-GB" altLang="vi-VN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53020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7007AE-8D7D-46F6-945C-024448266350}" type="datetimeFigureOut">
              <a:rPr lang="en-GB" smtClean="0"/>
              <a:pPr>
                <a:defRPr/>
              </a:pPr>
              <a:t>17/01/2023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383E01-8C3C-4C96-AEF2-4E889107BE90}" type="slidenum">
              <a:rPr lang="en-GB" altLang="vi-VN" smtClean="0"/>
              <a:pPr>
                <a:defRPr/>
              </a:pPr>
              <a:t>‹#›</a:t>
            </a:fld>
            <a:endParaRPr lang="en-GB" altLang="vi-VN"/>
          </a:p>
        </p:txBody>
      </p:sp>
    </p:spTree>
    <p:extLst>
      <p:ext uri="{BB962C8B-B14F-4D97-AF65-F5344CB8AC3E}">
        <p14:creationId xmlns:p14="http://schemas.microsoft.com/office/powerpoint/2010/main" val="35592098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7007AE-8D7D-46F6-945C-024448266350}" type="datetimeFigureOut">
              <a:rPr lang="en-GB" smtClean="0"/>
              <a:pPr>
                <a:defRPr/>
              </a:pPr>
              <a:t>17/01/2023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383E01-8C3C-4C96-AEF2-4E889107BE90}" type="slidenum">
              <a:rPr lang="en-GB" altLang="vi-VN" smtClean="0"/>
              <a:pPr>
                <a:defRPr/>
              </a:pPr>
              <a:t>‹#›</a:t>
            </a:fld>
            <a:endParaRPr lang="en-GB" altLang="vi-VN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885534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7007AE-8D7D-46F6-945C-024448266350}" type="datetimeFigureOut">
              <a:rPr lang="en-GB" smtClean="0"/>
              <a:pPr>
                <a:defRPr/>
              </a:pPr>
              <a:t>17/01/2023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383E01-8C3C-4C96-AEF2-4E889107BE90}" type="slidenum">
              <a:rPr lang="en-GB" altLang="vi-VN" smtClean="0"/>
              <a:pPr>
                <a:defRPr/>
              </a:pPr>
              <a:t>‹#›</a:t>
            </a:fld>
            <a:endParaRPr lang="en-GB" altLang="vi-VN"/>
          </a:p>
        </p:txBody>
      </p:sp>
    </p:spTree>
    <p:extLst>
      <p:ext uri="{BB962C8B-B14F-4D97-AF65-F5344CB8AC3E}">
        <p14:creationId xmlns:p14="http://schemas.microsoft.com/office/powerpoint/2010/main" val="32187701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7F1FB97-D5AF-4F24-A40C-D42734F17400}" type="datetimeFigureOut">
              <a:rPr lang="en-GB" smtClean="0"/>
              <a:pPr>
                <a:defRPr/>
              </a:pPr>
              <a:t>17/01/2023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E712AA-BB93-4D54-A6CF-7FC572D3AE9E}" type="slidenum">
              <a:rPr lang="en-GB" altLang="vi-VN" smtClean="0"/>
              <a:pPr>
                <a:defRPr/>
              </a:pPr>
              <a:t>‹#›</a:t>
            </a:fld>
            <a:endParaRPr lang="en-GB" altLang="vi-VN"/>
          </a:p>
        </p:txBody>
      </p:sp>
    </p:spTree>
    <p:extLst>
      <p:ext uri="{BB962C8B-B14F-4D97-AF65-F5344CB8AC3E}">
        <p14:creationId xmlns:p14="http://schemas.microsoft.com/office/powerpoint/2010/main" val="732265594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18B0895-6D43-41A7-8598-CC37C3233F00}" type="datetimeFigureOut">
              <a:rPr lang="en-GB" smtClean="0"/>
              <a:pPr>
                <a:defRPr/>
              </a:pPr>
              <a:t>17/01/2023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CBBEEF-CFDB-49CE-AE6E-1C5215F7B52E}" type="slidenum">
              <a:rPr lang="en-GB" altLang="vi-VN" smtClean="0"/>
              <a:pPr>
                <a:defRPr/>
              </a:pPr>
              <a:t>‹#›</a:t>
            </a:fld>
            <a:endParaRPr lang="en-GB" altLang="vi-VN"/>
          </a:p>
        </p:txBody>
      </p:sp>
    </p:spTree>
    <p:extLst>
      <p:ext uri="{BB962C8B-B14F-4D97-AF65-F5344CB8AC3E}">
        <p14:creationId xmlns:p14="http://schemas.microsoft.com/office/powerpoint/2010/main" val="1904548574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609600" y="2020824"/>
            <a:ext cx="10972800" cy="4075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7E3789-A827-4192-B57C-033F3496259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A0AF62-2613-42BF-9D15-79444E4A778E}" type="datetimeFigureOut">
              <a:rPr lang="en-GB"/>
              <a:pPr>
                <a:defRPr/>
              </a:pPr>
              <a:t>17/01/2023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23A9FC-64DB-446C-8A26-E81994993DD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836AF8-14A5-4B8D-8010-CB2FE7EE7CF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2BC5D7-1B8B-4DB0-AF1D-DC2368A87469}" type="slidenum">
              <a:rPr lang="en-GB" altLang="vi-VN"/>
              <a:pPr>
                <a:defRPr/>
              </a:pPr>
              <a:t>‹#›</a:t>
            </a:fld>
            <a:endParaRPr lang="en-GB" altLang="vi-VN"/>
          </a:p>
        </p:txBody>
      </p:sp>
    </p:spTree>
    <p:extLst>
      <p:ext uri="{BB962C8B-B14F-4D97-AF65-F5344CB8AC3E}">
        <p14:creationId xmlns:p14="http://schemas.microsoft.com/office/powerpoint/2010/main" val="3423433719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CEBDCBB-747B-478E-AFF4-78EB490C350F}" type="datetimeFigureOut">
              <a:rPr lang="en-GB" smtClean="0"/>
              <a:pPr>
                <a:defRPr/>
              </a:pPr>
              <a:t>17/01/2023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B5EB3C-4B1C-4AF1-B613-CF6B868878F0}" type="slidenum">
              <a:rPr lang="en-GB" altLang="vi-VN" smtClean="0"/>
              <a:pPr>
                <a:defRPr/>
              </a:pPr>
              <a:t>‹#›</a:t>
            </a:fld>
            <a:endParaRPr lang="en-GB" altLang="vi-VN"/>
          </a:p>
        </p:txBody>
      </p:sp>
    </p:spTree>
    <p:extLst>
      <p:ext uri="{BB962C8B-B14F-4D97-AF65-F5344CB8AC3E}">
        <p14:creationId xmlns:p14="http://schemas.microsoft.com/office/powerpoint/2010/main" val="2604441763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1FA351D-4D18-4371-9E32-92A8F1198885}" type="datetimeFigureOut">
              <a:rPr lang="en-GB" smtClean="0"/>
              <a:pPr>
                <a:defRPr/>
              </a:pPr>
              <a:t>17/01/2023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1AE7AF-8FDC-4389-9B5F-A85FA97C2018}" type="slidenum">
              <a:rPr lang="en-GB" altLang="vi-VN" smtClean="0"/>
              <a:pPr>
                <a:defRPr/>
              </a:pPr>
              <a:t>‹#›</a:t>
            </a:fld>
            <a:endParaRPr lang="en-GB" altLang="vi-VN"/>
          </a:p>
        </p:txBody>
      </p:sp>
    </p:spTree>
    <p:extLst>
      <p:ext uri="{BB962C8B-B14F-4D97-AF65-F5344CB8AC3E}">
        <p14:creationId xmlns:p14="http://schemas.microsoft.com/office/powerpoint/2010/main" val="3272063843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9A4F26C-D5E0-45C5-8B0D-15D58F4A9D33}" type="datetimeFigureOut">
              <a:rPr lang="en-GB" smtClean="0"/>
              <a:pPr>
                <a:defRPr/>
              </a:pPr>
              <a:t>17/01/2023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1F405D-2B5A-4481-9557-A2C200C5CEBB}" type="slidenum">
              <a:rPr lang="en-GB" altLang="vi-VN" smtClean="0"/>
              <a:pPr>
                <a:defRPr/>
              </a:pPr>
              <a:t>‹#›</a:t>
            </a:fld>
            <a:endParaRPr lang="en-GB" altLang="vi-VN"/>
          </a:p>
        </p:txBody>
      </p:sp>
    </p:spTree>
    <p:extLst>
      <p:ext uri="{BB962C8B-B14F-4D97-AF65-F5344CB8AC3E}">
        <p14:creationId xmlns:p14="http://schemas.microsoft.com/office/powerpoint/2010/main" val="3245492349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6B81C75-7062-4A5F-AEFD-5017DB958BCD}" type="datetimeFigureOut">
              <a:rPr lang="en-GB" smtClean="0"/>
              <a:pPr>
                <a:defRPr/>
              </a:pPr>
              <a:t>17/01/2023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3ACED0-228E-4059-8AAA-052E0A6ABCBB}" type="slidenum">
              <a:rPr lang="en-GB" altLang="vi-VN" smtClean="0"/>
              <a:pPr>
                <a:defRPr/>
              </a:pPr>
              <a:t>‹#›</a:t>
            </a:fld>
            <a:endParaRPr lang="en-GB" altLang="vi-VN"/>
          </a:p>
        </p:txBody>
      </p:sp>
    </p:spTree>
    <p:extLst>
      <p:ext uri="{BB962C8B-B14F-4D97-AF65-F5344CB8AC3E}">
        <p14:creationId xmlns:p14="http://schemas.microsoft.com/office/powerpoint/2010/main" val="1538237342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634AA65-4767-4486-8C31-6ECAC24ED754}" type="datetimeFigureOut">
              <a:rPr lang="en-GB" smtClean="0"/>
              <a:pPr>
                <a:defRPr/>
              </a:pPr>
              <a:t>17/01/2023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CA1C40-131A-4812-AF11-1E40B062D84A}" type="slidenum">
              <a:rPr lang="en-GB" altLang="vi-VN" smtClean="0"/>
              <a:pPr>
                <a:defRPr/>
              </a:pPr>
              <a:t>‹#›</a:t>
            </a:fld>
            <a:endParaRPr lang="en-GB" altLang="vi-VN"/>
          </a:p>
        </p:txBody>
      </p:sp>
    </p:spTree>
    <p:extLst>
      <p:ext uri="{BB962C8B-B14F-4D97-AF65-F5344CB8AC3E}">
        <p14:creationId xmlns:p14="http://schemas.microsoft.com/office/powerpoint/2010/main" val="3621982059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C41252C-EC84-49A1-A033-B3F280DDF61A}" type="datetimeFigureOut">
              <a:rPr lang="en-GB" smtClean="0"/>
              <a:pPr>
                <a:defRPr/>
              </a:pPr>
              <a:t>17/01/2023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17E5C9-8A08-439A-93CF-F1DCC2070119}" type="slidenum">
              <a:rPr lang="en-GB" altLang="vi-VN" smtClean="0"/>
              <a:pPr>
                <a:defRPr/>
              </a:pPr>
              <a:t>‹#›</a:t>
            </a:fld>
            <a:endParaRPr lang="en-GB" altLang="vi-VN"/>
          </a:p>
        </p:txBody>
      </p:sp>
    </p:spTree>
    <p:extLst>
      <p:ext uri="{BB962C8B-B14F-4D97-AF65-F5344CB8AC3E}">
        <p14:creationId xmlns:p14="http://schemas.microsoft.com/office/powerpoint/2010/main" val="582263463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A20D223-A046-48D1-A261-89D60A141C96}" type="datetimeFigureOut">
              <a:rPr lang="en-GB" smtClean="0"/>
              <a:pPr>
                <a:defRPr/>
              </a:pPr>
              <a:t>17/01/2023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358DCD-EED3-47DA-A4E8-3BED903F2B66}" type="slidenum">
              <a:rPr lang="en-GB" altLang="vi-VN" smtClean="0"/>
              <a:pPr>
                <a:defRPr/>
              </a:pPr>
              <a:t>‹#›</a:t>
            </a:fld>
            <a:endParaRPr lang="en-GB" altLang="vi-VN"/>
          </a:p>
        </p:txBody>
      </p:sp>
    </p:spTree>
    <p:extLst>
      <p:ext uri="{BB962C8B-B14F-4D97-AF65-F5344CB8AC3E}">
        <p14:creationId xmlns:p14="http://schemas.microsoft.com/office/powerpoint/2010/main" val="528665404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A6EFA7A-EF09-400E-8D20-7FBC15330EF1}" type="datetimeFigureOut">
              <a:rPr lang="en-GB" smtClean="0"/>
              <a:pPr>
                <a:defRPr/>
              </a:pPr>
              <a:t>17/01/2023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118A32-F983-4F07-ABE1-39110236975C}" type="slidenum">
              <a:rPr lang="en-GB" altLang="vi-VN" smtClean="0"/>
              <a:pPr>
                <a:defRPr/>
              </a:pPr>
              <a:t>‹#›</a:t>
            </a:fld>
            <a:endParaRPr lang="en-GB" altLang="vi-VN"/>
          </a:p>
        </p:txBody>
      </p:sp>
    </p:spTree>
    <p:extLst>
      <p:ext uri="{BB962C8B-B14F-4D97-AF65-F5344CB8AC3E}">
        <p14:creationId xmlns:p14="http://schemas.microsoft.com/office/powerpoint/2010/main" val="3306470462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57007AE-8D7D-46F6-945C-024448266350}" type="datetimeFigureOut">
              <a:rPr lang="en-GB" smtClean="0"/>
              <a:pPr>
                <a:defRPr/>
              </a:pPr>
              <a:t>17/01/2023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E1383E01-8C3C-4C96-AEF2-4E889107BE90}" type="slidenum">
              <a:rPr lang="en-GB" altLang="vi-VN" smtClean="0"/>
              <a:pPr>
                <a:defRPr/>
              </a:pPr>
              <a:t>‹#›</a:t>
            </a:fld>
            <a:endParaRPr lang="en-GB" altLang="vi-VN"/>
          </a:p>
        </p:txBody>
      </p:sp>
    </p:spTree>
    <p:extLst>
      <p:ext uri="{BB962C8B-B14F-4D97-AF65-F5344CB8AC3E}">
        <p14:creationId xmlns:p14="http://schemas.microsoft.com/office/powerpoint/2010/main" val="497182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53" r:id="rId1"/>
    <p:sldLayoutId id="2147484754" r:id="rId2"/>
    <p:sldLayoutId id="2147484755" r:id="rId3"/>
    <p:sldLayoutId id="2147484756" r:id="rId4"/>
    <p:sldLayoutId id="2147484757" r:id="rId5"/>
    <p:sldLayoutId id="2147484758" r:id="rId6"/>
    <p:sldLayoutId id="2147484759" r:id="rId7"/>
    <p:sldLayoutId id="2147484760" r:id="rId8"/>
    <p:sldLayoutId id="2147484761" r:id="rId9"/>
    <p:sldLayoutId id="2147484762" r:id="rId10"/>
    <p:sldLayoutId id="2147484763" r:id="rId11"/>
    <p:sldLayoutId id="2147484764" r:id="rId12"/>
    <p:sldLayoutId id="2147484765" r:id="rId13"/>
    <p:sldLayoutId id="2147484766" r:id="rId14"/>
    <p:sldLayoutId id="2147484767" r:id="rId15"/>
    <p:sldLayoutId id="2147484768" r:id="rId16"/>
    <p:sldLayoutId id="2147484769" r:id="rId17"/>
  </p:sldLayoutIdLst>
  <p:transition spd="slow">
    <p:fade/>
  </p:transition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">
            <a:extLst>
              <a:ext uri="{FF2B5EF4-FFF2-40B4-BE49-F238E27FC236}">
                <a16:creationId xmlns:a16="http://schemas.microsoft.com/office/drawing/2014/main" id="{DFFE8B5C-ADCF-442B-8247-054342378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5" t="25603" r="111" b="17680"/>
          <a:stretch>
            <a:fillRect/>
          </a:stretch>
        </p:blipFill>
        <p:spPr bwMode="auto">
          <a:xfrm>
            <a:off x="0" y="-52388"/>
            <a:ext cx="12192000" cy="691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1">
            <a:extLst>
              <a:ext uri="{FF2B5EF4-FFF2-40B4-BE49-F238E27FC236}">
                <a16:creationId xmlns:a16="http://schemas.microsoft.com/office/drawing/2014/main" id="{5D9D0AD5-BEC2-4861-B1D4-40A6DE04EA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9" t="57838" r="2"/>
          <a:stretch>
            <a:fillRect/>
          </a:stretch>
        </p:blipFill>
        <p:spPr bwMode="auto">
          <a:xfrm>
            <a:off x="8256588" y="4681538"/>
            <a:ext cx="3935412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2570527-1930-4349-AAAF-37098EFC6E50}"/>
              </a:ext>
            </a:extLst>
          </p:cNvPr>
          <p:cNvSpPr/>
          <p:nvPr/>
        </p:nvSpPr>
        <p:spPr>
          <a:xfrm>
            <a:off x="4220331" y="1184508"/>
            <a:ext cx="4031941" cy="83099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 THUẬT 4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66D5094-2DCE-45A8-9D69-709716EBDA87}"/>
              </a:ext>
            </a:extLst>
          </p:cNvPr>
          <p:cNvSpPr/>
          <p:nvPr/>
        </p:nvSpPr>
        <p:spPr>
          <a:xfrm>
            <a:off x="2059837" y="3064641"/>
            <a:ext cx="8352927" cy="101566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arsStripes" panose="00000400000000000000" pitchFamily="2" charset="0"/>
                <a:cs typeface="Times New Roman" panose="02020603050405020304" pitchFamily="18" charset="0"/>
              </a:rPr>
              <a:t>VŨ </a:t>
            </a:r>
            <a:r>
              <a:rPr lang="en-US" sz="6000" b="1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arsStripes" panose="00000400000000000000" pitchFamily="2" charset="0"/>
                <a:cs typeface="Times New Roman" panose="02020603050405020304" pitchFamily="18" charset="0"/>
              </a:rPr>
              <a:t>ĐIỆU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arsStripes" panose="00000400000000000000" pitchFamily="2" charset="0"/>
                <a:cs typeface="Times New Roman" panose="02020603050405020304" pitchFamily="18" charset="0"/>
              </a:rPr>
              <a:t> CỦA </a:t>
            </a:r>
            <a:r>
              <a:rPr lang="en-US" sz="6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arsStripes" panose="00000400000000000000" pitchFamily="2" charset="0"/>
                <a:cs typeface="Times New Roman" panose="02020603050405020304" pitchFamily="18" charset="0"/>
              </a:rPr>
              <a:t>SẮC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arsStripes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arsStripes" panose="00000400000000000000" pitchFamily="2" charset="0"/>
                <a:cs typeface="Times New Roman" panose="02020603050405020304" pitchFamily="18" charset="0"/>
              </a:rPr>
              <a:t>MÀU</a:t>
            </a:r>
            <a:endParaRPr lang="en-US" sz="4400" b="1" dirty="0">
              <a:solidFill>
                <a:srgbClr val="CC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arsStripes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FA51695-D1FB-4857-BDA4-DB132F22C8FE}"/>
              </a:ext>
            </a:extLst>
          </p:cNvPr>
          <p:cNvSpPr/>
          <p:nvPr/>
        </p:nvSpPr>
        <p:spPr>
          <a:xfrm>
            <a:off x="4871991" y="2160035"/>
            <a:ext cx="2448018" cy="6463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7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A94C964-A8A3-451B-979D-EDF72BFBF620}"/>
              </a:ext>
            </a:extLst>
          </p:cNvPr>
          <p:cNvSpPr/>
          <p:nvPr/>
        </p:nvSpPr>
        <p:spPr>
          <a:xfrm>
            <a:off x="5303976" y="4097436"/>
            <a:ext cx="1584048" cy="58477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ADC137D-9415-4B6D-8E43-D5D175C968F5}"/>
              </a:ext>
            </a:extLst>
          </p:cNvPr>
          <p:cNvSpPr/>
          <p:nvPr/>
        </p:nvSpPr>
        <p:spPr>
          <a:xfrm>
            <a:off x="-2" y="-5251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6" name="12 nền nhạc">
            <a:hlinkClick r:id="" action="ppaction://media"/>
            <a:extLst>
              <a:ext uri="{FF2B5EF4-FFF2-40B4-BE49-F238E27FC236}">
                <a16:creationId xmlns:a16="http://schemas.microsoft.com/office/drawing/2014/main" id="{82731650-1ED6-4990-BC4D-399F44BC61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08568" y="188640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A133382-5F77-47F0-A721-CD55A1EF80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" y="1638785"/>
            <a:ext cx="12191999" cy="52292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D2330E1-C936-4B09-A9F4-901A6EF94387}"/>
              </a:ext>
            </a:extLst>
          </p:cNvPr>
          <p:cNvSpPr/>
          <p:nvPr/>
        </p:nvSpPr>
        <p:spPr>
          <a:xfrm>
            <a:off x="1775520" y="980728"/>
            <a:ext cx="8928991" cy="101566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arsStripes" panose="00000400000000000000" pitchFamily="2" charset="0"/>
                <a:cs typeface="Times New Roman" panose="02020603050405020304" pitchFamily="18" charset="0"/>
              </a:rPr>
              <a:t>TRẢI </a:t>
            </a:r>
            <a:r>
              <a:rPr lang="en-US" sz="6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arsStripes" panose="00000400000000000000" pitchFamily="2" charset="0"/>
                <a:cs typeface="Times New Roman" panose="02020603050405020304" pitchFamily="18" charset="0"/>
              </a:rPr>
              <a:t>NGHIỆM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arsStripes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arsStripes" panose="00000400000000000000" pitchFamily="2" charset="0"/>
                <a:cs typeface="Times New Roman" panose="02020603050405020304" pitchFamily="18" charset="0"/>
              </a:rPr>
              <a:t>VẼ 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arsStripes" panose="00000400000000000000" pitchFamily="2" charset="0"/>
                <a:cs typeface="Times New Roman" panose="02020603050405020304" pitchFamily="18" charset="0"/>
              </a:rPr>
              <a:t>THEO </a:t>
            </a:r>
            <a:r>
              <a:rPr lang="en-US" sz="6000" b="1" dirty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arsStripes" panose="00000400000000000000" pitchFamily="2" charset="0"/>
                <a:cs typeface="Times New Roman" panose="02020603050405020304" pitchFamily="18" charset="0"/>
              </a:rPr>
              <a:t>NHẠC</a:t>
            </a:r>
            <a:endParaRPr lang="en-US" sz="4400" b="1" dirty="0">
              <a:solidFill>
                <a:srgbClr val="CC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arsStripes" panose="000004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82077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429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9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768F178-D8B9-4AD2-A595-63BB3113C6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42"/>
            <a:ext cx="12288688" cy="69232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70D61D2-A1E9-400C-9B14-750C676DAC76}"/>
              </a:ext>
            </a:extLst>
          </p:cNvPr>
          <p:cNvSpPr txBox="1"/>
          <p:nvPr/>
        </p:nvSpPr>
        <p:spPr>
          <a:xfrm>
            <a:off x="2207568" y="1268760"/>
            <a:ext cx="7776864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48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GB" sz="4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GB" sz="48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GB" sz="4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GB" sz="4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GB" sz="4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GB" sz="4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GB" sz="4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vừa</a:t>
            </a:r>
            <a:r>
              <a:rPr lang="en-GB" sz="4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GB" sz="4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GB" sz="4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en-GB" sz="4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vừa</a:t>
            </a:r>
            <a:r>
              <a:rPr lang="en-GB" sz="4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GB" sz="4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vận</a:t>
            </a:r>
            <a:r>
              <a:rPr lang="en-GB" sz="4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GB" sz="4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GB" sz="4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GB" sz="4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GB" sz="4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giai</a:t>
            </a:r>
            <a:r>
              <a:rPr lang="en-GB" sz="4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điệu</a:t>
            </a:r>
            <a:r>
              <a:rPr lang="en-GB" sz="4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GB" sz="4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GB" sz="4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tấu</a:t>
            </a:r>
            <a:r>
              <a:rPr lang="en-GB" sz="4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GB" sz="48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85328710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768F178-D8B9-4AD2-A595-63BB3113C6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42"/>
            <a:ext cx="12288688" cy="69232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70D61D2-A1E9-400C-9B14-750C676DAC76}"/>
              </a:ext>
            </a:extLst>
          </p:cNvPr>
          <p:cNvSpPr txBox="1"/>
          <p:nvPr/>
        </p:nvSpPr>
        <p:spPr>
          <a:xfrm>
            <a:off x="2207568" y="1268760"/>
            <a:ext cx="7776864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48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GB" sz="4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GB" sz="48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GB" sz="4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GB" sz="4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GB" sz="4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GB" sz="4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GB" sz="4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vừa</a:t>
            </a:r>
            <a:r>
              <a:rPr lang="en-GB" sz="4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GB" sz="4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GB" sz="4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en-GB" sz="4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vừa</a:t>
            </a:r>
            <a:r>
              <a:rPr lang="en-GB" sz="4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GB" sz="4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vận</a:t>
            </a:r>
            <a:r>
              <a:rPr lang="en-GB" sz="4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GB" sz="4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GB" sz="4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GB" sz="4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GB" sz="4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giai</a:t>
            </a:r>
            <a:r>
              <a:rPr lang="en-GB" sz="4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điệu</a:t>
            </a:r>
            <a:r>
              <a:rPr lang="en-GB" sz="4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GB" sz="4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GB" sz="4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tấu</a:t>
            </a:r>
            <a:r>
              <a:rPr lang="en-GB" sz="4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GB" sz="48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FAFED8-8386-404D-B766-E30C40E0F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44" y="14642"/>
            <a:ext cx="12288688" cy="692320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B8F3531-A85B-4303-B339-4175000F473C}"/>
              </a:ext>
            </a:extLst>
          </p:cNvPr>
          <p:cNvSpPr/>
          <p:nvPr/>
        </p:nvSpPr>
        <p:spPr>
          <a:xfrm>
            <a:off x="1523070" y="1352587"/>
            <a:ext cx="9145016" cy="212365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0298587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0" name="Picture 1">
            <a:extLst>
              <a:ext uri="{FF2B5EF4-FFF2-40B4-BE49-F238E27FC236}">
                <a16:creationId xmlns:a16="http://schemas.microsoft.com/office/drawing/2014/main" id="{E946428C-9380-4A34-AE98-37496E2A69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49229" b="57838"/>
          <a:stretch>
            <a:fillRect/>
          </a:stretch>
        </p:blipFill>
        <p:spPr bwMode="auto">
          <a:xfrm>
            <a:off x="30163" y="0"/>
            <a:ext cx="3309937" cy="158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Flowchart: Multidocument 12">
            <a:extLst>
              <a:ext uri="{FF2B5EF4-FFF2-40B4-BE49-F238E27FC236}">
                <a16:creationId xmlns:a16="http://schemas.microsoft.com/office/drawing/2014/main" id="{C063170C-F0D3-4F7D-A73E-4AF2ACB62A01}"/>
              </a:ext>
            </a:extLst>
          </p:cNvPr>
          <p:cNvSpPr/>
          <p:nvPr/>
        </p:nvSpPr>
        <p:spPr>
          <a:xfrm>
            <a:off x="3864223" y="214770"/>
            <a:ext cx="3636963" cy="1471613"/>
          </a:xfrm>
          <a:prstGeom prst="flowChartMultidocument">
            <a:avLst/>
          </a:prstGeom>
          <a:solidFill>
            <a:srgbClr val="FFFFCC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279D34C-F4C7-4333-8369-9C6858B47B5A}"/>
              </a:ext>
            </a:extLst>
          </p:cNvPr>
          <p:cNvSpPr/>
          <p:nvPr/>
        </p:nvSpPr>
        <p:spPr>
          <a:xfrm>
            <a:off x="3719736" y="654799"/>
            <a:ext cx="3096344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spc="600" dirty="0">
                <a:ln w="1016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GHI NHỚ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8665FA2-0CA5-48F3-BE93-CCEE98E3689C}"/>
              </a:ext>
            </a:extLst>
          </p:cNvPr>
          <p:cNvSpPr/>
          <p:nvPr/>
        </p:nvSpPr>
        <p:spPr>
          <a:xfrm>
            <a:off x="1631504" y="1838951"/>
            <a:ext cx="76078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ln w="1016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03399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</a:rPr>
              <a:t>Quy</a:t>
            </a:r>
            <a:r>
              <a:rPr lang="en-US" sz="2800" b="1" dirty="0">
                <a:ln w="1016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03399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</a:rPr>
              <a:t> </a:t>
            </a:r>
            <a:r>
              <a:rPr lang="en-US" sz="2800" b="1" dirty="0" err="1">
                <a:ln w="1016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03399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</a:rPr>
              <a:t>trình</a:t>
            </a:r>
            <a:r>
              <a:rPr lang="en-US" sz="2800" b="1" dirty="0">
                <a:ln w="1016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03399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016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03399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các</a:t>
            </a:r>
            <a:r>
              <a:rPr lang="en-US" sz="2800" b="1" dirty="0">
                <a:ln w="1016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03399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016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03399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bước</a:t>
            </a:r>
            <a:r>
              <a:rPr lang="en-US" sz="2800" b="1" dirty="0">
                <a:ln w="1016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03399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016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03399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vẽ</a:t>
            </a:r>
            <a:r>
              <a:rPr lang="en-US" sz="2800" b="1" dirty="0">
                <a:ln w="1016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03399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016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03399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theo</a:t>
            </a:r>
            <a:r>
              <a:rPr lang="en-US" sz="2800" b="1" dirty="0">
                <a:ln w="1016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03399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016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03399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nhạc</a:t>
            </a:r>
            <a:r>
              <a:rPr lang="en-US" sz="2800" b="1" dirty="0">
                <a:ln w="1016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03399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?</a:t>
            </a:r>
            <a:endParaRPr lang="en-US" sz="2800" b="1" dirty="0">
              <a:ln w="1016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003399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9723F5-5DDF-49E3-96EB-0F94C8843D42}"/>
              </a:ext>
            </a:extLst>
          </p:cNvPr>
          <p:cNvSpPr txBox="1"/>
          <p:nvPr/>
        </p:nvSpPr>
        <p:spPr>
          <a:xfrm>
            <a:off x="1956271" y="2553773"/>
            <a:ext cx="8064896" cy="6451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GB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GB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GB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GB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endParaRPr lang="en-GB" sz="3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D728503-6817-415F-B46B-FE78CCE1EFCE}"/>
              </a:ext>
            </a:extLst>
          </p:cNvPr>
          <p:cNvSpPr txBox="1"/>
          <p:nvPr/>
        </p:nvSpPr>
        <p:spPr>
          <a:xfrm>
            <a:off x="1991544" y="3257927"/>
            <a:ext cx="8064896" cy="1237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GB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GB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GB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khung</a:t>
            </a:r>
            <a:r>
              <a:rPr lang="en-GB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giấy</a:t>
            </a:r>
            <a:r>
              <a:rPr lang="en-GB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GB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lựa</a:t>
            </a:r>
            <a:r>
              <a:rPr lang="en-GB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GB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mảng</a:t>
            </a:r>
            <a:r>
              <a:rPr lang="en-GB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GB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GB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GB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GB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GB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endParaRPr lang="en-GB" sz="3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F06D08A-B8A3-462E-B19F-04E02880EE9B}"/>
              </a:ext>
            </a:extLst>
          </p:cNvPr>
          <p:cNvSpPr txBox="1"/>
          <p:nvPr/>
        </p:nvSpPr>
        <p:spPr>
          <a:xfrm>
            <a:off x="1956271" y="4554872"/>
            <a:ext cx="8064896" cy="1830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GB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Cắt</a:t>
            </a:r>
            <a:r>
              <a:rPr lang="en-GB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mảng</a:t>
            </a:r>
            <a:r>
              <a:rPr lang="en-GB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GB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GB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GB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GB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khỏi</a:t>
            </a:r>
            <a:r>
              <a:rPr lang="en-GB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GB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GB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GB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GB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GB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thêm</a:t>
            </a:r>
            <a:r>
              <a:rPr lang="en-GB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nét</a:t>
            </a:r>
            <a:r>
              <a:rPr lang="en-GB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chi </a:t>
            </a:r>
            <a:r>
              <a:rPr lang="en-GB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GB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GB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rõ</a:t>
            </a:r>
            <a:r>
              <a:rPr lang="en-GB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GB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tưởng</a:t>
            </a:r>
            <a:r>
              <a:rPr lang="en-GB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GB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GB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GB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GB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sz="3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44261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2D21D84F-FED7-4E99-986A-76772FB343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734" y="1048900"/>
            <a:ext cx="3181888" cy="224888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0D21BBF-4DB1-49BC-AA52-0F0CC99A0E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8451" y="3555474"/>
            <a:ext cx="2956808" cy="291141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1E4A295-2D03-44A8-AD98-30E9208931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895" y="3548828"/>
            <a:ext cx="2232248" cy="291141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47EA7E5-8CB9-4F2B-BE6D-973D70966BA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42"/>
          <a:stretch/>
        </p:blipFill>
        <p:spPr>
          <a:xfrm>
            <a:off x="9166270" y="306613"/>
            <a:ext cx="2077117" cy="324886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CE4A81-F7BA-46E9-BDB4-7F1815B70D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95605" y="3767570"/>
            <a:ext cx="3971277" cy="267034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953C398-83A2-4FD8-8C3A-9B62D8C06D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31904" y="1063737"/>
            <a:ext cx="3149740" cy="221920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AB996166-1988-4070-B6E4-3F459196FA2C}"/>
              </a:ext>
            </a:extLst>
          </p:cNvPr>
          <p:cNvSpPr/>
          <p:nvPr/>
        </p:nvSpPr>
        <p:spPr>
          <a:xfrm>
            <a:off x="2783632" y="211656"/>
            <a:ext cx="5861560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 PHẨM THAM KHẢO</a:t>
            </a:r>
          </a:p>
        </p:txBody>
      </p:sp>
    </p:spTree>
    <p:extLst>
      <p:ext uri="{BB962C8B-B14F-4D97-AF65-F5344CB8AC3E}">
        <p14:creationId xmlns:p14="http://schemas.microsoft.com/office/powerpoint/2010/main" val="28115477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4245FC-584F-4E61-B402-9ED51A0BAB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0595"/>
            <a:ext cx="12192001" cy="684740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EEE5415-6B88-4E4D-9FF0-CA71E830E7E0}"/>
              </a:ext>
            </a:extLst>
          </p:cNvPr>
          <p:cNvSpPr/>
          <p:nvPr/>
        </p:nvSpPr>
        <p:spPr>
          <a:xfrm>
            <a:off x="4386021" y="836712"/>
            <a:ext cx="3419958" cy="12003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9B22EE-6A86-4FD6-9F0A-79E2910CC56D}"/>
              </a:ext>
            </a:extLst>
          </p:cNvPr>
          <p:cNvSpPr/>
          <p:nvPr/>
        </p:nvSpPr>
        <p:spPr>
          <a:xfrm>
            <a:off x="3396722" y="1529209"/>
            <a:ext cx="5112568" cy="101566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00FD9F1-122A-4D90-80FB-CC0A98D5D145}"/>
              </a:ext>
            </a:extLst>
          </p:cNvPr>
          <p:cNvSpPr/>
          <p:nvPr/>
        </p:nvSpPr>
        <p:spPr>
          <a:xfrm>
            <a:off x="1833923" y="2606144"/>
            <a:ext cx="8856984" cy="12003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CAD396D-72C3-48C3-A99A-C62E73479542}"/>
              </a:ext>
            </a:extLst>
          </p:cNvPr>
          <p:cNvSpPr/>
          <p:nvPr/>
        </p:nvSpPr>
        <p:spPr>
          <a:xfrm>
            <a:off x="2532424" y="3429000"/>
            <a:ext cx="7163976" cy="230832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just">
              <a:defRPr/>
            </a:pPr>
            <a:r>
              <a:rPr lang="en-GB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GB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ừ</a:t>
            </a:r>
            <a:r>
              <a:rPr lang="en-GB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GB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GB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GB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GB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en-GB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GB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GB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GB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GB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ãy</a:t>
            </a:r>
            <a:r>
              <a:rPr lang="en-GB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tưởng</a:t>
            </a:r>
            <a:r>
              <a:rPr lang="en-GB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GB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GB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GB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GB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GB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GB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GB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GB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GB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nhé</a:t>
            </a:r>
            <a:r>
              <a:rPr lang="en-GB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3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32056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6BC7F25-25B0-4490-A887-D48E5ABF0C2F}"/>
              </a:ext>
            </a:extLst>
          </p:cNvPr>
          <p:cNvSpPr/>
          <p:nvPr/>
        </p:nvSpPr>
        <p:spPr>
          <a:xfrm>
            <a:off x="1104783" y="1192977"/>
            <a:ext cx="6192688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 NHẬN, CHIA SẺ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600D2BB-4EC3-4653-B6B1-11C3FA478B39}"/>
              </a:ext>
            </a:extLst>
          </p:cNvPr>
          <p:cNvSpPr/>
          <p:nvPr/>
        </p:nvSpPr>
        <p:spPr>
          <a:xfrm>
            <a:off x="1161250" y="2201089"/>
            <a:ext cx="6734949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36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3D64F20-E7EA-43B0-B8FE-033352534124}"/>
              </a:ext>
            </a:extLst>
          </p:cNvPr>
          <p:cNvSpPr/>
          <p:nvPr/>
        </p:nvSpPr>
        <p:spPr>
          <a:xfrm>
            <a:off x="1127447" y="2962980"/>
            <a:ext cx="9152623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36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B484C0-CD62-406D-82A8-C263FF9D87CD}"/>
              </a:ext>
            </a:extLst>
          </p:cNvPr>
          <p:cNvSpPr/>
          <p:nvPr/>
        </p:nvSpPr>
        <p:spPr>
          <a:xfrm>
            <a:off x="1157901" y="3724871"/>
            <a:ext cx="8610507" cy="12003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 Con </a:t>
            </a:r>
            <a:r>
              <a:rPr lang="en-US" sz="36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33164785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6">
            <a:extLst>
              <a:ext uri="{FF2B5EF4-FFF2-40B4-BE49-F238E27FC236}">
                <a16:creationId xmlns:a16="http://schemas.microsoft.com/office/drawing/2014/main" id="{88EE4E66-7475-4007-A19D-23E4EF7525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" t="4851" r="3928" b="2617"/>
          <a:stretch>
            <a:fillRect/>
          </a:stretch>
        </p:blipFill>
        <p:spPr bwMode="auto">
          <a:xfrm>
            <a:off x="11113" y="-15875"/>
            <a:ext cx="12180887" cy="697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CF2B6ED-2292-4282-9F2B-A651C501F27E}"/>
              </a:ext>
            </a:extLst>
          </p:cNvPr>
          <p:cNvSpPr/>
          <p:nvPr/>
        </p:nvSpPr>
        <p:spPr>
          <a:xfrm>
            <a:off x="3791744" y="2598003"/>
            <a:ext cx="4031941" cy="83099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B1E7031-0A72-4AAC-859B-1BA6FC917861}"/>
              </a:ext>
            </a:extLst>
          </p:cNvPr>
          <p:cNvSpPr/>
          <p:nvPr/>
        </p:nvSpPr>
        <p:spPr>
          <a:xfrm>
            <a:off x="2999656" y="3573016"/>
            <a:ext cx="5904657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BAB1AF-F76F-4F4D-80C7-9644DED8427F}"/>
              </a:ext>
            </a:extLst>
          </p:cNvPr>
          <p:cNvSpPr/>
          <p:nvPr/>
        </p:nvSpPr>
        <p:spPr>
          <a:xfrm>
            <a:off x="2967081" y="4171731"/>
            <a:ext cx="6873335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9B55EF3-0E88-49AF-8C2E-61A1B1BCB4B9}"/>
              </a:ext>
            </a:extLst>
          </p:cNvPr>
          <p:cNvSpPr/>
          <p:nvPr/>
        </p:nvSpPr>
        <p:spPr>
          <a:xfrm>
            <a:off x="2967080" y="4770446"/>
            <a:ext cx="6873335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84294431"/>
      </p:ext>
    </p:extLst>
  </p:cSld>
  <p:clrMapOvr>
    <a:masterClrMapping/>
  </p:clrMapOvr>
  <p:transition spd="slow">
    <p:fade/>
    <p:sndAc>
      <p:endSnd/>
    </p:sndAc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6BC7F25-25B0-4490-A887-D48E5ABF0C2F}"/>
              </a:ext>
            </a:extLst>
          </p:cNvPr>
          <p:cNvSpPr/>
          <p:nvPr/>
        </p:nvSpPr>
        <p:spPr>
          <a:xfrm>
            <a:off x="767408" y="476672"/>
            <a:ext cx="10225136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9BC1CF-F05B-4B9A-BBCA-4253D8A1F6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846"/>
          <a:stretch/>
        </p:blipFill>
        <p:spPr>
          <a:xfrm>
            <a:off x="263352" y="1412776"/>
            <a:ext cx="11481840" cy="4690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910461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847BDE5-8B10-4C68-A408-0761100BF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292779-BFF4-4830-9B75-B09B117FFA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676" y="264994"/>
            <a:ext cx="11928648" cy="6328012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3E933F-62C0-47C0-9B85-76B7C066FB3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9459728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78D3477-60BE-46B5-8D6C-2616412796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86057">
            <a:off x="7242902" y="475429"/>
            <a:ext cx="4061841" cy="260948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8600F0-DF32-4E84-94BE-7B19F56680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83727">
            <a:off x="7298486" y="3920482"/>
            <a:ext cx="4023908" cy="248011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85FB63-7D27-4E99-8A5F-542EEDC4C7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80" t="7853" r="1291" b="-7853"/>
          <a:stretch/>
        </p:blipFill>
        <p:spPr>
          <a:xfrm>
            <a:off x="551384" y="1270000"/>
            <a:ext cx="6091873" cy="498928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213EAF1-508D-45FB-AE63-5B7F7F96FF4D}"/>
              </a:ext>
            </a:extLst>
          </p:cNvPr>
          <p:cNvSpPr/>
          <p:nvPr/>
        </p:nvSpPr>
        <p:spPr>
          <a:xfrm>
            <a:off x="335360" y="476672"/>
            <a:ext cx="5945815" cy="5232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Pollock Jackson (1912-1956)</a:t>
            </a:r>
          </a:p>
        </p:txBody>
      </p:sp>
    </p:spTree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EC11397-2516-4E0B-9D5C-D1AB4B17BC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15" t="11835" r="5177"/>
          <a:stretch/>
        </p:blipFill>
        <p:spPr>
          <a:xfrm>
            <a:off x="0" y="733692"/>
            <a:ext cx="12192000" cy="579165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AA12889-7ADA-4EB4-92C8-095C6DA545DB}"/>
              </a:ext>
            </a:extLst>
          </p:cNvPr>
          <p:cNvSpPr/>
          <p:nvPr/>
        </p:nvSpPr>
        <p:spPr>
          <a:xfrm>
            <a:off x="1966864" y="116632"/>
            <a:ext cx="10225136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8339192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BDC4D39-A3EF-4ADB-91E7-DD7ECEBCA4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9664" t="23612" r="4196" b="4345"/>
          <a:stretch/>
        </p:blipFill>
        <p:spPr>
          <a:xfrm>
            <a:off x="533037" y="4253520"/>
            <a:ext cx="3264048" cy="229613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3BFF81-F0E6-43E3-9042-0461CE3CA8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584"/>
          <a:stretch/>
        </p:blipFill>
        <p:spPr>
          <a:xfrm>
            <a:off x="7909992" y="3789826"/>
            <a:ext cx="3672408" cy="275983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8AA077B-F3A1-4BA7-8B4A-AAB2342284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5492"/>
          <a:stretch/>
        </p:blipFill>
        <p:spPr>
          <a:xfrm>
            <a:off x="410627" y="1451235"/>
            <a:ext cx="3465398" cy="25678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F865BA-610B-4F50-8894-FCC2546D8D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187" r="39235"/>
          <a:stretch/>
        </p:blipFill>
        <p:spPr>
          <a:xfrm>
            <a:off x="8904312" y="308344"/>
            <a:ext cx="2377939" cy="319585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E30907C-9D6B-4728-8C86-E33744063FC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576" t="22957" r="68354" b="5001"/>
          <a:stretch/>
        </p:blipFill>
        <p:spPr>
          <a:xfrm>
            <a:off x="4241791" y="1906269"/>
            <a:ext cx="3264048" cy="459227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F9BFBC3-F3E0-4799-962B-39917F299FA8}"/>
              </a:ext>
            </a:extLst>
          </p:cNvPr>
          <p:cNvSpPr/>
          <p:nvPr/>
        </p:nvSpPr>
        <p:spPr>
          <a:xfrm>
            <a:off x="1631504" y="456698"/>
            <a:ext cx="6791562" cy="70788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 SÁNG TẠO</a:t>
            </a:r>
          </a:p>
        </p:txBody>
      </p:sp>
    </p:spTree>
    <p:extLst>
      <p:ext uri="{BB962C8B-B14F-4D97-AF65-F5344CB8AC3E}">
        <p14:creationId xmlns:p14="http://schemas.microsoft.com/office/powerpoint/2010/main" val="809254659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资源 7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5009" y="3478530"/>
            <a:ext cx="783431" cy="635000"/>
          </a:xfrm>
          <a:prstGeom prst="rect">
            <a:avLst/>
          </a:prstGeom>
        </p:spPr>
      </p:pic>
      <p:pic>
        <p:nvPicPr>
          <p:cNvPr id="5" name="图片 4" descr="资源 1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920" y="214345"/>
            <a:ext cx="2552700" cy="1571625"/>
          </a:xfrm>
          <a:prstGeom prst="rect">
            <a:avLst/>
          </a:prstGeom>
        </p:spPr>
      </p:pic>
      <p:pic>
        <p:nvPicPr>
          <p:cNvPr id="6" name="图片 5" descr="资源 2343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942" y="2082689"/>
            <a:ext cx="1985963" cy="1933575"/>
          </a:xfrm>
          <a:prstGeom prst="rect">
            <a:avLst/>
          </a:prstGeom>
        </p:spPr>
      </p:pic>
      <p:pic>
        <p:nvPicPr>
          <p:cNvPr id="7" name="图片 6" descr="资源 3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16246" y="364835"/>
            <a:ext cx="1559719" cy="1870075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164814"/>
            <a:ext cx="7025640" cy="2684145"/>
          </a:xfrm>
          <a:prstGeom prst="rect">
            <a:avLst/>
          </a:prstGeom>
        </p:spPr>
      </p:pic>
      <p:pic>
        <p:nvPicPr>
          <p:cNvPr id="10" name="图片 9" descr="资源 6343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4990" y="6101564"/>
            <a:ext cx="9182576" cy="71056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694990" y="878580"/>
            <a:ext cx="62968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 err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Tạm</a:t>
            </a:r>
            <a:r>
              <a:rPr lang="en-US" altLang="zh-CN" sz="6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biệt</a:t>
            </a:r>
            <a:r>
              <a:rPr lang="en-US" altLang="zh-CN" sz="6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và</a:t>
            </a:r>
            <a:r>
              <a:rPr lang="en-US" altLang="zh-CN" sz="6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 </a:t>
            </a:r>
          </a:p>
          <a:p>
            <a:pPr algn="ctr"/>
            <a:r>
              <a:rPr lang="en-US" altLang="zh-CN" sz="6000" b="1" dirty="0" err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hẹn</a:t>
            </a:r>
            <a:r>
              <a:rPr lang="en-US" altLang="zh-CN" sz="6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gặp</a:t>
            </a:r>
            <a:r>
              <a:rPr lang="en-US" altLang="zh-CN" sz="6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lại</a:t>
            </a:r>
            <a:r>
              <a:rPr lang="en-US" altLang="zh-CN" sz="6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!</a:t>
            </a:r>
          </a:p>
        </p:txBody>
      </p:sp>
      <p:pic>
        <p:nvPicPr>
          <p:cNvPr id="11" name="图片 3" descr="fbb63f59c772f80c241f5a3259235930">
            <a:extLst>
              <a:ext uri="{FF2B5EF4-FFF2-40B4-BE49-F238E27FC236}">
                <a16:creationId xmlns:a16="http://schemas.microsoft.com/office/drawing/2014/main" id="{CF4B95BE-0F7A-4BFB-9817-71FB805AFEF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5612" y="28511"/>
            <a:ext cx="12217612" cy="6823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13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82394C51-6B90-4390-87E0-F8CF268716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47" t="18462" r="6800" b="5475"/>
          <a:stretch/>
        </p:blipFill>
        <p:spPr bwMode="auto">
          <a:xfrm>
            <a:off x="1487488" y="894768"/>
            <a:ext cx="4078928" cy="238908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98F87A8-5174-4D67-92F1-16F0DC552F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885" t="4387" r="67464" b="56127"/>
          <a:stretch/>
        </p:blipFill>
        <p:spPr>
          <a:xfrm rot="16566759">
            <a:off x="7725728" y="201081"/>
            <a:ext cx="2494806" cy="31363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923FEA-8B43-473A-9B16-3716E562A6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50" t="52737" r="41926" b="14359"/>
          <a:stretch/>
        </p:blipFill>
        <p:spPr>
          <a:xfrm>
            <a:off x="1146204" y="3574145"/>
            <a:ext cx="5117052" cy="29223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0B58C6-B7D1-4E65-8E1F-D2DDED4C8D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509" t="63616" r="3224" b="5674"/>
          <a:stretch/>
        </p:blipFill>
        <p:spPr>
          <a:xfrm rot="20780967">
            <a:off x="7359662" y="3525896"/>
            <a:ext cx="4191619" cy="26673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B2753CC-85A1-4285-9555-A22A9A435C70}"/>
              </a:ext>
            </a:extLst>
          </p:cNvPr>
          <p:cNvSpPr/>
          <p:nvPr/>
        </p:nvSpPr>
        <p:spPr>
          <a:xfrm>
            <a:off x="263352" y="286565"/>
            <a:ext cx="7488325" cy="52322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Pollock Jackson</a:t>
            </a:r>
          </a:p>
        </p:txBody>
      </p:sp>
    </p:spTree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6">
            <a:extLst>
              <a:ext uri="{FF2B5EF4-FFF2-40B4-BE49-F238E27FC236}">
                <a16:creationId xmlns:a16="http://schemas.microsoft.com/office/drawing/2014/main" id="{88EE4E66-7475-4007-A19D-23E4EF7525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" t="4851" r="3928" b="2617"/>
          <a:stretch>
            <a:fillRect/>
          </a:stretch>
        </p:blipFill>
        <p:spPr bwMode="auto">
          <a:xfrm>
            <a:off x="11113" y="-15875"/>
            <a:ext cx="12180887" cy="697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CF2B6ED-2292-4282-9F2B-A651C501F27E}"/>
              </a:ext>
            </a:extLst>
          </p:cNvPr>
          <p:cNvSpPr/>
          <p:nvPr/>
        </p:nvSpPr>
        <p:spPr>
          <a:xfrm>
            <a:off x="4080029" y="2924944"/>
            <a:ext cx="4031941" cy="83099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B1E7031-0A72-4AAC-859B-1BA6FC917861}"/>
              </a:ext>
            </a:extLst>
          </p:cNvPr>
          <p:cNvSpPr/>
          <p:nvPr/>
        </p:nvSpPr>
        <p:spPr>
          <a:xfrm>
            <a:off x="1703511" y="3755941"/>
            <a:ext cx="8784976" cy="58477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</p:spTree>
  </p:cSld>
  <p:clrMapOvr>
    <a:masterClrMapping/>
  </p:clrMapOvr>
  <p:transition spd="slow">
    <p:fade/>
    <p:sndAc>
      <p:endSnd/>
    </p:sndAc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TextBox 6">
            <a:extLst>
              <a:ext uri="{FF2B5EF4-FFF2-40B4-BE49-F238E27FC236}">
                <a16:creationId xmlns:a16="http://schemas.microsoft.com/office/drawing/2014/main" id="{B3AB1ACB-B621-48CA-837D-C231DFC592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9436" y="1700808"/>
            <a:ext cx="1015312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413" name="TextBox 6">
            <a:extLst>
              <a:ext uri="{FF2B5EF4-FFF2-40B4-BE49-F238E27FC236}">
                <a16:creationId xmlns:a16="http://schemas.microsoft.com/office/drawing/2014/main" id="{C9CDA54C-833E-4274-B75F-47D578F7E0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7212" y="2597776"/>
            <a:ext cx="1015312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414" name="TextBox 6">
            <a:extLst>
              <a:ext uri="{FF2B5EF4-FFF2-40B4-BE49-F238E27FC236}">
                <a16:creationId xmlns:a16="http://schemas.microsoft.com/office/drawing/2014/main" id="{0CC77980-EB63-4DB1-97A1-6A96F4798E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7212" y="3487583"/>
            <a:ext cx="10153128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 typeface="Wingdings 3" panose="05040102010807070707" pitchFamily="18" charset="2"/>
              <a:buNone/>
            </a:pPr>
            <a:r>
              <a:rPr lang="en-US" altLang="en-US" sz="28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3/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nét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tưởng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altLang="en-US" sz="28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15" name="TextBox 6">
            <a:extLst>
              <a:ext uri="{FF2B5EF4-FFF2-40B4-BE49-F238E27FC236}">
                <a16:creationId xmlns:a16="http://schemas.microsoft.com/office/drawing/2014/main" id="{7A4E7207-D514-4CB0-B09E-D60F81E791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9436" y="4354663"/>
            <a:ext cx="10153128" cy="1547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just">
              <a:lnSpc>
                <a:spcPct val="107000"/>
              </a:lnSpc>
              <a:spcAft>
                <a:spcPts val="800"/>
              </a:spcAft>
              <a:buFont typeface="Wingdings 3" panose="05040102010807070707" pitchFamily="18" charset="2"/>
              <a:buNone/>
            </a:pPr>
            <a:r>
              <a:rPr lang="en-US" altLang="en-US" sz="28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4/</a:t>
            </a:r>
            <a:r>
              <a:rPr lang="en-GB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GB" alt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GB" alt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GB" alt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</a:t>
            </a:r>
            <a:r>
              <a:rPr lang="en-GB" alt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tưởng</a:t>
            </a:r>
            <a:r>
              <a:rPr lang="en-GB" alt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GB" alt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GB" alt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GB" alt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GB" alt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GB" alt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GB" alt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GB" alt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GB" alt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GB" alt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GB" alt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GB" alt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GB" alt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GB" alt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GB" alt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16" name="TextBox 7">
            <a:extLst>
              <a:ext uri="{FF2B5EF4-FFF2-40B4-BE49-F238E27FC236}">
                <a16:creationId xmlns:a16="http://schemas.microsoft.com/office/drawing/2014/main" id="{484CE78A-6120-4CA9-AF63-9D53B8ACBE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1660" y="5269955"/>
            <a:ext cx="10153128" cy="1778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just">
              <a:lnSpc>
                <a:spcPct val="107000"/>
              </a:lnSpc>
              <a:spcAft>
                <a:spcPts val="800"/>
              </a:spcAft>
              <a:buFont typeface="Wingdings 3" panose="05040102010807070707" pitchFamily="18" charset="2"/>
              <a:buNone/>
            </a:pPr>
            <a:r>
              <a:rPr lang="en-US" altLang="en-US" sz="2800" dirty="0">
                <a:solidFill>
                  <a:srgbClr val="0033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5/ </a:t>
            </a:r>
            <a:r>
              <a:rPr lang="en-GB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GB" alt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thiệu</a:t>
            </a:r>
            <a:r>
              <a:rPr lang="en-GB" alt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GB" alt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r>
              <a:rPr lang="en-GB" alt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GB" alt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GB" alt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GB" alt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GB" alt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GB" alt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GB" alt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GB" alt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GB" alt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GB" alt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GB" alt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GB" altLang="en-US" sz="2800" dirty="0">
              <a:solidFill>
                <a:srgbClr val="000099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 dirty="0">
              <a:solidFill>
                <a:srgbClr val="003399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B84172C-6785-43F0-B941-CE353C4059C7}"/>
              </a:ext>
            </a:extLst>
          </p:cNvPr>
          <p:cNvSpPr/>
          <p:nvPr/>
        </p:nvSpPr>
        <p:spPr>
          <a:xfrm>
            <a:off x="4007768" y="482399"/>
            <a:ext cx="3816424" cy="831257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1007B5E-06EA-4F70-80B6-53B36B710F7C}"/>
              </a:ext>
            </a:extLst>
          </p:cNvPr>
          <p:cNvSpPr/>
          <p:nvPr/>
        </p:nvSpPr>
        <p:spPr>
          <a:xfrm>
            <a:off x="2999656" y="679095"/>
            <a:ext cx="5976664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dirty="0">
                <a:ln w="1016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  <a:endParaRPr lang="en-US" sz="2800" b="1" dirty="0">
              <a:ln w="1016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1B17525-87FE-4E1F-9394-DA0B23717D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0595"/>
            <a:ext cx="12192001" cy="684740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691A466-11D3-489B-9A13-DEAB5A1E3E08}"/>
              </a:ext>
            </a:extLst>
          </p:cNvPr>
          <p:cNvSpPr/>
          <p:nvPr/>
        </p:nvSpPr>
        <p:spPr>
          <a:xfrm>
            <a:off x="1415480" y="1196752"/>
            <a:ext cx="9145016" cy="193899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5055335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0602DF-0028-4B78-8649-983D053AEC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908" y="621664"/>
            <a:ext cx="4320480" cy="25787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D5A8BD0-C1DD-4B78-855C-A6CFF2A270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9770" y="476671"/>
            <a:ext cx="4413318" cy="27955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90AD5F-4013-4D5D-89E5-A43DA4522E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6094" y="3614079"/>
            <a:ext cx="4320480" cy="280486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133B2BF-45C2-4FEE-9DB9-5EEFEB121E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8088" y="3614079"/>
            <a:ext cx="4067818" cy="28017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90978498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5CA8F9-5E94-4A04-BCBC-C5C686DE33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483" y="494601"/>
            <a:ext cx="4583007" cy="27079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9CA5FC-4819-405B-BF42-10DCA906A8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0016" y="620688"/>
            <a:ext cx="4583007" cy="26571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663598-A959-43D8-9842-FB4913169A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647" y="3673404"/>
            <a:ext cx="4583843" cy="26550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64F0C52-DB88-4E07-A0E9-BA35EF8DF8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9180" y="3650120"/>
            <a:ext cx="4583843" cy="26690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C1EB3C04-E439-4311-A5DD-8692BDB3B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" t="6010" r="1872" b="4124"/>
          <a:stretch>
            <a:fillRect/>
          </a:stretch>
        </p:blipFill>
        <p:spPr bwMode="auto">
          <a:xfrm>
            <a:off x="-13320" y="41667"/>
            <a:ext cx="1236069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lowchart: Multidocument 8">
            <a:extLst>
              <a:ext uri="{FF2B5EF4-FFF2-40B4-BE49-F238E27FC236}">
                <a16:creationId xmlns:a16="http://schemas.microsoft.com/office/drawing/2014/main" id="{B405CCFF-BAE2-4752-9BE0-9A790709CC12}"/>
              </a:ext>
            </a:extLst>
          </p:cNvPr>
          <p:cNvSpPr/>
          <p:nvPr/>
        </p:nvSpPr>
        <p:spPr>
          <a:xfrm>
            <a:off x="4277518" y="15636"/>
            <a:ext cx="3636963" cy="1471613"/>
          </a:xfrm>
          <a:prstGeom prst="flowChartMultidocument">
            <a:avLst/>
          </a:prstGeom>
          <a:solidFill>
            <a:srgbClr val="FFFFCC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EDC6395-EA28-4931-874C-B6EB49B72DBB}"/>
              </a:ext>
            </a:extLst>
          </p:cNvPr>
          <p:cNvSpPr/>
          <p:nvPr/>
        </p:nvSpPr>
        <p:spPr>
          <a:xfrm>
            <a:off x="4277518" y="428276"/>
            <a:ext cx="3096344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ln w="1016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03399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</a:rPr>
              <a:t>GHI NHỚ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0C201FA-273C-4846-997F-40DC7C9B2CF7}"/>
              </a:ext>
            </a:extLst>
          </p:cNvPr>
          <p:cNvSpPr txBox="1">
            <a:spLocks/>
          </p:cNvSpPr>
          <p:nvPr/>
        </p:nvSpPr>
        <p:spPr>
          <a:xfrm>
            <a:off x="1368977" y="2312661"/>
            <a:ext cx="9732415" cy="513958"/>
          </a:xfrm>
          <a:prstGeom prst="rect">
            <a:avLst/>
          </a:prstGeom>
        </p:spPr>
        <p:txBody>
          <a:bodyPr/>
          <a:lstStyle>
            <a:lvl1pPr marL="342900" indent="-342900" algn="ctr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defRPr sz="2000" kern="1200" spc="3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742950" indent="-285750" algn="ctr" rtl="0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defRPr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2pPr>
            <a:lvl3pPr marL="1143000" indent="-228600" algn="ctr" rtl="0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defRPr sz="1600" kern="12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3pPr>
            <a:lvl4pPr marL="1600200" indent="-228600" algn="ctr" rtl="0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defRPr sz="14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4pPr>
            <a:lvl5pPr marL="2057400" indent="-228600" algn="ctr" rtl="0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defRPr sz="1400" kern="12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5pPr>
            <a:lvl6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7000"/>
              </a:lnSpc>
            </a:pPr>
            <a:r>
              <a:rPr lang="en-US" sz="2800" dirty="0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- </a:t>
            </a:r>
            <a:r>
              <a:rPr lang="en-GB" sz="24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GB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băng</a:t>
            </a:r>
            <a:r>
              <a:rPr lang="en-GB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dính</a:t>
            </a:r>
            <a:r>
              <a:rPr lang="en-GB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GB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dán</a:t>
            </a:r>
            <a:r>
              <a:rPr lang="en-GB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cố</a:t>
            </a:r>
            <a:r>
              <a:rPr lang="en-GB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GB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tờ</a:t>
            </a:r>
            <a:r>
              <a:rPr lang="en-GB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giấy</a:t>
            </a:r>
            <a:r>
              <a:rPr lang="en-GB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GB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GB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bàn</a:t>
            </a:r>
            <a:r>
              <a:rPr lang="en-GB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GB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lang="en-GB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GB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F3F0615-21FB-4BF7-B4FA-9275CFBEF32C}"/>
              </a:ext>
            </a:extLst>
          </p:cNvPr>
          <p:cNvSpPr txBox="1">
            <a:spLocks/>
          </p:cNvSpPr>
          <p:nvPr/>
        </p:nvSpPr>
        <p:spPr>
          <a:xfrm>
            <a:off x="1229791" y="2883887"/>
            <a:ext cx="9732415" cy="551789"/>
          </a:xfrm>
          <a:prstGeom prst="rect">
            <a:avLst/>
          </a:prstGeom>
        </p:spPr>
        <p:txBody>
          <a:bodyPr/>
          <a:lstStyle>
            <a:lvl1pPr marL="342900" indent="-342900" algn="ctr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defRPr sz="2000" kern="1200" spc="3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742950" indent="-285750" algn="ctr" rtl="0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defRPr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2pPr>
            <a:lvl3pPr marL="1143000" indent="-228600" algn="ctr" rtl="0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defRPr sz="1600" kern="12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3pPr>
            <a:lvl4pPr marL="1600200" indent="-228600" algn="ctr" rtl="0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defRPr sz="14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4pPr>
            <a:lvl5pPr marL="2057400" indent="-228600" algn="ctr" rtl="0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defRPr sz="1400" kern="12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5pPr>
            <a:lvl6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7000"/>
              </a:lnSpc>
            </a:pPr>
            <a:r>
              <a:rPr lang="en-GB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GB" sz="24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Lựa</a:t>
            </a:r>
            <a:r>
              <a:rPr lang="en-GB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GB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GB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GB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GB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GB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GB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GB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GB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GB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GB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GB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nhạt</a:t>
            </a:r>
            <a:r>
              <a:rPr lang="en-GB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GB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đậm</a:t>
            </a:r>
            <a:r>
              <a:rPr lang="en-GB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" name="Picture 19">
            <a:extLst>
              <a:ext uri="{FF2B5EF4-FFF2-40B4-BE49-F238E27FC236}">
                <a16:creationId xmlns:a16="http://schemas.microsoft.com/office/drawing/2014/main" id="{C9692504-8490-4E41-B0F3-7F3D772A3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01"/>
          <a:stretch>
            <a:fillRect/>
          </a:stretch>
        </p:blipFill>
        <p:spPr bwMode="auto">
          <a:xfrm>
            <a:off x="0" y="0"/>
            <a:ext cx="12192000" cy="695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5D27A13-A2AB-4F88-802A-17CEE854DBFE}"/>
              </a:ext>
            </a:extLst>
          </p:cNvPr>
          <p:cNvSpPr/>
          <p:nvPr/>
        </p:nvSpPr>
        <p:spPr>
          <a:xfrm>
            <a:off x="2649279" y="901504"/>
            <a:ext cx="6624736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A79CC9A-E830-48AA-98E6-4A6AA3673611}"/>
              </a:ext>
            </a:extLst>
          </p:cNvPr>
          <p:cNvSpPr txBox="1"/>
          <p:nvPr/>
        </p:nvSpPr>
        <p:spPr>
          <a:xfrm>
            <a:off x="1792789" y="1940183"/>
            <a:ext cx="8892782" cy="1237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GB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lang="en-GB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iai</a:t>
            </a:r>
            <a:r>
              <a:rPr lang="en-GB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điệu</a:t>
            </a:r>
            <a:r>
              <a:rPr lang="en-GB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mạnh</a:t>
            </a:r>
            <a:r>
              <a:rPr lang="en-GB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GB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GB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GB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âm</a:t>
            </a:r>
            <a:r>
              <a:rPr lang="en-GB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en-GB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nhún</a:t>
            </a:r>
            <a:r>
              <a:rPr lang="en-GB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nhảy</a:t>
            </a:r>
            <a:r>
              <a:rPr lang="en-GB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lắc</a:t>
            </a:r>
            <a:r>
              <a:rPr lang="en-GB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</a:t>
            </a:r>
            <a:r>
              <a:rPr lang="en-GB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GB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GB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GB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nét</a:t>
            </a:r>
            <a:r>
              <a:rPr lang="en-GB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mạnh</a:t>
            </a:r>
            <a:r>
              <a:rPr lang="en-GB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dứt</a:t>
            </a:r>
            <a:r>
              <a:rPr lang="en-GB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khoát</a:t>
            </a:r>
            <a:r>
              <a:rPr lang="en-GB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BF3DED8-9D2C-40D5-B4D8-D1B0DD3074E8}"/>
              </a:ext>
            </a:extLst>
          </p:cNvPr>
          <p:cNvSpPr txBox="1"/>
          <p:nvPr/>
        </p:nvSpPr>
        <p:spPr>
          <a:xfrm>
            <a:off x="1792789" y="3186990"/>
            <a:ext cx="876691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GB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lang="en-GB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iai</a:t>
            </a:r>
            <a:r>
              <a:rPr lang="en-GB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điệu</a:t>
            </a:r>
            <a:r>
              <a:rPr lang="en-GB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nhẹ</a:t>
            </a:r>
            <a:r>
              <a:rPr lang="en-GB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GB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Đung</a:t>
            </a:r>
            <a:r>
              <a:rPr lang="en-GB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đưa</a:t>
            </a:r>
            <a:r>
              <a:rPr lang="en-GB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di </a:t>
            </a:r>
            <a:r>
              <a:rPr lang="en-GB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en-GB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tay</a:t>
            </a:r>
            <a:r>
              <a:rPr lang="en-GB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nhẹ</a:t>
            </a:r>
            <a:r>
              <a:rPr lang="en-GB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nhàng</a:t>
            </a:r>
            <a:r>
              <a:rPr lang="en-GB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GB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GB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nét</a:t>
            </a:r>
            <a:r>
              <a:rPr lang="en-GB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GB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mềm</a:t>
            </a:r>
            <a:r>
              <a:rPr lang="en-GB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mại</a:t>
            </a:r>
            <a:r>
              <a:rPr lang="en-GB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GB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8317739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0" name="Picture 1">
            <a:extLst>
              <a:ext uri="{FF2B5EF4-FFF2-40B4-BE49-F238E27FC236}">
                <a16:creationId xmlns:a16="http://schemas.microsoft.com/office/drawing/2014/main" id="{E946428C-9380-4A34-AE98-37496E2A69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49229" b="57838"/>
          <a:stretch>
            <a:fillRect/>
          </a:stretch>
        </p:blipFill>
        <p:spPr bwMode="auto">
          <a:xfrm>
            <a:off x="30163" y="0"/>
            <a:ext cx="3309937" cy="158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1">
            <a:extLst>
              <a:ext uri="{FF2B5EF4-FFF2-40B4-BE49-F238E27FC236}">
                <a16:creationId xmlns:a16="http://schemas.microsoft.com/office/drawing/2014/main" id="{3AB5C7B5-A034-4DF9-A587-24AFDA2B7D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57838" r="49229"/>
          <a:stretch>
            <a:fillRect/>
          </a:stretch>
        </p:blipFill>
        <p:spPr bwMode="auto">
          <a:xfrm>
            <a:off x="0" y="4132263"/>
            <a:ext cx="5418138" cy="272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6">
            <a:extLst>
              <a:ext uri="{FF2B5EF4-FFF2-40B4-BE49-F238E27FC236}">
                <a16:creationId xmlns:a16="http://schemas.microsoft.com/office/drawing/2014/main" id="{B309A6A7-AB43-496C-B3E8-CC60B7E73A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528" y="2191097"/>
            <a:ext cx="8136904" cy="1237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lvl="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en-GB" sz="36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GB" sz="360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GB" sz="36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băng</a:t>
            </a:r>
            <a:r>
              <a:rPr lang="en-GB" sz="36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dính</a:t>
            </a:r>
            <a:r>
              <a:rPr lang="en-GB" sz="36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GB" sz="36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dán</a:t>
            </a:r>
            <a:r>
              <a:rPr lang="en-GB" sz="36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cố</a:t>
            </a:r>
            <a:r>
              <a:rPr lang="en-GB" sz="36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GB" sz="36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tờ</a:t>
            </a:r>
            <a:r>
              <a:rPr lang="en-GB" sz="36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giấy</a:t>
            </a:r>
            <a:r>
              <a:rPr lang="en-GB" sz="36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GB" sz="36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GB" sz="36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bàn</a:t>
            </a:r>
            <a:r>
              <a:rPr lang="en-GB" sz="36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GB" sz="36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lang="en-GB" sz="36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GB" sz="36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Flowchart: Multidocument 12">
            <a:extLst>
              <a:ext uri="{FF2B5EF4-FFF2-40B4-BE49-F238E27FC236}">
                <a16:creationId xmlns:a16="http://schemas.microsoft.com/office/drawing/2014/main" id="{C063170C-F0D3-4F7D-A73E-4AF2ACB62A01}"/>
              </a:ext>
            </a:extLst>
          </p:cNvPr>
          <p:cNvSpPr/>
          <p:nvPr/>
        </p:nvSpPr>
        <p:spPr>
          <a:xfrm>
            <a:off x="3863752" y="431972"/>
            <a:ext cx="3636963" cy="1471613"/>
          </a:xfrm>
          <a:prstGeom prst="flowChartMultidocument">
            <a:avLst/>
          </a:prstGeom>
          <a:solidFill>
            <a:srgbClr val="FFFFCC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279D34C-F4C7-4333-8369-9C6858B47B5A}"/>
              </a:ext>
            </a:extLst>
          </p:cNvPr>
          <p:cNvSpPr/>
          <p:nvPr/>
        </p:nvSpPr>
        <p:spPr>
          <a:xfrm>
            <a:off x="3719265" y="872001"/>
            <a:ext cx="3096344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ln w="1016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03399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</a:rPr>
              <a:t>GHI NHỚ</a:t>
            </a: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FD278BB7-8A6B-4932-8B61-098F678958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7320" y="3557240"/>
            <a:ext cx="813690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lvl="0" algn="just">
              <a:spcBef>
                <a:spcPts val="0"/>
              </a:spcBef>
              <a:buNone/>
            </a:pPr>
            <a:r>
              <a:rPr lang="en-GB" sz="36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GB" sz="360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Lựa</a:t>
            </a:r>
            <a:r>
              <a:rPr lang="en-GB" sz="36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GB" sz="36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GB" sz="36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GB" sz="36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GB" sz="36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GB" sz="36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GB" sz="36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GB" sz="36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GB" sz="36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GB" sz="36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GB" sz="36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GB" sz="36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nhạt</a:t>
            </a:r>
            <a:r>
              <a:rPr lang="en-GB" sz="36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GB" sz="36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đậm</a:t>
            </a:r>
            <a:r>
              <a:rPr lang="en-GB" sz="36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46300561"/>
      </p:ext>
    </p:extLst>
  </p:cSld>
  <p:clrMapOvr>
    <a:masterClrMapping/>
  </p:clrMapOvr>
  <p:transition spd="slow"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PERSISTENCEDATA" val="MMPROD_UIPERSISTENCEDATA"/>
  <p:tag name="MMPROD_UIDATA" val="&lt;database version=&quot;10.0&quot;&gt;&lt;object type=&quot;1&quot; unique_id=&quot;10001&quot;&gt;&lt;object type=&quot;8&quot; unique_id=&quot;10100&quot;&gt;&lt;/object&gt;&lt;object type=&quot;2&quot; unique_id=&quot;10101&quot;&gt;&lt;object type=&quot;3&quot; unique_id=&quot;10103&quot;&gt;&lt;property id=&quot;20148&quot; value=&quot;5&quot;/&gt;&lt;property id=&quot;20300&quot; value=&quot;Slide 2&quot;/&gt;&lt;property id=&quot;20307&quot; value=&quot;256&quot;/&gt;&lt;/object&gt;&lt;object type=&quot;3&quot; unique_id=&quot;10168&quot;&gt;&lt;property id=&quot;20148&quot; value=&quot;5&quot;/&gt;&lt;property id=&quot;20300&quot; value=&quot;Slide 6&quot;/&gt;&lt;property id=&quot;20307&quot; value=&quot;259&quot;/&gt;&lt;/object&gt;&lt;object type=&quot;3&quot; unique_id=&quot;10674&quot;&gt;&lt;property id=&quot;20148&quot; value=&quot;5&quot;/&gt;&lt;property id=&quot;20300&quot; value=&quot;Slide 10&quot;/&gt;&lt;property id=&quot;20307&quot; value=&quot;270&quot;/&gt;&lt;/object&gt;&lt;object type=&quot;3&quot; unique_id=&quot;10839&quot;&gt;&lt;property id=&quot;20148&quot; value=&quot;5&quot;/&gt;&lt;property id=&quot;20300&quot; value=&quot;Slide 39&quot;/&gt;&lt;property id=&quot;20307&quot; value=&quot;271&quot;/&gt;&lt;/object&gt;&lt;object type=&quot;3&quot; unique_id=&quot;11109&quot;&gt;&lt;property id=&quot;20148&quot; value=&quot;5&quot;/&gt;&lt;property id=&quot;20300&quot; value=&quot;Slide 4&quot;/&gt;&lt;property id=&quot;20307&quot; value=&quot;276&quot;/&gt;&lt;/object&gt;&lt;object type=&quot;3&quot; unique_id=&quot;11845&quot;&gt;&lt;property id=&quot;20148&quot; value=&quot;5&quot;/&gt;&lt;property id=&quot;20300&quot; value=&quot;Slide 1&quot;/&gt;&lt;property id=&quot;20307&quot; value=&quot;281&quot;/&gt;&lt;/object&gt;&lt;object type=&quot;3&quot; unique_id=&quot;12021&quot;&gt;&lt;property id=&quot;20148&quot; value=&quot;5&quot;/&gt;&lt;property id=&quot;20300&quot; value=&quot;Slide 7&quot;/&gt;&lt;property id=&quot;20307&quot; value=&quot;283&quot;/&gt;&lt;/object&gt;&lt;object type=&quot;3&quot; unique_id=&quot;12066&quot;&gt;&lt;property id=&quot;20148&quot; value=&quot;5&quot;/&gt;&lt;property id=&quot;20300&quot; value=&quot;Slide 9&quot;/&gt;&lt;property id=&quot;20307&quot; value=&quot;284&quot;/&gt;&lt;/object&gt;&lt;object type=&quot;3&quot; unique_id=&quot;12151&quot;&gt;&lt;property id=&quot;20148&quot; value=&quot;5&quot;/&gt;&lt;property id=&quot;20300&quot; value=&quot;Slide 13&quot;/&gt;&lt;property id=&quot;20307&quot; value=&quot;285&quot;/&gt;&lt;/object&gt;&lt;object type=&quot;3&quot; unique_id=&quot;13212&quot;&gt;&lt;property id=&quot;20148&quot; value=&quot;5&quot;/&gt;&lt;property id=&quot;20300&quot; value=&quot;Slide 3&quot;/&gt;&lt;property id=&quot;20307&quot; value=&quot;286&quot;/&gt;&lt;/object&gt;&lt;object type=&quot;3&quot; unique_id=&quot;13213&quot;&gt;&lt;property id=&quot;20148&quot; value=&quot;5&quot;/&gt;&lt;property id=&quot;20300&quot; value=&quot;Slide 5&quot;/&gt;&lt;property id=&quot;20307&quot; value=&quot;287&quot;/&gt;&lt;/object&gt;&lt;object type=&quot;3&quot; unique_id=&quot;13526&quot;&gt;&lt;property id=&quot;20148&quot; value=&quot;5&quot;/&gt;&lt;property id=&quot;20300&quot; value=&quot;Slide 15&quot;/&gt;&lt;property id=&quot;20307&quot; value=&quot;288&quot;/&gt;&lt;/object&gt;&lt;object type=&quot;3&quot; unique_id=&quot;13597&quot;&gt;&lt;property id=&quot;20148&quot; value=&quot;5&quot;/&gt;&lt;property id=&quot;20300&quot; value=&quot;Slide 16&quot;/&gt;&lt;property id=&quot;20307&quot; value=&quot;289&quot;/&gt;&lt;/object&gt;&lt;object type=&quot;3&quot; unique_id=&quot;13643&quot;&gt;&lt;property id=&quot;20148&quot; value=&quot;5&quot;/&gt;&lt;property id=&quot;20300&quot; value=&quot;Slide 18&quot;/&gt;&lt;property id=&quot;20307&quot; value=&quot;290&quot;/&gt;&lt;/object&gt;&lt;object type=&quot;3&quot; unique_id=&quot;13692&quot;&gt;&lt;property id=&quot;20148&quot; value=&quot;5&quot;/&gt;&lt;property id=&quot;20300&quot; value=&quot;Slide 26&quot;/&gt;&lt;property id=&quot;20307&quot; value=&quot;291&quot;/&gt;&lt;/object&gt;&lt;object type=&quot;3&quot; unique_id=&quot;13812&quot;&gt;&lt;property id=&quot;20148&quot; value=&quot;5&quot;/&gt;&lt;property id=&quot;20300&quot; value=&quot;Slide 31&quot;/&gt;&lt;property id=&quot;20307&quot; value=&quot;292&quot;/&gt;&lt;/object&gt;&lt;object type=&quot;3&quot; unique_id=&quot;13921&quot;&gt;&lt;property id=&quot;20148&quot; value=&quot;5&quot;/&gt;&lt;property id=&quot;20300&quot; value=&quot;Slide 27&quot;/&gt;&lt;property id=&quot;20307&quot; value=&quot;293&quot;/&gt;&lt;/object&gt;&lt;object type=&quot;3&quot; unique_id=&quot;13922&quot;&gt;&lt;property id=&quot;20148&quot; value=&quot;5&quot;/&gt;&lt;property id=&quot;20300&quot; value=&quot;Slide 36&quot;/&gt;&lt;property id=&quot;20307&quot; value=&quot;294&quot;/&gt;&lt;/object&gt;&lt;object type=&quot;3&quot; unique_id=&quot;13983&quot;&gt;&lt;property id=&quot;20148&quot; value=&quot;5&quot;/&gt;&lt;property id=&quot;20300&quot; value=&quot;Slide 11&quot;/&gt;&lt;property id=&quot;20307&quot; value=&quot;295&quot;/&gt;&lt;/object&gt;&lt;object type=&quot;3&quot; unique_id=&quot;14209&quot;&gt;&lt;property id=&quot;20148&quot; value=&quot;5&quot;/&gt;&lt;property id=&quot;20300&quot; value=&quot;Slide 19&quot;/&gt;&lt;property id=&quot;20307&quot; value=&quot;296&quot;/&gt;&lt;/object&gt;&lt;object type=&quot;3&quot; unique_id=&quot;14210&quot;&gt;&lt;property id=&quot;20148&quot; value=&quot;5&quot;/&gt;&lt;property id=&quot;20300&quot; value=&quot;Slide 20&quot;/&gt;&lt;property id=&quot;20307&quot; value=&quot;297&quot;/&gt;&lt;/object&gt;&lt;object type=&quot;3&quot; unique_id=&quot;14211&quot;&gt;&lt;property id=&quot;20148&quot; value=&quot;5&quot;/&gt;&lt;property id=&quot;20300&quot; value=&quot;Slide 21&quot;/&gt;&lt;property id=&quot;20307&quot; value=&quot;298&quot;/&gt;&lt;/object&gt;&lt;object type=&quot;3&quot; unique_id=&quot;14212&quot;&gt;&lt;property id=&quot;20148&quot; value=&quot;5&quot;/&gt;&lt;property id=&quot;20300&quot; value=&quot;Slide 22&quot;/&gt;&lt;property id=&quot;20307&quot; value=&quot;299&quot;/&gt;&lt;/object&gt;&lt;object type=&quot;3&quot; unique_id=&quot;14213&quot;&gt;&lt;property id=&quot;20148&quot; value=&quot;5&quot;/&gt;&lt;property id=&quot;20300&quot; value=&quot;Slide 23&quot;/&gt;&lt;property id=&quot;20307&quot; value=&quot;300&quot;/&gt;&lt;/object&gt;&lt;object type=&quot;3&quot; unique_id=&quot;14370&quot;&gt;&lt;property id=&quot;20148&quot; value=&quot;5&quot;/&gt;&lt;property id=&quot;20300&quot; value=&quot;Slide 30&quot;/&gt;&lt;property id=&quot;20307&quot; value=&quot;301&quot;/&gt;&lt;/object&gt;&lt;object type=&quot;3&quot; unique_id=&quot;14371&quot;&gt;&lt;property id=&quot;20148&quot; value=&quot;5&quot;/&gt;&lt;property id=&quot;20300&quot; value=&quot;Slide 33&quot;/&gt;&lt;property id=&quot;20307&quot; value=&quot;302&quot;/&gt;&lt;/object&gt;&lt;object type=&quot;3&quot; unique_id=&quot;14372&quot;&gt;&lt;property id=&quot;20148&quot; value=&quot;5&quot;/&gt;&lt;property id=&quot;20300&quot; value=&quot;Slide 34&quot;/&gt;&lt;property id=&quot;20307&quot; value=&quot;304&quot;/&gt;&lt;/object&gt;&lt;object type=&quot;3&quot; unique_id=&quot;14373&quot;&gt;&lt;property id=&quot;20148&quot; value=&quot;5&quot;/&gt;&lt;property id=&quot;20300&quot; value=&quot;Slide 35&quot;/&gt;&lt;property id=&quot;20307&quot; value=&quot;303&quot;/&gt;&lt;/object&gt;&lt;object type=&quot;3&quot; unique_id=&quot;14708&quot;&gt;&lt;property id=&quot;20148&quot; value=&quot;5&quot;/&gt;&lt;property id=&quot;20300&quot; value=&quot;Slide 29&quot;/&gt;&lt;property id=&quot;20307&quot; value=&quot;306&quot;/&gt;&lt;/object&gt;&lt;object type=&quot;3&quot; unique_id=&quot;14837&quot;&gt;&lt;property id=&quot;20148&quot; value=&quot;5&quot;/&gt;&lt;property id=&quot;20300&quot; value=&quot;Slide 14&quot;/&gt;&lt;property id=&quot;20307&quot; value=&quot;307&quot;/&gt;&lt;/object&gt;&lt;object type=&quot;3&quot; unique_id=&quot;14838&quot;&gt;&lt;property id=&quot;20148&quot; value=&quot;5&quot;/&gt;&lt;property id=&quot;20300&quot; value=&quot;Slide 32&quot;/&gt;&lt;property id=&quot;20307&quot; value=&quot;308&quot;/&gt;&lt;/object&gt;&lt;object type=&quot;3&quot; unique_id=&quot;15693&quot;&gt;&lt;property id=&quot;20148&quot; value=&quot;5&quot;/&gt;&lt;property id=&quot;20300&quot; value=&quot;Slide 17&quot;/&gt;&lt;property id=&quot;20307&quot; value=&quot;309&quot;/&gt;&lt;/object&gt;&lt;object type=&quot;3&quot; unique_id=&quot;15694&quot;&gt;&lt;property id=&quot;20148&quot; value=&quot;5&quot;/&gt;&lt;property id=&quot;20300&quot; value=&quot;Slide 28&quot;/&gt;&lt;property id=&quot;20307&quot; value=&quot;310&quot;/&gt;&lt;/object&gt;&lt;object type=&quot;3&quot; unique_id=&quot;15903&quot;&gt;&lt;property id=&quot;20148&quot; value=&quot;5&quot;/&gt;&lt;property id=&quot;20300&quot; value=&quot;Slide 8&quot;/&gt;&lt;property id=&quot;20307&quot; value=&quot;311&quot;/&gt;&lt;/object&gt;&lt;object type=&quot;3&quot; unique_id=&quot;15904&quot;&gt;&lt;property id=&quot;20148&quot; value=&quot;5&quot;/&gt;&lt;property id=&quot;20300&quot; value=&quot;Slide 12&quot;/&gt;&lt;property id=&quot;20307&quot; value=&quot;312&quot;/&gt;&lt;/object&gt;&lt;object type=&quot;3&quot; unique_id=&quot;15905&quot;&gt;&lt;property id=&quot;20148&quot; value=&quot;5&quot;/&gt;&lt;property id=&quot;20300&quot; value=&quot;Slide 37&quot;/&gt;&lt;property id=&quot;20307&quot; value=&quot;313&quot;/&gt;&lt;/object&gt;&lt;object type=&quot;3&quot; unique_id=&quot;16134&quot;&gt;&lt;property id=&quot;20148&quot; value=&quot;5&quot;/&gt;&lt;property id=&quot;20300&quot; value=&quot;Slide 24&quot;/&gt;&lt;property id=&quot;20307&quot; value=&quot;314&quot;/&gt;&lt;/object&gt;&lt;object type=&quot;3&quot; unique_id=&quot;16135&quot;&gt;&lt;property id=&quot;20148&quot; value=&quot;5&quot;/&gt;&lt;property id=&quot;20300&quot; value=&quot;Slide 25&quot;/&gt;&lt;property id=&quot;20307&quot; value=&quot;315&quot;/&gt;&lt;/object&gt;&lt;object type=&quot;3&quot; unique_id=&quot;16136&quot;&gt;&lt;property id=&quot;20148&quot; value=&quot;5&quot;/&gt;&lt;property id=&quot;20300&quot; value=&quot;Slide 38&quot;/&gt;&lt;property id=&quot;20307&quot; value=&quot;317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2819</TotalTime>
  <Words>652</Words>
  <Application>Microsoft Office PowerPoint</Application>
  <PresentationFormat>Widescreen</PresentationFormat>
  <Paragraphs>67</Paragraphs>
  <Slides>22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Arial</vt:lpstr>
      <vt:lpstr>Calibri</vt:lpstr>
      <vt:lpstr>Garamond</vt:lpstr>
      <vt:lpstr>HP001 4 hàng</vt:lpstr>
      <vt:lpstr>StarsStripes</vt:lpstr>
      <vt:lpstr>Times New Roman</vt:lpstr>
      <vt:lpstr>Trebuchet MS</vt:lpstr>
      <vt:lpstr>Wingdings 3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ngmPhuong</dc:creator>
  <cp:lastModifiedBy>Nhung Nguyễn</cp:lastModifiedBy>
  <cp:revision>382</cp:revision>
  <dcterms:created xsi:type="dcterms:W3CDTF">2016-11-05T22:29:53Z</dcterms:created>
  <dcterms:modified xsi:type="dcterms:W3CDTF">2023-01-17T02:19:44Z</dcterms:modified>
</cp:coreProperties>
</file>