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303" r:id="rId2"/>
    <p:sldId id="279" r:id="rId3"/>
    <p:sldId id="257" r:id="rId4"/>
    <p:sldId id="258" r:id="rId5"/>
    <p:sldId id="286" r:id="rId6"/>
    <p:sldId id="292" r:id="rId7"/>
    <p:sldId id="294" r:id="rId8"/>
    <p:sldId id="300" r:id="rId9"/>
    <p:sldId id="302" r:id="rId10"/>
    <p:sldId id="285" r:id="rId11"/>
    <p:sldId id="301" r:id="rId12"/>
    <p:sldId id="304"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97E4"/>
    <a:srgbClr val="FF33CC"/>
    <a:srgbClr val="00FF00"/>
    <a:srgbClr val="FF0066"/>
    <a:srgbClr val="00CC00"/>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4" autoAdjust="0"/>
    <p:restoredTop sz="94624" autoAdjust="0"/>
  </p:normalViewPr>
  <p:slideViewPr>
    <p:cSldViewPr>
      <p:cViewPr>
        <p:scale>
          <a:sx n="77" d="100"/>
          <a:sy n="77" d="100"/>
        </p:scale>
        <p:origin x="-1176" y="-4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vi-V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A7F04990-B62E-49F2-AE2B-03AFC9ADDF15}" type="datetimeFigureOut">
              <a:rPr lang="vi-VN"/>
              <a:pPr>
                <a:defRPr/>
              </a:pPr>
              <a:t>08/03/2021</a:t>
            </a:fld>
            <a:endParaRPr lang="vi-V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vi-VN"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vi-VN"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vi-V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A275F0AA-2111-4FFF-B6BE-64A44408FC6C}" type="slidenum">
              <a:rPr lang="vi-VN"/>
              <a:pPr>
                <a:defRPr/>
              </a:pPr>
              <a:t>‹#›</a:t>
            </a:fld>
            <a:endParaRPr lang="vi-VN"/>
          </a:p>
        </p:txBody>
      </p:sp>
    </p:spTree>
    <p:extLst>
      <p:ext uri="{BB962C8B-B14F-4D97-AF65-F5344CB8AC3E}">
        <p14:creationId xmlns:p14="http://schemas.microsoft.com/office/powerpoint/2010/main" val="297532341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7465D1B-C75D-4701-8961-6FFCC094B2EF}" type="slidenum">
              <a:rPr lang="vi-VN"/>
              <a:pPr/>
              <a:t>12</a:t>
            </a:fld>
            <a:endParaRPr lang="vi-VN"/>
          </a:p>
        </p:txBody>
      </p:sp>
      <p:sp>
        <p:nvSpPr>
          <p:cNvPr id="23554" name="Rectangle 2"/>
          <p:cNvSpPr>
            <a:spLocks noGrp="1" noRot="1" noChangeAspect="1" noChangeArrowheads="1" noTextEdit="1"/>
          </p:cNvSpPr>
          <p:nvPr>
            <p:ph type="sldImg" idx="4294967295"/>
          </p:nvPr>
        </p:nvSpPr>
        <p:spPr>
          <a:ln/>
        </p:spPr>
      </p:sp>
      <p:sp>
        <p:nvSpPr>
          <p:cNvPr id="23555" name="Rectangle 3"/>
          <p:cNvSpPr>
            <a:spLocks noGrp="1" noChangeArrowheads="1"/>
          </p:cNvSpPr>
          <p:nvPr>
            <p:ph type="body" idx="4294967295"/>
          </p:nvPr>
        </p:nvSpPr>
        <p:spPr>
          <a:xfrm>
            <a:off x="914400" y="4338638"/>
            <a:ext cx="5029200" cy="274637"/>
          </a:xfrm>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70469668-2B74-4CF5-A25D-2D793921E8D9}" type="datetimeFigureOut">
              <a:rPr lang="en-US"/>
              <a:pPr>
                <a:defRPr/>
              </a:pPr>
              <a:t>3/8/2021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1C20A28-7DCD-4B59-B069-83B68830406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CC6DE46-76DA-4179-B738-CC27DB643BC0}" type="datetimeFigureOut">
              <a:rPr lang="en-US"/>
              <a:pPr>
                <a:defRPr/>
              </a:pPr>
              <a:t>3/8/2021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513C89E-AEA0-485B-B849-246F19AEE2A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57498FF-37F9-45DE-9D37-414188CBA7BC}" type="datetimeFigureOut">
              <a:rPr lang="en-US"/>
              <a:pPr>
                <a:defRPr/>
              </a:pPr>
              <a:t>3/8/2021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58DF495-78A8-47D6-9474-7CDDC8728B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673B0FB-B2AB-4FFD-A233-C0198424158A}" type="datetimeFigureOut">
              <a:rPr lang="en-US"/>
              <a:pPr>
                <a:defRPr/>
              </a:pPr>
              <a:t>3/8/2021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B6C67BE-CD0C-484B-B7ED-59659B4F6AC7}"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0490B570-DDB6-4CE8-8E70-1C1EB957F17B}" type="datetimeFigureOut">
              <a:rPr lang="en-US"/>
              <a:pPr>
                <a:defRPr/>
              </a:pPr>
              <a:t>3/8/2021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97C4DB3-F810-4618-8E2B-260815EC22FB}"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D18BF7EA-D999-4E9B-ACF8-B7C2DDDA2282}" type="datetimeFigureOut">
              <a:rPr lang="en-US"/>
              <a:pPr>
                <a:defRPr/>
              </a:pPr>
              <a:t>3/8/2021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F5EE2F3-7DDE-4916-B813-D9E67228D76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2266D300-9004-48EB-B821-8E63C324E5BE}" type="datetimeFigureOut">
              <a:rPr lang="en-US"/>
              <a:pPr>
                <a:defRPr/>
              </a:pPr>
              <a:t>3/8/2021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A18DCF0-6E2F-4C7E-90DC-A226F59C03B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6BADCA0A-B3E2-4FC2-8BFE-A72ACB8A3EE8}" type="datetimeFigureOut">
              <a:rPr lang="en-US"/>
              <a:pPr>
                <a:defRPr/>
              </a:pPr>
              <a:t>3/8/2021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12970AC4-3A7E-468D-A949-D5F3B2FCC6F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70D4FD2-A20B-456E-822C-FF4B269A3A9E}" type="datetimeFigureOut">
              <a:rPr lang="en-US"/>
              <a:pPr>
                <a:defRPr/>
              </a:pPr>
              <a:t>3/8/2021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78A4AE33-CDEF-4DB9-958F-82565A20F24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5D368D7-1AA5-4771-8D69-31920913F23E}" type="datetimeFigureOut">
              <a:rPr lang="en-US"/>
              <a:pPr>
                <a:defRPr/>
              </a:pPr>
              <a:t>3/8/2021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3FFA180-8624-4CBD-BBE9-A1419E02A62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764A427-6851-40E9-8233-E07C6CEF0C8C}" type="datetimeFigureOut">
              <a:rPr lang="en-US"/>
              <a:pPr>
                <a:defRPr/>
              </a:pPr>
              <a:t>3/8/2021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0013717-CF17-4212-9CDE-800581AE373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68C86033-2C4A-484B-A0C9-0265520BEBCB}" type="datetimeFigureOut">
              <a:rPr lang="en-US"/>
              <a:pPr>
                <a:defRPr/>
              </a:pPr>
              <a:t>3/8/2021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76DDA950-D1E7-49FB-BED3-C0EF45F3F9F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8" Type="http://schemas.openxmlformats.org/officeDocument/2006/relationships/image" Target="../media/image1.gif"/><Relationship Id="rId3" Type="http://schemas.openxmlformats.org/officeDocument/2006/relationships/image" Target="../media/image7.png"/><Relationship Id="rId7" Type="http://schemas.openxmlformats.org/officeDocument/2006/relationships/image" Target="../media/image3.wmf"/><Relationship Id="rId2" Type="http://schemas.openxmlformats.org/officeDocument/2006/relationships/hyperlink" Target="CUNG%20CO.docx" TargetMode="External"/><Relationship Id="rId1" Type="http://schemas.openxmlformats.org/officeDocument/2006/relationships/slideLayout" Target="../slideLayouts/slideLayout2.xml"/><Relationship Id="rId6" Type="http://schemas.openxmlformats.org/officeDocument/2006/relationships/image" Target="../media/image2.wmf"/><Relationship Id="rId5" Type="http://schemas.openxmlformats.org/officeDocument/2006/relationships/image" Target="../media/image11.gif"/><Relationship Id="rId4" Type="http://schemas.openxmlformats.org/officeDocument/2006/relationships/image" Target="../media/image10.gif"/></Relationships>
</file>

<file path=ppt/slides/_rels/slide1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2.xml"/><Relationship Id="rId4" Type="http://schemas.openxmlformats.org/officeDocument/2006/relationships/image" Target="../media/image1.gif"/></Relationships>
</file>

<file path=ppt/slides/_rels/slide12.xml.rels><?xml version="1.0" encoding="UTF-8" standalone="yes"?>
<Relationships xmlns="http://schemas.openxmlformats.org/package/2006/relationships"><Relationship Id="rId8" Type="http://schemas.openxmlformats.org/officeDocument/2006/relationships/slide" Target="slide9.xml"/><Relationship Id="rId3" Type="http://schemas.openxmlformats.org/officeDocument/2006/relationships/image" Target="../media/image12.png"/><Relationship Id="rId7" Type="http://schemas.openxmlformats.org/officeDocument/2006/relationships/image" Target="../media/image6.gif"/><Relationship Id="rId12" Type="http://schemas.openxmlformats.org/officeDocument/2006/relationships/image" Target="../media/image3.wmf"/><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gif"/><Relationship Id="rId11" Type="http://schemas.openxmlformats.org/officeDocument/2006/relationships/image" Target="../media/image2.wmf"/><Relationship Id="rId5" Type="http://schemas.openxmlformats.org/officeDocument/2006/relationships/image" Target="../media/image14.gif"/><Relationship Id="rId10" Type="http://schemas.openxmlformats.org/officeDocument/2006/relationships/image" Target="../media/image16.gif"/><Relationship Id="rId4" Type="http://schemas.openxmlformats.org/officeDocument/2006/relationships/image" Target="../media/image13.gif"/><Relationship Id="rId9" Type="http://schemas.openxmlformats.org/officeDocument/2006/relationships/image" Target="../media/image15.gif"/></Relationships>
</file>

<file path=ppt/slides/_rels/slide2.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2.xml"/><Relationship Id="rId4" Type="http://schemas.openxmlformats.org/officeDocument/2006/relationships/image" Target="../media/image1.gif"/></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2.wmf"/><Relationship Id="rId1" Type="http://schemas.openxmlformats.org/officeDocument/2006/relationships/slideLayout" Target="../slideLayouts/slideLayout2.xml"/><Relationship Id="rId4" Type="http://schemas.openxmlformats.org/officeDocument/2006/relationships/image" Target="../media/image6.gif"/></Relationships>
</file>

<file path=ppt/slides/_rels/slide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image" Target="../media/image1.gif"/><Relationship Id="rId4" Type="http://schemas.openxmlformats.org/officeDocument/2006/relationships/image" Target="../media/image3.wmf"/></Relationships>
</file>

<file path=ppt/slides/_rels/slide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3.wmf"/></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Doc1.doc" TargetMode="External"/><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image" Target="../media/image2.wmf"/></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oat%20dong%203.docx" TargetMode="External"/><Relationship Id="rId1" Type="http://schemas.openxmlformats.org/officeDocument/2006/relationships/slideLayout" Target="../slideLayouts/slideLayout2.xml"/><Relationship Id="rId6" Type="http://schemas.openxmlformats.org/officeDocument/2006/relationships/image" Target="../media/image1.gif"/><Relationship Id="rId5" Type="http://schemas.openxmlformats.org/officeDocument/2006/relationships/image" Target="../media/image3.wmf"/><Relationship Id="rId4" Type="http://schemas.openxmlformats.org/officeDocument/2006/relationships/image" Target="../media/image2.wmf"/></Relationships>
</file>

<file path=ppt/slides/_rels/slide9.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image" Target="../media/image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4" descr="blumen-pflanzen094"/>
          <p:cNvPicPr>
            <a:picLocks noChangeAspect="1" noChangeArrowheads="1"/>
          </p:cNvPicPr>
          <p:nvPr/>
        </p:nvPicPr>
        <p:blipFill>
          <a:blip r:embed="rId2"/>
          <a:srcRect/>
          <a:stretch>
            <a:fillRect/>
          </a:stretch>
        </p:blipFill>
        <p:spPr bwMode="auto">
          <a:xfrm rot="8396132">
            <a:off x="224174" y="31494"/>
            <a:ext cx="1685925" cy="1311275"/>
          </a:xfrm>
          <a:prstGeom prst="rect">
            <a:avLst/>
          </a:prstGeom>
          <a:noFill/>
          <a:ln w="9525">
            <a:noFill/>
            <a:miter lim="800000"/>
            <a:headEnd/>
            <a:tailEnd/>
          </a:ln>
        </p:spPr>
      </p:pic>
      <p:pic>
        <p:nvPicPr>
          <p:cNvPr id="3075" name="Picture 5" descr="blumen-pflanzen094"/>
          <p:cNvPicPr>
            <a:picLocks noChangeAspect="1" noChangeArrowheads="1"/>
          </p:cNvPicPr>
          <p:nvPr/>
        </p:nvPicPr>
        <p:blipFill>
          <a:blip r:embed="rId2"/>
          <a:srcRect/>
          <a:stretch>
            <a:fillRect/>
          </a:stretch>
        </p:blipFill>
        <p:spPr bwMode="auto">
          <a:xfrm rot="-8380094">
            <a:off x="7616485" y="155394"/>
            <a:ext cx="1600200" cy="1246188"/>
          </a:xfrm>
          <a:prstGeom prst="rect">
            <a:avLst/>
          </a:prstGeom>
          <a:noFill/>
          <a:ln w="9525">
            <a:noFill/>
            <a:miter lim="800000"/>
            <a:headEnd/>
            <a:tailEnd/>
          </a:ln>
        </p:spPr>
      </p:pic>
      <p:pic>
        <p:nvPicPr>
          <p:cNvPr id="3077" name="Picture 7" descr="blumen-pflanzen094"/>
          <p:cNvPicPr>
            <a:picLocks noChangeAspect="1" noChangeArrowheads="1"/>
          </p:cNvPicPr>
          <p:nvPr/>
        </p:nvPicPr>
        <p:blipFill>
          <a:blip r:embed="rId2"/>
          <a:srcRect/>
          <a:stretch>
            <a:fillRect/>
          </a:stretch>
        </p:blipFill>
        <p:spPr bwMode="auto">
          <a:xfrm rot="-3608123">
            <a:off x="7645400" y="5521325"/>
            <a:ext cx="1685925" cy="1311275"/>
          </a:xfrm>
          <a:prstGeom prst="rect">
            <a:avLst/>
          </a:prstGeom>
          <a:noFill/>
          <a:ln w="9525">
            <a:noFill/>
            <a:miter lim="800000"/>
            <a:headEnd/>
            <a:tailEnd/>
          </a:ln>
        </p:spPr>
      </p:pic>
      <p:pic>
        <p:nvPicPr>
          <p:cNvPr id="3078" name="Picture 8" descr="blumen-pflanzen094"/>
          <p:cNvPicPr>
            <a:picLocks noChangeAspect="1" noChangeArrowheads="1"/>
          </p:cNvPicPr>
          <p:nvPr/>
        </p:nvPicPr>
        <p:blipFill>
          <a:blip r:embed="rId2"/>
          <a:srcRect/>
          <a:stretch>
            <a:fillRect/>
          </a:stretch>
        </p:blipFill>
        <p:spPr bwMode="auto">
          <a:xfrm rot="2597460">
            <a:off x="-304800" y="5470525"/>
            <a:ext cx="1685925" cy="1311275"/>
          </a:xfrm>
          <a:prstGeom prst="rect">
            <a:avLst/>
          </a:prstGeom>
          <a:noFill/>
          <a:ln w="9525">
            <a:noFill/>
            <a:miter lim="800000"/>
            <a:headEnd/>
            <a:tailEnd/>
          </a:ln>
        </p:spPr>
      </p:pic>
      <p:sp>
        <p:nvSpPr>
          <p:cNvPr id="12" name="Rectangle 11"/>
          <p:cNvSpPr/>
          <p:nvPr/>
        </p:nvSpPr>
        <p:spPr>
          <a:xfrm>
            <a:off x="2218373" y="1955059"/>
            <a:ext cx="4856305" cy="1661993"/>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4800" b="1" dirty="0" smtClean="0">
                <a:ln w="11430"/>
                <a:solidFill>
                  <a:schemeClr val="tx2"/>
                </a:solidFill>
                <a:effectLst>
                  <a:outerShdw blurRad="50800" dist="39000" dir="5460000" algn="tl">
                    <a:srgbClr val="000000">
                      <a:alpha val="38000"/>
                    </a:srgbClr>
                  </a:outerShdw>
                </a:effectLst>
              </a:rPr>
              <a:t>MÔN: TIN HỌC</a:t>
            </a:r>
          </a:p>
          <a:p>
            <a:pPr algn="ctr"/>
            <a:r>
              <a:rPr lang="en-US" sz="5400" b="1" cap="none" spc="0" dirty="0" smtClean="0">
                <a:ln w="11430"/>
                <a:solidFill>
                  <a:schemeClr val="tx2"/>
                </a:solidFill>
                <a:effectLst>
                  <a:outerShdw blurRad="50800" dist="39000" dir="5460000" algn="tl">
                    <a:srgbClr val="000000">
                      <a:alpha val="38000"/>
                    </a:srgbClr>
                  </a:outerShdw>
                </a:effectLst>
              </a:rPr>
              <a:t>LỚP 4</a:t>
            </a:r>
            <a:endParaRPr lang="en-US" sz="5400" b="1" cap="none" spc="0" dirty="0">
              <a:ln w="11430"/>
              <a:solidFill>
                <a:schemeClr val="tx2"/>
              </a:solidFill>
              <a:effectLst>
                <a:outerShdw blurRad="50800" dist="39000" dir="5460000" algn="tl">
                  <a:srgbClr val="000000">
                    <a:alpha val="38000"/>
                  </a:srgbClr>
                </a:outerShdw>
              </a:effectLst>
            </a:endParaRPr>
          </a:p>
        </p:txBody>
      </p:sp>
      <p:sp>
        <p:nvSpPr>
          <p:cNvPr id="3076" name="WordArt 6"/>
          <p:cNvSpPr>
            <a:spLocks noChangeArrowheads="1" noChangeShapeType="1" noTextEdit="1"/>
          </p:cNvSpPr>
          <p:nvPr/>
        </p:nvSpPr>
        <p:spPr bwMode="auto">
          <a:xfrm>
            <a:off x="1091913" y="1477696"/>
            <a:ext cx="6843712" cy="5373687"/>
          </a:xfrm>
          <a:prstGeom prst="rect">
            <a:avLst/>
          </a:prstGeom>
        </p:spPr>
        <p:txBody>
          <a:bodyPr spcFirstLastPara="1" wrap="none" fromWordArt="1">
            <a:prstTxWarp prst="textArchUp">
              <a:avLst>
                <a:gd name="adj" fmla="val 10800004"/>
              </a:avLst>
            </a:prstTxWarp>
          </a:bodyPr>
          <a:lstStyle/>
          <a:p>
            <a:pPr algn="ctr"/>
            <a:endParaRPr lang="en-US" kern="10" dirty="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a:cs typeface="Times New Roman"/>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a:hlinkClick r:id="rId2" action="ppaction://hlinkfile"/>
          </p:cNvPr>
          <p:cNvPicPr>
            <a:picLocks noChangeAspect="1" noChangeArrowheads="1"/>
          </p:cNvPicPr>
          <p:nvPr/>
        </p:nvPicPr>
        <p:blipFill>
          <a:blip r:embed="rId3"/>
          <a:srcRect/>
          <a:stretch>
            <a:fillRect/>
          </a:stretch>
        </p:blipFill>
        <p:spPr bwMode="auto">
          <a:xfrm>
            <a:off x="8501063" y="6273800"/>
            <a:ext cx="642937" cy="584200"/>
          </a:xfrm>
          <a:prstGeom prst="rect">
            <a:avLst/>
          </a:prstGeom>
          <a:noFill/>
          <a:ln w="9525">
            <a:noFill/>
            <a:miter lim="800000"/>
            <a:headEnd/>
            <a:tailEnd/>
          </a:ln>
        </p:spPr>
      </p:pic>
      <p:sp>
        <p:nvSpPr>
          <p:cNvPr id="9" name="TextBox 8"/>
          <p:cNvSpPr txBox="1">
            <a:spLocks noChangeArrowheads="1"/>
          </p:cNvSpPr>
          <p:nvPr/>
        </p:nvSpPr>
        <p:spPr bwMode="auto">
          <a:xfrm>
            <a:off x="714375" y="2214563"/>
            <a:ext cx="8072438" cy="2246312"/>
          </a:xfrm>
          <a:prstGeom prst="rect">
            <a:avLst/>
          </a:prstGeom>
          <a:noFill/>
          <a:ln w="9525">
            <a:noFill/>
            <a:miter lim="800000"/>
            <a:headEnd/>
            <a:tailEnd/>
          </a:ln>
        </p:spPr>
        <p:txBody>
          <a:bodyPr>
            <a:spAutoFit/>
          </a:bodyPr>
          <a:lstStyle/>
          <a:p>
            <a:r>
              <a:rPr lang="en-US" sz="2800" b="1">
                <a:solidFill>
                  <a:srgbClr val="FF0000"/>
                </a:solidFill>
                <a:latin typeface="Times New Roman" pitchFamily="18" charset="0"/>
                <a:cs typeface="Times New Roman" pitchFamily="18" charset="0"/>
              </a:rPr>
              <a:t>Luật chơi:</a:t>
            </a:r>
          </a:p>
          <a:p>
            <a:r>
              <a:rPr lang="en-US" sz="2800">
                <a:solidFill>
                  <a:srgbClr val="0000FF"/>
                </a:solidFill>
                <a:latin typeface="Times New Roman" pitchFamily="18" charset="0"/>
                <a:cs typeface="Times New Roman" pitchFamily="18" charset="0"/>
              </a:rPr>
              <a:t>- 2 học sinh/máy.</a:t>
            </a:r>
          </a:p>
          <a:p>
            <a:r>
              <a:rPr lang="en-US" sz="2800">
                <a:solidFill>
                  <a:srgbClr val="0000FF"/>
                </a:solidFill>
                <a:latin typeface="Times New Roman" pitchFamily="18" charset="0"/>
                <a:cs typeface="Times New Roman" pitchFamily="18" charset="0"/>
              </a:rPr>
              <a:t>- Máy làm đúng yêu cầu sớm nhất (3 máy sớm nhất và đúng theo yêu cầu) sẽ có thưởng.</a:t>
            </a:r>
          </a:p>
          <a:p>
            <a:r>
              <a:rPr lang="en-US" sz="2800">
                <a:solidFill>
                  <a:srgbClr val="0000FF"/>
                </a:solidFill>
                <a:latin typeface="Times New Roman" pitchFamily="18" charset="0"/>
                <a:cs typeface="Times New Roman" pitchFamily="18" charset="0"/>
              </a:rPr>
              <a:t>- Thời gian trò chơi: 3 phút.</a:t>
            </a:r>
            <a:endParaRPr lang="vi-VN" sz="2800">
              <a:solidFill>
                <a:srgbClr val="0000FF"/>
              </a:solidFill>
              <a:latin typeface="Times New Roman" pitchFamily="18" charset="0"/>
              <a:cs typeface="Times New Roman" pitchFamily="18" charset="0"/>
            </a:endParaRPr>
          </a:p>
        </p:txBody>
      </p:sp>
      <p:sp>
        <p:nvSpPr>
          <p:cNvPr id="7" name="Rectangle 6"/>
          <p:cNvSpPr/>
          <p:nvPr/>
        </p:nvSpPr>
        <p:spPr>
          <a:xfrm>
            <a:off x="714348" y="214290"/>
            <a:ext cx="7643865" cy="1754326"/>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vi-VN" sz="5400" b="1" kern="10" dirty="0">
                <a:ln w="11430"/>
                <a:solidFill>
                  <a:srgbClr val="00FF00"/>
                </a:solidFill>
                <a:effectLst>
                  <a:outerShdw blurRad="50800" dist="39000" dir="5460000" algn="tl">
                    <a:srgbClr val="000000">
                      <a:alpha val="38000"/>
                    </a:srgbClr>
                  </a:outerShdw>
                </a:effectLst>
                <a:latin typeface="Times New Roman"/>
                <a:cs typeface="Times New Roman"/>
              </a:rPr>
              <a:t>Trò chơi: "Ai nhanh sẽ được thưởng"</a:t>
            </a:r>
          </a:p>
        </p:txBody>
      </p:sp>
      <p:pic>
        <p:nvPicPr>
          <p:cNvPr id="12293" name="Picture 23" descr="feuerwerk_137"/>
          <p:cNvPicPr>
            <a:picLocks noChangeAspect="1" noChangeArrowheads="1" noCrop="1"/>
          </p:cNvPicPr>
          <p:nvPr/>
        </p:nvPicPr>
        <p:blipFill>
          <a:blip r:embed="rId4"/>
          <a:srcRect/>
          <a:stretch>
            <a:fillRect/>
          </a:stretch>
        </p:blipFill>
        <p:spPr bwMode="auto">
          <a:xfrm>
            <a:off x="0" y="4368800"/>
            <a:ext cx="1608138" cy="1236663"/>
          </a:xfrm>
          <a:prstGeom prst="rect">
            <a:avLst/>
          </a:prstGeom>
          <a:noFill/>
          <a:ln w="9525">
            <a:noFill/>
            <a:miter lim="800000"/>
            <a:headEnd/>
            <a:tailEnd/>
          </a:ln>
        </p:spPr>
      </p:pic>
      <p:pic>
        <p:nvPicPr>
          <p:cNvPr id="12294" name="Picture 23" descr="feuerwerk_137"/>
          <p:cNvPicPr>
            <a:picLocks noChangeAspect="1" noChangeArrowheads="1" noCrop="1"/>
          </p:cNvPicPr>
          <p:nvPr/>
        </p:nvPicPr>
        <p:blipFill>
          <a:blip r:embed="rId4"/>
          <a:srcRect/>
          <a:stretch>
            <a:fillRect/>
          </a:stretch>
        </p:blipFill>
        <p:spPr bwMode="auto">
          <a:xfrm>
            <a:off x="5857875" y="5181600"/>
            <a:ext cx="2179638" cy="1676400"/>
          </a:xfrm>
          <a:prstGeom prst="rect">
            <a:avLst/>
          </a:prstGeom>
          <a:noFill/>
          <a:ln w="9525">
            <a:noFill/>
            <a:miter lim="800000"/>
            <a:headEnd/>
            <a:tailEnd/>
          </a:ln>
        </p:spPr>
      </p:pic>
      <p:pic>
        <p:nvPicPr>
          <p:cNvPr id="12295" name="Picture 23" descr="feuerwerk_137"/>
          <p:cNvPicPr>
            <a:picLocks noChangeAspect="1" noChangeArrowheads="1" noCrop="1"/>
          </p:cNvPicPr>
          <p:nvPr/>
        </p:nvPicPr>
        <p:blipFill>
          <a:blip r:embed="rId4"/>
          <a:srcRect/>
          <a:stretch>
            <a:fillRect/>
          </a:stretch>
        </p:blipFill>
        <p:spPr bwMode="auto">
          <a:xfrm>
            <a:off x="285750" y="5181600"/>
            <a:ext cx="2179638" cy="1676400"/>
          </a:xfrm>
          <a:prstGeom prst="rect">
            <a:avLst/>
          </a:prstGeom>
          <a:noFill/>
          <a:ln w="9525">
            <a:noFill/>
            <a:miter lim="800000"/>
            <a:headEnd/>
            <a:tailEnd/>
          </a:ln>
        </p:spPr>
      </p:pic>
      <p:pic>
        <p:nvPicPr>
          <p:cNvPr id="12296" name="Picture 20" descr="979087xxgsd0uzbh"/>
          <p:cNvPicPr>
            <a:picLocks noChangeAspect="1" noChangeArrowheads="1" noCrop="1"/>
          </p:cNvPicPr>
          <p:nvPr/>
        </p:nvPicPr>
        <p:blipFill>
          <a:blip r:embed="rId5"/>
          <a:srcRect/>
          <a:stretch>
            <a:fillRect/>
          </a:stretch>
        </p:blipFill>
        <p:spPr bwMode="auto">
          <a:xfrm>
            <a:off x="8248650" y="0"/>
            <a:ext cx="895350" cy="2847975"/>
          </a:xfrm>
          <a:prstGeom prst="rect">
            <a:avLst/>
          </a:prstGeom>
          <a:noFill/>
          <a:ln w="9525">
            <a:noFill/>
            <a:miter lim="800000"/>
            <a:headEnd/>
            <a:tailEnd/>
          </a:ln>
        </p:spPr>
      </p:pic>
      <p:pic>
        <p:nvPicPr>
          <p:cNvPr id="12297" name="Picture 20" descr="979087xxgsd0uzbh"/>
          <p:cNvPicPr>
            <a:picLocks noChangeAspect="1" noChangeArrowheads="1" noCrop="1"/>
          </p:cNvPicPr>
          <p:nvPr/>
        </p:nvPicPr>
        <p:blipFill>
          <a:blip r:embed="rId5"/>
          <a:srcRect/>
          <a:stretch>
            <a:fillRect/>
          </a:stretch>
        </p:blipFill>
        <p:spPr bwMode="auto">
          <a:xfrm>
            <a:off x="0" y="0"/>
            <a:ext cx="895350" cy="2847975"/>
          </a:xfrm>
          <a:prstGeom prst="rect">
            <a:avLst/>
          </a:prstGeom>
          <a:noFill/>
          <a:ln w="9525">
            <a:noFill/>
            <a:miter lim="800000"/>
            <a:headEnd/>
            <a:tailEnd/>
          </a:ln>
        </p:spPr>
      </p:pic>
      <p:pic>
        <p:nvPicPr>
          <p:cNvPr id="11" name="Picture 6" descr="POINSET2"/>
          <p:cNvPicPr>
            <a:picLocks noChangeAspect="1" noChangeArrowheads="1"/>
          </p:cNvPicPr>
          <p:nvPr/>
        </p:nvPicPr>
        <p:blipFill>
          <a:blip r:embed="rId6"/>
          <a:srcRect/>
          <a:stretch>
            <a:fillRect/>
          </a:stretch>
        </p:blipFill>
        <p:spPr bwMode="auto">
          <a:xfrm>
            <a:off x="0" y="1"/>
            <a:ext cx="1505889" cy="1500174"/>
          </a:xfrm>
          <a:prstGeom prst="rect">
            <a:avLst/>
          </a:prstGeom>
          <a:noFill/>
          <a:ln w="9525">
            <a:noFill/>
            <a:miter lim="800000"/>
            <a:headEnd/>
            <a:tailEnd/>
          </a:ln>
        </p:spPr>
      </p:pic>
      <p:pic>
        <p:nvPicPr>
          <p:cNvPr id="12" name="Picture 22" descr="Picture13"/>
          <p:cNvPicPr>
            <a:picLocks noChangeAspect="1" noChangeArrowheads="1"/>
          </p:cNvPicPr>
          <p:nvPr/>
        </p:nvPicPr>
        <p:blipFill>
          <a:blip r:embed="rId7"/>
          <a:srcRect/>
          <a:stretch>
            <a:fillRect/>
          </a:stretch>
        </p:blipFill>
        <p:spPr bwMode="auto">
          <a:xfrm rot="5400000">
            <a:off x="7850188" y="1589"/>
            <a:ext cx="1295400" cy="1292225"/>
          </a:xfrm>
          <a:prstGeom prst="rect">
            <a:avLst/>
          </a:prstGeom>
          <a:noFill/>
          <a:ln w="9525">
            <a:noFill/>
            <a:miter lim="800000"/>
            <a:headEnd/>
            <a:tailEnd/>
          </a:ln>
        </p:spPr>
      </p:pic>
      <p:pic>
        <p:nvPicPr>
          <p:cNvPr id="13" name="Picture 8" descr="blumen-pflanzen094"/>
          <p:cNvPicPr>
            <a:picLocks noChangeAspect="1" noChangeArrowheads="1"/>
          </p:cNvPicPr>
          <p:nvPr/>
        </p:nvPicPr>
        <p:blipFill>
          <a:blip r:embed="rId8"/>
          <a:srcRect/>
          <a:stretch>
            <a:fillRect/>
          </a:stretch>
        </p:blipFill>
        <p:spPr bwMode="auto">
          <a:xfrm rot="2597460">
            <a:off x="-304800" y="5470525"/>
            <a:ext cx="1685925" cy="1311275"/>
          </a:xfrm>
          <a:prstGeom prst="rect">
            <a:avLst/>
          </a:prstGeom>
          <a:noFill/>
          <a:ln w="9525">
            <a:noFill/>
            <a:miter lim="800000"/>
            <a:headEnd/>
            <a:tailEnd/>
          </a:ln>
        </p:spPr>
      </p:pic>
      <p:pic>
        <p:nvPicPr>
          <p:cNvPr id="14" name="Picture 7" descr="blumen-pflanzen094"/>
          <p:cNvPicPr>
            <a:picLocks noChangeAspect="1" noChangeArrowheads="1"/>
          </p:cNvPicPr>
          <p:nvPr/>
        </p:nvPicPr>
        <p:blipFill>
          <a:blip r:embed="rId8"/>
          <a:srcRect/>
          <a:stretch>
            <a:fillRect/>
          </a:stretch>
        </p:blipFill>
        <p:spPr bwMode="auto">
          <a:xfrm rot="-3608123">
            <a:off x="7645400" y="5521325"/>
            <a:ext cx="1685925" cy="1311275"/>
          </a:xfrm>
          <a:prstGeom prst="rect">
            <a:avLst/>
          </a:prstGeom>
          <a:noFill/>
          <a:ln w="9525">
            <a:noFill/>
            <a:miter lim="800000"/>
            <a:headEnd/>
            <a:tailEnd/>
          </a:ln>
        </p:spPr>
      </p:pic>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checkerboard(across)">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a:spLocks noChangeArrowheads="1"/>
          </p:cNvSpPr>
          <p:nvPr/>
        </p:nvSpPr>
        <p:spPr bwMode="auto">
          <a:xfrm>
            <a:off x="428625" y="2214563"/>
            <a:ext cx="4500563" cy="523875"/>
          </a:xfrm>
          <a:prstGeom prst="rect">
            <a:avLst/>
          </a:prstGeom>
          <a:noFill/>
          <a:ln w="9525">
            <a:noFill/>
            <a:miter lim="800000"/>
            <a:headEnd/>
            <a:tailEnd/>
          </a:ln>
        </p:spPr>
        <p:txBody>
          <a:bodyPr>
            <a:spAutoFit/>
          </a:bodyPr>
          <a:lstStyle/>
          <a:p>
            <a:r>
              <a:rPr lang="en-US" sz="2800" b="1">
                <a:solidFill>
                  <a:srgbClr val="0000FF"/>
                </a:solidFill>
                <a:latin typeface="Times New Roman" pitchFamily="18" charset="0"/>
                <a:cs typeface="Times New Roman" pitchFamily="18" charset="0"/>
                <a:sym typeface="Wingdings" pitchFamily="2" charset="2"/>
              </a:rPr>
              <a:t>  </a:t>
            </a:r>
            <a:r>
              <a:rPr lang="en-US" sz="2800" b="1">
                <a:solidFill>
                  <a:srgbClr val="0000FF"/>
                </a:solidFill>
                <a:latin typeface="Times New Roman" pitchFamily="18" charset="0"/>
                <a:cs typeface="Times New Roman" pitchFamily="18" charset="0"/>
              </a:rPr>
              <a:t>EM CẦN GHI NHỚ</a:t>
            </a:r>
            <a:endParaRPr lang="vi-VN" sz="2800" b="1">
              <a:solidFill>
                <a:srgbClr val="0000FF"/>
              </a:solidFill>
              <a:latin typeface="Times New Roman" pitchFamily="18" charset="0"/>
              <a:cs typeface="Times New Roman" pitchFamily="18" charset="0"/>
            </a:endParaRPr>
          </a:p>
        </p:txBody>
      </p:sp>
      <p:sp>
        <p:nvSpPr>
          <p:cNvPr id="8" name="Rectangle 7"/>
          <p:cNvSpPr/>
          <p:nvPr/>
        </p:nvSpPr>
        <p:spPr>
          <a:xfrm>
            <a:off x="928662" y="785794"/>
            <a:ext cx="7489102" cy="1569660"/>
          </a:xfrm>
          <a:prstGeom prst="rect">
            <a:avLst/>
          </a:prstGeom>
          <a:noFill/>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Bef>
                <a:spcPts val="0"/>
              </a:spcBef>
              <a:spcAft>
                <a:spcPts val="0"/>
              </a:spcAft>
              <a:defRPr/>
            </a:pP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BÀI</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3.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CHÈN</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VÀ</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ĐIỀU</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CHỈNH</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p>
          <a:p>
            <a:pPr algn="ctr" fontAlgn="auto">
              <a:spcBef>
                <a:spcPts val="0"/>
              </a:spcBef>
              <a:spcAft>
                <a:spcPts val="0"/>
              </a:spcAft>
              <a:defRPr/>
            </a:pP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TRANH</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ẢNH</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TRONG</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VĂN</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BẢN</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tiết</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1)</a:t>
            </a:r>
          </a:p>
          <a:p>
            <a:pPr algn="ctr" fontAlgn="auto">
              <a:spcBef>
                <a:spcPts val="0"/>
              </a:spcBef>
              <a:spcAft>
                <a:spcPts val="0"/>
              </a:spcAft>
              <a:defRPr/>
            </a:pP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p>
        </p:txBody>
      </p:sp>
      <p:sp>
        <p:nvSpPr>
          <p:cNvPr id="6" name="Horizontal Scroll 5"/>
          <p:cNvSpPr/>
          <p:nvPr/>
        </p:nvSpPr>
        <p:spPr>
          <a:xfrm>
            <a:off x="500063" y="2500313"/>
            <a:ext cx="8358187" cy="4214812"/>
          </a:xfrm>
          <a:prstGeom prst="horizontalScroll">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Thao</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tác</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di</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chuyển</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vị</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trí</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tranh</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ảnh</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thực</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hiện</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tương</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tự</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thao</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tác</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di</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chuyển</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vị</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trí</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hình</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vẽ</a:t>
            </a:r>
            <a:r>
              <a:rPr lang="en-US" sz="3200" dirty="0">
                <a:solidFill>
                  <a:srgbClr val="FF0000"/>
                </a:solidFill>
                <a:latin typeface="Times New Roman" pitchFamily="18" charset="0"/>
                <a:cs typeface="Times New Roman" pitchFamily="18" charset="0"/>
              </a:rPr>
              <a:t>.</a:t>
            </a:r>
          </a:p>
          <a:p>
            <a:pPr algn="just">
              <a:defRPr/>
            </a:pP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Em</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có</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thể</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chèn</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tranh</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ảnh</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có</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sẵn</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từ</a:t>
            </a:r>
            <a:r>
              <a:rPr lang="en-US" sz="3200" dirty="0">
                <a:solidFill>
                  <a:srgbClr val="FF0000"/>
                </a:solidFill>
                <a:latin typeface="Times New Roman" pitchFamily="18" charset="0"/>
                <a:cs typeface="Times New Roman" pitchFamily="18" charset="0"/>
              </a:rPr>
              <a:t> Clip Art, </a:t>
            </a:r>
            <a:r>
              <a:rPr lang="en-US" sz="3200" dirty="0" err="1">
                <a:solidFill>
                  <a:srgbClr val="FF0000"/>
                </a:solidFill>
                <a:latin typeface="Times New Roman" pitchFamily="18" charset="0"/>
                <a:cs typeface="Times New Roman" pitchFamily="18" charset="0"/>
              </a:rPr>
              <a:t>tìm</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trên</a:t>
            </a:r>
            <a:r>
              <a:rPr lang="en-US" sz="3200" dirty="0">
                <a:solidFill>
                  <a:srgbClr val="FF0000"/>
                </a:solidFill>
                <a:latin typeface="Times New Roman" pitchFamily="18" charset="0"/>
                <a:cs typeface="Times New Roman" pitchFamily="18" charset="0"/>
              </a:rPr>
              <a:t> Internet </a:t>
            </a:r>
            <a:r>
              <a:rPr lang="en-US" sz="3200" dirty="0" err="1">
                <a:solidFill>
                  <a:srgbClr val="FF0000"/>
                </a:solidFill>
                <a:latin typeface="Times New Roman" pitchFamily="18" charset="0"/>
                <a:cs typeface="Times New Roman" pitchFamily="18" charset="0"/>
              </a:rPr>
              <a:t>hoặc</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từ</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các</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thư</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mục</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chứa</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ảnh</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có</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sẵn</a:t>
            </a:r>
            <a:r>
              <a:rPr lang="en-US" sz="3200" dirty="0">
                <a:solidFill>
                  <a:srgbClr val="FF0000"/>
                </a:solidFill>
                <a:latin typeface="Times New Roman" pitchFamily="18" charset="0"/>
                <a:cs typeface="Times New Roman" pitchFamily="18" charset="0"/>
              </a:rPr>
              <a:t>.</a:t>
            </a:r>
          </a:p>
          <a:p>
            <a:pPr algn="ctr">
              <a:defRPr/>
            </a:pPr>
            <a:endParaRPr lang="en-US" dirty="0"/>
          </a:p>
        </p:txBody>
      </p:sp>
      <p:pic>
        <p:nvPicPr>
          <p:cNvPr id="9" name="Picture 6" descr="POINSET2"/>
          <p:cNvPicPr>
            <a:picLocks noChangeAspect="1" noChangeArrowheads="1"/>
          </p:cNvPicPr>
          <p:nvPr/>
        </p:nvPicPr>
        <p:blipFill>
          <a:blip r:embed="rId2"/>
          <a:srcRect/>
          <a:stretch>
            <a:fillRect/>
          </a:stretch>
        </p:blipFill>
        <p:spPr bwMode="auto">
          <a:xfrm>
            <a:off x="0" y="1"/>
            <a:ext cx="1505889" cy="1500174"/>
          </a:xfrm>
          <a:prstGeom prst="rect">
            <a:avLst/>
          </a:prstGeom>
          <a:noFill/>
          <a:ln w="9525">
            <a:noFill/>
            <a:miter lim="800000"/>
            <a:headEnd/>
            <a:tailEnd/>
          </a:ln>
        </p:spPr>
      </p:pic>
      <p:pic>
        <p:nvPicPr>
          <p:cNvPr id="10" name="Picture 22" descr="Picture13"/>
          <p:cNvPicPr>
            <a:picLocks noChangeAspect="1" noChangeArrowheads="1"/>
          </p:cNvPicPr>
          <p:nvPr/>
        </p:nvPicPr>
        <p:blipFill>
          <a:blip r:embed="rId3"/>
          <a:srcRect/>
          <a:stretch>
            <a:fillRect/>
          </a:stretch>
        </p:blipFill>
        <p:spPr bwMode="auto">
          <a:xfrm rot="5400000">
            <a:off x="7850188" y="1589"/>
            <a:ext cx="1295400" cy="1292225"/>
          </a:xfrm>
          <a:prstGeom prst="rect">
            <a:avLst/>
          </a:prstGeom>
          <a:noFill/>
          <a:ln w="9525">
            <a:noFill/>
            <a:miter lim="800000"/>
            <a:headEnd/>
            <a:tailEnd/>
          </a:ln>
        </p:spPr>
      </p:pic>
      <p:pic>
        <p:nvPicPr>
          <p:cNvPr id="11" name="Picture 8" descr="blumen-pflanzen094"/>
          <p:cNvPicPr>
            <a:picLocks noChangeAspect="1" noChangeArrowheads="1"/>
          </p:cNvPicPr>
          <p:nvPr/>
        </p:nvPicPr>
        <p:blipFill>
          <a:blip r:embed="rId4"/>
          <a:srcRect/>
          <a:stretch>
            <a:fillRect/>
          </a:stretch>
        </p:blipFill>
        <p:spPr bwMode="auto">
          <a:xfrm rot="2597460">
            <a:off x="-304800" y="5470525"/>
            <a:ext cx="1685925" cy="1311275"/>
          </a:xfrm>
          <a:prstGeom prst="rect">
            <a:avLst/>
          </a:prstGeom>
          <a:noFill/>
          <a:ln w="9525">
            <a:noFill/>
            <a:miter lim="800000"/>
            <a:headEnd/>
            <a:tailEnd/>
          </a:ln>
        </p:spPr>
      </p:pic>
      <p:pic>
        <p:nvPicPr>
          <p:cNvPr id="12" name="Picture 7" descr="blumen-pflanzen094"/>
          <p:cNvPicPr>
            <a:picLocks noChangeAspect="1" noChangeArrowheads="1"/>
          </p:cNvPicPr>
          <p:nvPr/>
        </p:nvPicPr>
        <p:blipFill>
          <a:blip r:embed="rId4"/>
          <a:srcRect/>
          <a:stretch>
            <a:fillRect/>
          </a:stretch>
        </p:blipFill>
        <p:spPr bwMode="auto">
          <a:xfrm rot="-3608123">
            <a:off x="7645400" y="5521325"/>
            <a:ext cx="1685925" cy="13112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Frames PPT 007"/>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30723" name="Rectangle 3"/>
          <p:cNvSpPr>
            <a:spLocks noChangeArrowheads="1"/>
          </p:cNvSpPr>
          <p:nvPr/>
        </p:nvSpPr>
        <p:spPr bwMode="auto">
          <a:xfrm>
            <a:off x="0" y="609600"/>
            <a:ext cx="8582025" cy="2938463"/>
          </a:xfrm>
          <a:prstGeom prst="rect">
            <a:avLst/>
          </a:prstGeom>
          <a:noFill/>
          <a:ln w="9525">
            <a:noFill/>
            <a:miter lim="800000"/>
          </a:ln>
          <a:effectLst/>
        </p:spPr>
        <p:txBody>
          <a:bodyPr lIns="82030" tIns="41015" rIns="82030" bIns="41015">
            <a:spAutoFit/>
          </a:bodyPr>
          <a:lstStyle/>
          <a:p>
            <a:pPr algn="ctr" defTabSz="820738" eaLnBrk="0" hangingPunct="0">
              <a:lnSpc>
                <a:spcPct val="110000"/>
              </a:lnSpc>
              <a:spcBef>
                <a:spcPct val="50000"/>
              </a:spcBef>
              <a:buFont typeface="Arial" pitchFamily="34" charset="0"/>
              <a:buNone/>
              <a:defRPr/>
            </a:pPr>
            <a:endParaRPr lang="en-US" altLang="zh-CN" sz="5100">
              <a:solidFill>
                <a:srgbClr val="FF0000"/>
              </a:solidFill>
              <a:effectLst>
                <a:outerShdw blurRad="38100" dist="38100" dir="2700000" algn="tl">
                  <a:srgbClr val="C0C0C0"/>
                </a:outerShdw>
              </a:effectLst>
              <a:latin typeface=".VnHelvetInsH" pitchFamily="34" charset="0"/>
              <a:ea typeface="SimSun" pitchFamily="2" charset="-122"/>
              <a:cs typeface="+mn-cs"/>
            </a:endParaRPr>
          </a:p>
          <a:p>
            <a:pPr algn="ctr" defTabSz="820738" eaLnBrk="0" hangingPunct="0">
              <a:lnSpc>
                <a:spcPct val="110000"/>
              </a:lnSpc>
              <a:spcBef>
                <a:spcPct val="50000"/>
              </a:spcBef>
              <a:buFont typeface="Arial" pitchFamily="34" charset="0"/>
              <a:buNone/>
              <a:defRPr/>
            </a:pPr>
            <a:endParaRPr lang="en-US" altLang="zh-CN" sz="1900">
              <a:solidFill>
                <a:srgbClr val="FF0000"/>
              </a:solidFill>
              <a:effectLst>
                <a:outerShdw blurRad="38100" dist="38100" dir="2700000" algn="tl">
                  <a:srgbClr val="C0C0C0"/>
                </a:outerShdw>
              </a:effectLst>
              <a:latin typeface=".VnHelvetInsH" pitchFamily="34" charset="0"/>
              <a:ea typeface="SimSun" pitchFamily="2" charset="-122"/>
              <a:cs typeface="+mn-cs"/>
            </a:endParaRPr>
          </a:p>
          <a:p>
            <a:pPr algn="ctr" defTabSz="820738" eaLnBrk="0" hangingPunct="0">
              <a:lnSpc>
                <a:spcPct val="110000"/>
              </a:lnSpc>
              <a:spcBef>
                <a:spcPct val="50000"/>
              </a:spcBef>
              <a:buFont typeface="Arial" pitchFamily="34" charset="0"/>
              <a:buNone/>
              <a:defRPr/>
            </a:pPr>
            <a:endParaRPr lang="en-US" altLang="zh-CN" sz="6300">
              <a:solidFill>
                <a:srgbClr val="FF0000"/>
              </a:solidFill>
              <a:effectLst>
                <a:outerShdw blurRad="38100" dist="38100" dir="2700000" algn="tl">
                  <a:srgbClr val="C0C0C0"/>
                </a:outerShdw>
              </a:effectLst>
              <a:latin typeface=".VnHelvetInsH" pitchFamily="34" charset="0"/>
              <a:ea typeface="SimSun" pitchFamily="2" charset="-122"/>
              <a:cs typeface="+mn-cs"/>
            </a:endParaRPr>
          </a:p>
        </p:txBody>
      </p:sp>
      <p:sp>
        <p:nvSpPr>
          <p:cNvPr id="21508"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pPr>
              <a:buFont typeface="Arial" charset="0"/>
              <a:buNone/>
            </a:pPr>
            <a:endParaRPr lang="en-US"/>
          </a:p>
        </p:txBody>
      </p:sp>
      <p:pic>
        <p:nvPicPr>
          <p:cNvPr id="21509" name="Picture 5" descr="97"/>
          <p:cNvPicPr>
            <a:picLocks noChangeAspect="1" noChangeArrowheads="1"/>
          </p:cNvPicPr>
          <p:nvPr/>
        </p:nvPicPr>
        <p:blipFill>
          <a:blip r:embed="rId4"/>
          <a:srcRect/>
          <a:stretch>
            <a:fillRect/>
          </a:stretch>
        </p:blipFill>
        <p:spPr bwMode="auto">
          <a:xfrm>
            <a:off x="0" y="6019800"/>
            <a:ext cx="685800" cy="411163"/>
          </a:xfrm>
          <a:prstGeom prst="rect">
            <a:avLst/>
          </a:prstGeom>
          <a:noFill/>
          <a:ln w="9525">
            <a:noFill/>
            <a:miter lim="800000"/>
            <a:headEnd/>
            <a:tailEnd/>
          </a:ln>
        </p:spPr>
      </p:pic>
      <p:pic>
        <p:nvPicPr>
          <p:cNvPr id="21510" name="Picture 6" descr="97"/>
          <p:cNvPicPr>
            <a:picLocks noChangeAspect="1" noChangeArrowheads="1"/>
          </p:cNvPicPr>
          <p:nvPr/>
        </p:nvPicPr>
        <p:blipFill>
          <a:blip r:embed="rId4"/>
          <a:srcRect/>
          <a:stretch>
            <a:fillRect/>
          </a:stretch>
        </p:blipFill>
        <p:spPr bwMode="auto">
          <a:xfrm>
            <a:off x="0" y="5791200"/>
            <a:ext cx="685800" cy="411163"/>
          </a:xfrm>
          <a:prstGeom prst="rect">
            <a:avLst/>
          </a:prstGeom>
          <a:noFill/>
          <a:ln w="9525">
            <a:noFill/>
            <a:miter lim="800000"/>
            <a:headEnd/>
            <a:tailEnd/>
          </a:ln>
        </p:spPr>
      </p:pic>
      <p:pic>
        <p:nvPicPr>
          <p:cNvPr id="21511" name="Picture 7" descr="97"/>
          <p:cNvPicPr>
            <a:picLocks noChangeAspect="1" noChangeArrowheads="1"/>
          </p:cNvPicPr>
          <p:nvPr/>
        </p:nvPicPr>
        <p:blipFill>
          <a:blip r:embed="rId4"/>
          <a:srcRect/>
          <a:stretch>
            <a:fillRect/>
          </a:stretch>
        </p:blipFill>
        <p:spPr bwMode="auto">
          <a:xfrm>
            <a:off x="304800" y="6019800"/>
            <a:ext cx="685800" cy="327025"/>
          </a:xfrm>
          <a:prstGeom prst="rect">
            <a:avLst/>
          </a:prstGeom>
          <a:noFill/>
          <a:ln w="9525">
            <a:noFill/>
            <a:miter lim="800000"/>
            <a:headEnd/>
            <a:tailEnd/>
          </a:ln>
        </p:spPr>
      </p:pic>
      <p:pic>
        <p:nvPicPr>
          <p:cNvPr id="21512" name="Picture 8" descr="97"/>
          <p:cNvPicPr>
            <a:picLocks noChangeAspect="1" noChangeArrowheads="1"/>
          </p:cNvPicPr>
          <p:nvPr/>
        </p:nvPicPr>
        <p:blipFill>
          <a:blip r:embed="rId4"/>
          <a:srcRect/>
          <a:stretch>
            <a:fillRect/>
          </a:stretch>
        </p:blipFill>
        <p:spPr bwMode="auto">
          <a:xfrm>
            <a:off x="304800" y="5943600"/>
            <a:ext cx="685800" cy="327025"/>
          </a:xfrm>
          <a:prstGeom prst="rect">
            <a:avLst/>
          </a:prstGeom>
          <a:noFill/>
          <a:ln w="9525">
            <a:noFill/>
            <a:miter lim="800000"/>
            <a:headEnd/>
            <a:tailEnd/>
          </a:ln>
        </p:spPr>
      </p:pic>
      <p:pic>
        <p:nvPicPr>
          <p:cNvPr id="21513" name="Picture 9" descr="97"/>
          <p:cNvPicPr>
            <a:picLocks noChangeAspect="1" noChangeArrowheads="1"/>
          </p:cNvPicPr>
          <p:nvPr/>
        </p:nvPicPr>
        <p:blipFill>
          <a:blip r:embed="rId4"/>
          <a:srcRect/>
          <a:stretch>
            <a:fillRect/>
          </a:stretch>
        </p:blipFill>
        <p:spPr bwMode="auto">
          <a:xfrm>
            <a:off x="609600" y="5867400"/>
            <a:ext cx="685800" cy="327025"/>
          </a:xfrm>
          <a:prstGeom prst="rect">
            <a:avLst/>
          </a:prstGeom>
          <a:noFill/>
          <a:ln w="9525">
            <a:noFill/>
            <a:miter lim="800000"/>
            <a:headEnd/>
            <a:tailEnd/>
          </a:ln>
        </p:spPr>
      </p:pic>
      <p:pic>
        <p:nvPicPr>
          <p:cNvPr id="21514" name="Picture 10" descr="97"/>
          <p:cNvPicPr>
            <a:picLocks noChangeAspect="1" noChangeArrowheads="1"/>
          </p:cNvPicPr>
          <p:nvPr/>
        </p:nvPicPr>
        <p:blipFill>
          <a:blip r:embed="rId4"/>
          <a:srcRect/>
          <a:stretch>
            <a:fillRect/>
          </a:stretch>
        </p:blipFill>
        <p:spPr bwMode="auto">
          <a:xfrm>
            <a:off x="685800" y="5943600"/>
            <a:ext cx="685800" cy="327025"/>
          </a:xfrm>
          <a:prstGeom prst="rect">
            <a:avLst/>
          </a:prstGeom>
          <a:noFill/>
          <a:ln w="9525">
            <a:noFill/>
            <a:miter lim="800000"/>
            <a:headEnd/>
            <a:tailEnd/>
          </a:ln>
        </p:spPr>
      </p:pic>
      <p:pic>
        <p:nvPicPr>
          <p:cNvPr id="21515" name="Picture 11" descr="97"/>
          <p:cNvPicPr>
            <a:picLocks noChangeAspect="1" noChangeArrowheads="1"/>
          </p:cNvPicPr>
          <p:nvPr/>
        </p:nvPicPr>
        <p:blipFill>
          <a:blip r:embed="rId4"/>
          <a:srcRect/>
          <a:stretch>
            <a:fillRect/>
          </a:stretch>
        </p:blipFill>
        <p:spPr bwMode="auto">
          <a:xfrm>
            <a:off x="990600" y="5791200"/>
            <a:ext cx="685800" cy="327025"/>
          </a:xfrm>
          <a:prstGeom prst="rect">
            <a:avLst/>
          </a:prstGeom>
          <a:noFill/>
          <a:ln w="9525">
            <a:noFill/>
            <a:miter lim="800000"/>
            <a:headEnd/>
            <a:tailEnd/>
          </a:ln>
        </p:spPr>
      </p:pic>
      <p:pic>
        <p:nvPicPr>
          <p:cNvPr id="21516" name="Picture 12" descr="97"/>
          <p:cNvPicPr>
            <a:picLocks noChangeAspect="1" noChangeArrowheads="1"/>
          </p:cNvPicPr>
          <p:nvPr/>
        </p:nvPicPr>
        <p:blipFill>
          <a:blip r:embed="rId4"/>
          <a:srcRect/>
          <a:stretch>
            <a:fillRect/>
          </a:stretch>
        </p:blipFill>
        <p:spPr bwMode="auto">
          <a:xfrm>
            <a:off x="1524000" y="5791200"/>
            <a:ext cx="390525" cy="403225"/>
          </a:xfrm>
          <a:prstGeom prst="rect">
            <a:avLst/>
          </a:prstGeom>
          <a:noFill/>
          <a:ln w="9525">
            <a:noFill/>
            <a:miter lim="800000"/>
            <a:headEnd/>
            <a:tailEnd/>
          </a:ln>
        </p:spPr>
      </p:pic>
      <p:grpSp>
        <p:nvGrpSpPr>
          <p:cNvPr id="2" name="Group 13"/>
          <p:cNvGrpSpPr>
            <a:grpSpLocks/>
          </p:cNvGrpSpPr>
          <p:nvPr/>
        </p:nvGrpSpPr>
        <p:grpSpPr bwMode="auto">
          <a:xfrm>
            <a:off x="1371600" y="5500702"/>
            <a:ext cx="1700202" cy="888986"/>
            <a:chOff x="-216" y="3820"/>
            <a:chExt cx="648" cy="281"/>
          </a:xfrm>
        </p:grpSpPr>
        <p:pic>
          <p:nvPicPr>
            <p:cNvPr id="21518" name="Picture 14" descr="97"/>
            <p:cNvPicPr>
              <a:picLocks noChangeAspect="1" noChangeArrowheads="1"/>
            </p:cNvPicPr>
            <p:nvPr/>
          </p:nvPicPr>
          <p:blipFill>
            <a:blip r:embed="rId4"/>
            <a:srcRect/>
            <a:stretch>
              <a:fillRect/>
            </a:stretch>
          </p:blipFill>
          <p:spPr bwMode="auto">
            <a:xfrm>
              <a:off x="-48" y="3895"/>
              <a:ext cx="432" cy="206"/>
            </a:xfrm>
            <a:prstGeom prst="rect">
              <a:avLst/>
            </a:prstGeom>
            <a:noFill/>
            <a:ln w="9525">
              <a:noFill/>
              <a:miter lim="800000"/>
              <a:headEnd/>
              <a:tailEnd/>
            </a:ln>
          </p:spPr>
        </p:pic>
        <p:pic>
          <p:nvPicPr>
            <p:cNvPr id="21519" name="Picture 15" descr="97"/>
            <p:cNvPicPr>
              <a:picLocks noChangeAspect="1" noChangeArrowheads="1"/>
            </p:cNvPicPr>
            <p:nvPr/>
          </p:nvPicPr>
          <p:blipFill>
            <a:blip r:embed="rId4"/>
            <a:srcRect/>
            <a:stretch>
              <a:fillRect/>
            </a:stretch>
          </p:blipFill>
          <p:spPr bwMode="auto">
            <a:xfrm>
              <a:off x="-216" y="3820"/>
              <a:ext cx="432" cy="206"/>
            </a:xfrm>
            <a:prstGeom prst="rect">
              <a:avLst/>
            </a:prstGeom>
            <a:noFill/>
            <a:ln w="9525">
              <a:noFill/>
              <a:miter lim="800000"/>
              <a:headEnd/>
              <a:tailEnd/>
            </a:ln>
          </p:spPr>
        </p:pic>
        <p:pic>
          <p:nvPicPr>
            <p:cNvPr id="21520" name="Picture 16" descr="97"/>
            <p:cNvPicPr>
              <a:picLocks noChangeAspect="1" noChangeArrowheads="1"/>
            </p:cNvPicPr>
            <p:nvPr/>
          </p:nvPicPr>
          <p:blipFill>
            <a:blip r:embed="rId4"/>
            <a:srcRect/>
            <a:stretch>
              <a:fillRect/>
            </a:stretch>
          </p:blipFill>
          <p:spPr bwMode="auto">
            <a:xfrm>
              <a:off x="0" y="3834"/>
              <a:ext cx="432" cy="206"/>
            </a:xfrm>
            <a:prstGeom prst="rect">
              <a:avLst/>
            </a:prstGeom>
            <a:noFill/>
            <a:ln w="9525">
              <a:noFill/>
              <a:miter lim="800000"/>
              <a:headEnd/>
              <a:tailEnd/>
            </a:ln>
          </p:spPr>
        </p:pic>
      </p:grpSp>
      <p:pic>
        <p:nvPicPr>
          <p:cNvPr id="21521" name="Picture 17" descr="sun14[1]"/>
          <p:cNvPicPr>
            <a:picLocks noChangeAspect="1" noChangeArrowheads="1"/>
          </p:cNvPicPr>
          <p:nvPr/>
        </p:nvPicPr>
        <p:blipFill>
          <a:blip r:embed="rId5"/>
          <a:srcRect/>
          <a:stretch>
            <a:fillRect/>
          </a:stretch>
        </p:blipFill>
        <p:spPr bwMode="auto">
          <a:xfrm>
            <a:off x="609600" y="698500"/>
            <a:ext cx="1447800" cy="1282700"/>
          </a:xfrm>
          <a:prstGeom prst="rect">
            <a:avLst/>
          </a:prstGeom>
          <a:noFill/>
          <a:ln w="9525">
            <a:noFill/>
            <a:miter lim="800000"/>
            <a:headEnd/>
            <a:tailEnd/>
          </a:ln>
        </p:spPr>
      </p:pic>
      <p:sp>
        <p:nvSpPr>
          <p:cNvPr id="21522" name="WordArt 18"/>
          <p:cNvSpPr>
            <a:spLocks noChangeArrowheads="1" noChangeShapeType="1" noTextEdit="1"/>
          </p:cNvSpPr>
          <p:nvPr/>
        </p:nvSpPr>
        <p:spPr bwMode="auto">
          <a:xfrm>
            <a:off x="614362" y="2500306"/>
            <a:ext cx="6958034" cy="2071702"/>
          </a:xfrm>
          <a:prstGeom prst="rect">
            <a:avLst/>
          </a:prstGeom>
        </p:spPr>
        <p:txBody>
          <a:bodyPr wrap="none" fromWordArt="1">
            <a:prstTxWarp prst="textCanUp">
              <a:avLst>
                <a:gd name="adj" fmla="val 71838"/>
              </a:avLst>
            </a:prstTxWarp>
          </a:bodyPr>
          <a:lstStyle/>
          <a:p>
            <a:pPr algn="ctr"/>
            <a:r>
              <a:rPr lang="vi-VN" sz="3600" b="1" kern="10" spc="-360" dirty="0" smtClean="0">
                <a:ln w="28575">
                  <a:solidFill>
                    <a:schemeClr val="tx1"/>
                  </a:solidFill>
                  <a:round/>
                  <a:headEnd/>
                  <a:tailEnd/>
                </a:ln>
                <a:solidFill>
                  <a:srgbClr val="FF3399"/>
                </a:solidFill>
                <a:effectLst>
                  <a:outerShdw dist="107763" dir="18900000" algn="ctr" rotWithShape="0">
                    <a:srgbClr val="00FFCC">
                      <a:alpha val="50000"/>
                    </a:srgbClr>
                  </a:outerShdw>
                </a:effectLst>
                <a:latin typeface="Times New Roman"/>
                <a:cs typeface="Times New Roman"/>
              </a:rPr>
              <a:t>C</a:t>
            </a:r>
            <a:r>
              <a:rPr lang="en-US" sz="3600" b="1" kern="10" spc="-360" dirty="0" err="1" smtClean="0">
                <a:ln w="28575">
                  <a:solidFill>
                    <a:schemeClr val="tx1"/>
                  </a:solidFill>
                  <a:round/>
                  <a:headEnd/>
                  <a:tailEnd/>
                </a:ln>
                <a:solidFill>
                  <a:srgbClr val="FF3399"/>
                </a:solidFill>
                <a:effectLst>
                  <a:outerShdw dist="107763" dir="18900000" algn="ctr" rotWithShape="0">
                    <a:srgbClr val="00FFCC">
                      <a:alpha val="50000"/>
                    </a:srgbClr>
                  </a:outerShdw>
                </a:effectLst>
                <a:latin typeface="Times New Roman"/>
                <a:cs typeface="Times New Roman"/>
              </a:rPr>
              <a:t>húc</a:t>
            </a:r>
            <a:r>
              <a:rPr lang="en-US" sz="3600" b="1" kern="10" spc="-360" dirty="0" smtClean="0">
                <a:ln w="28575">
                  <a:solidFill>
                    <a:schemeClr val="tx1"/>
                  </a:solidFill>
                  <a:round/>
                  <a:headEnd/>
                  <a:tailEnd/>
                </a:ln>
                <a:solidFill>
                  <a:srgbClr val="FF3399"/>
                </a:solidFill>
                <a:effectLst>
                  <a:outerShdw dist="107763" dir="18900000" algn="ctr" rotWithShape="0">
                    <a:srgbClr val="00FFCC">
                      <a:alpha val="50000"/>
                    </a:srgbClr>
                  </a:outerShdw>
                </a:effectLst>
                <a:latin typeface="Times New Roman"/>
                <a:cs typeface="Times New Roman"/>
              </a:rPr>
              <a:t> </a:t>
            </a:r>
            <a:r>
              <a:rPr lang="en-US" sz="3600" b="1" kern="10" spc="-360" dirty="0" err="1" smtClean="0">
                <a:ln w="28575">
                  <a:solidFill>
                    <a:schemeClr val="tx1"/>
                  </a:solidFill>
                  <a:round/>
                  <a:headEnd/>
                  <a:tailEnd/>
                </a:ln>
                <a:solidFill>
                  <a:srgbClr val="FF3399"/>
                </a:solidFill>
                <a:effectLst>
                  <a:outerShdw dist="107763" dir="18900000" algn="ctr" rotWithShape="0">
                    <a:srgbClr val="00FFCC">
                      <a:alpha val="50000"/>
                    </a:srgbClr>
                  </a:outerShdw>
                </a:effectLst>
                <a:latin typeface="Times New Roman"/>
                <a:cs typeface="Times New Roman"/>
              </a:rPr>
              <a:t>các</a:t>
            </a:r>
            <a:r>
              <a:rPr lang="en-US" sz="3600" b="1" kern="10" spc="-360" dirty="0" smtClean="0">
                <a:ln w="28575">
                  <a:solidFill>
                    <a:schemeClr val="tx1"/>
                  </a:solidFill>
                  <a:round/>
                  <a:headEnd/>
                  <a:tailEnd/>
                </a:ln>
                <a:solidFill>
                  <a:srgbClr val="FF3399"/>
                </a:solidFill>
                <a:effectLst>
                  <a:outerShdw dist="107763" dir="18900000" algn="ctr" rotWithShape="0">
                    <a:srgbClr val="00FFCC">
                      <a:alpha val="50000"/>
                    </a:srgbClr>
                  </a:outerShdw>
                </a:effectLst>
                <a:latin typeface="Times New Roman"/>
                <a:cs typeface="Times New Roman"/>
              </a:rPr>
              <a:t> con </a:t>
            </a:r>
            <a:r>
              <a:rPr lang="en-US" sz="3600" b="1" kern="10" spc="-360" dirty="0" err="1" smtClean="0">
                <a:ln w="28575">
                  <a:solidFill>
                    <a:schemeClr val="tx1"/>
                  </a:solidFill>
                  <a:round/>
                  <a:headEnd/>
                  <a:tailEnd/>
                </a:ln>
                <a:solidFill>
                  <a:srgbClr val="FF3399"/>
                </a:solidFill>
                <a:effectLst>
                  <a:outerShdw dist="107763" dir="18900000" algn="ctr" rotWithShape="0">
                    <a:srgbClr val="00FFCC">
                      <a:alpha val="50000"/>
                    </a:srgbClr>
                  </a:outerShdw>
                </a:effectLst>
                <a:latin typeface="Times New Roman"/>
                <a:cs typeface="Times New Roman"/>
              </a:rPr>
              <a:t>chăm</a:t>
            </a:r>
            <a:r>
              <a:rPr lang="en-US" sz="3600" b="1" kern="10" spc="-360" dirty="0" smtClean="0">
                <a:ln w="28575">
                  <a:solidFill>
                    <a:schemeClr val="tx1"/>
                  </a:solidFill>
                  <a:round/>
                  <a:headEnd/>
                  <a:tailEnd/>
                </a:ln>
                <a:solidFill>
                  <a:srgbClr val="FF3399"/>
                </a:solidFill>
                <a:effectLst>
                  <a:outerShdw dist="107763" dir="18900000" algn="ctr" rotWithShape="0">
                    <a:srgbClr val="00FFCC">
                      <a:alpha val="50000"/>
                    </a:srgbClr>
                  </a:outerShdw>
                </a:effectLst>
                <a:latin typeface="Times New Roman"/>
                <a:cs typeface="Times New Roman"/>
              </a:rPr>
              <a:t> </a:t>
            </a:r>
            <a:r>
              <a:rPr lang="en-US" sz="3600" b="1" kern="10" spc="-360" dirty="0" err="1" smtClean="0">
                <a:ln w="28575">
                  <a:solidFill>
                    <a:schemeClr val="tx1"/>
                  </a:solidFill>
                  <a:round/>
                  <a:headEnd/>
                  <a:tailEnd/>
                </a:ln>
                <a:solidFill>
                  <a:srgbClr val="FF3399"/>
                </a:solidFill>
                <a:effectLst>
                  <a:outerShdw dist="107763" dir="18900000" algn="ctr" rotWithShape="0">
                    <a:srgbClr val="00FFCC">
                      <a:alpha val="50000"/>
                    </a:srgbClr>
                  </a:outerShdw>
                </a:effectLst>
                <a:latin typeface="Times New Roman"/>
                <a:cs typeface="Times New Roman"/>
              </a:rPr>
              <a:t>ngoan</a:t>
            </a:r>
            <a:r>
              <a:rPr lang="en-US" sz="3600" b="1" kern="10" spc="-360" dirty="0" smtClean="0">
                <a:ln w="28575">
                  <a:solidFill>
                    <a:schemeClr val="tx1"/>
                  </a:solidFill>
                  <a:round/>
                  <a:headEnd/>
                  <a:tailEnd/>
                </a:ln>
                <a:solidFill>
                  <a:srgbClr val="FF3399"/>
                </a:solidFill>
                <a:effectLst>
                  <a:outerShdw dist="107763" dir="18900000" algn="ctr" rotWithShape="0">
                    <a:srgbClr val="00FFCC">
                      <a:alpha val="50000"/>
                    </a:srgbClr>
                  </a:outerShdw>
                </a:effectLst>
                <a:latin typeface="Times New Roman"/>
                <a:cs typeface="Times New Roman"/>
              </a:rPr>
              <a:t> – </a:t>
            </a:r>
            <a:r>
              <a:rPr lang="en-US" sz="3600" b="1" kern="10" spc="-360" dirty="0" err="1" smtClean="0">
                <a:ln w="28575">
                  <a:solidFill>
                    <a:schemeClr val="tx1"/>
                  </a:solidFill>
                  <a:round/>
                  <a:headEnd/>
                  <a:tailEnd/>
                </a:ln>
                <a:solidFill>
                  <a:srgbClr val="FF3399"/>
                </a:solidFill>
                <a:effectLst>
                  <a:outerShdw dist="107763" dir="18900000" algn="ctr" rotWithShape="0">
                    <a:srgbClr val="00FFCC">
                      <a:alpha val="50000"/>
                    </a:srgbClr>
                  </a:outerShdw>
                </a:effectLst>
                <a:latin typeface="Times New Roman"/>
                <a:cs typeface="Times New Roman"/>
              </a:rPr>
              <a:t>học</a:t>
            </a:r>
            <a:r>
              <a:rPr lang="en-US" sz="3600" b="1" kern="10" spc="-360" dirty="0" smtClean="0">
                <a:ln w="28575">
                  <a:solidFill>
                    <a:schemeClr val="tx1"/>
                  </a:solidFill>
                  <a:round/>
                  <a:headEnd/>
                  <a:tailEnd/>
                </a:ln>
                <a:solidFill>
                  <a:srgbClr val="FF3399"/>
                </a:solidFill>
                <a:effectLst>
                  <a:outerShdw dist="107763" dir="18900000" algn="ctr" rotWithShape="0">
                    <a:srgbClr val="00FFCC">
                      <a:alpha val="50000"/>
                    </a:srgbClr>
                  </a:outerShdw>
                </a:effectLst>
                <a:latin typeface="Times New Roman"/>
                <a:cs typeface="Times New Roman"/>
              </a:rPr>
              <a:t> </a:t>
            </a:r>
            <a:r>
              <a:rPr lang="en-US" sz="3600" b="1" kern="10" spc="-360" dirty="0" err="1" smtClean="0">
                <a:ln w="28575">
                  <a:solidFill>
                    <a:schemeClr val="tx1"/>
                  </a:solidFill>
                  <a:round/>
                  <a:headEnd/>
                  <a:tailEnd/>
                </a:ln>
                <a:solidFill>
                  <a:srgbClr val="FF3399"/>
                </a:solidFill>
                <a:effectLst>
                  <a:outerShdw dist="107763" dir="18900000" algn="ctr" rotWithShape="0">
                    <a:srgbClr val="00FFCC">
                      <a:alpha val="50000"/>
                    </a:srgbClr>
                  </a:outerShdw>
                </a:effectLst>
                <a:latin typeface="Times New Roman"/>
                <a:cs typeface="Times New Roman"/>
              </a:rPr>
              <a:t>giỏi</a:t>
            </a:r>
            <a:endParaRPr lang="en-US" sz="3600" b="1" kern="10" spc="-360" dirty="0">
              <a:ln w="28575">
                <a:solidFill>
                  <a:schemeClr val="tx1"/>
                </a:solidFill>
                <a:round/>
                <a:headEnd/>
                <a:tailEnd/>
              </a:ln>
              <a:solidFill>
                <a:srgbClr val="FF3399"/>
              </a:solidFill>
              <a:effectLst>
                <a:outerShdw dist="107763" dir="18900000" algn="ctr" rotWithShape="0">
                  <a:srgbClr val="00FFCC">
                    <a:alpha val="50000"/>
                  </a:srgbClr>
                </a:outerShdw>
              </a:effectLst>
              <a:latin typeface="Times New Roman"/>
              <a:cs typeface="Times New Roman"/>
            </a:endParaRPr>
          </a:p>
        </p:txBody>
      </p:sp>
      <p:grpSp>
        <p:nvGrpSpPr>
          <p:cNvPr id="3" name="Group 19"/>
          <p:cNvGrpSpPr>
            <a:grpSpLocks/>
          </p:cNvGrpSpPr>
          <p:nvPr/>
        </p:nvGrpSpPr>
        <p:grpSpPr bwMode="auto">
          <a:xfrm>
            <a:off x="5500694" y="4429132"/>
            <a:ext cx="2881306" cy="2047868"/>
            <a:chOff x="669" y="2064"/>
            <a:chExt cx="675" cy="503"/>
          </a:xfrm>
        </p:grpSpPr>
        <p:pic>
          <p:nvPicPr>
            <p:cNvPr id="21524" name="Picture 20" descr="HOAHONG"/>
            <p:cNvPicPr>
              <a:picLocks noChangeAspect="1" noChangeArrowheads="1"/>
            </p:cNvPicPr>
            <p:nvPr/>
          </p:nvPicPr>
          <p:blipFill>
            <a:blip r:embed="rId6"/>
            <a:srcRect/>
            <a:stretch>
              <a:fillRect/>
            </a:stretch>
          </p:blipFill>
          <p:spPr bwMode="auto">
            <a:xfrm>
              <a:off x="965" y="2064"/>
              <a:ext cx="377" cy="369"/>
            </a:xfrm>
            <a:prstGeom prst="rect">
              <a:avLst/>
            </a:prstGeom>
            <a:noFill/>
            <a:ln w="9525">
              <a:noFill/>
              <a:miter lim="800000"/>
              <a:headEnd/>
              <a:tailEnd/>
            </a:ln>
          </p:spPr>
        </p:pic>
        <p:pic>
          <p:nvPicPr>
            <p:cNvPr id="21525" name="Picture 21" descr="HOA NO"/>
            <p:cNvPicPr>
              <a:picLocks noChangeAspect="1" noChangeArrowheads="1"/>
            </p:cNvPicPr>
            <p:nvPr/>
          </p:nvPicPr>
          <p:blipFill>
            <a:blip r:embed="rId7"/>
            <a:srcRect/>
            <a:stretch>
              <a:fillRect/>
            </a:stretch>
          </p:blipFill>
          <p:spPr bwMode="auto">
            <a:xfrm>
              <a:off x="669" y="2112"/>
              <a:ext cx="675" cy="455"/>
            </a:xfrm>
            <a:prstGeom prst="rect">
              <a:avLst/>
            </a:prstGeom>
            <a:noFill/>
            <a:ln w="9525">
              <a:noFill/>
              <a:miter lim="800000"/>
              <a:headEnd/>
              <a:tailEnd/>
            </a:ln>
          </p:spPr>
        </p:pic>
      </p:grpSp>
      <p:pic>
        <p:nvPicPr>
          <p:cNvPr id="21526" name="Picture 22" descr="Dove-02-june">
            <a:hlinkClick r:id="rId8" action="ppaction://hlinksldjump"/>
          </p:cNvPr>
          <p:cNvPicPr>
            <a:picLocks noChangeAspect="1" noChangeArrowheads="1"/>
          </p:cNvPicPr>
          <p:nvPr/>
        </p:nvPicPr>
        <p:blipFill>
          <a:blip r:embed="rId9"/>
          <a:srcRect/>
          <a:stretch>
            <a:fillRect/>
          </a:stretch>
        </p:blipFill>
        <p:spPr bwMode="auto">
          <a:xfrm rot="9447213" flipV="1">
            <a:off x="7162800" y="2286000"/>
            <a:ext cx="1600200" cy="973138"/>
          </a:xfrm>
          <a:prstGeom prst="rect">
            <a:avLst/>
          </a:prstGeom>
          <a:noFill/>
          <a:ln w="9525">
            <a:noFill/>
            <a:miter lim="800000"/>
            <a:headEnd/>
            <a:tailEnd/>
          </a:ln>
        </p:spPr>
      </p:pic>
      <p:pic>
        <p:nvPicPr>
          <p:cNvPr id="21527" name="Picture 24" descr="Dove-02-june">
            <a:hlinkClick r:id="rId8" action="ppaction://hlinksldjump"/>
          </p:cNvPr>
          <p:cNvPicPr>
            <a:picLocks noChangeAspect="1" noChangeArrowheads="1"/>
          </p:cNvPicPr>
          <p:nvPr/>
        </p:nvPicPr>
        <p:blipFill>
          <a:blip r:embed="rId9"/>
          <a:srcRect/>
          <a:stretch>
            <a:fillRect/>
          </a:stretch>
        </p:blipFill>
        <p:spPr bwMode="auto">
          <a:xfrm rot="10986079" flipV="1">
            <a:off x="7543800" y="2895600"/>
            <a:ext cx="1600200" cy="973138"/>
          </a:xfrm>
          <a:prstGeom prst="rect">
            <a:avLst/>
          </a:prstGeom>
          <a:noFill/>
          <a:ln w="9525">
            <a:noFill/>
            <a:miter lim="800000"/>
            <a:headEnd/>
            <a:tailEnd/>
          </a:ln>
        </p:spPr>
      </p:pic>
      <p:pic>
        <p:nvPicPr>
          <p:cNvPr id="21528" name="Picture 25" descr="Dove-02-june">
            <a:hlinkClick r:id="rId8" action="ppaction://hlinksldjump"/>
          </p:cNvPr>
          <p:cNvPicPr>
            <a:picLocks noChangeAspect="1" noChangeArrowheads="1"/>
          </p:cNvPicPr>
          <p:nvPr/>
        </p:nvPicPr>
        <p:blipFill>
          <a:blip r:embed="rId9"/>
          <a:srcRect/>
          <a:stretch>
            <a:fillRect/>
          </a:stretch>
        </p:blipFill>
        <p:spPr bwMode="auto">
          <a:xfrm rot="10986079" flipV="1">
            <a:off x="7848600" y="3657600"/>
            <a:ext cx="1600200" cy="973138"/>
          </a:xfrm>
          <a:prstGeom prst="rect">
            <a:avLst/>
          </a:prstGeom>
          <a:noFill/>
          <a:ln w="9525">
            <a:noFill/>
            <a:miter lim="800000"/>
            <a:headEnd/>
            <a:tailEnd/>
          </a:ln>
        </p:spPr>
      </p:pic>
      <p:pic>
        <p:nvPicPr>
          <p:cNvPr id="21529" name="Picture 26" descr="snowcones"/>
          <p:cNvPicPr>
            <a:picLocks noChangeAspect="1" noChangeArrowheads="1"/>
          </p:cNvPicPr>
          <p:nvPr/>
        </p:nvPicPr>
        <p:blipFill>
          <a:blip r:embed="rId10"/>
          <a:srcRect/>
          <a:stretch>
            <a:fillRect/>
          </a:stretch>
        </p:blipFill>
        <p:spPr bwMode="auto">
          <a:xfrm>
            <a:off x="0" y="25400"/>
            <a:ext cx="9144000" cy="654050"/>
          </a:xfrm>
          <a:prstGeom prst="rect">
            <a:avLst/>
          </a:prstGeom>
          <a:noFill/>
          <a:ln w="9525">
            <a:noFill/>
            <a:miter lim="800000"/>
            <a:headEnd/>
            <a:tailEnd/>
          </a:ln>
        </p:spPr>
      </p:pic>
      <p:pic>
        <p:nvPicPr>
          <p:cNvPr id="26" name="Picture 6" descr="POINSET2"/>
          <p:cNvPicPr>
            <a:picLocks noChangeAspect="1" noChangeArrowheads="1"/>
          </p:cNvPicPr>
          <p:nvPr/>
        </p:nvPicPr>
        <p:blipFill>
          <a:blip r:embed="rId11"/>
          <a:srcRect/>
          <a:stretch>
            <a:fillRect/>
          </a:stretch>
        </p:blipFill>
        <p:spPr bwMode="auto">
          <a:xfrm>
            <a:off x="0" y="-6350"/>
            <a:ext cx="1277938" cy="1273175"/>
          </a:xfrm>
          <a:prstGeom prst="rect">
            <a:avLst/>
          </a:prstGeom>
          <a:noFill/>
          <a:ln w="9525">
            <a:noFill/>
            <a:miter lim="800000"/>
            <a:headEnd/>
            <a:tailEnd/>
          </a:ln>
        </p:spPr>
      </p:pic>
      <p:pic>
        <p:nvPicPr>
          <p:cNvPr id="27" name="Picture 22" descr="Picture13"/>
          <p:cNvPicPr>
            <a:picLocks noChangeAspect="1" noChangeArrowheads="1"/>
          </p:cNvPicPr>
          <p:nvPr/>
        </p:nvPicPr>
        <p:blipFill>
          <a:blip r:embed="rId12"/>
          <a:srcRect/>
          <a:stretch>
            <a:fillRect/>
          </a:stretch>
        </p:blipFill>
        <p:spPr bwMode="auto">
          <a:xfrm rot="5400000">
            <a:off x="7850188" y="1587"/>
            <a:ext cx="1295400" cy="129222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 Box 20"/>
          <p:cNvSpPr txBox="1">
            <a:spLocks noChangeArrowheads="1"/>
          </p:cNvSpPr>
          <p:nvPr/>
        </p:nvSpPr>
        <p:spPr bwMode="auto">
          <a:xfrm>
            <a:off x="285750" y="1228725"/>
            <a:ext cx="7215188" cy="492125"/>
          </a:xfrm>
          <a:prstGeom prst="rect">
            <a:avLst/>
          </a:prstGeom>
          <a:noFill/>
          <a:ln w="9525">
            <a:noFill/>
            <a:miter lim="800000"/>
            <a:headEnd/>
            <a:tailEnd/>
          </a:ln>
        </p:spPr>
        <p:txBody>
          <a:bodyPr>
            <a:spAutoFit/>
          </a:bodyPr>
          <a:lstStyle/>
          <a:p>
            <a:pPr>
              <a:spcBef>
                <a:spcPct val="50000"/>
              </a:spcBef>
            </a:pPr>
            <a:r>
              <a:rPr lang="en-US" sz="2600">
                <a:solidFill>
                  <a:srgbClr val="0000FF"/>
                </a:solidFill>
                <a:latin typeface="Times New Roman" pitchFamily="18" charset="0"/>
              </a:rPr>
              <a:t>Em hãy chèn hình vào trang soạn thảo theo mẫu sau:</a:t>
            </a:r>
          </a:p>
        </p:txBody>
      </p:sp>
      <p:grpSp>
        <p:nvGrpSpPr>
          <p:cNvPr id="2" name="Group 66"/>
          <p:cNvGrpSpPr>
            <a:grpSpLocks/>
          </p:cNvGrpSpPr>
          <p:nvPr/>
        </p:nvGrpSpPr>
        <p:grpSpPr bwMode="auto">
          <a:xfrm>
            <a:off x="2617796" y="139700"/>
            <a:ext cx="3695881" cy="1039813"/>
            <a:chOff x="174" y="871"/>
            <a:chExt cx="2620" cy="655"/>
          </a:xfrm>
        </p:grpSpPr>
        <p:grpSp>
          <p:nvGrpSpPr>
            <p:cNvPr id="3083" name="Group 55"/>
            <p:cNvGrpSpPr>
              <a:grpSpLocks/>
            </p:cNvGrpSpPr>
            <p:nvPr/>
          </p:nvGrpSpPr>
          <p:grpSpPr bwMode="auto">
            <a:xfrm>
              <a:off x="174" y="871"/>
              <a:ext cx="2620" cy="655"/>
              <a:chOff x="2160" y="1678"/>
              <a:chExt cx="1303" cy="1134"/>
            </a:xfrm>
          </p:grpSpPr>
          <p:sp>
            <p:nvSpPr>
              <p:cNvPr id="3085" name="Oval 56"/>
              <p:cNvSpPr>
                <a:spLocks noChangeArrowheads="1"/>
              </p:cNvSpPr>
              <p:nvPr/>
            </p:nvSpPr>
            <p:spPr bwMode="gray">
              <a:xfrm>
                <a:off x="2781" y="1981"/>
                <a:ext cx="91" cy="566"/>
              </a:xfrm>
              <a:prstGeom prst="ellipse">
                <a:avLst/>
              </a:prstGeom>
              <a:gradFill rotWithShape="1">
                <a:gsLst>
                  <a:gs pos="0">
                    <a:srgbClr val="FFFFFF"/>
                  </a:gs>
                  <a:gs pos="50000">
                    <a:srgbClr val="FCDF06"/>
                  </a:gs>
                  <a:gs pos="100000">
                    <a:srgbClr val="FFFFFF"/>
                  </a:gs>
                </a:gsLst>
                <a:lin ang="2700000" scaled="1"/>
              </a:gradFill>
              <a:ln w="38100" algn="ctr">
                <a:noFill/>
                <a:round/>
                <a:headEnd/>
                <a:tailEnd/>
              </a:ln>
            </p:spPr>
            <p:txBody>
              <a:bodyPr wrap="none" anchor="ctr">
                <a:spAutoFit/>
              </a:bodyPr>
              <a:lstStyle/>
              <a:p>
                <a:endParaRPr lang="vi-VN">
                  <a:solidFill>
                    <a:srgbClr val="FF0000"/>
                  </a:solidFill>
                  <a:latin typeface="Calibri" pitchFamily="34" charset="0"/>
                </a:endParaRPr>
              </a:p>
            </p:txBody>
          </p:sp>
          <p:sp>
            <p:nvSpPr>
              <p:cNvPr id="3086" name="Oval 57"/>
              <p:cNvSpPr>
                <a:spLocks noChangeArrowheads="1"/>
              </p:cNvSpPr>
              <p:nvPr/>
            </p:nvSpPr>
            <p:spPr bwMode="gray">
              <a:xfrm>
                <a:off x="2783" y="1981"/>
                <a:ext cx="91" cy="566"/>
              </a:xfrm>
              <a:prstGeom prst="ellipse">
                <a:avLst/>
              </a:prstGeom>
              <a:solidFill>
                <a:srgbClr val="00FF00">
                  <a:alpha val="32156"/>
                </a:srgbClr>
              </a:solidFill>
              <a:ln w="38100" algn="ctr">
                <a:noFill/>
                <a:round/>
                <a:headEnd/>
                <a:tailEnd/>
              </a:ln>
            </p:spPr>
            <p:txBody>
              <a:bodyPr wrap="none" anchor="ctr">
                <a:spAutoFit/>
              </a:bodyPr>
              <a:lstStyle/>
              <a:p>
                <a:endParaRPr lang="vi-VN">
                  <a:solidFill>
                    <a:srgbClr val="FF0000"/>
                  </a:solidFill>
                  <a:latin typeface="Calibri" pitchFamily="34" charset="0"/>
                </a:endParaRPr>
              </a:p>
            </p:txBody>
          </p:sp>
          <p:sp>
            <p:nvSpPr>
              <p:cNvPr id="3087" name="Oval 58"/>
              <p:cNvSpPr>
                <a:spLocks noChangeArrowheads="1"/>
              </p:cNvSpPr>
              <p:nvPr/>
            </p:nvSpPr>
            <p:spPr bwMode="gray">
              <a:xfrm>
                <a:off x="2163" y="1983"/>
                <a:ext cx="1300" cy="566"/>
              </a:xfrm>
              <a:prstGeom prst="ellipse">
                <a:avLst/>
              </a:prstGeom>
              <a:gradFill rotWithShape="1">
                <a:gsLst>
                  <a:gs pos="0">
                    <a:srgbClr val="887903"/>
                  </a:gs>
                  <a:gs pos="50000">
                    <a:srgbClr val="FCDF06"/>
                  </a:gs>
                  <a:gs pos="100000">
                    <a:srgbClr val="887903"/>
                  </a:gs>
                </a:gsLst>
                <a:lin ang="18900000" scaled="1"/>
              </a:gradFill>
              <a:ln w="38100" algn="ctr">
                <a:noFill/>
                <a:round/>
                <a:headEnd/>
                <a:tailEnd/>
              </a:ln>
            </p:spPr>
            <p:txBody>
              <a:bodyPr anchor="ctr">
                <a:spAutoFit/>
              </a:bodyPr>
              <a:lstStyle/>
              <a:p>
                <a:endParaRPr lang="vi-VN">
                  <a:solidFill>
                    <a:srgbClr val="FF0000"/>
                  </a:solidFill>
                  <a:latin typeface="Calibri" pitchFamily="34" charset="0"/>
                </a:endParaRPr>
              </a:p>
            </p:txBody>
          </p:sp>
          <p:sp>
            <p:nvSpPr>
              <p:cNvPr id="3088" name="Oval 59"/>
              <p:cNvSpPr>
                <a:spLocks noChangeArrowheads="1"/>
              </p:cNvSpPr>
              <p:nvPr/>
            </p:nvSpPr>
            <p:spPr bwMode="gray">
              <a:xfrm>
                <a:off x="2160" y="1948"/>
                <a:ext cx="1300" cy="566"/>
              </a:xfrm>
              <a:prstGeom prst="ellipse">
                <a:avLst/>
              </a:prstGeom>
              <a:solidFill>
                <a:srgbClr val="FF00FF">
                  <a:alpha val="0"/>
                </a:srgbClr>
              </a:solidFill>
              <a:ln w="38100" algn="ctr">
                <a:solidFill>
                  <a:schemeClr val="bg1"/>
                </a:solidFill>
                <a:round/>
                <a:headEnd/>
                <a:tailEnd/>
              </a:ln>
            </p:spPr>
            <p:txBody>
              <a:bodyPr anchor="ctr">
                <a:spAutoFit/>
              </a:bodyPr>
              <a:lstStyle/>
              <a:p>
                <a:endParaRPr lang="vi-VN">
                  <a:solidFill>
                    <a:srgbClr val="FF0000"/>
                  </a:solidFill>
                  <a:latin typeface="Calibri" pitchFamily="34" charset="0"/>
                </a:endParaRPr>
              </a:p>
            </p:txBody>
          </p:sp>
          <p:sp>
            <p:nvSpPr>
              <p:cNvPr id="3089" name="Oval 60"/>
              <p:cNvSpPr>
                <a:spLocks noChangeArrowheads="1"/>
              </p:cNvSpPr>
              <p:nvPr/>
            </p:nvSpPr>
            <p:spPr bwMode="gray">
              <a:xfrm>
                <a:off x="2228" y="1983"/>
                <a:ext cx="1170" cy="566"/>
              </a:xfrm>
              <a:prstGeom prst="ellipse">
                <a:avLst/>
              </a:prstGeom>
              <a:solidFill>
                <a:srgbClr val="FF00FF"/>
              </a:solidFill>
              <a:ln w="38100" algn="ctr">
                <a:noFill/>
                <a:round/>
                <a:headEnd/>
                <a:tailEnd/>
              </a:ln>
            </p:spPr>
            <p:txBody>
              <a:bodyPr anchor="ctr">
                <a:spAutoFit/>
              </a:bodyPr>
              <a:lstStyle/>
              <a:p>
                <a:endParaRPr lang="vi-VN">
                  <a:solidFill>
                    <a:srgbClr val="FF0000"/>
                  </a:solidFill>
                  <a:latin typeface="Calibri" pitchFamily="34" charset="0"/>
                </a:endParaRPr>
              </a:p>
            </p:txBody>
          </p:sp>
          <p:sp>
            <p:nvSpPr>
              <p:cNvPr id="3090" name="Oval 61"/>
              <p:cNvSpPr>
                <a:spLocks noChangeArrowheads="1"/>
              </p:cNvSpPr>
              <p:nvPr/>
            </p:nvSpPr>
            <p:spPr bwMode="gray">
              <a:xfrm>
                <a:off x="2246" y="1678"/>
                <a:ext cx="1134" cy="1134"/>
              </a:xfrm>
              <a:prstGeom prst="ellipse">
                <a:avLst/>
              </a:prstGeom>
              <a:gradFill rotWithShape="1">
                <a:gsLst>
                  <a:gs pos="0">
                    <a:srgbClr val="595959"/>
                  </a:gs>
                  <a:gs pos="100000">
                    <a:srgbClr val="C0C0C0"/>
                  </a:gs>
                </a:gsLst>
                <a:lin ang="5400000" scaled="1"/>
              </a:gradFill>
              <a:ln w="9525" algn="ctr">
                <a:noFill/>
                <a:round/>
                <a:headEnd/>
                <a:tailEnd/>
              </a:ln>
            </p:spPr>
            <p:txBody>
              <a:bodyPr vert="eaVert" wrap="none" anchor="ctr"/>
              <a:lstStyle/>
              <a:p>
                <a:endParaRPr lang="vi-VN">
                  <a:solidFill>
                    <a:srgbClr val="FF0000"/>
                  </a:solidFill>
                  <a:latin typeface="Calibri" pitchFamily="34" charset="0"/>
                </a:endParaRPr>
              </a:p>
            </p:txBody>
          </p:sp>
          <p:sp>
            <p:nvSpPr>
              <p:cNvPr id="3091" name="Oval 62"/>
              <p:cNvSpPr>
                <a:spLocks noChangeArrowheads="1"/>
              </p:cNvSpPr>
              <p:nvPr/>
            </p:nvSpPr>
            <p:spPr bwMode="gray">
              <a:xfrm>
                <a:off x="2261" y="1685"/>
                <a:ext cx="1105" cy="1105"/>
              </a:xfrm>
              <a:prstGeom prst="ellipse">
                <a:avLst/>
              </a:prstGeom>
              <a:gradFill rotWithShape="1">
                <a:gsLst>
                  <a:gs pos="0">
                    <a:srgbClr val="C0C0C0">
                      <a:alpha val="0"/>
                    </a:srgbClr>
                  </a:gs>
                  <a:gs pos="100000">
                    <a:srgbClr val="E9E9E9"/>
                  </a:gs>
                </a:gsLst>
                <a:lin ang="5400000" scaled="1"/>
              </a:gradFill>
              <a:ln w="9525" algn="ctr">
                <a:noFill/>
                <a:round/>
                <a:headEnd/>
                <a:tailEnd/>
              </a:ln>
            </p:spPr>
            <p:txBody>
              <a:bodyPr vert="eaVert" wrap="none" anchor="ctr"/>
              <a:lstStyle/>
              <a:p>
                <a:endParaRPr lang="vi-VN">
                  <a:solidFill>
                    <a:srgbClr val="FF0000"/>
                  </a:solidFill>
                  <a:latin typeface="Calibri" pitchFamily="34" charset="0"/>
                </a:endParaRPr>
              </a:p>
            </p:txBody>
          </p:sp>
          <p:sp>
            <p:nvSpPr>
              <p:cNvPr id="3092" name="Oval 63"/>
              <p:cNvSpPr>
                <a:spLocks noChangeArrowheads="1"/>
              </p:cNvSpPr>
              <p:nvPr/>
            </p:nvSpPr>
            <p:spPr bwMode="gray">
              <a:xfrm>
                <a:off x="2273" y="1696"/>
                <a:ext cx="1052" cy="1032"/>
              </a:xfrm>
              <a:prstGeom prst="ellipse">
                <a:avLst/>
              </a:prstGeom>
              <a:solidFill>
                <a:schemeClr val="bg1">
                  <a:alpha val="47842"/>
                </a:schemeClr>
              </a:solidFill>
              <a:ln w="9525" algn="ctr">
                <a:noFill/>
                <a:round/>
                <a:headEnd/>
                <a:tailEnd/>
              </a:ln>
            </p:spPr>
            <p:txBody>
              <a:bodyPr vert="eaVert" wrap="none" anchor="ctr"/>
              <a:lstStyle/>
              <a:p>
                <a:endParaRPr lang="vi-VN">
                  <a:solidFill>
                    <a:srgbClr val="FF0000"/>
                  </a:solidFill>
                  <a:latin typeface="Calibri" pitchFamily="34" charset="0"/>
                </a:endParaRPr>
              </a:p>
            </p:txBody>
          </p:sp>
          <p:sp>
            <p:nvSpPr>
              <p:cNvPr id="3093" name="Oval 64"/>
              <p:cNvSpPr>
                <a:spLocks noChangeArrowheads="1"/>
              </p:cNvSpPr>
              <p:nvPr/>
            </p:nvSpPr>
            <p:spPr bwMode="gray">
              <a:xfrm>
                <a:off x="2334" y="1725"/>
                <a:ext cx="936" cy="838"/>
              </a:xfrm>
              <a:prstGeom prst="ellipse">
                <a:avLst/>
              </a:prstGeom>
              <a:gradFill rotWithShape="1">
                <a:gsLst>
                  <a:gs pos="0">
                    <a:srgbClr val="FFFFFF"/>
                  </a:gs>
                  <a:gs pos="100000">
                    <a:srgbClr val="C0C0C0">
                      <a:alpha val="37999"/>
                    </a:srgbClr>
                  </a:gs>
                </a:gsLst>
                <a:lin ang="5400000" scaled="1"/>
              </a:gradFill>
              <a:ln w="9525" algn="ctr">
                <a:noFill/>
                <a:round/>
                <a:headEnd/>
                <a:tailEnd/>
              </a:ln>
            </p:spPr>
            <p:txBody>
              <a:bodyPr vert="eaVert" wrap="none" anchor="ctr"/>
              <a:lstStyle/>
              <a:p>
                <a:endParaRPr lang="vi-VN">
                  <a:solidFill>
                    <a:srgbClr val="FF0000"/>
                  </a:solidFill>
                  <a:latin typeface="Calibri" pitchFamily="34" charset="0"/>
                </a:endParaRPr>
              </a:p>
            </p:txBody>
          </p:sp>
        </p:grpSp>
        <p:sp>
          <p:nvSpPr>
            <p:cNvPr id="3084" name="Text Box 65"/>
            <p:cNvSpPr txBox="1">
              <a:spLocks noChangeArrowheads="1"/>
            </p:cNvSpPr>
            <p:nvPr/>
          </p:nvSpPr>
          <p:spPr bwMode="auto">
            <a:xfrm>
              <a:off x="557" y="1008"/>
              <a:ext cx="1843" cy="446"/>
            </a:xfrm>
            <a:prstGeom prst="rect">
              <a:avLst/>
            </a:prstGeom>
            <a:noFill/>
            <a:ln w="9525">
              <a:noFill/>
              <a:miter lim="800000"/>
              <a:headEnd/>
              <a:tailEnd/>
            </a:ln>
          </p:spPr>
          <p:txBody>
            <a:bodyPr>
              <a:spAutoFit/>
            </a:bodyPr>
            <a:lstStyle/>
            <a:p>
              <a:pPr algn="ctr"/>
              <a:r>
                <a:rPr lang="en-US" sz="4000" b="1" dirty="0" err="1" smtClean="0">
                  <a:solidFill>
                    <a:srgbClr val="FF0000"/>
                  </a:solidFill>
                  <a:latin typeface="Times New Roman" pitchFamily="18" charset="0"/>
                </a:rPr>
                <a:t>Ôn</a:t>
              </a:r>
              <a:r>
                <a:rPr lang="en-US" sz="4000" b="1" dirty="0" smtClean="0">
                  <a:solidFill>
                    <a:srgbClr val="FF0000"/>
                  </a:solidFill>
                  <a:latin typeface="Times New Roman" pitchFamily="18" charset="0"/>
                </a:rPr>
                <a:t> </a:t>
              </a:r>
              <a:r>
                <a:rPr lang="en-US" sz="4000" b="1" dirty="0" err="1" smtClean="0">
                  <a:solidFill>
                    <a:srgbClr val="FF0000"/>
                  </a:solidFill>
                  <a:latin typeface="Times New Roman" pitchFamily="18" charset="0"/>
                </a:rPr>
                <a:t>bài</a:t>
              </a:r>
              <a:r>
                <a:rPr lang="en-US" sz="4000" b="1" dirty="0" smtClean="0">
                  <a:solidFill>
                    <a:srgbClr val="FF0000"/>
                  </a:solidFill>
                  <a:latin typeface="Times New Roman" pitchFamily="18" charset="0"/>
                </a:rPr>
                <a:t> </a:t>
              </a:r>
              <a:r>
                <a:rPr lang="en-US" sz="4000" b="1" dirty="0">
                  <a:solidFill>
                    <a:srgbClr val="FF0000"/>
                  </a:solidFill>
                  <a:latin typeface="Times New Roman" pitchFamily="18" charset="0"/>
                </a:rPr>
                <a:t>cũ:</a:t>
              </a:r>
            </a:p>
          </p:txBody>
        </p:sp>
      </p:grpSp>
      <p:sp>
        <p:nvSpPr>
          <p:cNvPr id="27" name="Text Box 20"/>
          <p:cNvSpPr txBox="1">
            <a:spLocks noChangeArrowheads="1"/>
          </p:cNvSpPr>
          <p:nvPr/>
        </p:nvSpPr>
        <p:spPr bwMode="auto">
          <a:xfrm>
            <a:off x="1928849" y="4286256"/>
            <a:ext cx="5572109" cy="2385268"/>
          </a:xfrm>
          <a:prstGeom prst="rect">
            <a:avLst/>
          </a:prstGeom>
          <a:noFill/>
          <a:ln w="9525">
            <a:noFill/>
            <a:miter lim="800000"/>
            <a:headEnd/>
            <a:tailEnd/>
          </a:ln>
        </p:spPr>
        <p:txBody>
          <a:bodyPr wrap="square">
            <a:spAutoFit/>
          </a:bodyPr>
          <a:lstStyle/>
          <a:p>
            <a:pPr>
              <a:spcBef>
                <a:spcPct val="50000"/>
              </a:spcBef>
            </a:pPr>
            <a:r>
              <a:rPr lang="vi-VN" sz="3200" b="1" dirty="0">
                <a:solidFill>
                  <a:srgbClr val="FF0000"/>
                </a:solidFill>
                <a:latin typeface="Times New Roman" pitchFamily="18" charset="0"/>
              </a:rPr>
              <a:t>H</a:t>
            </a:r>
            <a:r>
              <a:rPr lang="en-US" sz="3200" b="1" dirty="0" err="1">
                <a:solidFill>
                  <a:srgbClr val="FF0000"/>
                </a:solidFill>
                <a:latin typeface="Times New Roman" pitchFamily="18" charset="0"/>
              </a:rPr>
              <a:t>ướng</a:t>
            </a:r>
            <a:r>
              <a:rPr lang="en-US" sz="3200" b="1" dirty="0">
                <a:solidFill>
                  <a:srgbClr val="FF0000"/>
                </a:solidFill>
                <a:latin typeface="Times New Roman" pitchFamily="18" charset="0"/>
              </a:rPr>
              <a:t> </a:t>
            </a:r>
            <a:r>
              <a:rPr lang="en-US" sz="3200" b="1" dirty="0" err="1">
                <a:solidFill>
                  <a:srgbClr val="FF0000"/>
                </a:solidFill>
                <a:latin typeface="Times New Roman" pitchFamily="18" charset="0"/>
              </a:rPr>
              <a:t>dẫn</a:t>
            </a:r>
            <a:r>
              <a:rPr lang="en-US" sz="3200" b="1" dirty="0">
                <a:solidFill>
                  <a:srgbClr val="FF0000"/>
                </a:solidFill>
                <a:latin typeface="Times New Roman" pitchFamily="18" charset="0"/>
              </a:rPr>
              <a:t>:</a:t>
            </a:r>
          </a:p>
          <a:p>
            <a:pPr>
              <a:spcBef>
                <a:spcPct val="50000"/>
              </a:spcBef>
            </a:pPr>
            <a:r>
              <a:rPr lang="en-US" sz="2600" dirty="0" err="1">
                <a:solidFill>
                  <a:srgbClr val="0000FF"/>
                </a:solidFill>
                <a:latin typeface="Times New Roman" pitchFamily="18" charset="0"/>
              </a:rPr>
              <a:t>Học</a:t>
            </a:r>
            <a:r>
              <a:rPr lang="en-US" sz="2600" dirty="0">
                <a:solidFill>
                  <a:srgbClr val="0000FF"/>
                </a:solidFill>
                <a:latin typeface="Times New Roman" pitchFamily="18" charset="0"/>
              </a:rPr>
              <a:t> </a:t>
            </a:r>
            <a:r>
              <a:rPr lang="en-US" sz="2600" dirty="0" err="1">
                <a:solidFill>
                  <a:srgbClr val="0000FF"/>
                </a:solidFill>
                <a:latin typeface="Times New Roman" pitchFamily="18" charset="0"/>
              </a:rPr>
              <a:t>sinh</a:t>
            </a:r>
            <a:r>
              <a:rPr lang="en-US" sz="2600" dirty="0">
                <a:solidFill>
                  <a:srgbClr val="0000FF"/>
                </a:solidFill>
                <a:latin typeface="Times New Roman" pitchFamily="18" charset="0"/>
              </a:rPr>
              <a:t> 1: </a:t>
            </a:r>
            <a:r>
              <a:rPr lang="en-US" sz="2600" dirty="0" err="1">
                <a:solidFill>
                  <a:srgbClr val="0000FF"/>
                </a:solidFill>
                <a:latin typeface="Times New Roman" pitchFamily="18" charset="0"/>
              </a:rPr>
              <a:t>chèn</a:t>
            </a:r>
            <a:r>
              <a:rPr lang="en-US" sz="2600" dirty="0">
                <a:solidFill>
                  <a:srgbClr val="0000FF"/>
                </a:solidFill>
                <a:latin typeface="Times New Roman" pitchFamily="18" charset="0"/>
              </a:rPr>
              <a:t> </a:t>
            </a:r>
            <a:r>
              <a:rPr lang="en-US" sz="2600" dirty="0" err="1">
                <a:solidFill>
                  <a:srgbClr val="0000FF"/>
                </a:solidFill>
                <a:latin typeface="Times New Roman" pitchFamily="18" charset="0"/>
              </a:rPr>
              <a:t>hình</a:t>
            </a:r>
            <a:r>
              <a:rPr lang="en-US" sz="2600" dirty="0">
                <a:solidFill>
                  <a:srgbClr val="0000FF"/>
                </a:solidFill>
                <a:latin typeface="Times New Roman" pitchFamily="18" charset="0"/>
              </a:rPr>
              <a:t> </a:t>
            </a:r>
            <a:r>
              <a:rPr lang="en-US" sz="2600" dirty="0">
                <a:latin typeface="Times New Roman" pitchFamily="18" charset="0"/>
              </a:rPr>
              <a:t>1</a:t>
            </a:r>
          </a:p>
          <a:p>
            <a:pPr>
              <a:spcBef>
                <a:spcPct val="50000"/>
              </a:spcBef>
            </a:pPr>
            <a:r>
              <a:rPr lang="en-US" sz="2600" dirty="0" err="1">
                <a:solidFill>
                  <a:srgbClr val="0000FF"/>
                </a:solidFill>
                <a:latin typeface="Times New Roman" pitchFamily="18" charset="0"/>
              </a:rPr>
              <a:t>Học</a:t>
            </a:r>
            <a:r>
              <a:rPr lang="en-US" sz="2600" dirty="0">
                <a:solidFill>
                  <a:srgbClr val="0000FF"/>
                </a:solidFill>
                <a:latin typeface="Times New Roman" pitchFamily="18" charset="0"/>
              </a:rPr>
              <a:t> </a:t>
            </a:r>
            <a:r>
              <a:rPr lang="en-US" sz="2600" dirty="0" err="1">
                <a:solidFill>
                  <a:srgbClr val="0000FF"/>
                </a:solidFill>
                <a:latin typeface="Times New Roman" pitchFamily="18" charset="0"/>
              </a:rPr>
              <a:t>sinh</a:t>
            </a:r>
            <a:r>
              <a:rPr lang="en-US" sz="2600" dirty="0">
                <a:solidFill>
                  <a:srgbClr val="0000FF"/>
                </a:solidFill>
                <a:latin typeface="Times New Roman" pitchFamily="18" charset="0"/>
              </a:rPr>
              <a:t> 2: </a:t>
            </a:r>
            <a:r>
              <a:rPr lang="en-US" sz="2600" dirty="0" err="1">
                <a:solidFill>
                  <a:srgbClr val="0000FF"/>
                </a:solidFill>
                <a:latin typeface="Times New Roman" pitchFamily="18" charset="0"/>
              </a:rPr>
              <a:t>chèn</a:t>
            </a:r>
            <a:r>
              <a:rPr lang="en-US" sz="2600" dirty="0">
                <a:solidFill>
                  <a:srgbClr val="0000FF"/>
                </a:solidFill>
                <a:latin typeface="Times New Roman" pitchFamily="18" charset="0"/>
              </a:rPr>
              <a:t> </a:t>
            </a:r>
            <a:r>
              <a:rPr lang="en-US" sz="2600" dirty="0" err="1">
                <a:solidFill>
                  <a:srgbClr val="0000FF"/>
                </a:solidFill>
                <a:latin typeface="Times New Roman" pitchFamily="18" charset="0"/>
              </a:rPr>
              <a:t>hình</a:t>
            </a:r>
            <a:r>
              <a:rPr lang="en-US" sz="2600" dirty="0">
                <a:solidFill>
                  <a:srgbClr val="0000FF"/>
                </a:solidFill>
                <a:latin typeface="Times New Roman" pitchFamily="18" charset="0"/>
              </a:rPr>
              <a:t> </a:t>
            </a:r>
            <a:r>
              <a:rPr lang="en-US" sz="2600" dirty="0">
                <a:latin typeface="Times New Roman" pitchFamily="18" charset="0"/>
              </a:rPr>
              <a:t>2</a:t>
            </a:r>
          </a:p>
          <a:p>
            <a:pPr>
              <a:spcBef>
                <a:spcPct val="50000"/>
              </a:spcBef>
            </a:pPr>
            <a:r>
              <a:rPr lang="en-US" sz="2600" b="1" dirty="0" err="1">
                <a:solidFill>
                  <a:srgbClr val="FF0000"/>
                </a:solidFill>
                <a:latin typeface="Times New Roman" pitchFamily="18" charset="0"/>
              </a:rPr>
              <a:t>Thời</a:t>
            </a:r>
            <a:r>
              <a:rPr lang="en-US" sz="2600" b="1" dirty="0">
                <a:solidFill>
                  <a:srgbClr val="FF0000"/>
                </a:solidFill>
                <a:latin typeface="Times New Roman" pitchFamily="18" charset="0"/>
              </a:rPr>
              <a:t> </a:t>
            </a:r>
            <a:r>
              <a:rPr lang="en-US" sz="2600" b="1" dirty="0" err="1">
                <a:solidFill>
                  <a:srgbClr val="FF0000"/>
                </a:solidFill>
                <a:latin typeface="Times New Roman" pitchFamily="18" charset="0"/>
              </a:rPr>
              <a:t>gian</a:t>
            </a:r>
            <a:r>
              <a:rPr lang="en-US" sz="2600" b="1" dirty="0">
                <a:solidFill>
                  <a:srgbClr val="FF0000"/>
                </a:solidFill>
                <a:latin typeface="Times New Roman" pitchFamily="18" charset="0"/>
              </a:rPr>
              <a:t>: 3 </a:t>
            </a:r>
            <a:r>
              <a:rPr lang="en-US" sz="2600" b="1" dirty="0" err="1">
                <a:solidFill>
                  <a:srgbClr val="FF0000"/>
                </a:solidFill>
                <a:latin typeface="Times New Roman" pitchFamily="18" charset="0"/>
              </a:rPr>
              <a:t>phút</a:t>
            </a:r>
            <a:endParaRPr lang="en-US" sz="2600" dirty="0">
              <a:solidFill>
                <a:srgbClr val="0000FF"/>
              </a:solidFill>
              <a:latin typeface="Times New Roman" pitchFamily="18" charset="0"/>
            </a:endParaRPr>
          </a:p>
        </p:txBody>
      </p:sp>
      <p:sp>
        <p:nvSpPr>
          <p:cNvPr id="21" name="Oval 20"/>
          <p:cNvSpPr/>
          <p:nvPr/>
        </p:nvSpPr>
        <p:spPr>
          <a:xfrm>
            <a:off x="1928813" y="1857375"/>
            <a:ext cx="1857375" cy="1857375"/>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vi-VN"/>
          </a:p>
        </p:txBody>
      </p:sp>
      <p:sp>
        <p:nvSpPr>
          <p:cNvPr id="22" name="Oval 21"/>
          <p:cNvSpPr/>
          <p:nvPr/>
        </p:nvSpPr>
        <p:spPr>
          <a:xfrm>
            <a:off x="5286375" y="1785926"/>
            <a:ext cx="1857375" cy="1857375"/>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vi-VN"/>
          </a:p>
        </p:txBody>
      </p:sp>
      <p:sp>
        <p:nvSpPr>
          <p:cNvPr id="23" name="Rectangle 22"/>
          <p:cNvSpPr/>
          <p:nvPr/>
        </p:nvSpPr>
        <p:spPr>
          <a:xfrm>
            <a:off x="2143125" y="2643188"/>
            <a:ext cx="1357313" cy="2857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vi-VN"/>
          </a:p>
        </p:txBody>
      </p:sp>
      <p:sp>
        <p:nvSpPr>
          <p:cNvPr id="28" name="Up Arrow 27"/>
          <p:cNvSpPr/>
          <p:nvPr/>
        </p:nvSpPr>
        <p:spPr>
          <a:xfrm>
            <a:off x="5857875" y="2071678"/>
            <a:ext cx="714375" cy="1214438"/>
          </a:xfrm>
          <a:prstGeom prst="upArrow">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vi-VN"/>
          </a:p>
        </p:txBody>
      </p:sp>
      <p:sp>
        <p:nvSpPr>
          <p:cNvPr id="24" name="Text Box 20"/>
          <p:cNvSpPr txBox="1">
            <a:spLocks noChangeArrowheads="1"/>
          </p:cNvSpPr>
          <p:nvPr/>
        </p:nvSpPr>
        <p:spPr bwMode="auto">
          <a:xfrm>
            <a:off x="2214588" y="3786188"/>
            <a:ext cx="5072056" cy="492125"/>
          </a:xfrm>
          <a:prstGeom prst="rect">
            <a:avLst/>
          </a:prstGeom>
          <a:noFill/>
          <a:ln w="9525">
            <a:noFill/>
            <a:miter lim="800000"/>
            <a:headEnd/>
            <a:tailEnd/>
          </a:ln>
        </p:spPr>
        <p:txBody>
          <a:bodyPr wrap="square">
            <a:spAutoFit/>
          </a:bodyPr>
          <a:lstStyle/>
          <a:p>
            <a:pPr>
              <a:spcBef>
                <a:spcPct val="50000"/>
              </a:spcBef>
            </a:pPr>
            <a:r>
              <a:rPr lang="en-US" sz="2600">
                <a:solidFill>
                  <a:srgbClr val="0000FF"/>
                </a:solidFill>
                <a:latin typeface="Times New Roman" pitchFamily="18" charset="0"/>
              </a:rPr>
              <a:t>  Hình 1                               Hình 2</a:t>
            </a:r>
          </a:p>
        </p:txBody>
      </p:sp>
      <p:pic>
        <p:nvPicPr>
          <p:cNvPr id="25" name="Picture 6" descr="POINSET2"/>
          <p:cNvPicPr>
            <a:picLocks noChangeAspect="1" noChangeArrowheads="1"/>
          </p:cNvPicPr>
          <p:nvPr/>
        </p:nvPicPr>
        <p:blipFill>
          <a:blip r:embed="rId2"/>
          <a:srcRect/>
          <a:stretch>
            <a:fillRect/>
          </a:stretch>
        </p:blipFill>
        <p:spPr bwMode="auto">
          <a:xfrm>
            <a:off x="0" y="1"/>
            <a:ext cx="1505889" cy="1500174"/>
          </a:xfrm>
          <a:prstGeom prst="rect">
            <a:avLst/>
          </a:prstGeom>
          <a:noFill/>
          <a:ln w="9525">
            <a:noFill/>
            <a:miter lim="800000"/>
            <a:headEnd/>
            <a:tailEnd/>
          </a:ln>
        </p:spPr>
      </p:pic>
      <p:pic>
        <p:nvPicPr>
          <p:cNvPr id="29" name="Picture 22" descr="Picture13"/>
          <p:cNvPicPr>
            <a:picLocks noChangeAspect="1" noChangeArrowheads="1"/>
          </p:cNvPicPr>
          <p:nvPr/>
        </p:nvPicPr>
        <p:blipFill>
          <a:blip r:embed="rId3"/>
          <a:srcRect/>
          <a:stretch>
            <a:fillRect/>
          </a:stretch>
        </p:blipFill>
        <p:spPr bwMode="auto">
          <a:xfrm rot="5400000">
            <a:off x="7850188" y="1589"/>
            <a:ext cx="1295400" cy="1292225"/>
          </a:xfrm>
          <a:prstGeom prst="rect">
            <a:avLst/>
          </a:prstGeom>
          <a:noFill/>
          <a:ln w="9525">
            <a:noFill/>
            <a:miter lim="800000"/>
            <a:headEnd/>
            <a:tailEnd/>
          </a:ln>
        </p:spPr>
      </p:pic>
      <p:pic>
        <p:nvPicPr>
          <p:cNvPr id="30" name="Picture 8" descr="blumen-pflanzen094"/>
          <p:cNvPicPr>
            <a:picLocks noChangeAspect="1" noChangeArrowheads="1"/>
          </p:cNvPicPr>
          <p:nvPr/>
        </p:nvPicPr>
        <p:blipFill>
          <a:blip r:embed="rId4"/>
          <a:srcRect/>
          <a:stretch>
            <a:fillRect/>
          </a:stretch>
        </p:blipFill>
        <p:spPr bwMode="auto">
          <a:xfrm rot="2597460">
            <a:off x="-304800" y="5470525"/>
            <a:ext cx="1685925" cy="1311275"/>
          </a:xfrm>
          <a:prstGeom prst="rect">
            <a:avLst/>
          </a:prstGeom>
          <a:noFill/>
          <a:ln w="9525">
            <a:noFill/>
            <a:miter lim="800000"/>
            <a:headEnd/>
            <a:tailEnd/>
          </a:ln>
        </p:spPr>
      </p:pic>
      <p:pic>
        <p:nvPicPr>
          <p:cNvPr id="31" name="Picture 7" descr="blumen-pflanzen094"/>
          <p:cNvPicPr>
            <a:picLocks noChangeAspect="1" noChangeArrowheads="1"/>
          </p:cNvPicPr>
          <p:nvPr/>
        </p:nvPicPr>
        <p:blipFill>
          <a:blip r:embed="rId4"/>
          <a:srcRect/>
          <a:stretch>
            <a:fillRect/>
          </a:stretch>
        </p:blipFill>
        <p:spPr bwMode="auto">
          <a:xfrm rot="-3608123">
            <a:off x="7645400" y="5521325"/>
            <a:ext cx="1685925" cy="13112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blinds(horizontal)">
                                      <p:cBhvr>
                                        <p:cTn id="7" dur="500"/>
                                        <p:tgtEl>
                                          <p:spTgt spid="26"/>
                                        </p:tgtEl>
                                      </p:cBhvr>
                                    </p:animEffect>
                                  </p:childTnLst>
                                </p:cTn>
                              </p:par>
                              <p:par>
                                <p:cTn id="8" presetID="3" presetClass="entr" presetSubtype="10"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linds(horizontal)">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24"/>
                                        </p:tgtEl>
                                        <p:attrNameLst>
                                          <p:attrName>style.visibility</p:attrName>
                                        </p:attrNameLst>
                                      </p:cBhvr>
                                      <p:to>
                                        <p:strVal val="visible"/>
                                      </p:to>
                                    </p:set>
                                    <p:animEffect transition="in" filter="blinds(horizontal)">
                                      <p:cBhvr>
                                        <p:cTn id="15" dur="500"/>
                                        <p:tgtEl>
                                          <p:spTgt spid="24"/>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27"/>
                                        </p:tgtEl>
                                        <p:attrNameLst>
                                          <p:attrName>style.visibility</p:attrName>
                                        </p:attrNameLst>
                                      </p:cBhvr>
                                      <p:to>
                                        <p:strVal val="visible"/>
                                      </p:to>
                                    </p:set>
                                    <p:animEffect transition="in" filter="blinds(horizontal)">
                                      <p:cBhvr>
                                        <p:cTn id="18" dur="500"/>
                                        <p:tgtEl>
                                          <p:spTgt spid="27"/>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21"/>
                                        </p:tgtEl>
                                        <p:attrNameLst>
                                          <p:attrName>style.visibility</p:attrName>
                                        </p:attrNameLst>
                                      </p:cBhvr>
                                      <p:to>
                                        <p:strVal val="visible"/>
                                      </p:to>
                                    </p:set>
                                    <p:animEffect transition="in" filter="blinds(horizontal)">
                                      <p:cBhvr>
                                        <p:cTn id="21" dur="500"/>
                                        <p:tgtEl>
                                          <p:spTgt spid="21"/>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22"/>
                                        </p:tgtEl>
                                        <p:attrNameLst>
                                          <p:attrName>style.visibility</p:attrName>
                                        </p:attrNameLst>
                                      </p:cBhvr>
                                      <p:to>
                                        <p:strVal val="visible"/>
                                      </p:to>
                                    </p:set>
                                    <p:animEffect transition="in" filter="blinds(horizontal)">
                                      <p:cBhvr>
                                        <p:cTn id="24" dur="500"/>
                                        <p:tgtEl>
                                          <p:spTgt spid="22"/>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23"/>
                                        </p:tgtEl>
                                        <p:attrNameLst>
                                          <p:attrName>style.visibility</p:attrName>
                                        </p:attrNameLst>
                                      </p:cBhvr>
                                      <p:to>
                                        <p:strVal val="visible"/>
                                      </p:to>
                                    </p:set>
                                    <p:animEffect transition="in" filter="blinds(horizontal)">
                                      <p:cBhvr>
                                        <p:cTn id="27" dur="500"/>
                                        <p:tgtEl>
                                          <p:spTgt spid="23"/>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28"/>
                                        </p:tgtEl>
                                        <p:attrNameLst>
                                          <p:attrName>style.visibility</p:attrName>
                                        </p:attrNameLst>
                                      </p:cBhvr>
                                      <p:to>
                                        <p:strVal val="visible"/>
                                      </p:to>
                                    </p:set>
                                    <p:animEffect transition="in" filter="blinds(horizontal)">
                                      <p:cBhvr>
                                        <p:cTn id="30"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27" grpId="0"/>
      <p:bldP spid="21" grpId="0" animBg="1"/>
      <p:bldP spid="22" grpId="0" animBg="1"/>
      <p:bldP spid="23" grpId="0" animBg="1"/>
      <p:bldP spid="28" grpId="0" animBg="1"/>
      <p:bldP spid="2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a:spLocks noChangeArrowheads="1"/>
          </p:cNvSpPr>
          <p:nvPr/>
        </p:nvSpPr>
        <p:spPr bwMode="auto">
          <a:xfrm>
            <a:off x="214313" y="6215063"/>
            <a:ext cx="2895600" cy="461962"/>
          </a:xfrm>
          <a:prstGeom prst="rect">
            <a:avLst/>
          </a:prstGeom>
          <a:noFill/>
          <a:ln w="9525">
            <a:noFill/>
            <a:miter lim="800000"/>
            <a:headEnd/>
            <a:tailEnd/>
          </a:ln>
        </p:spPr>
        <p:txBody>
          <a:bodyPr>
            <a:spAutoFit/>
          </a:bodyPr>
          <a:lstStyle/>
          <a:p>
            <a:pPr algn="ctr"/>
            <a:r>
              <a:rPr lang="en-US" sz="2400">
                <a:solidFill>
                  <a:srgbClr val="0000FF"/>
                </a:solidFill>
                <a:latin typeface="Times New Roman" pitchFamily="18" charset="0"/>
                <a:cs typeface="Times New Roman" pitchFamily="18" charset="0"/>
              </a:rPr>
              <a:t>Hình 1</a:t>
            </a:r>
          </a:p>
        </p:txBody>
      </p:sp>
      <p:sp>
        <p:nvSpPr>
          <p:cNvPr id="9" name="TextBox 8"/>
          <p:cNvSpPr txBox="1">
            <a:spLocks noChangeArrowheads="1"/>
          </p:cNvSpPr>
          <p:nvPr/>
        </p:nvSpPr>
        <p:spPr bwMode="auto">
          <a:xfrm>
            <a:off x="3857625" y="6072188"/>
            <a:ext cx="2895600" cy="461962"/>
          </a:xfrm>
          <a:prstGeom prst="rect">
            <a:avLst/>
          </a:prstGeom>
          <a:noFill/>
          <a:ln w="9525">
            <a:noFill/>
            <a:miter lim="800000"/>
            <a:headEnd/>
            <a:tailEnd/>
          </a:ln>
        </p:spPr>
        <p:txBody>
          <a:bodyPr>
            <a:spAutoFit/>
          </a:bodyPr>
          <a:lstStyle/>
          <a:p>
            <a:pPr algn="ctr"/>
            <a:r>
              <a:rPr lang="en-US" sz="2400">
                <a:solidFill>
                  <a:srgbClr val="0000FF"/>
                </a:solidFill>
                <a:latin typeface="Times New Roman" pitchFamily="18" charset="0"/>
                <a:cs typeface="Times New Roman" pitchFamily="18" charset="0"/>
              </a:rPr>
              <a:t>Hình 2</a:t>
            </a:r>
          </a:p>
        </p:txBody>
      </p:sp>
      <p:sp>
        <p:nvSpPr>
          <p:cNvPr id="11" name="Text Box 20"/>
          <p:cNvSpPr txBox="1">
            <a:spLocks noChangeArrowheads="1"/>
          </p:cNvSpPr>
          <p:nvPr/>
        </p:nvSpPr>
        <p:spPr bwMode="auto">
          <a:xfrm>
            <a:off x="142875" y="322263"/>
            <a:ext cx="8858250" cy="892175"/>
          </a:xfrm>
          <a:prstGeom prst="rect">
            <a:avLst/>
          </a:prstGeom>
          <a:noFill/>
          <a:ln w="9525">
            <a:noFill/>
            <a:miter lim="800000"/>
            <a:headEnd/>
            <a:tailEnd/>
          </a:ln>
        </p:spPr>
        <p:txBody>
          <a:bodyPr>
            <a:spAutoFit/>
          </a:bodyPr>
          <a:lstStyle/>
          <a:p>
            <a:pPr algn="just">
              <a:spcBef>
                <a:spcPct val="50000"/>
              </a:spcBef>
            </a:pPr>
            <a:r>
              <a:rPr lang="en-US" sz="2600">
                <a:solidFill>
                  <a:srgbClr val="FF0000"/>
                </a:solidFill>
                <a:latin typeface="Times New Roman" pitchFamily="18" charset="0"/>
              </a:rPr>
              <a:t>Em hãy quan sát 2 đoạn văn ở hình 1 và hình 2 và cho biết đoạn văn bản ở hình nào được trình bày sinh động hơn? Vì sao?</a:t>
            </a:r>
          </a:p>
        </p:txBody>
      </p:sp>
      <p:pic>
        <p:nvPicPr>
          <p:cNvPr id="4101" name="Picture 22" descr="tải xuống.jpg"/>
          <p:cNvPicPr>
            <a:picLocks noChangeAspect="1"/>
          </p:cNvPicPr>
          <p:nvPr/>
        </p:nvPicPr>
        <p:blipFill>
          <a:blip r:embed="rId2"/>
          <a:srcRect/>
          <a:stretch>
            <a:fillRect/>
          </a:stretch>
        </p:blipFill>
        <p:spPr bwMode="auto">
          <a:xfrm>
            <a:off x="3500438" y="1928813"/>
            <a:ext cx="2214562" cy="3835400"/>
          </a:xfrm>
          <a:prstGeom prst="rect">
            <a:avLst/>
          </a:prstGeom>
          <a:noFill/>
          <a:ln w="9525">
            <a:noFill/>
            <a:miter lim="800000"/>
            <a:headEnd/>
            <a:tailEnd/>
          </a:ln>
        </p:spPr>
      </p:pic>
      <p:sp>
        <p:nvSpPr>
          <p:cNvPr id="4102" name="TextBox 23"/>
          <p:cNvSpPr txBox="1">
            <a:spLocks noChangeArrowheads="1"/>
          </p:cNvSpPr>
          <p:nvPr/>
        </p:nvSpPr>
        <p:spPr bwMode="auto">
          <a:xfrm>
            <a:off x="5786438" y="1571625"/>
            <a:ext cx="2928937" cy="5170488"/>
          </a:xfrm>
          <a:prstGeom prst="rect">
            <a:avLst/>
          </a:prstGeom>
          <a:noFill/>
          <a:ln w="9525">
            <a:noFill/>
            <a:miter lim="800000"/>
            <a:headEnd/>
            <a:tailEnd/>
          </a:ln>
        </p:spPr>
        <p:txBody>
          <a:bodyPr>
            <a:spAutoFit/>
          </a:bodyPr>
          <a:lstStyle/>
          <a:p>
            <a:pPr algn="ctr"/>
            <a:r>
              <a:rPr lang="en-US" sz="2200" b="1" dirty="0">
                <a:latin typeface="Times New Roman" pitchFamily="18" charset="0"/>
                <a:cs typeface="Times New Roman" pitchFamily="18" charset="0"/>
              </a:rPr>
              <a:t>CÂY THÔNG MÙA GIÁNG SINH</a:t>
            </a:r>
          </a:p>
          <a:p>
            <a:pPr algn="just"/>
            <a:r>
              <a:rPr lang="en-US" sz="2200" dirty="0" err="1">
                <a:latin typeface="Times New Roman" pitchFamily="18" charset="0"/>
                <a:cs typeface="Times New Roman" pitchFamily="18" charset="0"/>
              </a:rPr>
              <a:t>Vào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mỗi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mùa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Giáng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sinh</a:t>
            </a:r>
            <a:r>
              <a:rPr lang="en-US" sz="2200" dirty="0">
                <a:latin typeface="Times New Roman" pitchFamily="18" charset="0"/>
                <a:cs typeface="Times New Roman" pitchFamily="18" charset="0"/>
              </a:rPr>
              <a:t>, ở </a:t>
            </a:r>
            <a:r>
              <a:rPr lang="en-US" sz="2200" dirty="0" err="1">
                <a:latin typeface="Times New Roman" pitchFamily="18" charset="0"/>
                <a:cs typeface="Times New Roman" pitchFamily="18" charset="0"/>
              </a:rPr>
              <a:t>châu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Âu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mỗi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gia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đình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đều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không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thể</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thiếu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cây</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thông</a:t>
            </a:r>
            <a:r>
              <a:rPr lang="en-US" sz="2200" dirty="0">
                <a:latin typeface="Times New Roman" pitchFamily="18" charset="0"/>
                <a:cs typeface="Times New Roman" pitchFamily="18" charset="0"/>
              </a:rPr>
              <a:t> Noel. </a:t>
            </a:r>
            <a:r>
              <a:rPr lang="en-US" sz="2200" dirty="0" err="1">
                <a:latin typeface="Times New Roman" pitchFamily="18" charset="0"/>
                <a:cs typeface="Times New Roman" pitchFamily="18" charset="0"/>
              </a:rPr>
              <a:t>Những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hộp</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quà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nhiều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màu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sắc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được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trang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trí</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quanh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cây</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thông</a:t>
            </a:r>
            <a:r>
              <a:rPr lang="en-US" sz="2200" dirty="0">
                <a:latin typeface="Times New Roman" pitchFamily="18" charset="0"/>
                <a:cs typeface="Times New Roman" pitchFamily="18" charset="0"/>
              </a:rPr>
              <a:t> ở </a:t>
            </a:r>
            <a:r>
              <a:rPr lang="en-US" sz="2200" dirty="0" err="1">
                <a:latin typeface="Times New Roman" pitchFamily="18" charset="0"/>
                <a:cs typeface="Times New Roman" pitchFamily="18" charset="0"/>
              </a:rPr>
              <a:t>chính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giữa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phòng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khách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Cây</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thông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vào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lễ</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hội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Giáng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sinh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như</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một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biểu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tượng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tuyệt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vời</a:t>
            </a:r>
            <a:r>
              <a:rPr lang="en-US" sz="2200" dirty="0">
                <a:latin typeface="Times New Roman" pitchFamily="18" charset="0"/>
                <a:cs typeface="Times New Roman" pitchFamily="18" charset="0"/>
              </a:rPr>
              <a:t>.</a:t>
            </a:r>
            <a:endParaRPr lang="vi-VN" sz="2200" dirty="0">
              <a:latin typeface="Times New Roman" pitchFamily="18" charset="0"/>
              <a:cs typeface="Times New Roman" pitchFamily="18" charset="0"/>
            </a:endParaRPr>
          </a:p>
          <a:p>
            <a:pPr algn="just"/>
            <a:endParaRPr lang="vi-VN" sz="2200" dirty="0"/>
          </a:p>
        </p:txBody>
      </p:sp>
      <p:sp>
        <p:nvSpPr>
          <p:cNvPr id="4103" name="TextBox 24"/>
          <p:cNvSpPr txBox="1">
            <a:spLocks noChangeArrowheads="1"/>
          </p:cNvSpPr>
          <p:nvPr/>
        </p:nvSpPr>
        <p:spPr bwMode="auto">
          <a:xfrm>
            <a:off x="571500" y="1428750"/>
            <a:ext cx="2643188" cy="5170488"/>
          </a:xfrm>
          <a:prstGeom prst="rect">
            <a:avLst/>
          </a:prstGeom>
          <a:noFill/>
          <a:ln w="9525">
            <a:noFill/>
            <a:miter lim="800000"/>
            <a:headEnd/>
            <a:tailEnd/>
          </a:ln>
        </p:spPr>
        <p:txBody>
          <a:bodyPr>
            <a:spAutoFit/>
          </a:bodyPr>
          <a:lstStyle/>
          <a:p>
            <a:pPr algn="ctr"/>
            <a:r>
              <a:rPr lang="en-US" sz="2200" b="1">
                <a:latin typeface="Times New Roman" pitchFamily="18" charset="0"/>
                <a:cs typeface="Times New Roman" pitchFamily="18" charset="0"/>
              </a:rPr>
              <a:t>CÂY THÔNG MÙA GIÁNG SINH</a:t>
            </a:r>
          </a:p>
          <a:p>
            <a:pPr algn="just"/>
            <a:r>
              <a:rPr lang="en-US" sz="2200">
                <a:latin typeface="Times New Roman" pitchFamily="18" charset="0"/>
                <a:cs typeface="Times New Roman" pitchFamily="18" charset="0"/>
              </a:rPr>
              <a:t>Vào mỗi mùa Giáng sinh, ở châu Âu, mỗi gia đình đều không thể thiếu cây thông Noel. Những hộp quà nhiều màu sắc được trang trí quanh cây thông ở chính giữa phòng khách. Cây thông đi vào lễ hội Giáng sinh như một biểu tượng tuyệt vời.</a:t>
            </a:r>
            <a:endParaRPr lang="vi-VN" sz="2200">
              <a:latin typeface="Times New Roman" pitchFamily="18" charset="0"/>
              <a:cs typeface="Times New Roman" pitchFamily="18" charset="0"/>
            </a:endParaRPr>
          </a:p>
          <a:p>
            <a:pPr algn="just"/>
            <a:endParaRPr lang="vi-VN" sz="2200"/>
          </a:p>
        </p:txBody>
      </p:sp>
      <p:cxnSp>
        <p:nvCxnSpPr>
          <p:cNvPr id="27" name="Straight Connector 26"/>
          <p:cNvCxnSpPr/>
          <p:nvPr/>
        </p:nvCxnSpPr>
        <p:spPr>
          <a:xfrm rot="5400000">
            <a:off x="1267619" y="3837782"/>
            <a:ext cx="4467225" cy="158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checkerboard(across)">
                                      <p:cBhvr>
                                        <p:cTn id="10" dur="500"/>
                                        <p:tgtEl>
                                          <p:spTgt spid="9"/>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checkerboard(across)">
                                      <p:cBhvr>
                                        <p:cTn id="13" dur="500"/>
                                        <p:tgtEl>
                                          <p:spTgt spid="11"/>
                                        </p:tgtEl>
                                      </p:cBhvr>
                                    </p:animEffect>
                                  </p:childTnLst>
                                </p:cTn>
                              </p:par>
                              <p:par>
                                <p:cTn id="14" presetID="5" presetClass="entr" presetSubtype="10" fill="hold" nodeType="withEffect">
                                  <p:stCondLst>
                                    <p:cond delay="0"/>
                                  </p:stCondLst>
                                  <p:childTnLst>
                                    <p:set>
                                      <p:cBhvr>
                                        <p:cTn id="15" dur="1" fill="hold">
                                          <p:stCondLst>
                                            <p:cond delay="0"/>
                                          </p:stCondLst>
                                        </p:cTn>
                                        <p:tgtEl>
                                          <p:spTgt spid="4101"/>
                                        </p:tgtEl>
                                        <p:attrNameLst>
                                          <p:attrName>style.visibility</p:attrName>
                                        </p:attrNameLst>
                                      </p:cBhvr>
                                      <p:to>
                                        <p:strVal val="visible"/>
                                      </p:to>
                                    </p:set>
                                    <p:animEffect transition="in" filter="checkerboard(across)">
                                      <p:cBhvr>
                                        <p:cTn id="16" dur="500"/>
                                        <p:tgtEl>
                                          <p:spTgt spid="4101"/>
                                        </p:tgtEl>
                                      </p:cBhvr>
                                    </p:animEffect>
                                  </p:childTnLst>
                                </p:cTn>
                              </p:par>
                              <p:par>
                                <p:cTn id="17" presetID="5" presetClass="entr" presetSubtype="10" fill="hold" grpId="0" nodeType="withEffect">
                                  <p:stCondLst>
                                    <p:cond delay="0"/>
                                  </p:stCondLst>
                                  <p:childTnLst>
                                    <p:set>
                                      <p:cBhvr>
                                        <p:cTn id="18" dur="1" fill="hold">
                                          <p:stCondLst>
                                            <p:cond delay="0"/>
                                          </p:stCondLst>
                                        </p:cTn>
                                        <p:tgtEl>
                                          <p:spTgt spid="4102"/>
                                        </p:tgtEl>
                                        <p:attrNameLst>
                                          <p:attrName>style.visibility</p:attrName>
                                        </p:attrNameLst>
                                      </p:cBhvr>
                                      <p:to>
                                        <p:strVal val="visible"/>
                                      </p:to>
                                    </p:set>
                                    <p:animEffect transition="in" filter="checkerboard(across)">
                                      <p:cBhvr>
                                        <p:cTn id="19" dur="500"/>
                                        <p:tgtEl>
                                          <p:spTgt spid="4102"/>
                                        </p:tgtEl>
                                      </p:cBhvr>
                                    </p:animEffect>
                                  </p:childTnLst>
                                </p:cTn>
                              </p:par>
                              <p:par>
                                <p:cTn id="20" presetID="5" presetClass="entr" presetSubtype="10" fill="hold" grpId="0" nodeType="withEffect">
                                  <p:stCondLst>
                                    <p:cond delay="0"/>
                                  </p:stCondLst>
                                  <p:childTnLst>
                                    <p:set>
                                      <p:cBhvr>
                                        <p:cTn id="21" dur="1" fill="hold">
                                          <p:stCondLst>
                                            <p:cond delay="0"/>
                                          </p:stCondLst>
                                        </p:cTn>
                                        <p:tgtEl>
                                          <p:spTgt spid="4103"/>
                                        </p:tgtEl>
                                        <p:attrNameLst>
                                          <p:attrName>style.visibility</p:attrName>
                                        </p:attrNameLst>
                                      </p:cBhvr>
                                      <p:to>
                                        <p:strVal val="visible"/>
                                      </p:to>
                                    </p:set>
                                    <p:animEffect transition="in" filter="checkerboard(across)">
                                      <p:cBhvr>
                                        <p:cTn id="22" dur="500"/>
                                        <p:tgtEl>
                                          <p:spTgt spid="4103"/>
                                        </p:tgtEl>
                                      </p:cBhvr>
                                    </p:animEffect>
                                  </p:childTnLst>
                                </p:cTn>
                              </p:par>
                              <p:par>
                                <p:cTn id="23" presetID="5" presetClass="entr" presetSubtype="10" fill="hold" nodeType="withEffect">
                                  <p:stCondLst>
                                    <p:cond delay="0"/>
                                  </p:stCondLst>
                                  <p:childTnLst>
                                    <p:set>
                                      <p:cBhvr>
                                        <p:cTn id="24" dur="1" fill="hold">
                                          <p:stCondLst>
                                            <p:cond delay="0"/>
                                          </p:stCondLst>
                                        </p:cTn>
                                        <p:tgtEl>
                                          <p:spTgt spid="27"/>
                                        </p:tgtEl>
                                        <p:attrNameLst>
                                          <p:attrName>style.visibility</p:attrName>
                                        </p:attrNameLst>
                                      </p:cBhvr>
                                      <p:to>
                                        <p:strVal val="visible"/>
                                      </p:to>
                                    </p:set>
                                    <p:animEffect transition="in" filter="checkerboard(across)">
                                      <p:cBhvr>
                                        <p:cTn id="25"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1" grpId="0"/>
      <p:bldP spid="4102" grpId="0"/>
      <p:bldP spid="410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6" descr="POINSET2"/>
          <p:cNvPicPr>
            <a:picLocks noChangeAspect="1" noChangeArrowheads="1"/>
          </p:cNvPicPr>
          <p:nvPr/>
        </p:nvPicPr>
        <p:blipFill>
          <a:blip r:embed="rId2"/>
          <a:srcRect/>
          <a:stretch>
            <a:fillRect/>
          </a:stretch>
        </p:blipFill>
        <p:spPr bwMode="auto">
          <a:xfrm>
            <a:off x="0" y="1"/>
            <a:ext cx="1505889" cy="1500174"/>
          </a:xfrm>
          <a:prstGeom prst="rect">
            <a:avLst/>
          </a:prstGeom>
          <a:noFill/>
          <a:ln w="9525">
            <a:noFill/>
            <a:miter lim="800000"/>
            <a:headEnd/>
            <a:tailEnd/>
          </a:ln>
        </p:spPr>
      </p:pic>
      <p:pic>
        <p:nvPicPr>
          <p:cNvPr id="5123" name="Picture 6" descr="POINSET2"/>
          <p:cNvPicPr>
            <a:picLocks noChangeAspect="1" noChangeArrowheads="1"/>
          </p:cNvPicPr>
          <p:nvPr/>
        </p:nvPicPr>
        <p:blipFill>
          <a:blip r:embed="rId2"/>
          <a:srcRect/>
          <a:stretch>
            <a:fillRect/>
          </a:stretch>
        </p:blipFill>
        <p:spPr bwMode="auto">
          <a:xfrm rot="5400000">
            <a:off x="7789600" y="2901"/>
            <a:ext cx="1357299" cy="1351499"/>
          </a:xfrm>
          <a:prstGeom prst="rect">
            <a:avLst/>
          </a:prstGeom>
          <a:noFill/>
          <a:ln w="9525">
            <a:noFill/>
            <a:miter lim="800000"/>
            <a:headEnd/>
            <a:tailEnd/>
          </a:ln>
        </p:spPr>
      </p:pic>
      <p:pic>
        <p:nvPicPr>
          <p:cNvPr id="5124" name="Picture 6" descr="POINSET2"/>
          <p:cNvPicPr>
            <a:picLocks noChangeAspect="1" noChangeArrowheads="1"/>
          </p:cNvPicPr>
          <p:nvPr/>
        </p:nvPicPr>
        <p:blipFill>
          <a:blip r:embed="rId2"/>
          <a:srcRect/>
          <a:stretch>
            <a:fillRect/>
          </a:stretch>
        </p:blipFill>
        <p:spPr bwMode="auto">
          <a:xfrm rot="10800000">
            <a:off x="7620286" y="5357825"/>
            <a:ext cx="1555463" cy="1549387"/>
          </a:xfrm>
          <a:prstGeom prst="rect">
            <a:avLst/>
          </a:prstGeom>
          <a:noFill/>
          <a:ln w="9525">
            <a:noFill/>
            <a:miter lim="800000"/>
            <a:headEnd/>
            <a:tailEnd/>
          </a:ln>
        </p:spPr>
      </p:pic>
      <p:pic>
        <p:nvPicPr>
          <p:cNvPr id="5125" name="Picture 6" descr="POINSET2"/>
          <p:cNvPicPr>
            <a:picLocks noChangeAspect="1" noChangeArrowheads="1"/>
          </p:cNvPicPr>
          <p:nvPr/>
        </p:nvPicPr>
        <p:blipFill>
          <a:blip r:embed="rId2"/>
          <a:srcRect/>
          <a:stretch>
            <a:fillRect/>
          </a:stretch>
        </p:blipFill>
        <p:spPr bwMode="auto">
          <a:xfrm rot="-5400000">
            <a:off x="-3357" y="5283036"/>
            <a:ext cx="1578321" cy="1571605"/>
          </a:xfrm>
          <a:prstGeom prst="rect">
            <a:avLst/>
          </a:prstGeom>
          <a:noFill/>
          <a:ln w="9525">
            <a:noFill/>
            <a:miter lim="800000"/>
            <a:headEnd/>
            <a:tailEnd/>
          </a:ln>
        </p:spPr>
      </p:pic>
      <p:sp>
        <p:nvSpPr>
          <p:cNvPr id="37" name="Rectangle 36"/>
          <p:cNvSpPr/>
          <p:nvPr/>
        </p:nvSpPr>
        <p:spPr>
          <a:xfrm>
            <a:off x="1071538" y="785794"/>
            <a:ext cx="7591694" cy="1077218"/>
          </a:xfrm>
          <a:prstGeom prst="rect">
            <a:avLst/>
          </a:prstGeom>
          <a:noFill/>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Bef>
                <a:spcPts val="0"/>
              </a:spcBef>
              <a:spcAft>
                <a:spcPts val="0"/>
              </a:spcAft>
              <a:defRPr/>
            </a:pP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BÀI</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3.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CHÈN</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VÀ</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ĐIỀU</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CHỈNH</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p>
          <a:p>
            <a:pPr algn="ctr" fontAlgn="auto">
              <a:spcBef>
                <a:spcPts val="0"/>
              </a:spcBef>
              <a:spcAft>
                <a:spcPts val="0"/>
              </a:spcAft>
              <a:defRPr/>
            </a:pP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TRANH</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ẢNH</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TRONG</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VĂN</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BẢN</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tiết</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1) </a:t>
            </a:r>
          </a:p>
        </p:txBody>
      </p:sp>
      <p:sp>
        <p:nvSpPr>
          <p:cNvPr id="38" name="TextBox 37"/>
          <p:cNvSpPr txBox="1">
            <a:spLocks noChangeArrowheads="1"/>
          </p:cNvSpPr>
          <p:nvPr/>
        </p:nvSpPr>
        <p:spPr bwMode="auto">
          <a:xfrm>
            <a:off x="642910" y="2143116"/>
            <a:ext cx="8143875" cy="2246313"/>
          </a:xfrm>
          <a:prstGeom prst="rect">
            <a:avLst/>
          </a:prstGeom>
          <a:noFill/>
          <a:ln w="9525">
            <a:noFill/>
            <a:miter lim="800000"/>
            <a:headEnd/>
            <a:tailEnd/>
          </a:ln>
        </p:spPr>
        <p:txBody>
          <a:bodyPr>
            <a:spAutoFit/>
          </a:bodyPr>
          <a:lstStyle/>
          <a:p>
            <a:r>
              <a:rPr lang="en-US" sz="2800" b="1" dirty="0" err="1">
                <a:solidFill>
                  <a:srgbClr val="FF0000"/>
                </a:solidFill>
                <a:latin typeface="Times New Roman" pitchFamily="18" charset="0"/>
                <a:cs typeface="Times New Roman" pitchFamily="18" charset="0"/>
              </a:rPr>
              <a:t>Mục</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tiêu</a:t>
            </a:r>
            <a:endParaRPr lang="en-US" sz="2800" b="1" dirty="0">
              <a:solidFill>
                <a:srgbClr val="FF0000"/>
              </a:solidFill>
              <a:latin typeface="Times New Roman" pitchFamily="18" charset="0"/>
              <a:cs typeface="Times New Roman" pitchFamily="18" charset="0"/>
            </a:endParaRPr>
          </a:p>
          <a:p>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Chèn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được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tranh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ảnh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có</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sẵn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từ</a:t>
            </a:r>
            <a:r>
              <a:rPr lang="en-US" sz="2800" dirty="0">
                <a:solidFill>
                  <a:srgbClr val="0000FF"/>
                </a:solidFill>
                <a:latin typeface="Times New Roman" pitchFamily="18" charset="0"/>
                <a:cs typeface="Times New Roman" pitchFamily="18" charset="0"/>
              </a:rPr>
              <a:t> Clip Art </a:t>
            </a:r>
            <a:r>
              <a:rPr lang="en-US" sz="2800" dirty="0" err="1">
                <a:solidFill>
                  <a:srgbClr val="0000FF"/>
                </a:solidFill>
                <a:latin typeface="Times New Roman" pitchFamily="18" charset="0"/>
                <a:cs typeface="Times New Roman" pitchFamily="18" charset="0"/>
              </a:rPr>
              <a:t>vào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trang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soạn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thảo</a:t>
            </a:r>
            <a:r>
              <a:rPr lang="en-US" sz="2800" dirty="0">
                <a:solidFill>
                  <a:srgbClr val="0000FF"/>
                </a:solidFill>
                <a:latin typeface="Times New Roman" pitchFamily="18" charset="0"/>
                <a:cs typeface="Times New Roman" pitchFamily="18" charset="0"/>
              </a:rPr>
              <a:t>;</a:t>
            </a:r>
          </a:p>
          <a:p>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Biết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điều</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chỉnh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kích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thước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của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tranh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ảnh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trong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trang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soạn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thảo</a:t>
            </a:r>
            <a:r>
              <a:rPr lang="en-US" sz="2800" dirty="0">
                <a:solidFill>
                  <a:srgbClr val="0000FF"/>
                </a:solidFill>
                <a:latin typeface="Times New Roman" pitchFamily="18" charset="0"/>
                <a:cs typeface="Times New Roman" pitchFamily="18" charset="0"/>
              </a:rPr>
              <a:t>.</a:t>
            </a:r>
            <a:endParaRPr lang="vi-VN" sz="2800" dirty="0">
              <a:latin typeface="Times New Roman" pitchFamily="18" charset="0"/>
              <a:cs typeface="Times New Roman" pitchFamily="18" charset="0"/>
            </a:endParaRPr>
          </a:p>
        </p:txBody>
      </p:sp>
      <p:grpSp>
        <p:nvGrpSpPr>
          <p:cNvPr id="9" name="Group 19"/>
          <p:cNvGrpSpPr>
            <a:grpSpLocks/>
          </p:cNvGrpSpPr>
          <p:nvPr/>
        </p:nvGrpSpPr>
        <p:grpSpPr bwMode="auto">
          <a:xfrm>
            <a:off x="2428860" y="4786322"/>
            <a:ext cx="4071966" cy="2000240"/>
            <a:chOff x="669" y="2064"/>
            <a:chExt cx="675" cy="503"/>
          </a:xfrm>
        </p:grpSpPr>
        <p:pic>
          <p:nvPicPr>
            <p:cNvPr id="10" name="Picture 20" descr="HOAHONG"/>
            <p:cNvPicPr>
              <a:picLocks noChangeAspect="1" noChangeArrowheads="1"/>
            </p:cNvPicPr>
            <p:nvPr/>
          </p:nvPicPr>
          <p:blipFill>
            <a:blip r:embed="rId3"/>
            <a:srcRect/>
            <a:stretch>
              <a:fillRect/>
            </a:stretch>
          </p:blipFill>
          <p:spPr bwMode="auto">
            <a:xfrm>
              <a:off x="965" y="2064"/>
              <a:ext cx="377" cy="369"/>
            </a:xfrm>
            <a:prstGeom prst="rect">
              <a:avLst/>
            </a:prstGeom>
            <a:noFill/>
            <a:ln w="9525">
              <a:noFill/>
              <a:miter lim="800000"/>
              <a:headEnd/>
              <a:tailEnd/>
            </a:ln>
          </p:spPr>
        </p:pic>
        <p:pic>
          <p:nvPicPr>
            <p:cNvPr id="11" name="Picture 21" descr="HOA NO"/>
            <p:cNvPicPr>
              <a:picLocks noChangeAspect="1" noChangeArrowheads="1"/>
            </p:cNvPicPr>
            <p:nvPr/>
          </p:nvPicPr>
          <p:blipFill>
            <a:blip r:embed="rId4"/>
            <a:srcRect/>
            <a:stretch>
              <a:fillRect/>
            </a:stretch>
          </p:blipFill>
          <p:spPr bwMode="auto">
            <a:xfrm>
              <a:off x="669" y="2112"/>
              <a:ext cx="675" cy="455"/>
            </a:xfrm>
            <a:prstGeom prst="rect">
              <a:avLst/>
            </a:prstGeom>
            <a:noFill/>
            <a:ln w="9525">
              <a:noFill/>
              <a:miter lim="800000"/>
              <a:headEnd/>
              <a:tailEnd/>
            </a:ln>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box(in)">
                                      <p:cBhvr>
                                        <p:cTn id="7" dur="500"/>
                                        <p:tgtEl>
                                          <p:spTgt spid="37"/>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8"/>
                                        </p:tgtEl>
                                        <p:attrNameLst>
                                          <p:attrName>style.visibility</p:attrName>
                                        </p:attrNameLst>
                                      </p:cBhvr>
                                      <p:to>
                                        <p:strVal val="visible"/>
                                      </p:to>
                                    </p:set>
                                    <p:animEffect transition="in" filter="checkerboard(across)">
                                      <p:cBhvr>
                                        <p:cTn id="12"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Rectangle 36"/>
          <p:cNvSpPr/>
          <p:nvPr/>
        </p:nvSpPr>
        <p:spPr>
          <a:xfrm>
            <a:off x="1071538" y="428604"/>
            <a:ext cx="7000924" cy="954107"/>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Bef>
                <a:spcPts val="0"/>
              </a:spcBef>
              <a:spcAft>
                <a:spcPts val="0"/>
              </a:spcAft>
              <a:defRPr/>
            </a:pPr>
            <a:r>
              <a:rPr lang="en-US" sz="28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BÀI</a:t>
            </a:r>
            <a:r>
              <a:rPr lang="en-US" sz="2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3. </a:t>
            </a:r>
            <a:r>
              <a:rPr lang="en-US" sz="28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CHÈN</a:t>
            </a:r>
            <a:r>
              <a:rPr lang="en-US" sz="2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r>
              <a:rPr lang="en-US" sz="28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VÀ</a:t>
            </a:r>
            <a:r>
              <a:rPr lang="en-US" sz="2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r>
              <a:rPr lang="en-US" sz="28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ĐIỀU</a:t>
            </a:r>
            <a:r>
              <a:rPr lang="en-US" sz="2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r>
              <a:rPr lang="en-US" sz="28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CHỈNH</a:t>
            </a:r>
            <a:r>
              <a:rPr lang="en-US" sz="2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p>
          <a:p>
            <a:pPr algn="ctr" fontAlgn="auto">
              <a:spcBef>
                <a:spcPts val="0"/>
              </a:spcBef>
              <a:spcAft>
                <a:spcPts val="0"/>
              </a:spcAft>
              <a:defRPr/>
            </a:pPr>
            <a:r>
              <a:rPr lang="en-US" sz="28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TRANH</a:t>
            </a:r>
            <a:r>
              <a:rPr lang="en-US" sz="2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r>
              <a:rPr lang="en-US" sz="28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ẢNH</a:t>
            </a:r>
            <a:r>
              <a:rPr lang="en-US" sz="2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r>
              <a:rPr lang="en-US" sz="28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TRONG</a:t>
            </a:r>
            <a:r>
              <a:rPr lang="en-US" sz="2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r>
              <a:rPr lang="en-US" sz="28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VĂN</a:t>
            </a:r>
            <a:r>
              <a:rPr lang="en-US" sz="2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r>
              <a:rPr lang="en-US" sz="28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BẢN</a:t>
            </a:r>
            <a:r>
              <a:rPr lang="en-US" sz="2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r>
              <a:rPr lang="en-US" sz="28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tiết</a:t>
            </a:r>
            <a:r>
              <a:rPr lang="en-US" sz="2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1) </a:t>
            </a:r>
          </a:p>
        </p:txBody>
      </p:sp>
      <p:sp>
        <p:nvSpPr>
          <p:cNvPr id="38" name="TextBox 37"/>
          <p:cNvSpPr txBox="1">
            <a:spLocks noChangeArrowheads="1"/>
          </p:cNvSpPr>
          <p:nvPr/>
        </p:nvSpPr>
        <p:spPr bwMode="auto">
          <a:xfrm>
            <a:off x="214313" y="1928813"/>
            <a:ext cx="8501062" cy="1384300"/>
          </a:xfrm>
          <a:prstGeom prst="rect">
            <a:avLst/>
          </a:prstGeom>
          <a:noFill/>
          <a:ln w="9525">
            <a:noFill/>
            <a:miter lim="800000"/>
            <a:headEnd/>
            <a:tailEnd/>
          </a:ln>
        </p:spPr>
        <p:txBody>
          <a:bodyPr>
            <a:spAutoFit/>
          </a:bodyPr>
          <a:lstStyle/>
          <a:p>
            <a:r>
              <a:rPr lang="en-US" sz="2800" b="1" dirty="0">
                <a:solidFill>
                  <a:srgbClr val="0000FF"/>
                </a:solidFill>
                <a:latin typeface="Times New Roman" pitchFamily="18" charset="0"/>
                <a:cs typeface="Times New Roman" pitchFamily="18" charset="0"/>
              </a:rPr>
              <a:t>A. HOẠT ĐỘNG CƠ BẢN</a:t>
            </a:r>
          </a:p>
          <a:p>
            <a:r>
              <a:rPr lang="en-US" sz="2800" dirty="0">
                <a:solidFill>
                  <a:srgbClr val="FF0000"/>
                </a:solidFill>
                <a:latin typeface="Times New Roman" pitchFamily="18" charset="0"/>
                <a:cs typeface="Times New Roman" pitchFamily="18" charset="0"/>
              </a:rPr>
              <a:t>1. </a:t>
            </a:r>
            <a:r>
              <a:rPr lang="en-US" sz="2800" dirty="0" err="1">
                <a:solidFill>
                  <a:srgbClr val="FF0000"/>
                </a:solidFill>
                <a:latin typeface="Times New Roman" pitchFamily="18" charset="0"/>
                <a:cs typeface="Times New Roman" pitchFamily="18" charset="0"/>
              </a:rPr>
              <a:t>Em</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hãy</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trao</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đổi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với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bạn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và</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chèn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tranh</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ảnh</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vào</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văn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bản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dưới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đây</a:t>
            </a:r>
            <a:r>
              <a:rPr lang="en-US" sz="2800" dirty="0">
                <a:solidFill>
                  <a:srgbClr val="FF0000"/>
                </a:solidFill>
                <a:latin typeface="Times New Roman" pitchFamily="18" charset="0"/>
                <a:cs typeface="Times New Roman" pitchFamily="18" charset="0"/>
              </a:rPr>
              <a:t>: </a:t>
            </a:r>
            <a:endParaRPr lang="vi-VN" sz="2800" dirty="0">
              <a:latin typeface="Times New Roman" pitchFamily="18" charset="0"/>
              <a:cs typeface="Times New Roman" pitchFamily="18" charset="0"/>
            </a:endParaRPr>
          </a:p>
        </p:txBody>
      </p:sp>
      <p:pic>
        <p:nvPicPr>
          <p:cNvPr id="9223" name="Picture 2" descr="E:\DOCUMENTS\GIAO AN POWERPOINT\HDHTH\lop 4\CD3 Bai 3 Chen va dieu chinh tranh anh trong van ban\tải xuống.jpg"/>
          <p:cNvPicPr>
            <a:picLocks noChangeAspect="1" noChangeArrowheads="1"/>
          </p:cNvPicPr>
          <p:nvPr/>
        </p:nvPicPr>
        <p:blipFill>
          <a:blip r:embed="rId2"/>
          <a:srcRect/>
          <a:stretch>
            <a:fillRect/>
          </a:stretch>
        </p:blipFill>
        <p:spPr bwMode="auto">
          <a:xfrm>
            <a:off x="714348" y="3500438"/>
            <a:ext cx="2571768" cy="2500312"/>
          </a:xfrm>
          <a:prstGeom prst="rect">
            <a:avLst/>
          </a:prstGeom>
          <a:noFill/>
          <a:ln w="9525">
            <a:noFill/>
            <a:miter lim="800000"/>
            <a:headEnd/>
            <a:tailEnd/>
          </a:ln>
        </p:spPr>
      </p:pic>
      <p:sp>
        <p:nvSpPr>
          <p:cNvPr id="6152" name="Rectangle 8"/>
          <p:cNvSpPr>
            <a:spLocks noChangeArrowheads="1"/>
          </p:cNvSpPr>
          <p:nvPr/>
        </p:nvSpPr>
        <p:spPr bwMode="auto">
          <a:xfrm>
            <a:off x="2286000" y="3143250"/>
            <a:ext cx="5570538" cy="523875"/>
          </a:xfrm>
          <a:prstGeom prst="rect">
            <a:avLst/>
          </a:prstGeom>
          <a:noFill/>
          <a:ln w="9525">
            <a:noFill/>
            <a:miter lim="800000"/>
            <a:headEnd/>
            <a:tailEnd/>
          </a:ln>
        </p:spPr>
        <p:txBody>
          <a:bodyPr wrap="none">
            <a:spAutoFit/>
          </a:bodyPr>
          <a:lstStyle/>
          <a:p>
            <a:pPr algn="ctr"/>
            <a:r>
              <a:rPr lang="en-US" sz="2800" b="1" dirty="0">
                <a:latin typeface="Times New Roman" pitchFamily="18" charset="0"/>
                <a:cs typeface="Times New Roman" pitchFamily="18" charset="0"/>
              </a:rPr>
              <a:t>CÂY THÔNG MÙA GIÁNG SINH</a:t>
            </a:r>
          </a:p>
        </p:txBody>
      </p:sp>
      <p:pic>
        <p:nvPicPr>
          <p:cNvPr id="9" name="Picture 6" descr="POINSET2"/>
          <p:cNvPicPr>
            <a:picLocks noChangeAspect="1" noChangeArrowheads="1"/>
          </p:cNvPicPr>
          <p:nvPr/>
        </p:nvPicPr>
        <p:blipFill>
          <a:blip r:embed="rId3"/>
          <a:srcRect/>
          <a:stretch>
            <a:fillRect/>
          </a:stretch>
        </p:blipFill>
        <p:spPr bwMode="auto">
          <a:xfrm>
            <a:off x="0" y="1"/>
            <a:ext cx="1505889" cy="1500174"/>
          </a:xfrm>
          <a:prstGeom prst="rect">
            <a:avLst/>
          </a:prstGeom>
          <a:noFill/>
          <a:ln w="9525">
            <a:noFill/>
            <a:miter lim="800000"/>
            <a:headEnd/>
            <a:tailEnd/>
          </a:ln>
        </p:spPr>
      </p:pic>
      <p:pic>
        <p:nvPicPr>
          <p:cNvPr id="11" name="Picture 22" descr="Picture13"/>
          <p:cNvPicPr>
            <a:picLocks noChangeAspect="1" noChangeArrowheads="1"/>
          </p:cNvPicPr>
          <p:nvPr/>
        </p:nvPicPr>
        <p:blipFill>
          <a:blip r:embed="rId4"/>
          <a:srcRect/>
          <a:stretch>
            <a:fillRect/>
          </a:stretch>
        </p:blipFill>
        <p:spPr bwMode="auto">
          <a:xfrm rot="5400000">
            <a:off x="7850188" y="1589"/>
            <a:ext cx="1295400" cy="1292225"/>
          </a:xfrm>
          <a:prstGeom prst="rect">
            <a:avLst/>
          </a:prstGeom>
          <a:noFill/>
          <a:ln w="9525">
            <a:noFill/>
            <a:miter lim="800000"/>
            <a:headEnd/>
            <a:tailEnd/>
          </a:ln>
        </p:spPr>
      </p:pic>
      <p:pic>
        <p:nvPicPr>
          <p:cNvPr id="12" name="Picture 8" descr="blumen-pflanzen094"/>
          <p:cNvPicPr>
            <a:picLocks noChangeAspect="1" noChangeArrowheads="1"/>
          </p:cNvPicPr>
          <p:nvPr/>
        </p:nvPicPr>
        <p:blipFill>
          <a:blip r:embed="rId5"/>
          <a:srcRect/>
          <a:stretch>
            <a:fillRect/>
          </a:stretch>
        </p:blipFill>
        <p:spPr bwMode="auto">
          <a:xfrm rot="2597460">
            <a:off x="-304800" y="5470525"/>
            <a:ext cx="1685925" cy="1311275"/>
          </a:xfrm>
          <a:prstGeom prst="rect">
            <a:avLst/>
          </a:prstGeom>
          <a:noFill/>
          <a:ln w="9525">
            <a:noFill/>
            <a:miter lim="800000"/>
            <a:headEnd/>
            <a:tailEnd/>
          </a:ln>
        </p:spPr>
      </p:pic>
      <p:pic>
        <p:nvPicPr>
          <p:cNvPr id="13" name="Picture 7" descr="blumen-pflanzen094"/>
          <p:cNvPicPr>
            <a:picLocks noChangeAspect="1" noChangeArrowheads="1"/>
          </p:cNvPicPr>
          <p:nvPr/>
        </p:nvPicPr>
        <p:blipFill>
          <a:blip r:embed="rId5"/>
          <a:srcRect/>
          <a:stretch>
            <a:fillRect/>
          </a:stretch>
        </p:blipFill>
        <p:spPr bwMode="auto">
          <a:xfrm rot="-3608123">
            <a:off x="7812808" y="5644955"/>
            <a:ext cx="1685925" cy="1311275"/>
          </a:xfrm>
          <a:prstGeom prst="rect">
            <a:avLst/>
          </a:prstGeom>
          <a:noFill/>
          <a:ln w="9525">
            <a:noFill/>
            <a:miter lim="800000"/>
            <a:headEnd/>
            <a:tailEnd/>
          </a:ln>
        </p:spPr>
      </p:pic>
      <p:sp>
        <p:nvSpPr>
          <p:cNvPr id="10" name="TextBox 9"/>
          <p:cNvSpPr txBox="1">
            <a:spLocks noChangeArrowheads="1"/>
          </p:cNvSpPr>
          <p:nvPr/>
        </p:nvSpPr>
        <p:spPr bwMode="auto">
          <a:xfrm>
            <a:off x="3571875" y="3565525"/>
            <a:ext cx="5572125" cy="2892425"/>
          </a:xfrm>
          <a:prstGeom prst="rect">
            <a:avLst/>
          </a:prstGeom>
          <a:noFill/>
          <a:ln w="9525">
            <a:noFill/>
            <a:miter lim="800000"/>
            <a:headEnd/>
            <a:tailEnd/>
          </a:ln>
        </p:spPr>
        <p:txBody>
          <a:bodyPr>
            <a:spAutoFit/>
          </a:bodyPr>
          <a:lstStyle/>
          <a:p>
            <a:pPr algn="just"/>
            <a:r>
              <a:rPr lang="en-US" sz="2600" dirty="0" err="1">
                <a:latin typeface="Times New Roman" pitchFamily="18" charset="0"/>
                <a:cs typeface="Times New Roman" pitchFamily="18" charset="0"/>
              </a:rPr>
              <a:t>Vào</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mỗi</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mùa</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Giáng</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sinh</a:t>
            </a:r>
            <a:r>
              <a:rPr lang="en-US" sz="2600" dirty="0">
                <a:latin typeface="Times New Roman" pitchFamily="18" charset="0"/>
                <a:cs typeface="Times New Roman" pitchFamily="18" charset="0"/>
              </a:rPr>
              <a:t>, ở </a:t>
            </a:r>
            <a:r>
              <a:rPr lang="en-US" sz="2600" dirty="0" err="1">
                <a:latin typeface="Times New Roman" pitchFamily="18" charset="0"/>
                <a:cs typeface="Times New Roman" pitchFamily="18" charset="0"/>
              </a:rPr>
              <a:t>châu</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Âu</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mỗi</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gia</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đình</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đều</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không</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thể</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thiếu</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cây</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thông</a:t>
            </a:r>
            <a:r>
              <a:rPr lang="en-US" sz="2600" dirty="0">
                <a:latin typeface="Times New Roman" pitchFamily="18" charset="0"/>
                <a:cs typeface="Times New Roman" pitchFamily="18" charset="0"/>
              </a:rPr>
              <a:t> Noel. </a:t>
            </a:r>
            <a:r>
              <a:rPr lang="en-US" sz="2600" dirty="0" err="1">
                <a:latin typeface="Times New Roman" pitchFamily="18" charset="0"/>
                <a:cs typeface="Times New Roman" pitchFamily="18" charset="0"/>
              </a:rPr>
              <a:t>Những</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hộp</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quà</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nhiều</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màu</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sắc</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được</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trang</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trí</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quanh</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cây</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thông</a:t>
            </a:r>
            <a:r>
              <a:rPr lang="en-US" sz="2600" dirty="0">
                <a:latin typeface="Times New Roman" pitchFamily="18" charset="0"/>
                <a:cs typeface="Times New Roman" pitchFamily="18" charset="0"/>
              </a:rPr>
              <a:t> ở </a:t>
            </a:r>
            <a:r>
              <a:rPr lang="en-US" sz="2600" dirty="0" err="1">
                <a:latin typeface="Times New Roman" pitchFamily="18" charset="0"/>
                <a:cs typeface="Times New Roman" pitchFamily="18" charset="0"/>
              </a:rPr>
              <a:t>chính</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giữa</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phòng</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khách</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Cây</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thông</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đi</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vào</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lễ</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hội</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Giáng</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sinh</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như</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một</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biểu</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tượng</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tuyệt</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vời</a:t>
            </a:r>
            <a:r>
              <a:rPr lang="en-US" sz="2600" dirty="0">
                <a:latin typeface="Times New Roman" pitchFamily="18" charset="0"/>
                <a:cs typeface="Times New Roman" pitchFamily="18" charset="0"/>
              </a:rPr>
              <a:t>.</a:t>
            </a:r>
            <a:endParaRPr lang="vi-VN" sz="26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 calcmode="lin" valueType="num">
                                      <p:cBhvr additive="base">
                                        <p:cTn id="7" dur="500" fill="hold"/>
                                        <p:tgtEl>
                                          <p:spTgt spid="38"/>
                                        </p:tgtEl>
                                        <p:attrNameLst>
                                          <p:attrName>ppt_x</p:attrName>
                                        </p:attrNameLst>
                                      </p:cBhvr>
                                      <p:tavLst>
                                        <p:tav tm="0">
                                          <p:val>
                                            <p:strVal val="#ppt_x"/>
                                          </p:val>
                                        </p:tav>
                                        <p:tav tm="100000">
                                          <p:val>
                                            <p:strVal val="#ppt_x"/>
                                          </p:val>
                                        </p:tav>
                                      </p:tavLst>
                                    </p:anim>
                                    <p:anim calcmode="lin" valueType="num">
                                      <p:cBhvr additive="base">
                                        <p:cTn id="8" dur="500" fill="hold"/>
                                        <p:tgtEl>
                                          <p:spTgt spid="38"/>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9223"/>
                                        </p:tgtEl>
                                        <p:attrNameLst>
                                          <p:attrName>style.visibility</p:attrName>
                                        </p:attrNameLst>
                                      </p:cBhvr>
                                      <p:to>
                                        <p:strVal val="visible"/>
                                      </p:to>
                                    </p:set>
                                    <p:anim calcmode="lin" valueType="num">
                                      <p:cBhvr additive="base">
                                        <p:cTn id="11" dur="500" fill="hold"/>
                                        <p:tgtEl>
                                          <p:spTgt spid="9223"/>
                                        </p:tgtEl>
                                        <p:attrNameLst>
                                          <p:attrName>ppt_x</p:attrName>
                                        </p:attrNameLst>
                                      </p:cBhvr>
                                      <p:tavLst>
                                        <p:tav tm="0">
                                          <p:val>
                                            <p:strVal val="#ppt_x"/>
                                          </p:val>
                                        </p:tav>
                                        <p:tav tm="100000">
                                          <p:val>
                                            <p:strVal val="#ppt_x"/>
                                          </p:val>
                                        </p:tav>
                                      </p:tavLst>
                                    </p:anim>
                                    <p:anim calcmode="lin" valueType="num">
                                      <p:cBhvr additive="base">
                                        <p:cTn id="12" dur="500" fill="hold"/>
                                        <p:tgtEl>
                                          <p:spTgt spid="9223"/>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6152"/>
                                        </p:tgtEl>
                                        <p:attrNameLst>
                                          <p:attrName>style.visibility</p:attrName>
                                        </p:attrNameLst>
                                      </p:cBhvr>
                                      <p:to>
                                        <p:strVal val="visible"/>
                                      </p:to>
                                    </p:set>
                                    <p:animEffect transition="in" filter="diamond(in)">
                                      <p:cBhvr>
                                        <p:cTn id="17" dur="2000"/>
                                        <p:tgtEl>
                                          <p:spTgt spid="6152"/>
                                        </p:tgtEl>
                                      </p:cBhvr>
                                    </p:animEffect>
                                  </p:childTnLst>
                                </p:cTn>
                              </p:par>
                              <p:par>
                                <p:cTn id="18" presetID="8" presetClass="entr" presetSubtype="16" fill="hold" grpId="1"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diamond(in)">
                                      <p:cBhvr>
                                        <p:cTn id="20"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p:bldP spid="6152" grpId="0"/>
      <p:bldP spid="10"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TextBox 37"/>
          <p:cNvSpPr txBox="1">
            <a:spLocks noChangeArrowheads="1"/>
          </p:cNvSpPr>
          <p:nvPr/>
        </p:nvSpPr>
        <p:spPr bwMode="auto">
          <a:xfrm>
            <a:off x="1785938" y="214313"/>
            <a:ext cx="6072187" cy="523875"/>
          </a:xfrm>
          <a:prstGeom prst="rect">
            <a:avLst/>
          </a:prstGeom>
          <a:noFill/>
          <a:ln w="9525">
            <a:noFill/>
            <a:miter lim="800000"/>
            <a:headEnd/>
            <a:tailEnd/>
          </a:ln>
        </p:spPr>
        <p:txBody>
          <a:bodyPr>
            <a:spAutoFit/>
          </a:bodyPr>
          <a:lstStyle/>
          <a:p>
            <a:r>
              <a:rPr lang="en-US" sz="2800" b="1">
                <a:solidFill>
                  <a:srgbClr val="FF0000"/>
                </a:solidFill>
                <a:latin typeface="Times New Roman" pitchFamily="18" charset="0"/>
                <a:cs typeface="Times New Roman" pitchFamily="18" charset="0"/>
              </a:rPr>
              <a:t>A. HOẠT ĐỘNG CƠ BẢN</a:t>
            </a:r>
            <a:endParaRPr lang="vi-VN" sz="2800">
              <a:latin typeface="Times New Roman" pitchFamily="18" charset="0"/>
              <a:cs typeface="Times New Roman" pitchFamily="18" charset="0"/>
            </a:endParaRPr>
          </a:p>
        </p:txBody>
      </p:sp>
      <p:sp>
        <p:nvSpPr>
          <p:cNvPr id="12" name="TextBox 11"/>
          <p:cNvSpPr txBox="1">
            <a:spLocks noChangeArrowheads="1"/>
          </p:cNvSpPr>
          <p:nvPr/>
        </p:nvSpPr>
        <p:spPr bwMode="auto">
          <a:xfrm>
            <a:off x="571500" y="1112838"/>
            <a:ext cx="8286750" cy="954087"/>
          </a:xfrm>
          <a:prstGeom prst="rect">
            <a:avLst/>
          </a:prstGeom>
          <a:noFill/>
          <a:ln w="9525">
            <a:noFill/>
            <a:miter lim="800000"/>
            <a:headEnd/>
            <a:tailEnd/>
          </a:ln>
        </p:spPr>
        <p:txBody>
          <a:bodyPr>
            <a:spAutoFit/>
          </a:bodyPr>
          <a:lstStyle/>
          <a:p>
            <a:r>
              <a:rPr lang="en-US" sz="2800">
                <a:solidFill>
                  <a:srgbClr val="0000FF"/>
                </a:solidFill>
                <a:latin typeface="Times New Roman" pitchFamily="18" charset="0"/>
                <a:cs typeface="Times New Roman" pitchFamily="18" charset="0"/>
              </a:rPr>
              <a:t>2. Em hãy thay đổi kích thước tranh ảnh vừa chèn vào văn bản ở hoạt động 1.</a:t>
            </a:r>
            <a:endParaRPr lang="vi-VN" sz="2800">
              <a:latin typeface="Times New Roman" pitchFamily="18" charset="0"/>
              <a:cs typeface="Times New Roman" pitchFamily="18" charset="0"/>
            </a:endParaRPr>
          </a:p>
        </p:txBody>
      </p:sp>
      <p:sp>
        <p:nvSpPr>
          <p:cNvPr id="7" name="TextBox 6"/>
          <p:cNvSpPr txBox="1">
            <a:spLocks noChangeArrowheads="1"/>
          </p:cNvSpPr>
          <p:nvPr/>
        </p:nvSpPr>
        <p:spPr bwMode="auto">
          <a:xfrm>
            <a:off x="2857500" y="2143125"/>
            <a:ext cx="5857875" cy="2492375"/>
          </a:xfrm>
          <a:prstGeom prst="rect">
            <a:avLst/>
          </a:prstGeom>
          <a:noFill/>
          <a:ln w="9525">
            <a:noFill/>
            <a:miter lim="800000"/>
            <a:headEnd/>
            <a:tailEnd/>
          </a:ln>
        </p:spPr>
        <p:txBody>
          <a:bodyPr>
            <a:spAutoFit/>
          </a:bodyPr>
          <a:lstStyle/>
          <a:p>
            <a:pPr algn="just"/>
            <a:r>
              <a:rPr lang="en-US" sz="2600">
                <a:latin typeface="Times New Roman" pitchFamily="18" charset="0"/>
                <a:cs typeface="Times New Roman" pitchFamily="18" charset="0"/>
              </a:rPr>
              <a:t>Vào mỗi mùa Giáng sinh, ở châu Âu, mỗi gia đình đều không thể thiếu cây thông Noel. Những hộp quà nhiều màu sắc được trang trí quanh cây thông ở chính giữa phòng khách. Cây thông đi vào lễ hội Giáng sinh như một biểu tượng tuyệt vời.</a:t>
            </a:r>
            <a:endParaRPr lang="vi-VN" sz="2600">
              <a:latin typeface="Times New Roman" pitchFamily="18" charset="0"/>
              <a:cs typeface="Times New Roman" pitchFamily="18" charset="0"/>
            </a:endParaRPr>
          </a:p>
        </p:txBody>
      </p:sp>
      <p:pic>
        <p:nvPicPr>
          <p:cNvPr id="8" name="Picture 2" descr="E:\DOCUMENTS\GIAO AN POWERPOINT\HDHTH\lop 4\CD3 Bai 3 Chen va dieu chinh tranh anh trong van ban\tải xuống.jpg"/>
          <p:cNvPicPr>
            <a:picLocks noChangeAspect="1" noChangeArrowheads="1"/>
          </p:cNvPicPr>
          <p:nvPr/>
        </p:nvPicPr>
        <p:blipFill>
          <a:blip r:embed="rId2"/>
          <a:srcRect/>
          <a:stretch>
            <a:fillRect/>
          </a:stretch>
        </p:blipFill>
        <p:spPr bwMode="auto">
          <a:xfrm>
            <a:off x="642938" y="2332038"/>
            <a:ext cx="1965325" cy="2286000"/>
          </a:xfrm>
          <a:prstGeom prst="rect">
            <a:avLst/>
          </a:prstGeom>
          <a:noFill/>
          <a:ln w="9525">
            <a:noFill/>
            <a:miter lim="800000"/>
            <a:headEnd/>
            <a:tailEnd/>
          </a:ln>
        </p:spPr>
      </p:pic>
      <p:sp>
        <p:nvSpPr>
          <p:cNvPr id="10" name="TextBox 9"/>
          <p:cNvSpPr txBox="1">
            <a:spLocks noChangeArrowheads="1"/>
          </p:cNvSpPr>
          <p:nvPr/>
        </p:nvSpPr>
        <p:spPr bwMode="auto">
          <a:xfrm>
            <a:off x="357188" y="4572000"/>
            <a:ext cx="8786812" cy="1816100"/>
          </a:xfrm>
          <a:prstGeom prst="rect">
            <a:avLst/>
          </a:prstGeom>
          <a:noFill/>
          <a:ln w="9525">
            <a:noFill/>
            <a:miter lim="800000"/>
            <a:headEnd/>
            <a:tailEnd/>
          </a:ln>
        </p:spPr>
        <p:txBody>
          <a:bodyPr>
            <a:spAutoFit/>
          </a:bodyPr>
          <a:lstStyle/>
          <a:p>
            <a:r>
              <a:rPr lang="en-US" sz="2800" b="1">
                <a:solidFill>
                  <a:srgbClr val="FF0000"/>
                </a:solidFill>
                <a:latin typeface="Times New Roman" pitchFamily="18" charset="0"/>
                <a:cs typeface="Times New Roman" pitchFamily="18" charset="0"/>
              </a:rPr>
              <a:t>Yêu cầu:</a:t>
            </a:r>
          </a:p>
          <a:p>
            <a:r>
              <a:rPr lang="en-US" sz="2800">
                <a:solidFill>
                  <a:srgbClr val="0000FF"/>
                </a:solidFill>
                <a:latin typeface="Times New Roman" pitchFamily="18" charset="0"/>
                <a:cs typeface="Times New Roman" pitchFamily="18" charset="0"/>
              </a:rPr>
              <a:t>Học sinh 1, học sinh 2: Lần lược thay đổi kích thước cây thông em vừa chèn vào đoạn văn bản của mình theo mẫu trên.</a:t>
            </a:r>
          </a:p>
        </p:txBody>
      </p:sp>
      <p:pic>
        <p:nvPicPr>
          <p:cNvPr id="11" name="Picture 6" descr="POINSET2"/>
          <p:cNvPicPr>
            <a:picLocks noChangeAspect="1" noChangeArrowheads="1"/>
          </p:cNvPicPr>
          <p:nvPr/>
        </p:nvPicPr>
        <p:blipFill>
          <a:blip r:embed="rId3"/>
          <a:srcRect/>
          <a:stretch>
            <a:fillRect/>
          </a:stretch>
        </p:blipFill>
        <p:spPr bwMode="auto">
          <a:xfrm>
            <a:off x="0" y="1"/>
            <a:ext cx="1505889" cy="1500174"/>
          </a:xfrm>
          <a:prstGeom prst="rect">
            <a:avLst/>
          </a:prstGeom>
          <a:noFill/>
          <a:ln w="9525">
            <a:noFill/>
            <a:miter lim="800000"/>
            <a:headEnd/>
            <a:tailEnd/>
          </a:ln>
        </p:spPr>
      </p:pic>
      <p:pic>
        <p:nvPicPr>
          <p:cNvPr id="13" name="Picture 22" descr="Picture13"/>
          <p:cNvPicPr>
            <a:picLocks noChangeAspect="1" noChangeArrowheads="1"/>
          </p:cNvPicPr>
          <p:nvPr/>
        </p:nvPicPr>
        <p:blipFill>
          <a:blip r:embed="rId4"/>
          <a:srcRect/>
          <a:stretch>
            <a:fillRect/>
          </a:stretch>
        </p:blipFill>
        <p:spPr bwMode="auto">
          <a:xfrm rot="5400000">
            <a:off x="7850188" y="1589"/>
            <a:ext cx="1295400" cy="12922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barn(inHorizontal)">
                                      <p:cBhvr>
                                        <p:cTn id="7" dur="500"/>
                                        <p:tgtEl>
                                          <p:spTgt spid="38"/>
                                        </p:tgtEl>
                                      </p:cBhvr>
                                    </p:animEffect>
                                  </p:childTnLst>
                                </p:cTn>
                              </p:par>
                              <p:par>
                                <p:cTn id="8" presetID="16" presetClass="entr" presetSubtype="26"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arn(inHorizontal)">
                                      <p:cBhvr>
                                        <p:cTn id="10" dur="500"/>
                                        <p:tgtEl>
                                          <p:spTgt spid="12"/>
                                        </p:tgtEl>
                                      </p:cBhvr>
                                    </p:animEffect>
                                  </p:childTnLst>
                                </p:cTn>
                              </p:par>
                              <p:par>
                                <p:cTn id="11" presetID="16" presetClass="entr" presetSubtype="26"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arn(inHorizontal)">
                                      <p:cBhvr>
                                        <p:cTn id="13" dur="500"/>
                                        <p:tgtEl>
                                          <p:spTgt spid="7"/>
                                        </p:tgtEl>
                                      </p:cBhvr>
                                    </p:animEffect>
                                  </p:childTnLst>
                                </p:cTn>
                              </p:par>
                              <p:par>
                                <p:cTn id="14" presetID="16" presetClass="entr" presetSubtype="26" fill="hold"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barn(inHorizontal)">
                                      <p:cBhvr>
                                        <p:cTn id="16" dur="500"/>
                                        <p:tgtEl>
                                          <p:spTgt spid="8"/>
                                        </p:tgtEl>
                                      </p:cBhvr>
                                    </p:animEffect>
                                  </p:childTnLst>
                                </p:cTn>
                              </p:par>
                              <p:par>
                                <p:cTn id="17" presetID="16" presetClass="entr" presetSubtype="26"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barn(inHorizontal)">
                                      <p:cBhvr>
                                        <p:cTn id="1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p:bldP spid="12" grpId="0"/>
      <p:bldP spid="7"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TextBox 5"/>
          <p:cNvSpPr txBox="1">
            <a:spLocks noChangeArrowheads="1"/>
          </p:cNvSpPr>
          <p:nvPr/>
        </p:nvSpPr>
        <p:spPr bwMode="auto">
          <a:xfrm>
            <a:off x="142875" y="1973263"/>
            <a:ext cx="8143875" cy="954087"/>
          </a:xfrm>
          <a:prstGeom prst="rect">
            <a:avLst/>
          </a:prstGeom>
          <a:noFill/>
          <a:ln w="9525">
            <a:noFill/>
            <a:miter lim="800000"/>
            <a:headEnd/>
            <a:tailEnd/>
          </a:ln>
        </p:spPr>
        <p:txBody>
          <a:bodyPr>
            <a:spAutoFit/>
          </a:bodyPr>
          <a:lstStyle/>
          <a:p>
            <a:r>
              <a:rPr lang="en-US" sz="2800" b="1">
                <a:latin typeface="Times New Roman" pitchFamily="18" charset="0"/>
                <a:cs typeface="Times New Roman" pitchFamily="18" charset="0"/>
              </a:rPr>
              <a:t>A. HOẠT ĐỘNG CƠ BẢN</a:t>
            </a:r>
          </a:p>
          <a:p>
            <a:r>
              <a:rPr lang="en-US" sz="2800">
                <a:solidFill>
                  <a:srgbClr val="0000FF"/>
                </a:solidFill>
                <a:latin typeface="Times New Roman" pitchFamily="18" charset="0"/>
                <a:cs typeface="Times New Roman" pitchFamily="18" charset="0"/>
              </a:rPr>
              <a:t>3. Chèn tranh ảnh từ </a:t>
            </a:r>
            <a:r>
              <a:rPr lang="en-US" sz="2800">
                <a:solidFill>
                  <a:srgbClr val="FF0000"/>
                </a:solidFill>
                <a:latin typeface="Times New Roman" pitchFamily="18" charset="0"/>
                <a:cs typeface="Times New Roman" pitchFamily="18" charset="0"/>
              </a:rPr>
              <a:t>Clip Art </a:t>
            </a:r>
            <a:r>
              <a:rPr lang="en-US" sz="2800">
                <a:solidFill>
                  <a:srgbClr val="0000FF"/>
                </a:solidFill>
                <a:latin typeface="Times New Roman" pitchFamily="18" charset="0"/>
                <a:cs typeface="Times New Roman" pitchFamily="18" charset="0"/>
              </a:rPr>
              <a:t>vào văn bản.</a:t>
            </a:r>
            <a:endParaRPr lang="vi-VN" sz="2800">
              <a:latin typeface="Times New Roman" pitchFamily="18" charset="0"/>
              <a:cs typeface="Times New Roman" pitchFamily="18" charset="0"/>
            </a:endParaRPr>
          </a:p>
        </p:txBody>
      </p:sp>
      <p:sp>
        <p:nvSpPr>
          <p:cNvPr id="7" name="TextBox 5"/>
          <p:cNvSpPr txBox="1">
            <a:spLocks noChangeArrowheads="1"/>
          </p:cNvSpPr>
          <p:nvPr/>
        </p:nvSpPr>
        <p:spPr bwMode="auto">
          <a:xfrm>
            <a:off x="500063" y="2917825"/>
            <a:ext cx="8358187" cy="3786188"/>
          </a:xfrm>
          <a:prstGeom prst="rect">
            <a:avLst/>
          </a:prstGeom>
          <a:noFill/>
          <a:ln w="9525">
            <a:noFill/>
            <a:miter lim="800000"/>
            <a:headEnd/>
            <a:tailEnd/>
          </a:ln>
        </p:spPr>
        <p:txBody>
          <a:bodyPr>
            <a:spAutoFit/>
          </a:bodyPr>
          <a:lstStyle/>
          <a:p>
            <a:r>
              <a:rPr lang="en-US" sz="2400" b="1">
                <a:solidFill>
                  <a:srgbClr val="FF0000"/>
                </a:solidFill>
                <a:latin typeface="Times New Roman" pitchFamily="18" charset="0"/>
                <a:cs typeface="Times New Roman" pitchFamily="18" charset="0"/>
              </a:rPr>
              <a:t>* Các bước thực hiện thao tác chèn tranh ảnh từ Clip Art vào văn bản:</a:t>
            </a:r>
          </a:p>
          <a:p>
            <a:r>
              <a:rPr lang="en-US" sz="2400" i="1" u="sng">
                <a:latin typeface="Times New Roman" pitchFamily="18" charset="0"/>
                <a:cs typeface="Times New Roman" pitchFamily="18" charset="0"/>
              </a:rPr>
              <a:t>Bước 1:</a:t>
            </a:r>
            <a:r>
              <a:rPr lang="en-US" sz="2400">
                <a:solidFill>
                  <a:srgbClr val="0000FF"/>
                </a:solidFill>
                <a:latin typeface="Times New Roman" pitchFamily="18" charset="0"/>
                <a:cs typeface="Times New Roman" pitchFamily="18" charset="0"/>
              </a:rPr>
              <a:t> Chọn thẻ </a:t>
            </a:r>
            <a:r>
              <a:rPr lang="en-US" sz="2400" b="1">
                <a:solidFill>
                  <a:srgbClr val="0000FF"/>
                </a:solidFill>
                <a:latin typeface="Times New Roman" pitchFamily="18" charset="0"/>
                <a:cs typeface="Times New Roman" pitchFamily="18" charset="0"/>
              </a:rPr>
              <a:t>Insert</a:t>
            </a:r>
            <a:r>
              <a:rPr lang="en-US" sz="2400">
                <a:solidFill>
                  <a:srgbClr val="0000FF"/>
                </a:solidFill>
                <a:latin typeface="Times New Roman" pitchFamily="18" charset="0"/>
                <a:cs typeface="Times New Roman" pitchFamily="18" charset="0"/>
              </a:rPr>
              <a:t>.</a:t>
            </a:r>
          </a:p>
          <a:p>
            <a:r>
              <a:rPr lang="en-US" sz="2400" i="1" u="sng">
                <a:latin typeface="Times New Roman" pitchFamily="18" charset="0"/>
                <a:cs typeface="Times New Roman" pitchFamily="18" charset="0"/>
              </a:rPr>
              <a:t>Bước 2:</a:t>
            </a:r>
            <a:r>
              <a:rPr lang="en-US" sz="2400">
                <a:solidFill>
                  <a:srgbClr val="0000FF"/>
                </a:solidFill>
                <a:latin typeface="Times New Roman" pitchFamily="18" charset="0"/>
                <a:cs typeface="Times New Roman" pitchFamily="18" charset="0"/>
              </a:rPr>
              <a:t> Chọn </a:t>
            </a:r>
            <a:r>
              <a:rPr lang="en-US" sz="2400" b="1">
                <a:solidFill>
                  <a:srgbClr val="0000FF"/>
                </a:solidFill>
                <a:latin typeface="Times New Roman" pitchFamily="18" charset="0"/>
                <a:cs typeface="Times New Roman" pitchFamily="18" charset="0"/>
              </a:rPr>
              <a:t>Clip Art</a:t>
            </a:r>
            <a:r>
              <a:rPr lang="en-US" sz="2400">
                <a:solidFill>
                  <a:srgbClr val="0000FF"/>
                </a:solidFill>
                <a:latin typeface="Times New Roman" pitchFamily="18" charset="0"/>
                <a:cs typeface="Times New Roman" pitchFamily="18" charset="0"/>
              </a:rPr>
              <a:t>.</a:t>
            </a:r>
          </a:p>
          <a:p>
            <a:r>
              <a:rPr lang="en-US" sz="2400" i="1" u="sng">
                <a:latin typeface="Times New Roman" pitchFamily="18" charset="0"/>
                <a:cs typeface="Times New Roman" pitchFamily="18" charset="0"/>
              </a:rPr>
              <a:t>Bước 3:</a:t>
            </a:r>
            <a:r>
              <a:rPr lang="en-US" sz="2400">
                <a:solidFill>
                  <a:srgbClr val="0000FF"/>
                </a:solidFill>
                <a:latin typeface="Times New Roman" pitchFamily="18" charset="0"/>
                <a:cs typeface="Times New Roman" pitchFamily="18" charset="0"/>
              </a:rPr>
              <a:t> Chọn </a:t>
            </a:r>
            <a:r>
              <a:rPr lang="en-US" sz="2400" b="1">
                <a:solidFill>
                  <a:srgbClr val="0000FF"/>
                </a:solidFill>
                <a:latin typeface="Times New Roman" pitchFamily="18" charset="0"/>
                <a:cs typeface="Times New Roman" pitchFamily="18" charset="0"/>
              </a:rPr>
              <a:t>Oranize clips</a:t>
            </a:r>
            <a:r>
              <a:rPr lang="en-US" sz="2400">
                <a:solidFill>
                  <a:srgbClr val="0000FF"/>
                </a:solidFill>
                <a:latin typeface="Times New Roman" pitchFamily="18" charset="0"/>
                <a:cs typeface="Times New Roman" pitchFamily="18" charset="0"/>
              </a:rPr>
              <a:t>…</a:t>
            </a:r>
          </a:p>
          <a:p>
            <a:r>
              <a:rPr lang="en-US" sz="2400" i="1" u="sng">
                <a:latin typeface="Times New Roman" pitchFamily="18" charset="0"/>
                <a:cs typeface="Times New Roman" pitchFamily="18" charset="0"/>
              </a:rPr>
              <a:t>Bước 4:</a:t>
            </a:r>
            <a:r>
              <a:rPr lang="en-US" sz="2400">
                <a:solidFill>
                  <a:srgbClr val="0000FF"/>
                </a:solidFill>
                <a:latin typeface="Times New Roman" pitchFamily="18" charset="0"/>
                <a:cs typeface="Times New Roman" pitchFamily="18" charset="0"/>
              </a:rPr>
              <a:t> Trong cửa sổ mới hiện ra, nháp đúp vào </a:t>
            </a:r>
            <a:r>
              <a:rPr lang="en-US" sz="2400" b="1">
                <a:solidFill>
                  <a:srgbClr val="0000FF"/>
                </a:solidFill>
                <a:latin typeface="Times New Roman" pitchFamily="18" charset="0"/>
                <a:cs typeface="Times New Roman" pitchFamily="18" charset="0"/>
              </a:rPr>
              <a:t>Office Collection</a:t>
            </a:r>
            <a:r>
              <a:rPr lang="en-US" sz="2400">
                <a:solidFill>
                  <a:srgbClr val="0000FF"/>
                </a:solidFill>
                <a:latin typeface="Times New Roman" pitchFamily="18" charset="0"/>
                <a:cs typeface="Times New Roman" pitchFamily="18" charset="0"/>
              </a:rPr>
              <a:t> rồi chọn </a:t>
            </a:r>
            <a:r>
              <a:rPr lang="en-US" sz="2400" b="1">
                <a:solidFill>
                  <a:srgbClr val="0000FF"/>
                </a:solidFill>
                <a:latin typeface="Times New Roman" pitchFamily="18" charset="0"/>
                <a:cs typeface="Times New Roman" pitchFamily="18" charset="0"/>
              </a:rPr>
              <a:t>Animals</a:t>
            </a:r>
            <a:r>
              <a:rPr lang="en-US" sz="2400">
                <a:solidFill>
                  <a:srgbClr val="0000FF"/>
                </a:solidFill>
                <a:latin typeface="Times New Roman" pitchFamily="18" charset="0"/>
                <a:cs typeface="Times New Roman" pitchFamily="18" charset="0"/>
              </a:rPr>
              <a:t>.</a:t>
            </a:r>
          </a:p>
          <a:p>
            <a:r>
              <a:rPr lang="en-US" sz="2400" i="1" u="sng">
                <a:latin typeface="Times New Roman" pitchFamily="18" charset="0"/>
                <a:cs typeface="Times New Roman" pitchFamily="18" charset="0"/>
              </a:rPr>
              <a:t>Bước 5:</a:t>
            </a:r>
            <a:r>
              <a:rPr lang="en-US" sz="2400">
                <a:solidFill>
                  <a:srgbClr val="0000FF"/>
                </a:solidFill>
                <a:latin typeface="Times New Roman" pitchFamily="18" charset="0"/>
                <a:cs typeface="Times New Roman" pitchFamily="18" charset="0"/>
              </a:rPr>
              <a:t> Danh sách tranh ảnh được hiển thị, em nháy chuột phải lên tranh ảnh, chọn </a:t>
            </a:r>
            <a:r>
              <a:rPr lang="en-US" sz="2400" b="1">
                <a:solidFill>
                  <a:srgbClr val="0000FF"/>
                </a:solidFill>
                <a:latin typeface="Times New Roman" pitchFamily="18" charset="0"/>
                <a:cs typeface="Times New Roman" pitchFamily="18" charset="0"/>
              </a:rPr>
              <a:t>Copy</a:t>
            </a:r>
            <a:r>
              <a:rPr lang="en-US" sz="2400">
                <a:solidFill>
                  <a:srgbClr val="0000FF"/>
                </a:solidFill>
                <a:latin typeface="Times New Roman" pitchFamily="18" charset="0"/>
                <a:cs typeface="Times New Roman" pitchFamily="18" charset="0"/>
              </a:rPr>
              <a:t> rồi đóng cửa sổ.</a:t>
            </a:r>
          </a:p>
          <a:p>
            <a:r>
              <a:rPr lang="en-US" sz="2400" i="1" u="sng">
                <a:latin typeface="Times New Roman" pitchFamily="18" charset="0"/>
                <a:cs typeface="Times New Roman" pitchFamily="18" charset="0"/>
              </a:rPr>
              <a:t>Bước 6: </a:t>
            </a:r>
            <a:r>
              <a:rPr lang="en-US" sz="2400">
                <a:solidFill>
                  <a:srgbClr val="0000FF"/>
                </a:solidFill>
                <a:latin typeface="Times New Roman" pitchFamily="18" charset="0"/>
                <a:cs typeface="Times New Roman" pitchFamily="18" charset="0"/>
              </a:rPr>
              <a:t>Trong trang soạn thảo, chọn </a:t>
            </a:r>
            <a:r>
              <a:rPr lang="en-US" sz="2400" b="1">
                <a:solidFill>
                  <a:srgbClr val="0000FF"/>
                </a:solidFill>
                <a:latin typeface="Times New Roman" pitchFamily="18" charset="0"/>
                <a:cs typeface="Times New Roman" pitchFamily="18" charset="0"/>
              </a:rPr>
              <a:t>Paste</a:t>
            </a:r>
            <a:r>
              <a:rPr lang="en-US" sz="2400">
                <a:solidFill>
                  <a:srgbClr val="0000FF"/>
                </a:solidFill>
                <a:latin typeface="Times New Roman" pitchFamily="18" charset="0"/>
                <a:cs typeface="Times New Roman" pitchFamily="18" charset="0"/>
              </a:rPr>
              <a:t> để dán văn bản.</a:t>
            </a:r>
            <a:endParaRPr lang="vi-VN" sz="2400">
              <a:latin typeface="Times New Roman" pitchFamily="18" charset="0"/>
              <a:cs typeface="Times New Roman" pitchFamily="18" charset="0"/>
            </a:endParaRPr>
          </a:p>
        </p:txBody>
      </p:sp>
      <p:pic>
        <p:nvPicPr>
          <p:cNvPr id="9220" name="Picture 2">
            <a:hlinkClick r:id="rId2" action="ppaction://hlinkfile"/>
          </p:cNvPr>
          <p:cNvPicPr>
            <a:picLocks noChangeAspect="1" noChangeArrowheads="1"/>
          </p:cNvPicPr>
          <p:nvPr/>
        </p:nvPicPr>
        <p:blipFill>
          <a:blip r:embed="rId3"/>
          <a:srcRect/>
          <a:stretch>
            <a:fillRect/>
          </a:stretch>
        </p:blipFill>
        <p:spPr bwMode="auto">
          <a:xfrm>
            <a:off x="8501063" y="6273800"/>
            <a:ext cx="642937" cy="584200"/>
          </a:xfrm>
          <a:prstGeom prst="rect">
            <a:avLst/>
          </a:prstGeom>
          <a:noFill/>
          <a:ln w="9525">
            <a:noFill/>
            <a:miter lim="800000"/>
            <a:headEnd/>
            <a:tailEnd/>
          </a:ln>
        </p:spPr>
      </p:pic>
      <p:sp>
        <p:nvSpPr>
          <p:cNvPr id="5" name="Rectangle 4"/>
          <p:cNvSpPr/>
          <p:nvPr/>
        </p:nvSpPr>
        <p:spPr>
          <a:xfrm>
            <a:off x="1071538" y="571480"/>
            <a:ext cx="7591695" cy="1077218"/>
          </a:xfrm>
          <a:prstGeom prst="rect">
            <a:avLst/>
          </a:prstGeom>
          <a:noFill/>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Bef>
                <a:spcPts val="0"/>
              </a:spcBef>
              <a:spcAft>
                <a:spcPts val="0"/>
              </a:spcAft>
              <a:defRPr/>
            </a:pP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BÀI</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3.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CHÈN</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VÀ</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ĐIỀU</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CHỈNH</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p>
          <a:p>
            <a:pPr algn="ctr" fontAlgn="auto">
              <a:spcBef>
                <a:spcPts val="0"/>
              </a:spcBef>
              <a:spcAft>
                <a:spcPts val="0"/>
              </a:spcAft>
              <a:defRPr/>
            </a:pP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TRANH ẢNH TRONG VĂN BẢN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tiết</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1) </a:t>
            </a:r>
          </a:p>
        </p:txBody>
      </p:sp>
      <p:pic>
        <p:nvPicPr>
          <p:cNvPr id="8" name="Picture 6" descr="POINSET2"/>
          <p:cNvPicPr>
            <a:picLocks noChangeAspect="1" noChangeArrowheads="1"/>
          </p:cNvPicPr>
          <p:nvPr/>
        </p:nvPicPr>
        <p:blipFill>
          <a:blip r:embed="rId4"/>
          <a:srcRect/>
          <a:stretch>
            <a:fillRect/>
          </a:stretch>
        </p:blipFill>
        <p:spPr bwMode="auto">
          <a:xfrm>
            <a:off x="0" y="1"/>
            <a:ext cx="1505889" cy="1500174"/>
          </a:xfrm>
          <a:prstGeom prst="rect">
            <a:avLst/>
          </a:prstGeom>
          <a:noFill/>
          <a:ln w="9525">
            <a:noFill/>
            <a:miter lim="800000"/>
            <a:headEnd/>
            <a:tailEnd/>
          </a:ln>
        </p:spPr>
      </p:pic>
      <p:pic>
        <p:nvPicPr>
          <p:cNvPr id="9" name="Picture 22" descr="Picture13"/>
          <p:cNvPicPr>
            <a:picLocks noChangeAspect="1" noChangeArrowheads="1"/>
          </p:cNvPicPr>
          <p:nvPr/>
        </p:nvPicPr>
        <p:blipFill>
          <a:blip r:embed="rId5"/>
          <a:srcRect/>
          <a:stretch>
            <a:fillRect/>
          </a:stretch>
        </p:blipFill>
        <p:spPr bwMode="auto">
          <a:xfrm rot="5400000">
            <a:off x="7850188" y="1589"/>
            <a:ext cx="1295400" cy="12922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340"/>
                                        </p:tgtEl>
                                        <p:attrNameLst>
                                          <p:attrName>style.visibility</p:attrName>
                                        </p:attrNameLst>
                                      </p:cBhvr>
                                      <p:to>
                                        <p:strVal val="visible"/>
                                      </p:to>
                                    </p:set>
                                    <p:anim calcmode="lin" valueType="num">
                                      <p:cBhvr additive="base">
                                        <p:cTn id="7" dur="500" fill="hold"/>
                                        <p:tgtEl>
                                          <p:spTgt spid="14340"/>
                                        </p:tgtEl>
                                        <p:attrNameLst>
                                          <p:attrName>ppt_x</p:attrName>
                                        </p:attrNameLst>
                                      </p:cBhvr>
                                      <p:tavLst>
                                        <p:tav tm="0">
                                          <p:val>
                                            <p:strVal val="#ppt_x"/>
                                          </p:val>
                                        </p:tav>
                                        <p:tav tm="100000">
                                          <p:val>
                                            <p:strVal val="#ppt_x"/>
                                          </p:val>
                                        </p:tav>
                                      </p:tavLst>
                                    </p:anim>
                                    <p:anim calcmode="lin" valueType="num">
                                      <p:cBhvr additive="base">
                                        <p:cTn id="8" dur="500" fill="hold"/>
                                        <p:tgtEl>
                                          <p:spTgt spid="1434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6"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arn(inHorizontal)">
                                      <p:cBhvr>
                                        <p:cTn id="1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0"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00100" y="1071546"/>
            <a:ext cx="7591694" cy="1077218"/>
          </a:xfrm>
          <a:prstGeom prst="rect">
            <a:avLst/>
          </a:prstGeom>
          <a:noFill/>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Bef>
                <a:spcPts val="0"/>
              </a:spcBef>
              <a:spcAft>
                <a:spcPts val="0"/>
              </a:spcAft>
              <a:defRPr/>
            </a:pP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BÀI</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3.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CHÈN</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VÀ</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ĐIỀU</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CHỈNH</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p>
          <a:p>
            <a:pPr algn="ctr" fontAlgn="auto">
              <a:spcBef>
                <a:spcPts val="0"/>
              </a:spcBef>
              <a:spcAft>
                <a:spcPts val="0"/>
              </a:spcAft>
              <a:defRPr/>
            </a:pP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TRANH</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ẢNH</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TRONG</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VĂN</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BẢN</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tiết</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1) </a:t>
            </a:r>
          </a:p>
        </p:txBody>
      </p:sp>
      <p:sp>
        <p:nvSpPr>
          <p:cNvPr id="6" name="TextBox 5"/>
          <p:cNvSpPr txBox="1">
            <a:spLocks noChangeArrowheads="1"/>
          </p:cNvSpPr>
          <p:nvPr/>
        </p:nvSpPr>
        <p:spPr bwMode="auto">
          <a:xfrm>
            <a:off x="142875" y="2928938"/>
            <a:ext cx="7858125" cy="1384300"/>
          </a:xfrm>
          <a:prstGeom prst="rect">
            <a:avLst/>
          </a:prstGeom>
          <a:noFill/>
          <a:ln w="9525">
            <a:noFill/>
            <a:miter lim="800000"/>
            <a:headEnd/>
            <a:tailEnd/>
          </a:ln>
        </p:spPr>
        <p:txBody>
          <a:bodyPr>
            <a:spAutoFit/>
          </a:bodyPr>
          <a:lstStyle/>
          <a:p>
            <a:r>
              <a:rPr lang="en-US" sz="2800" b="1">
                <a:latin typeface="Times New Roman" pitchFamily="18" charset="0"/>
                <a:cs typeface="Times New Roman" pitchFamily="18" charset="0"/>
                <a:sym typeface="Wingdings" pitchFamily="2" charset="2"/>
              </a:rPr>
              <a:t> </a:t>
            </a:r>
            <a:r>
              <a:rPr lang="en-US" sz="2800" b="1">
                <a:latin typeface="Times New Roman" pitchFamily="18" charset="0"/>
                <a:cs typeface="Times New Roman" pitchFamily="18" charset="0"/>
              </a:rPr>
              <a:t>Chú ý:</a:t>
            </a:r>
          </a:p>
          <a:p>
            <a:pPr algn="just"/>
            <a:r>
              <a:rPr lang="en-US" sz="2800">
                <a:solidFill>
                  <a:srgbClr val="0000FF"/>
                </a:solidFill>
                <a:latin typeface="Times New Roman" pitchFamily="18" charset="0"/>
                <a:cs typeface="Times New Roman" pitchFamily="18" charset="0"/>
              </a:rPr>
              <a:t>Khi chèn tranh ảnh từ </a:t>
            </a:r>
            <a:r>
              <a:rPr lang="en-US" sz="2800">
                <a:solidFill>
                  <a:srgbClr val="FF0000"/>
                </a:solidFill>
                <a:latin typeface="Times New Roman" pitchFamily="18" charset="0"/>
                <a:cs typeface="Times New Roman" pitchFamily="18" charset="0"/>
              </a:rPr>
              <a:t>Clip Art</a:t>
            </a:r>
            <a:r>
              <a:rPr lang="en-US" sz="2800">
                <a:solidFill>
                  <a:srgbClr val="0000FF"/>
                </a:solidFill>
                <a:latin typeface="Times New Roman" pitchFamily="18" charset="0"/>
                <a:cs typeface="Times New Roman" pitchFamily="18" charset="0"/>
              </a:rPr>
              <a:t>, em thay đổi kích thước giống như thay đổi kích thước hình.</a:t>
            </a:r>
            <a:endParaRPr lang="vi-VN" sz="2800">
              <a:solidFill>
                <a:srgbClr val="0000FF"/>
              </a:solidFill>
              <a:latin typeface="Times New Roman" pitchFamily="18" charset="0"/>
              <a:cs typeface="Times New Roman" pitchFamily="18" charset="0"/>
            </a:endParaRPr>
          </a:p>
        </p:txBody>
      </p:sp>
      <p:pic>
        <p:nvPicPr>
          <p:cNvPr id="10245" name="Picture 2">
            <a:hlinkClick r:id="rId2" action="ppaction://hlinkfile"/>
          </p:cNvPr>
          <p:cNvPicPr>
            <a:picLocks noChangeAspect="1" noChangeArrowheads="1"/>
          </p:cNvPicPr>
          <p:nvPr/>
        </p:nvPicPr>
        <p:blipFill>
          <a:blip r:embed="rId3"/>
          <a:srcRect/>
          <a:stretch>
            <a:fillRect/>
          </a:stretch>
        </p:blipFill>
        <p:spPr bwMode="auto">
          <a:xfrm>
            <a:off x="8501063" y="6273800"/>
            <a:ext cx="642937" cy="584200"/>
          </a:xfrm>
          <a:prstGeom prst="rect">
            <a:avLst/>
          </a:prstGeom>
          <a:noFill/>
          <a:ln w="9525">
            <a:noFill/>
            <a:miter lim="800000"/>
            <a:headEnd/>
            <a:tailEnd/>
          </a:ln>
        </p:spPr>
      </p:pic>
      <p:pic>
        <p:nvPicPr>
          <p:cNvPr id="7" name="Picture 6" descr="POINSET2"/>
          <p:cNvPicPr>
            <a:picLocks noChangeAspect="1" noChangeArrowheads="1"/>
          </p:cNvPicPr>
          <p:nvPr/>
        </p:nvPicPr>
        <p:blipFill>
          <a:blip r:embed="rId4"/>
          <a:srcRect/>
          <a:stretch>
            <a:fillRect/>
          </a:stretch>
        </p:blipFill>
        <p:spPr bwMode="auto">
          <a:xfrm>
            <a:off x="0" y="1"/>
            <a:ext cx="1505889" cy="1500174"/>
          </a:xfrm>
          <a:prstGeom prst="rect">
            <a:avLst/>
          </a:prstGeom>
          <a:noFill/>
          <a:ln w="9525">
            <a:noFill/>
            <a:miter lim="800000"/>
            <a:headEnd/>
            <a:tailEnd/>
          </a:ln>
        </p:spPr>
      </p:pic>
      <p:pic>
        <p:nvPicPr>
          <p:cNvPr id="8" name="Picture 22" descr="Picture13"/>
          <p:cNvPicPr>
            <a:picLocks noChangeAspect="1" noChangeArrowheads="1"/>
          </p:cNvPicPr>
          <p:nvPr/>
        </p:nvPicPr>
        <p:blipFill>
          <a:blip r:embed="rId5"/>
          <a:srcRect/>
          <a:stretch>
            <a:fillRect/>
          </a:stretch>
        </p:blipFill>
        <p:spPr bwMode="auto">
          <a:xfrm rot="5400000">
            <a:off x="7850188" y="1589"/>
            <a:ext cx="1295400" cy="1292225"/>
          </a:xfrm>
          <a:prstGeom prst="rect">
            <a:avLst/>
          </a:prstGeom>
          <a:noFill/>
          <a:ln w="9525">
            <a:noFill/>
            <a:miter lim="800000"/>
            <a:headEnd/>
            <a:tailEnd/>
          </a:ln>
        </p:spPr>
      </p:pic>
      <p:pic>
        <p:nvPicPr>
          <p:cNvPr id="9" name="Picture 8" descr="blumen-pflanzen094"/>
          <p:cNvPicPr>
            <a:picLocks noChangeAspect="1" noChangeArrowheads="1"/>
          </p:cNvPicPr>
          <p:nvPr/>
        </p:nvPicPr>
        <p:blipFill>
          <a:blip r:embed="rId6"/>
          <a:srcRect/>
          <a:stretch>
            <a:fillRect/>
          </a:stretch>
        </p:blipFill>
        <p:spPr bwMode="auto">
          <a:xfrm rot="2597460">
            <a:off x="-304800" y="5470525"/>
            <a:ext cx="1685925" cy="1311275"/>
          </a:xfrm>
          <a:prstGeom prst="rect">
            <a:avLst/>
          </a:prstGeom>
          <a:noFill/>
          <a:ln w="9525">
            <a:noFill/>
            <a:miter lim="800000"/>
            <a:headEnd/>
            <a:tailEnd/>
          </a:ln>
        </p:spPr>
      </p:pic>
      <p:pic>
        <p:nvPicPr>
          <p:cNvPr id="10" name="Picture 7" descr="blumen-pflanzen094"/>
          <p:cNvPicPr>
            <a:picLocks noChangeAspect="1" noChangeArrowheads="1"/>
          </p:cNvPicPr>
          <p:nvPr/>
        </p:nvPicPr>
        <p:blipFill>
          <a:blip r:embed="rId6"/>
          <a:srcRect/>
          <a:stretch>
            <a:fillRect/>
          </a:stretch>
        </p:blipFill>
        <p:spPr bwMode="auto">
          <a:xfrm rot="-3608123">
            <a:off x="7645400" y="5521325"/>
            <a:ext cx="1685925" cy="13112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2071688" y="2846388"/>
            <a:ext cx="6858000" cy="1939925"/>
          </a:xfrm>
          <a:prstGeom prst="rect">
            <a:avLst/>
          </a:prstGeom>
          <a:noFill/>
          <a:ln w="9525">
            <a:noFill/>
            <a:miter lim="800000"/>
            <a:headEnd/>
            <a:tailEnd/>
          </a:ln>
        </p:spPr>
        <p:txBody>
          <a:bodyPr anchor="ctr">
            <a:spAutoFit/>
          </a:bodyPr>
          <a:lstStyle/>
          <a:p>
            <a:pPr algn="just" eaLnBrk="0" hangingPunct="0">
              <a:tabLst>
                <a:tab pos="1423988" algn="l"/>
              </a:tabLst>
            </a:pPr>
            <a:r>
              <a:rPr lang="en-US" sz="2400" b="1">
                <a:latin typeface="Times New Roman" pitchFamily="18" charset="0"/>
                <a:cs typeface="Times New Roman" pitchFamily="18" charset="0"/>
              </a:rPr>
              <a:t>Đoạn 1:</a:t>
            </a:r>
            <a:endParaRPr lang="vi-VN" sz="2400">
              <a:latin typeface="Times New Roman" pitchFamily="18" charset="0"/>
              <a:cs typeface="Times New Roman" pitchFamily="18" charset="0"/>
            </a:endParaRPr>
          </a:p>
          <a:p>
            <a:pPr algn="just" eaLnBrk="0" hangingPunct="0">
              <a:tabLst>
                <a:tab pos="1423988" algn="l"/>
              </a:tabLst>
            </a:pPr>
            <a:r>
              <a:rPr lang="en-US" sz="2400">
                <a:latin typeface="Times New Roman" pitchFamily="18" charset="0"/>
                <a:ea typeface="Arial" charset="0"/>
                <a:cs typeface="Times New Roman" pitchFamily="18" charset="0"/>
              </a:rPr>
              <a:t>Hổ, còn gọi là cọp là loài động vật có vú thuộc họ mèo. Chúng là động vật to lớn nhất trong họ mèo và là động vật lớn thứ ba trong các loài ăn thịt (sau gấu trắng và gấu nâu).</a:t>
            </a:r>
            <a:endParaRPr lang="en-US" sz="2400">
              <a:latin typeface="Times New Roman" pitchFamily="18" charset="0"/>
              <a:cs typeface="Times New Roman" pitchFamily="18" charset="0"/>
            </a:endParaRPr>
          </a:p>
        </p:txBody>
      </p:sp>
      <p:sp>
        <p:nvSpPr>
          <p:cNvPr id="35847" name="Rectangle 7"/>
          <p:cNvSpPr>
            <a:spLocks noChangeArrowheads="1"/>
          </p:cNvSpPr>
          <p:nvPr/>
        </p:nvSpPr>
        <p:spPr bwMode="auto">
          <a:xfrm>
            <a:off x="2071688" y="4776788"/>
            <a:ext cx="6858000" cy="1938337"/>
          </a:xfrm>
          <a:prstGeom prst="rect">
            <a:avLst/>
          </a:prstGeom>
          <a:noFill/>
          <a:ln w="9525">
            <a:noFill/>
            <a:miter lim="800000"/>
            <a:headEnd/>
            <a:tailEnd/>
          </a:ln>
        </p:spPr>
        <p:txBody>
          <a:bodyPr anchor="ctr">
            <a:spAutoFit/>
          </a:bodyPr>
          <a:lstStyle/>
          <a:p>
            <a:pPr algn="just" eaLnBrk="0" hangingPunct="0"/>
            <a:r>
              <a:rPr lang="en-US" sz="2400" b="1">
                <a:latin typeface="Times New Roman" pitchFamily="18" charset="0"/>
                <a:cs typeface="Times New Roman" pitchFamily="18" charset="0"/>
              </a:rPr>
              <a:t>Đoạn 2:</a:t>
            </a:r>
            <a:endParaRPr lang="vi-VN" sz="2400">
              <a:latin typeface="Times New Roman" pitchFamily="18" charset="0"/>
              <a:cs typeface="Times New Roman" pitchFamily="18" charset="0"/>
            </a:endParaRPr>
          </a:p>
          <a:p>
            <a:pPr algn="just" eaLnBrk="0" hangingPunct="0"/>
            <a:r>
              <a:rPr lang="vi-VN" sz="2400">
                <a:latin typeface="Times New Roman" pitchFamily="18" charset="0"/>
                <a:ea typeface="Arial" charset="0"/>
                <a:cs typeface="Times New Roman" pitchFamily="18" charset="0"/>
              </a:rPr>
              <a:t>Thỏ ngọc trong truyền thuyết ngày nay đã trở thành một nhân vật không thể thiếu được trong ngày</a:t>
            </a:r>
            <a:r>
              <a:rPr lang="en-US" sz="2400">
                <a:latin typeface="Times New Roman" pitchFamily="18" charset="0"/>
                <a:ea typeface="Arial" charset="0"/>
                <a:cs typeface="Times New Roman" pitchFamily="18" charset="0"/>
              </a:rPr>
              <a:t> tổ chức trung thu</a:t>
            </a:r>
            <a:r>
              <a:rPr lang="vi-VN" sz="2400">
                <a:latin typeface="Times New Roman" pitchFamily="18" charset="0"/>
                <a:ea typeface="Arial" charset="0"/>
                <a:cs typeface="Times New Roman" pitchFamily="18" charset="0"/>
              </a:rPr>
              <a:t>. Nhân vật thỏ ngọc đã in sâu trong lòng mọi người và được xem như là một linh vật rất quan trọng.</a:t>
            </a:r>
            <a:endParaRPr lang="vi-VN" sz="2400"/>
          </a:p>
        </p:txBody>
      </p:sp>
      <p:sp>
        <p:nvSpPr>
          <p:cNvPr id="14" name="TextBox 5"/>
          <p:cNvSpPr txBox="1">
            <a:spLocks noChangeArrowheads="1"/>
          </p:cNvSpPr>
          <p:nvPr/>
        </p:nvSpPr>
        <p:spPr bwMode="auto">
          <a:xfrm>
            <a:off x="428653" y="1812920"/>
            <a:ext cx="7072305" cy="954107"/>
          </a:xfrm>
          <a:prstGeom prst="rect">
            <a:avLst/>
          </a:prstGeom>
          <a:noFill/>
          <a:ln w="9525">
            <a:noFill/>
            <a:miter lim="800000"/>
            <a:headEnd/>
            <a:tailEnd/>
          </a:ln>
        </p:spPr>
        <p:txBody>
          <a:bodyPr wrap="square">
            <a:spAutoFit/>
          </a:bodyPr>
          <a:lstStyle/>
          <a:p>
            <a:r>
              <a:rPr lang="en-US" sz="2800" b="1" dirty="0">
                <a:latin typeface="Times New Roman" pitchFamily="18" charset="0"/>
                <a:cs typeface="Times New Roman" pitchFamily="18" charset="0"/>
              </a:rPr>
              <a:t>A. HOẠT ĐỘNG CƠ BẢN</a:t>
            </a:r>
          </a:p>
          <a:p>
            <a:r>
              <a:rPr lang="en-US" sz="2800" dirty="0">
                <a:solidFill>
                  <a:srgbClr val="0000FF"/>
                </a:solidFill>
                <a:latin typeface="Times New Roman" pitchFamily="18" charset="0"/>
                <a:cs typeface="Times New Roman" pitchFamily="18" charset="0"/>
              </a:rPr>
              <a:t>3. </a:t>
            </a:r>
            <a:r>
              <a:rPr lang="en-US" sz="2800" dirty="0" err="1">
                <a:solidFill>
                  <a:srgbClr val="0000FF"/>
                </a:solidFill>
                <a:latin typeface="Times New Roman" pitchFamily="18" charset="0"/>
                <a:cs typeface="Times New Roman" pitchFamily="18" charset="0"/>
              </a:rPr>
              <a:t>Chèn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tranh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ảnh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từ</a:t>
            </a:r>
            <a:r>
              <a:rPr lang="en-US" sz="2800" dirty="0">
                <a:solidFill>
                  <a:srgbClr val="0000FF"/>
                </a:solidFill>
                <a:latin typeface="Times New Roman" pitchFamily="18" charset="0"/>
                <a:cs typeface="Times New Roman" pitchFamily="18" charset="0"/>
              </a:rPr>
              <a:t> </a:t>
            </a:r>
            <a:r>
              <a:rPr lang="en-US" sz="2800" dirty="0">
                <a:solidFill>
                  <a:srgbClr val="FF0000"/>
                </a:solidFill>
                <a:latin typeface="Times New Roman" pitchFamily="18" charset="0"/>
                <a:cs typeface="Times New Roman" pitchFamily="18" charset="0"/>
              </a:rPr>
              <a:t>Clip Art </a:t>
            </a:r>
            <a:r>
              <a:rPr lang="en-US" sz="2800" dirty="0" err="1">
                <a:solidFill>
                  <a:srgbClr val="0000FF"/>
                </a:solidFill>
                <a:latin typeface="Times New Roman" pitchFamily="18" charset="0"/>
                <a:cs typeface="Times New Roman" pitchFamily="18" charset="0"/>
              </a:rPr>
              <a:t>vào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văn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bản</a:t>
            </a:r>
            <a:r>
              <a:rPr lang="en-US" sz="2800" dirty="0">
                <a:solidFill>
                  <a:srgbClr val="0000FF"/>
                </a:solidFill>
                <a:latin typeface="Times New Roman" pitchFamily="18" charset="0"/>
                <a:cs typeface="Times New Roman" pitchFamily="18" charset="0"/>
              </a:rPr>
              <a:t>.</a:t>
            </a:r>
          </a:p>
        </p:txBody>
      </p:sp>
      <p:pic>
        <p:nvPicPr>
          <p:cNvPr id="15" name="Picture 14" descr="C:\Program Files\Microsoft Office\MEDIA\CAGCAT10\j0332364.wmf"/>
          <p:cNvPicPr>
            <a:picLocks noChangeAspect="1" noChangeArrowheads="1"/>
          </p:cNvPicPr>
          <p:nvPr/>
        </p:nvPicPr>
        <p:blipFill>
          <a:blip r:embed="rId2"/>
          <a:srcRect/>
          <a:stretch>
            <a:fillRect/>
          </a:stretch>
        </p:blipFill>
        <p:spPr bwMode="auto">
          <a:xfrm>
            <a:off x="357188" y="3278188"/>
            <a:ext cx="1571625" cy="1428750"/>
          </a:xfrm>
          <a:prstGeom prst="rect">
            <a:avLst/>
          </a:prstGeom>
          <a:noFill/>
          <a:ln w="9525">
            <a:noFill/>
            <a:miter lim="800000"/>
            <a:headEnd/>
            <a:tailEnd/>
          </a:ln>
        </p:spPr>
      </p:pic>
      <p:pic>
        <p:nvPicPr>
          <p:cNvPr id="16" name="Picture 15" descr="C:\Program Files\Microsoft Office\MEDIA\CAGCAT10\j0304933.wmf"/>
          <p:cNvPicPr>
            <a:picLocks noChangeAspect="1" noChangeArrowheads="1"/>
          </p:cNvPicPr>
          <p:nvPr/>
        </p:nvPicPr>
        <p:blipFill>
          <a:blip r:embed="rId3"/>
          <a:srcRect/>
          <a:stretch>
            <a:fillRect/>
          </a:stretch>
        </p:blipFill>
        <p:spPr bwMode="auto">
          <a:xfrm>
            <a:off x="285750" y="5072063"/>
            <a:ext cx="1785938" cy="1500187"/>
          </a:xfrm>
          <a:prstGeom prst="rect">
            <a:avLst/>
          </a:prstGeom>
          <a:noFill/>
          <a:ln w="9525">
            <a:noFill/>
            <a:miter lim="800000"/>
            <a:headEnd/>
            <a:tailEnd/>
          </a:ln>
        </p:spPr>
      </p:pic>
      <p:sp>
        <p:nvSpPr>
          <p:cNvPr id="7" name="Rectangle 6"/>
          <p:cNvSpPr/>
          <p:nvPr/>
        </p:nvSpPr>
        <p:spPr>
          <a:xfrm>
            <a:off x="1285852" y="428604"/>
            <a:ext cx="7591695" cy="1077218"/>
          </a:xfrm>
          <a:prstGeom prst="rect">
            <a:avLst/>
          </a:prstGeom>
          <a:noFill/>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Bef>
                <a:spcPts val="0"/>
              </a:spcBef>
              <a:spcAft>
                <a:spcPts val="0"/>
              </a:spcAft>
              <a:defRPr/>
            </a:pP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BÀI</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3.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CHÈN</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VÀ</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ĐIỀU</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CHỈNH</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p>
          <a:p>
            <a:pPr algn="ctr" fontAlgn="auto">
              <a:spcBef>
                <a:spcPts val="0"/>
              </a:spcBef>
              <a:spcAft>
                <a:spcPts val="0"/>
              </a:spcAft>
              <a:defRPr/>
            </a:pP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TRANH</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ẢNH</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TRONG</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VĂN</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BẢN</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tiết</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1) </a:t>
            </a:r>
          </a:p>
        </p:txBody>
      </p:sp>
      <p:pic>
        <p:nvPicPr>
          <p:cNvPr id="9" name="Picture 6" descr="POINSET2"/>
          <p:cNvPicPr>
            <a:picLocks noChangeAspect="1" noChangeArrowheads="1"/>
          </p:cNvPicPr>
          <p:nvPr/>
        </p:nvPicPr>
        <p:blipFill>
          <a:blip r:embed="rId4"/>
          <a:srcRect/>
          <a:stretch>
            <a:fillRect/>
          </a:stretch>
        </p:blipFill>
        <p:spPr bwMode="auto">
          <a:xfrm>
            <a:off x="0" y="1"/>
            <a:ext cx="1505889" cy="1500174"/>
          </a:xfrm>
          <a:prstGeom prst="rect">
            <a:avLst/>
          </a:prstGeom>
          <a:noFill/>
          <a:ln w="9525">
            <a:noFill/>
            <a:miter lim="800000"/>
            <a:headEnd/>
            <a:tailEnd/>
          </a:ln>
        </p:spPr>
      </p:pic>
      <p:pic>
        <p:nvPicPr>
          <p:cNvPr id="10" name="Picture 22" descr="Picture13"/>
          <p:cNvPicPr>
            <a:picLocks noChangeAspect="1" noChangeArrowheads="1"/>
          </p:cNvPicPr>
          <p:nvPr/>
        </p:nvPicPr>
        <p:blipFill>
          <a:blip r:embed="rId5"/>
          <a:srcRect/>
          <a:stretch>
            <a:fillRect/>
          </a:stretch>
        </p:blipFill>
        <p:spPr bwMode="auto">
          <a:xfrm rot="5400000">
            <a:off x="7850188" y="1589"/>
            <a:ext cx="1295400" cy="12922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5841"/>
                                        </p:tgtEl>
                                        <p:attrNameLst>
                                          <p:attrName>style.visibility</p:attrName>
                                        </p:attrNameLst>
                                      </p:cBhvr>
                                      <p:to>
                                        <p:strVal val="visible"/>
                                      </p:to>
                                    </p:set>
                                    <p:anim calcmode="lin" valueType="num">
                                      <p:cBhvr additive="base">
                                        <p:cTn id="7" dur="500" fill="hold"/>
                                        <p:tgtEl>
                                          <p:spTgt spid="35841"/>
                                        </p:tgtEl>
                                        <p:attrNameLst>
                                          <p:attrName>ppt_x</p:attrName>
                                        </p:attrNameLst>
                                      </p:cBhvr>
                                      <p:tavLst>
                                        <p:tav tm="0">
                                          <p:val>
                                            <p:strVal val="#ppt_x"/>
                                          </p:val>
                                        </p:tav>
                                        <p:tav tm="100000">
                                          <p:val>
                                            <p:strVal val="#ppt_x"/>
                                          </p:val>
                                        </p:tav>
                                      </p:tavLst>
                                    </p:anim>
                                    <p:anim calcmode="lin" valueType="num">
                                      <p:cBhvr additive="base">
                                        <p:cTn id="8" dur="500" fill="hold"/>
                                        <p:tgtEl>
                                          <p:spTgt spid="35841"/>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5847"/>
                                        </p:tgtEl>
                                        <p:attrNameLst>
                                          <p:attrName>style.visibility</p:attrName>
                                        </p:attrNameLst>
                                      </p:cBhvr>
                                      <p:to>
                                        <p:strVal val="visible"/>
                                      </p:to>
                                    </p:set>
                                    <p:anim calcmode="lin" valueType="num">
                                      <p:cBhvr additive="base">
                                        <p:cTn id="11" dur="500" fill="hold"/>
                                        <p:tgtEl>
                                          <p:spTgt spid="35847"/>
                                        </p:tgtEl>
                                        <p:attrNameLst>
                                          <p:attrName>ppt_x</p:attrName>
                                        </p:attrNameLst>
                                      </p:cBhvr>
                                      <p:tavLst>
                                        <p:tav tm="0">
                                          <p:val>
                                            <p:strVal val="#ppt_x"/>
                                          </p:val>
                                        </p:tav>
                                        <p:tav tm="100000">
                                          <p:val>
                                            <p:strVal val="#ppt_x"/>
                                          </p:val>
                                        </p:tav>
                                      </p:tavLst>
                                    </p:anim>
                                    <p:anim calcmode="lin" valueType="num">
                                      <p:cBhvr additive="base">
                                        <p:cTn id="12" dur="500" fill="hold"/>
                                        <p:tgtEl>
                                          <p:spTgt spid="35847"/>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anim calcmode="lin" valueType="num">
                                      <p:cBhvr additive="base">
                                        <p:cTn id="15" dur="500" fill="hold"/>
                                        <p:tgtEl>
                                          <p:spTgt spid="14"/>
                                        </p:tgtEl>
                                        <p:attrNameLst>
                                          <p:attrName>ppt_x</p:attrName>
                                        </p:attrNameLst>
                                      </p:cBhvr>
                                      <p:tavLst>
                                        <p:tav tm="0">
                                          <p:val>
                                            <p:strVal val="#ppt_x"/>
                                          </p:val>
                                        </p:tav>
                                        <p:tav tm="100000">
                                          <p:val>
                                            <p:strVal val="#ppt_x"/>
                                          </p:val>
                                        </p:tav>
                                      </p:tavLst>
                                    </p:anim>
                                    <p:anim calcmode="lin" valueType="num">
                                      <p:cBhvr additive="base">
                                        <p:cTn id="16" dur="500" fill="hold"/>
                                        <p:tgtEl>
                                          <p:spTgt spid="14"/>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500" fill="hold"/>
                                        <p:tgtEl>
                                          <p:spTgt spid="15"/>
                                        </p:tgtEl>
                                        <p:attrNameLst>
                                          <p:attrName>ppt_x</p:attrName>
                                        </p:attrNameLst>
                                      </p:cBhvr>
                                      <p:tavLst>
                                        <p:tav tm="0">
                                          <p:val>
                                            <p:strVal val="#ppt_x"/>
                                          </p:val>
                                        </p:tav>
                                        <p:tav tm="100000">
                                          <p:val>
                                            <p:strVal val="#ppt_x"/>
                                          </p:val>
                                        </p:tav>
                                      </p:tavLst>
                                    </p:anim>
                                    <p:anim calcmode="lin" valueType="num">
                                      <p:cBhvr additive="base">
                                        <p:cTn id="20" dur="500" fill="hold"/>
                                        <p:tgtEl>
                                          <p:spTgt spid="15"/>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6"/>
                                        </p:tgtEl>
                                        <p:attrNameLst>
                                          <p:attrName>style.visibility</p:attrName>
                                        </p:attrNameLst>
                                      </p:cBhvr>
                                      <p:to>
                                        <p:strVal val="visible"/>
                                      </p:to>
                                    </p:set>
                                    <p:anim calcmode="lin" valueType="num">
                                      <p:cBhvr additive="base">
                                        <p:cTn id="23" dur="500" fill="hold"/>
                                        <p:tgtEl>
                                          <p:spTgt spid="16"/>
                                        </p:tgtEl>
                                        <p:attrNameLst>
                                          <p:attrName>ppt_x</p:attrName>
                                        </p:attrNameLst>
                                      </p:cBhvr>
                                      <p:tavLst>
                                        <p:tav tm="0">
                                          <p:val>
                                            <p:strVal val="#ppt_x"/>
                                          </p:val>
                                        </p:tav>
                                        <p:tav tm="100000">
                                          <p:val>
                                            <p:strVal val="#ppt_x"/>
                                          </p:val>
                                        </p:tav>
                                      </p:tavLst>
                                    </p:anim>
                                    <p:anim calcmode="lin" valueType="num">
                                      <p:cBhvr additive="base">
                                        <p:cTn id="2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1" grpId="0"/>
      <p:bldP spid="35847" grpId="0"/>
      <p:bldP spid="1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2388</TotalTime>
  <Words>899</Words>
  <Application>Microsoft Office PowerPoint</Application>
  <PresentationFormat>On-screen Show (4:3)</PresentationFormat>
  <Paragraphs>69</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Techsi.vn</cp:lastModifiedBy>
  <cp:revision>272</cp:revision>
  <dcterms:created xsi:type="dcterms:W3CDTF">2017-11-24T11:21:01Z</dcterms:created>
  <dcterms:modified xsi:type="dcterms:W3CDTF">2021-03-08T03:10:23Z</dcterms:modified>
</cp:coreProperties>
</file>