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87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41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7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5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1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1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92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83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3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05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67A2-0D7F-4BC2-9BED-CF1FF830D104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044F5-DD01-4962-BD8A-5A147A1E6A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18" Type="http://schemas.openxmlformats.org/officeDocument/2006/relationships/image" Target="../media/image13.jpe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microsoft.com/office/2007/relationships/hdphoto" Target="../media/hdphoto12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4.wdp"/><Relationship Id="rId7" Type="http://schemas.openxmlformats.org/officeDocument/2006/relationships/image" Target="../media/image18.png"/><Relationship Id="rId12" Type="http://schemas.microsoft.com/office/2007/relationships/hdphoto" Target="../media/hdphoto1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4.wdp"/><Relationship Id="rId3" Type="http://schemas.microsoft.com/office/2007/relationships/hdphoto" Target="../media/hdphoto19.wdp"/><Relationship Id="rId7" Type="http://schemas.microsoft.com/office/2007/relationships/hdphoto" Target="../media/hdphoto21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2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Hộp Văn bản 6"/>
          <p:cNvSpPr txBox="1">
            <a:spLocks noChangeArrowheads="1"/>
          </p:cNvSpPr>
          <p:nvPr/>
        </p:nvSpPr>
        <p:spPr bwMode="auto">
          <a:xfrm>
            <a:off x="3671184" y="40047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78955" y="66199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7" name="Rectangle 6"/>
          <p:cNvSpPr/>
          <p:nvPr/>
        </p:nvSpPr>
        <p:spPr>
          <a:xfrm>
            <a:off x="2383636" y="2130097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704035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2271" y="1692550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43181" y="148001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2429" y="2632510"/>
            <a:ext cx="580479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7898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2996" y="621547"/>
            <a:ext cx="607882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  <p:sp>
        <p:nvSpPr>
          <p:cNvPr id="7" name="Rectangle 6"/>
          <p:cNvSpPr/>
          <p:nvPr/>
        </p:nvSpPr>
        <p:spPr>
          <a:xfrm>
            <a:off x="2917624" y="45599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788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338"/>
            <a:ext cx="12192000" cy="68703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6690" y="1847055"/>
            <a:ext cx="414700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68959" y="2168846"/>
            <a:ext cx="6413679" cy="19851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5: TRƯỜNG EM</a:t>
            </a: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3</a:t>
            </a:r>
          </a:p>
          <a:p>
            <a:pPr algn="ctr"/>
            <a:r>
              <a:rPr lang="en-US" sz="41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TRƯỜNG HỌC HẠNH PHÚC</a:t>
            </a:r>
          </a:p>
        </p:txBody>
      </p:sp>
    </p:spTree>
    <p:extLst>
      <p:ext uri="{BB962C8B-B14F-4D97-AF65-F5344CB8AC3E}">
        <p14:creationId xmlns:p14="http://schemas.microsoft.com/office/powerpoint/2010/main" val="47070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9312" y="1019749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4C216D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02414" y="69510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6387" y="1897942"/>
            <a:ext cx="4950394" cy="20774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300" b="1" dirty="0" err="1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4300" b="1" dirty="0">
                <a:solidFill>
                  <a:srgbClr val="4C216D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52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7420" y="2034847"/>
            <a:ext cx="8342801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647" y="124155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2260" y="1009925"/>
            <a:ext cx="4144148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10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6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5702" y="662021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3981503" y="45040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" y="3803685"/>
            <a:ext cx="2426541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94" y="1620941"/>
            <a:ext cx="2426541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08" y="1620941"/>
            <a:ext cx="2466306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81" y="1629072"/>
            <a:ext cx="2375058" cy="1730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19"/>
          <a:stretch/>
        </p:blipFill>
        <p:spPr>
          <a:xfrm>
            <a:off x="3496607" y="3803685"/>
            <a:ext cx="2466307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81" y="3803686"/>
            <a:ext cx="2375058" cy="1679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1629072"/>
            <a:ext cx="2336423" cy="1659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585" y="3803685"/>
            <a:ext cx="2336423" cy="16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704567" y="5563671"/>
            <a:ext cx="59731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75611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8322" y="630715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4446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9277" y="1074142"/>
            <a:ext cx="5230463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31187" y="888284"/>
            <a:ext cx="489856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37892" y="1738643"/>
            <a:ext cx="631064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16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8" name="Rectangle 7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1" y="1472610"/>
            <a:ext cx="2731865" cy="1931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3" t="3568" r="6526" b="14554"/>
          <a:stretch/>
        </p:blipFill>
        <p:spPr>
          <a:xfrm>
            <a:off x="4663646" y="1472610"/>
            <a:ext cx="2756079" cy="1947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" t="7378" r="2024" b="2323"/>
          <a:stretch/>
        </p:blipFill>
        <p:spPr>
          <a:xfrm>
            <a:off x="7921955" y="1472611"/>
            <a:ext cx="2767512" cy="1929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82" r="2514" b="5404"/>
          <a:stretch/>
        </p:blipFill>
        <p:spPr>
          <a:xfrm>
            <a:off x="1408552" y="3832863"/>
            <a:ext cx="2765744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" t="1728" r="2393" b="2486"/>
          <a:stretch/>
        </p:blipFill>
        <p:spPr>
          <a:xfrm>
            <a:off x="4663646" y="3832863"/>
            <a:ext cx="2756079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4"/>
          <a:stretch/>
        </p:blipFill>
        <p:spPr>
          <a:xfrm>
            <a:off x="7912020" y="3832864"/>
            <a:ext cx="2777447" cy="1923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49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649142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16672" y="456616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" t="2399" r="2181"/>
          <a:stretch/>
        </p:blipFill>
        <p:spPr>
          <a:xfrm>
            <a:off x="1648494" y="1584102"/>
            <a:ext cx="2693660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6" t="7606" r="3239" b="8451"/>
          <a:stretch/>
        </p:blipFill>
        <p:spPr>
          <a:xfrm>
            <a:off x="7927598" y="1584102"/>
            <a:ext cx="2684457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71" y="3863660"/>
            <a:ext cx="2782511" cy="191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8" t="9953" r="9533" b="1347"/>
          <a:stretch/>
        </p:blipFill>
        <p:spPr>
          <a:xfrm>
            <a:off x="7927600" y="3863659"/>
            <a:ext cx="2684456" cy="1918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95" y="3859079"/>
            <a:ext cx="2718248" cy="1923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" t="2761" r="2324" b="2309"/>
          <a:stretch/>
        </p:blipFill>
        <p:spPr>
          <a:xfrm>
            <a:off x="4758071" y="1584102"/>
            <a:ext cx="2756781" cy="1917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89143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</TotalTime>
  <Words>319</Words>
  <Application>Microsoft Office PowerPoint</Application>
  <PresentationFormat>Widescreen</PresentationFormat>
  <Paragraphs>46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35</cp:revision>
  <dcterms:created xsi:type="dcterms:W3CDTF">2021-11-07T00:59:27Z</dcterms:created>
  <dcterms:modified xsi:type="dcterms:W3CDTF">2022-11-27T08:02:25Z</dcterms:modified>
</cp:coreProperties>
</file>