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0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4" r:id="rId4"/>
    <p:sldId id="257" r:id="rId5"/>
    <p:sldId id="267" r:id="rId6"/>
    <p:sldId id="273" r:id="rId7"/>
    <p:sldId id="258" r:id="rId8"/>
    <p:sldId id="268" r:id="rId9"/>
    <p:sldId id="279" r:id="rId10"/>
    <p:sldId id="281" r:id="rId11"/>
    <p:sldId id="272" r:id="rId12"/>
    <p:sldId id="270" r:id="rId13"/>
    <p:sldId id="271" r:id="rId14"/>
    <p:sldId id="259" r:id="rId15"/>
    <p:sldId id="274" r:id="rId16"/>
    <p:sldId id="260" r:id="rId17"/>
    <p:sldId id="280" r:id="rId18"/>
    <p:sldId id="277" r:id="rId19"/>
    <p:sldId id="27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76B7-686C-4F63-B444-8E773F20BABB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90E4-501D-489E-BD2E-D72096914A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18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3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1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6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7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7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73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6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0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50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28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98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56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1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69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0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73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317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698F-DF1C-4F8D-8DD7-A96144CFEDA1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2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11.m4a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11" Type="http://schemas.openxmlformats.org/officeDocument/2006/relationships/image" Target="../media/image23.jpeg"/><Relationship Id="rId5" Type="http://schemas.openxmlformats.org/officeDocument/2006/relationships/image" Target="../media/image1.jpeg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jpe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eg"/><Relationship Id="rId3" Type="http://schemas.openxmlformats.org/officeDocument/2006/relationships/audio" Target="../media/media13.m4a"/><Relationship Id="rId7" Type="http://schemas.openxmlformats.org/officeDocument/2006/relationships/image" Target="../media/image2.png"/><Relationship Id="rId12" Type="http://schemas.openxmlformats.org/officeDocument/2006/relationships/image" Target="../media/image28.jpeg"/><Relationship Id="rId2" Type="http://schemas.microsoft.com/office/2007/relationships/media" Target="../media/media13.m4a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11" Type="http://schemas.openxmlformats.org/officeDocument/2006/relationships/image" Target="../media/image27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3.jpe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11" Type="http://schemas.openxmlformats.org/officeDocument/2006/relationships/image" Target="../media/image32.jpeg"/><Relationship Id="rId5" Type="http://schemas.openxmlformats.org/officeDocument/2006/relationships/image" Target="../media/image1.jpeg"/><Relationship Id="rId10" Type="http://schemas.openxmlformats.org/officeDocument/2006/relationships/image" Target="../media/image3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jpe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717074"/>
            <a:ext cx="12231331" cy="4126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036" y="1392994"/>
            <a:ext cx="11476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400" b="1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MĨ THUẬT LỚP 4</a:t>
            </a:r>
            <a:endParaRPr lang="vi-VN" altLang="zh-CN" sz="4400" b="1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vi-VN" altLang="zh-CN" sz="4400" b="1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US" altLang="zh-CN" sz="36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5: SỰ CHUYỂN ĐỘNG CỦA DÁNG NGƯỜI </a:t>
            </a:r>
            <a:endParaRPr lang="vi-VN" altLang="zh-C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vi-VN" altLang="zh-CN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vi-VN" altLang="zh-CN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2: TẠO DÁNG NGƯỜI BẰNG DÂY THÉP</a:t>
            </a:r>
            <a:endParaRPr lang="en-US" altLang="zh-CN" sz="2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377"/>
            <a:endParaRPr lang="en-US" altLang="zh-CN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377"/>
            <a:endParaRPr lang="zh-CN" altLang="en-US" sz="4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38" y="4838662"/>
            <a:ext cx="5471844" cy="178115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80489CA-FE79-4C2C-BE1A-545AF4C70D8E}"/>
              </a:ext>
            </a:extLst>
          </p:cNvPr>
          <p:cNvSpPr txBox="1"/>
          <p:nvPr/>
        </p:nvSpPr>
        <p:spPr>
          <a:xfrm>
            <a:off x="2941984" y="477078"/>
            <a:ext cx="610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A6AC0CCE-D9D1-4325-B8C3-6B112807D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49">
        <p14:doors dir="vert"/>
      </p:transition>
    </mc:Choice>
    <mc:Fallback xmlns="">
      <p:transition spd="slow" advClick="0" advTm="18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9407" y="304800"/>
            <a:ext cx="725045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altLang="vi-V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806" y="1011848"/>
            <a:ext cx="8199770" cy="5846152"/>
          </a:xfrm>
          <a:prstGeom prst="rect">
            <a:avLst/>
          </a:prstGeom>
        </p:spPr>
      </p:pic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id="{072DA9E3-7168-49EA-81F2-743F99A9C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9">
        <p14:prism isContent="1"/>
      </p:transition>
    </mc:Choice>
    <mc:Fallback xmlns="">
      <p:transition spd="slow" advTm="341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600">
              <a:solidFill>
                <a:srgbClr val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>
            <a:off x="509451" y="274865"/>
            <a:ext cx="11260183" cy="5681799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altLang="zh-CN" sz="54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3FED0-8EB6-413B-BA28-3F1461AA4140}"/>
              </a:ext>
            </a:extLst>
          </p:cNvPr>
          <p:cNvSpPr txBox="1"/>
          <p:nvPr/>
        </p:nvSpPr>
        <p:spPr>
          <a:xfrm>
            <a:off x="849086" y="425912"/>
            <a:ext cx="1082910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</a:t>
            </a:r>
          </a:p>
          <a:p>
            <a:pPr algn="ctr" eaLnBrk="1" hangingPunct="1"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so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Âm thanh 5">
            <a:hlinkClick r:id="" action="ppaction://media"/>
            <a:extLst>
              <a:ext uri="{FF2B5EF4-FFF2-40B4-BE49-F238E27FC236}">
                <a16:creationId xmlns:a16="http://schemas.microsoft.com/office/drawing/2014/main" id="{C4E5D490-69CB-4E4C-A7FD-29A653AD11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70">
        <p14:prism isInverted="1"/>
      </p:transition>
    </mc:Choice>
    <mc:Fallback xmlns="">
      <p:transition spd="slow" advTm="8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3580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33" y="101221"/>
            <a:ext cx="4486140" cy="3039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8" y="118110"/>
            <a:ext cx="4338331" cy="3039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884" y="1363486"/>
            <a:ext cx="2838834" cy="3987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3488201"/>
            <a:ext cx="4794069" cy="3024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528" y="3488201"/>
            <a:ext cx="4076746" cy="3024802"/>
          </a:xfrm>
          <a:prstGeom prst="rect">
            <a:avLst/>
          </a:prstGeom>
        </p:spPr>
      </p:pic>
      <p:pic>
        <p:nvPicPr>
          <p:cNvPr id="9" name="Âm thanh 8">
            <a:hlinkClick r:id="" action="ppaction://media"/>
            <a:extLst>
              <a:ext uri="{FF2B5EF4-FFF2-40B4-BE49-F238E27FC236}">
                <a16:creationId xmlns:a16="http://schemas.microsoft.com/office/drawing/2014/main" id="{86210E04-72B2-4F73-82EE-E0DAB0655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290">
        <p:circle/>
      </p:transition>
    </mc:Choice>
    <mc:Fallback xmlns="">
      <p:transition spd="slow" advTm="1429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374" y="183096"/>
            <a:ext cx="5225143" cy="32483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2423" y="183096"/>
            <a:ext cx="5176021" cy="319920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1722" y="3620486"/>
            <a:ext cx="5225143" cy="307859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374" y="3693239"/>
            <a:ext cx="5225143" cy="3015022"/>
          </a:xfrm>
          <a:prstGeom prst="rect">
            <a:avLst/>
          </a:prstGeom>
        </p:spPr>
      </p:pic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6F8AFEE3-4CF2-40B6-AF2D-799EA7F066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2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46">
        <p14:prism isInverted="1"/>
      </p:transition>
    </mc:Choice>
    <mc:Fallback xmlns="">
      <p:transition spd="slow" advTm="8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3.LUYỆN TẬP – SÁNG TẠO: </a:t>
            </a: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97D7E3AF-E472-4DB4-BE36-F9955FECE7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0"/>
    </mc:Choice>
    <mc:Fallback xmlns="">
      <p:transition spd="slow" advTm="9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5BD2C-B18F-4A58-BE69-7A60FC9327E3}"/>
              </a:ext>
            </a:extLst>
          </p:cNvPr>
          <p:cNvSpPr txBox="1"/>
          <p:nvPr/>
        </p:nvSpPr>
        <p:spPr>
          <a:xfrm>
            <a:off x="1018903" y="1240971"/>
            <a:ext cx="1014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id="{FB240DAB-59AD-4321-8FA5-1D0C80D49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72">
        <p14:doors dir="vert"/>
      </p:transition>
    </mc:Choice>
    <mc:Fallback xmlns="">
      <p:transition spd="slow" advTm="8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4.PHÂN TÍCH – ĐÁNH GIÁ: </a:t>
            </a: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ED14A0BF-E84B-4A57-AFFF-12162D7EFC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"/>
    </mc:Choice>
    <mc:Fallback xmlns="">
      <p:transition spd="slow" advTm="9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08960" y="304800"/>
            <a:ext cx="816428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PHÁT TRIỂN</a:t>
            </a:r>
            <a:endParaRPr lang="en-US" altLang="vi-VN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17" y="3892927"/>
            <a:ext cx="3696789" cy="2805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367" y="1412691"/>
            <a:ext cx="4075611" cy="4716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7" y="1040138"/>
            <a:ext cx="3494315" cy="2402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88" y="1046600"/>
            <a:ext cx="3644018" cy="2395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71" y="3892927"/>
            <a:ext cx="3382292" cy="2805785"/>
          </a:xfrm>
          <a:prstGeom prst="rect">
            <a:avLst/>
          </a:prstGeom>
        </p:spPr>
      </p:pic>
      <p:pic>
        <p:nvPicPr>
          <p:cNvPr id="7" name="Âm thanh 6">
            <a:hlinkClick r:id="" action="ppaction://media"/>
            <a:extLst>
              <a:ext uri="{FF2B5EF4-FFF2-40B4-BE49-F238E27FC236}">
                <a16:creationId xmlns:a16="http://schemas.microsoft.com/office/drawing/2014/main" id="{32309871-1ADC-4A41-B3F7-6512852DB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627">
        <p:circle/>
      </p:transition>
    </mc:Choice>
    <mc:Fallback xmlns="">
      <p:transition spd="slow" advTm="1162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3382" y="1384663"/>
            <a:ext cx="6283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HOÀN THÀNH BÀI 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763B067F-6C5E-4F22-8F24-E50AD2EEF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384">
        <p14:conveyor dir="l"/>
      </p:transition>
    </mc:Choice>
    <mc:Fallback xmlns="">
      <p:transition spd="slow" advTm="13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0" y="-78660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149"/>
            <a:ext cx="12192000" cy="598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07" y="3239590"/>
            <a:ext cx="10384314" cy="3380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601055">
            <a:off x="3126873" y="1219585"/>
            <a:ext cx="7337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HẸN GẶP LẠI</a:t>
            </a:r>
          </a:p>
        </p:txBody>
      </p:sp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C0FF3A92-1B26-4737-9B61-DAE2198E3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3119"/>
      </p:ext>
    </p:extLst>
  </p:cSld>
  <p:clrMapOvr>
    <a:masterClrMapping/>
  </p:clrMapOvr>
  <p:transition spd="slow" advClick="0" advTm="442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>
            <p:custDataLst>
              <p:tags r:id="rId1"/>
            </p:custDataLst>
          </p:nvPr>
        </p:nvSpPr>
        <p:spPr>
          <a:xfrm>
            <a:off x="339634" y="274320"/>
            <a:ext cx="11495316" cy="4245429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742950" indent="-742950" algn="ctr" defTabSz="914377">
              <a:buAutoNum type="arabicPeriod"/>
              <a:defRPr/>
            </a:pPr>
            <a:endParaRPr lang="en-US" altLang="zh-CN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503"/>
            <a:ext cx="12192000" cy="2181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662" y="901337"/>
            <a:ext cx="104502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HỌC TẬP</a:t>
            </a:r>
          </a:p>
          <a:p>
            <a:pPr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Dây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endParaRPr lang="en-US" sz="3600" b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800" b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2E014808-05B7-4E4F-92FC-F18D1E7121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262">
        <p15:prstTrans prst="peelOff"/>
      </p:transition>
    </mc:Choice>
    <mc:Fallback xmlns="">
      <p:transition spd="slow" advTm="17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3FED0-8EB6-413B-BA28-3F1461AA4140}"/>
              </a:ext>
            </a:extLst>
          </p:cNvPr>
          <p:cNvSpPr txBox="1"/>
          <p:nvPr/>
        </p:nvSpPr>
        <p:spPr>
          <a:xfrm>
            <a:off x="1110344" y="1287687"/>
            <a:ext cx="999308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800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id="{7558DCE4-2163-4D6F-9D09-853913D14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042"/>
      </p:ext>
    </p:extLst>
  </p:cSld>
  <p:clrMapOvr>
    <a:masterClrMapping/>
  </p:clrMapOvr>
  <p:transition spd="slow" advTm="313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KHÁM PHÁ: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id="{11356E92-3040-4896-8C54-C0FA0B136E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8"/>
    </mc:Choice>
    <mc:Fallback xmlns="">
      <p:transition spd="slow" advTm="8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151C48-E58C-4188-9B57-1021183516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12" y="189413"/>
            <a:ext cx="2664823" cy="37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716" y="195943"/>
            <a:ext cx="3074535" cy="3864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615" y="195943"/>
            <a:ext cx="2701168" cy="3677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35" y="4088677"/>
            <a:ext cx="2834641" cy="2645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22" y="4014651"/>
            <a:ext cx="3108960" cy="2690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579" y="2886891"/>
            <a:ext cx="2692057" cy="3709852"/>
          </a:xfrm>
          <a:prstGeom prst="rect">
            <a:avLst/>
          </a:prstGeom>
        </p:spPr>
      </p:pic>
      <p:pic>
        <p:nvPicPr>
          <p:cNvPr id="6" name="Âm thanh 5">
            <a:hlinkClick r:id="" action="ppaction://media"/>
            <a:extLst>
              <a:ext uri="{FF2B5EF4-FFF2-40B4-BE49-F238E27FC236}">
                <a16:creationId xmlns:a16="http://schemas.microsoft.com/office/drawing/2014/main" id="{203440CF-DB19-4FDA-97CA-CC8F565383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78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303">
        <p15:prstTrans prst="peelOff"/>
      </p:transition>
    </mc:Choice>
    <mc:Fallback xmlns="">
      <p:transition spd="slow" advTm="56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275" y="104503"/>
            <a:ext cx="8360230" cy="3640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93" y="3487782"/>
            <a:ext cx="8477794" cy="3226525"/>
          </a:xfrm>
          <a:prstGeom prst="rect">
            <a:avLst/>
          </a:prstGeom>
        </p:spPr>
      </p:pic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F14EAD7D-504A-4452-9CF7-094FA52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984">
        <p:blinds dir="vert"/>
      </p:transition>
    </mc:Choice>
    <mc:Fallback xmlns="">
      <p:transition spd="slow" advTm="3498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5368835" y="2364378"/>
            <a:ext cx="3749039" cy="201168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KIẾN TẠO KIẾN THỨC- KĨ NĂNG:</a:t>
            </a: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D0D6846E-2658-4517-ACC3-8E970B3446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"/>
    </mc:Choice>
    <mc:Fallback xmlns="">
      <p:transition spd="slow" advTm="7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151C48-E58C-4188-9B57-1021183516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2" y="1280160"/>
            <a:ext cx="10776856" cy="53165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7074" y="304800"/>
            <a:ext cx="8767354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b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3600" dirty="0"/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E1AB99F8-E83E-4B23-A134-F6731B80E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8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4">
        <p14:window dir="vert"/>
      </p:transition>
    </mc:Choice>
    <mc:Fallback xmlns="">
      <p:transition spd="slow" advTm="8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7702" y="304800"/>
            <a:ext cx="8425543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4000" dirty="0"/>
          </a:p>
        </p:txBody>
      </p:sp>
      <p:pic>
        <p:nvPicPr>
          <p:cNvPr id="3" name="Picture 12" descr="C:\Users\Admin\Desktop\20161128_145701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855" y="1146516"/>
            <a:ext cx="11272290" cy="5406684"/>
          </a:xfrm>
          <a:prstGeom prst="rect">
            <a:avLst/>
          </a:prstGeom>
          <a:noFill/>
        </p:spPr>
      </p:pic>
      <p:pic>
        <p:nvPicPr>
          <p:cNvPr id="6" name="Âm thanh 5">
            <a:hlinkClick r:id="" action="ppaction://media"/>
            <a:extLst>
              <a:ext uri="{FF2B5EF4-FFF2-40B4-BE49-F238E27FC236}">
                <a16:creationId xmlns:a16="http://schemas.microsoft.com/office/drawing/2014/main" id="{CECD4752-F6D0-4C6E-A944-4B1BF6615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4786"/>
      </p:ext>
    </p:extLst>
  </p:cSld>
  <p:clrMapOvr>
    <a:masterClrMapping/>
  </p:clrMapOvr>
  <p:transition spd="slow" advTm="1145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339</Words>
  <Application>Microsoft Office PowerPoint</Application>
  <PresentationFormat>Widescreen</PresentationFormat>
  <Paragraphs>44</Paragraphs>
  <Slides>19</Slides>
  <Notes>9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71</cp:revision>
  <dcterms:created xsi:type="dcterms:W3CDTF">2021-11-21T11:06:16Z</dcterms:created>
  <dcterms:modified xsi:type="dcterms:W3CDTF">2022-11-27T08:16:08Z</dcterms:modified>
</cp:coreProperties>
</file>