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57" r:id="rId4"/>
    <p:sldId id="258" r:id="rId5"/>
    <p:sldId id="273" r:id="rId6"/>
    <p:sldId id="259" r:id="rId7"/>
    <p:sldId id="260" r:id="rId8"/>
    <p:sldId id="261" r:id="rId9"/>
    <p:sldId id="265" r:id="rId10"/>
    <p:sldId id="266" r:id="rId11"/>
    <p:sldId id="268" r:id="rId12"/>
    <p:sldId id="271" r:id="rId13"/>
    <p:sldId id="269" r:id="rId14"/>
    <p:sldId id="270" r:id="rId15"/>
    <p:sldId id="272" r:id="rId16"/>
    <p:sldId id="262" r:id="rId17"/>
    <p:sldId id="26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0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766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169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3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712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25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26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05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73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4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867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762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6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89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37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2831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92C4AC-25A9-491E-BBD3-D3D152D58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E8B84F6-1954-40C3-A7AF-7E2294BBB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CB4F6B-F893-4B93-AAD3-4FCFAFE1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4055D8-30CC-4187-86DA-DCE85B6F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BC04DA-24C5-49D8-A115-4F404AFE6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843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4F3A36-3F20-45B0-8F59-0A175A7D3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6BEDCE2-0D27-4CC2-9C58-321096BD3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485E8FF-543E-4D24-A361-F07C99816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6C68C3-2E4E-4FDC-8456-5122FC11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0F0203-5DB1-4E1C-9543-BE2612B8D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90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1DD8FD-4D9E-40A4-9CFB-A7787B95C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E88001-C3EF-4B05-99E1-A25298FD0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834B3D1-5A64-46DB-8327-D6ECF83B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AAFD04-EE1E-4EEC-828A-472CC5022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74EB26-D95E-4BD0-B938-71E7A360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7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2D67B6B-8372-407F-B987-F6C1D2DC6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24B212-ED9E-4EB4-973D-D4AD680607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DEF93D0-B8D3-4E25-8FA4-852D6D1141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F41E08E-E320-4178-9EE0-FD42FE9E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BF787D-9CF5-4F7F-8A6B-06B6F20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87AB96-08D3-4021-A2C1-136E10A8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2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C9C57D9-0A70-4ECC-9E6C-BB0E45118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21BB4E1-F3E9-497F-B4ED-147984214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AB6B213-7731-4FDC-BA32-A68DF9A08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D786657-9EB5-4ED4-8EEE-83A310775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74A6765-5EB5-4FDE-91D1-632B93FB88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570E046-BD4B-46E7-A774-D802E8E55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BB03A516-7FC3-4881-841E-BBE9472A2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F54FED7-81AD-428E-8F0E-FCF8BA4CD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742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BF0E8B-4FD3-4FA0-A519-2EE12964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7901383-2F5E-4791-A20E-63D368F33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2CBD843-9E63-4E24-89C2-5BC785E6D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CDE01F9-170C-4F29-A923-384B409BF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785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DBB03A2-7346-4A43-8AA7-771C023F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84B70C1-6F7F-493F-AB8F-5C405D6BA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F617DE1-0DE6-4335-AEE4-263F436B0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79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2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2C196CF-F646-4939-A585-83B97885A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C23DA7-C34D-4EBF-9E9B-F847FA0EB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E6C1FAF-EE86-4CF5-8793-E4516249E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338509-4BF3-449D-9325-329EDD1E1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95F8B8F9-7254-4B1A-8F02-9695B0592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31797EF-37F6-4296-BFC8-B782CA42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7289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48748F1-15E0-4B6E-9F9F-2088CAD59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88DF8ED-0EC1-4DA7-BC94-CDE7FBD3C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C5A1D4F-F643-45E7-8865-4B5EBAD2E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729EB9C-B33D-49BC-9AFA-03722285D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8FB90EA-375A-4025-9DA1-C750A8D9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15F5239-D086-44A7-81FD-23EE505B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993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017BB7D-3453-4BF7-9C3A-F6CAEDE7C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593EAF4-F55E-4E30-BD63-71328DD2E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9EC259D-81BF-48A8-9910-0E76F9534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BD62E6-66D2-49E7-884A-825B61AC0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5344F3F-1C8D-40AE-90C9-A6A22FEC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001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60A3EEE-4F00-4A37-AE0B-526234C6C4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00A4511-05C3-4BF9-8EEE-7ECF6706E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809F5CA-AF6A-4E51-91EB-8FD4534AE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7893D3-B08B-40BB-9FCD-F0BCEA04C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367CF8C-074A-4D39-B1BD-41EB65F11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887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4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4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5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879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29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E29CD-CF13-4584-8CD7-08B1064F13D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66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29CD-CF13-4584-8CD7-08B1064F13D0}" type="datetimeFigureOut">
              <a:rPr lang="en-US" smtClean="0"/>
              <a:t>6/20/2021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0DD33-4D96-4080-B0C2-B322769F46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0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22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12F7718C-FB26-482D-9722-35308CE1B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E0F083D-058D-40FC-99F8-67C635DEA7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367060-E362-494B-AF2A-CFD15370A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482EC-926D-4C5A-9790-48C7BDC6D9F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6/20/2021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8769ED-8439-4760-B04A-FA28692B44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95B1515-6AB0-4E4D-9D99-0B7384AFB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8B373-8D77-4B1D-89C4-87E4A3F9FEF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41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1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2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23.gif"/><Relationship Id="rId5" Type="http://schemas.openxmlformats.org/officeDocument/2006/relationships/image" Target="../media/image22.jp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microsoft.com/office/2007/relationships/media" Target="../media/media2.mp3"/><Relationship Id="rId7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6.png"/><Relationship Id="rId5" Type="http://schemas.microsoft.com/office/2007/relationships/media" Target="../media/media3.mp3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6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520" y="6237312"/>
            <a:ext cx="622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1564" y="1772816"/>
            <a:ext cx="7344816" cy="1200329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3600" b="1" smtClean="0">
                <a:solidFill>
                  <a:srgbClr val="002060"/>
                </a:solidFill>
              </a:rPr>
              <a:t>Chào mừng quý thầy cô và các bạn học sinh đến với tiết âm nhạc</a:t>
            </a:r>
            <a:endParaRPr lang="en-US" sz="36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3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450912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/>
              <a:t>Giới thiệu tác giả Lê Quốc Thắng</a:t>
            </a:r>
            <a:endParaRPr lang="en-US" sz="2000" b="1"/>
          </a:p>
        </p:txBody>
      </p:sp>
      <p:pic>
        <p:nvPicPr>
          <p:cNvPr id="4098" name="Picture 2" descr="Description: Tieu Su Nhac Si - Tiểu Sử Nhạc S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64" y="50781"/>
            <a:ext cx="4744679" cy="400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32040" y="75889"/>
            <a:ext cx="4211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>
                <a:solidFill>
                  <a:srgbClr val="333333"/>
                </a:solidFill>
                <a:latin typeface="Times New Roman"/>
                <a:ea typeface="Calibri"/>
              </a:rPr>
              <a:t>Nhạc sĩ Lê Quốc Thắng (bút danh: Nguyên Thanh) sinh ngày 7 tháng 9 năm1962 tại Trà Vinh, hiện sống tại thành phố Hồ Chí Minh. Một số tác phẩm chính: </a:t>
            </a:r>
            <a:r>
              <a:rPr lang="vi-VN" i="1">
                <a:solidFill>
                  <a:srgbClr val="333333"/>
                </a:solidFill>
                <a:latin typeface="Times New Roman"/>
                <a:ea typeface="Calibri"/>
              </a:rPr>
              <a:t>Phố xa, Tình xanh, Búp bê bằng bông, Nụ cười hồng, Mái trường mến yêu</a:t>
            </a:r>
            <a:r>
              <a:rPr lang="vi-VN">
                <a:solidFill>
                  <a:srgbClr val="333333"/>
                </a:solidFill>
                <a:latin typeface="Times New Roman"/>
                <a:ea typeface="Calibri"/>
              </a:rPr>
              <a:t>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6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188640"/>
            <a:ext cx="7824963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smtClean="0">
                <a:solidFill>
                  <a:prstClr val="black"/>
                </a:solidFill>
                <a:latin typeface="Times New Roman"/>
                <a:ea typeface="Calibri"/>
              </a:rPr>
              <a:t>Nghe </a:t>
            </a:r>
            <a:r>
              <a:rPr lang="en-US" sz="4000">
                <a:solidFill>
                  <a:prstClr val="black"/>
                </a:solidFill>
                <a:latin typeface="Times New Roman"/>
                <a:ea typeface="Calibri"/>
              </a:rPr>
              <a:t>bài </a:t>
            </a:r>
            <a:r>
              <a:rPr lang="en-US" sz="4000" i="1">
                <a:solidFill>
                  <a:prstClr val="black"/>
                </a:solidFill>
                <a:latin typeface="Times New Roman"/>
                <a:ea typeface="Calibri"/>
              </a:rPr>
              <a:t>Vui đến trường </a:t>
            </a:r>
            <a:r>
              <a:rPr lang="en-US" sz="4000">
                <a:solidFill>
                  <a:prstClr val="black"/>
                </a:solidFill>
                <a:latin typeface="Times New Roman"/>
                <a:ea typeface="Calibri"/>
              </a:rPr>
              <a:t>có lời lần 1 </a:t>
            </a:r>
          </a:p>
        </p:txBody>
      </p:sp>
      <p:sp>
        <p:nvSpPr>
          <p:cNvPr id="8" name="Rectangle 7"/>
          <p:cNvSpPr/>
          <p:nvPr/>
        </p:nvSpPr>
        <p:spPr>
          <a:xfrm>
            <a:off x="-2557" y="1543635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800"/>
              </a:spcAft>
            </a:pPr>
            <a:r>
              <a:rPr lang="en-US" sz="3200">
                <a:solidFill>
                  <a:prstClr val="black"/>
                </a:solidFill>
                <a:latin typeface="Times New Roman"/>
                <a:ea typeface="Calibri"/>
              </a:rPr>
              <a:t>- Hỏi bài nghe nhạc có sắc thái, </a:t>
            </a:r>
            <a:r>
              <a:rPr lang="en-US" sz="3200" smtClean="0">
                <a:solidFill>
                  <a:prstClr val="black"/>
                </a:solidFill>
                <a:latin typeface="Times New Roman"/>
                <a:ea typeface="Calibri"/>
              </a:rPr>
              <a:t>tốc độ?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11" name="nghe nhac vui den tr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73063" y="3733800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21" y="6171289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0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0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1327" y="260648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Nghe</a:t>
            </a:r>
            <a:r>
              <a:rPr lang="en-US" sz="4000" dirty="0" smtClean="0"/>
              <a:t> </a:t>
            </a:r>
            <a:r>
              <a:rPr lang="en-US" sz="4000" dirty="0" err="1" smtClean="0"/>
              <a:t>lần</a:t>
            </a:r>
            <a:r>
              <a:rPr lang="en-US" sz="4000" dirty="0" smtClean="0"/>
              <a:t> 2 </a:t>
            </a:r>
            <a:r>
              <a:rPr lang="en-US" sz="4000" dirty="0" err="1" smtClean="0"/>
              <a:t>kết</a:t>
            </a:r>
            <a:r>
              <a:rPr lang="en-US" sz="4000" dirty="0" smtClean="0"/>
              <a:t> </a:t>
            </a:r>
            <a:r>
              <a:rPr lang="en-US" sz="4000" dirty="0" err="1" smtClean="0"/>
              <a:t>hợp</a:t>
            </a:r>
            <a:r>
              <a:rPr lang="en-US" sz="4000" dirty="0"/>
              <a:t> </a:t>
            </a:r>
            <a:r>
              <a:rPr lang="en-US" sz="4000" dirty="0" err="1" smtClean="0"/>
              <a:t>vận</a:t>
            </a:r>
            <a:r>
              <a:rPr lang="en-US" sz="4000" dirty="0" smtClean="0"/>
              <a:t> </a:t>
            </a:r>
            <a:r>
              <a:rPr lang="en-US" sz="4000" dirty="0" err="1" smtClean="0"/>
              <a:t>động</a:t>
            </a:r>
            <a:r>
              <a:rPr lang="en-US" sz="4000" dirty="0" smtClean="0"/>
              <a:t> </a:t>
            </a:r>
            <a:r>
              <a:rPr lang="en-US" sz="4000" dirty="0" err="1" smtClean="0"/>
              <a:t>trái</a:t>
            </a:r>
            <a:r>
              <a:rPr lang="en-US" sz="4000" dirty="0" smtClean="0"/>
              <a:t> </a:t>
            </a:r>
            <a:r>
              <a:rPr lang="en-US" sz="4000" dirty="0" err="1" smtClean="0"/>
              <a:t>phải</a:t>
            </a:r>
            <a:r>
              <a:rPr lang="en-US" sz="4000" dirty="0" smtClean="0"/>
              <a:t> </a:t>
            </a:r>
            <a:r>
              <a:rPr lang="en-US" sz="4000" dirty="0" err="1" smtClean="0"/>
              <a:t>theo</a:t>
            </a:r>
            <a:r>
              <a:rPr lang="en-US" sz="4000" dirty="0" smtClean="0"/>
              <a:t> </a:t>
            </a:r>
            <a:r>
              <a:rPr lang="en-US" sz="4000" dirty="0" err="1" smtClean="0"/>
              <a:t>nhịp</a:t>
            </a:r>
            <a:r>
              <a:rPr lang="en-US" sz="4000" dirty="0" smtClean="0"/>
              <a:t> </a:t>
            </a:r>
            <a:r>
              <a:rPr lang="en-US" sz="4000" dirty="0" err="1" smtClean="0"/>
              <a:t>bài</a:t>
            </a:r>
            <a:r>
              <a:rPr lang="en-US" sz="4000" dirty="0" smtClean="0"/>
              <a:t> </a:t>
            </a:r>
            <a:r>
              <a:rPr lang="en-US" sz="4000" dirty="0" err="1" smtClean="0"/>
              <a:t>hát</a:t>
            </a:r>
            <a:endParaRPr lang="en-US" sz="4000" dirty="0"/>
          </a:p>
        </p:txBody>
      </p:sp>
      <p:pic>
        <p:nvPicPr>
          <p:cNvPr id="4" name="nghe nhac vui den tr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73063" y="3733800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076" y="609329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98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1751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/>
              <a:t>+ Làm mẫu và HD HS nghe nhạc kết hợp vỗ tay theo nhịp</a:t>
            </a:r>
            <a:endParaRPr lang="en-US" sz="2800"/>
          </a:p>
        </p:txBody>
      </p:sp>
      <p:sp>
        <p:nvSpPr>
          <p:cNvPr id="3" name="Rectangle 2"/>
          <p:cNvSpPr/>
          <p:nvPr/>
        </p:nvSpPr>
        <p:spPr>
          <a:xfrm>
            <a:off x="1852999" y="4509120"/>
            <a:ext cx="39926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>
                <a:solidFill>
                  <a:srgbClr val="002060"/>
                </a:solidFill>
              </a:rPr>
              <a:t>THỰC HÀNH − LUYỆN TẬP</a:t>
            </a:r>
            <a:endParaRPr lang="en-US" sz="280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0" y="665895"/>
            <a:ext cx="9056890" cy="12059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46251"/>
            <a:ext cx="377343" cy="3773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2117" y="1739564"/>
            <a:ext cx="377343" cy="3773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004" y="1737256"/>
            <a:ext cx="377343" cy="37734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491" y="1684676"/>
            <a:ext cx="377343" cy="3773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507" y="1739564"/>
            <a:ext cx="377343" cy="3773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695" y="1708536"/>
            <a:ext cx="377343" cy="3773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34" y="1683183"/>
            <a:ext cx="377343" cy="3773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26" y="1683184"/>
            <a:ext cx="377343" cy="377343"/>
          </a:xfrm>
          <a:prstGeom prst="rect">
            <a:avLst/>
          </a:prstGeom>
        </p:spPr>
      </p:pic>
      <p:pic>
        <p:nvPicPr>
          <p:cNvPr id="20" name="nghe nhac vui den tr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55875" y="2564904"/>
            <a:ext cx="60960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609329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8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0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164288" y="836712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5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058" y="6369604"/>
            <a:ext cx="617942" cy="495410"/>
          </a:xfrm>
          <a:prstGeom prst="rect">
            <a:avLst/>
          </a:prstGeom>
        </p:spPr>
      </p:pic>
      <p:pic>
        <p:nvPicPr>
          <p:cNvPr id="7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7984" y="5127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0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12857" y="382934"/>
            <a:ext cx="2635658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>
                <a:solidFill>
                  <a:srgbClr val="FC330E"/>
                </a:solidFill>
                <a:latin typeface="Times New Roman"/>
                <a:ea typeface="Arial"/>
              </a:rPr>
              <a:t>KHỞI ĐỘNG</a:t>
            </a:r>
            <a:endParaRPr lang="en-US" sz="32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188" y="6294994"/>
            <a:ext cx="617942" cy="4954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1653794"/>
            <a:ext cx="76736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prstClr val="white"/>
                </a:solidFill>
                <a:latin typeface="Times New Roman"/>
                <a:ea typeface="Times New Roman"/>
              </a:rPr>
              <a:t>GV đàn âm thanh các nốt nhạc cho HS nhắc lại tên nốt rồi đọc lại cao độ nốt nhạc đó </a:t>
            </a: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24850" y="945908"/>
            <a:ext cx="46515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FF00"/>
                </a:solidFill>
                <a:latin typeface="Times New Roman"/>
                <a:ea typeface="Times New Roman"/>
              </a:rPr>
              <a:t>*</a:t>
            </a:r>
            <a:r>
              <a:rPr lang="vi-VN" sz="4000">
                <a:solidFill>
                  <a:srgbClr val="FFFF00"/>
                </a:solidFill>
                <a:latin typeface="Times New Roman"/>
                <a:ea typeface="Times New Roman"/>
              </a:rPr>
              <a:t>Trò chơi Tai ai tinh: </a:t>
            </a:r>
            <a:endParaRPr lang="en-US" sz="4000">
              <a:solidFill>
                <a:srgbClr val="FFFF00"/>
              </a:solidFill>
              <a:latin typeface="Times New Roman"/>
              <a:ea typeface="Times New Roman"/>
            </a:endParaRPr>
          </a:p>
        </p:txBody>
      </p:sp>
      <p:pic>
        <p:nvPicPr>
          <p:cNvPr id="2" name="1NOT DO-HS BIEU D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20050" y="2924944"/>
            <a:ext cx="609600" cy="609600"/>
          </a:xfrm>
          <a:prstGeom prst="rect">
            <a:avLst/>
          </a:prstGeom>
        </p:spPr>
      </p:pic>
      <p:pic>
        <p:nvPicPr>
          <p:cNvPr id="4" name="3NOT MI-HS BIEU DAT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097990" y="3861048"/>
            <a:ext cx="609600" cy="609600"/>
          </a:xfrm>
          <a:prstGeom prst="rect">
            <a:avLst/>
          </a:prstGeom>
        </p:spPr>
      </p:pic>
      <p:pic>
        <p:nvPicPr>
          <p:cNvPr id="8" name="5NOT SOL-HS BIEU DAT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45024" y="49411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5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1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9731" y="21673"/>
            <a:ext cx="7236296" cy="295232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5400" b="1" smtClean="0">
                <a:solidFill>
                  <a:srgbClr val="002060"/>
                </a:solidFill>
              </a:rPr>
              <a:t>ÂM NHẠC 2</a:t>
            </a:r>
            <a:endParaRPr lang="en-US" sz="5400" b="1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1932581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TIẾT 11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3648" y="2640467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Ôn đọc nhac số 2</a:t>
            </a:r>
            <a:endParaRPr lang="en-US" sz="4000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44" y="3429000"/>
            <a:ext cx="6480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</a:rPr>
              <a:t>Nghe nhạc: Vui đến trường</a:t>
            </a:r>
            <a:endParaRPr lang="en-US" sz="4000" b="1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431" y="6381328"/>
            <a:ext cx="594569" cy="4766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164" y="916076"/>
            <a:ext cx="1016505" cy="101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789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1556791"/>
            <a:ext cx="9036496" cy="52293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0103" y="836712"/>
            <a:ext cx="8378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Ôn đọc cao độ 6 nốt Đồ-rê-mi-pha-sol-la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5996" y="5733256"/>
            <a:ext cx="61221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tabLst>
                <a:tab pos="279400" algn="l"/>
              </a:tabLst>
            </a:pP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2. Ôn tập đọc nhạc </a:t>
            </a:r>
            <a:r>
              <a:rPr lang="en-US" sz="3600" b="1" i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Bài số 2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.</a:t>
            </a:r>
            <a:endParaRPr lang="en-US" sz="3600">
              <a:solidFill>
                <a:srgbClr val="002060"/>
              </a:solidFill>
              <a:ea typeface="Calibri"/>
              <a:cs typeface="Arial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211866"/>
            <a:ext cx="750289" cy="601514"/>
          </a:xfrm>
          <a:prstGeom prst="rect">
            <a:avLst/>
          </a:prstGeom>
        </p:spPr>
      </p:pic>
      <p:pic>
        <p:nvPicPr>
          <p:cNvPr id="3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64652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59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9" y="1316961"/>
            <a:ext cx="8128001" cy="55410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2" y="116632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 HS ôn lại thế tay của 6 </a:t>
            </a:r>
            <a:r>
              <a:rPr lang="en-US" sz="3600" smtClean="0">
                <a:solidFill>
                  <a:srgbClr val="FF0000"/>
                </a:solidFill>
                <a:latin typeface="Times New Roman"/>
                <a:ea typeface="Calibri"/>
              </a:rPr>
              <a:t>nốt Đô-rê-mi-sol-la </a:t>
            </a:r>
            <a:r>
              <a:rPr lang="en-US" sz="3600">
                <a:solidFill>
                  <a:srgbClr val="FF0000"/>
                </a:solidFill>
                <a:latin typeface="Times New Roman"/>
                <a:ea typeface="Calibri"/>
              </a:rPr>
              <a:t>trên cao độ</a:t>
            </a:r>
          </a:p>
        </p:txBody>
      </p:sp>
      <p:sp>
        <p:nvSpPr>
          <p:cNvPr id="6" name="Rectangle 5"/>
          <p:cNvSpPr/>
          <p:nvPr/>
        </p:nvSpPr>
        <p:spPr>
          <a:xfrm>
            <a:off x="3203848" y="5747469"/>
            <a:ext cx="35333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prstClr val="black"/>
                </a:solidFill>
                <a:latin typeface="Times New Roman"/>
              </a:rPr>
              <a:t>Ôn ký hiệu bàn tay</a:t>
            </a:r>
            <a:endParaRPr lang="en-US" sz="320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191671"/>
            <a:ext cx="750289" cy="601514"/>
          </a:xfrm>
          <a:prstGeom prst="rect">
            <a:avLst/>
          </a:prstGeom>
        </p:spPr>
      </p:pic>
      <p:pic>
        <p:nvPicPr>
          <p:cNvPr id="8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35696" y="27089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3134" y="198121"/>
            <a:ext cx="65032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FF0000"/>
                </a:solidFill>
                <a:latin typeface="Times New Roman"/>
                <a:ea typeface="Calibri"/>
              </a:rPr>
              <a:t>- Ôn đọc nhạc ký hiệu bàn tay với các hình thức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" y="1037012"/>
            <a:ext cx="8983495" cy="3184076"/>
          </a:xfrm>
          <a:prstGeom prst="rect">
            <a:avLst/>
          </a:prstGeom>
        </p:spPr>
      </p:pic>
      <p:pic>
        <p:nvPicPr>
          <p:cNvPr id="6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63688" y="4797152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9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4580" y="1916832"/>
            <a:ext cx="741682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àm mẫu</a:t>
            </a:r>
            <a:r>
              <a:rPr kumimoji="0" lang="en-US" sz="4000" b="0" i="0" u="none" strike="noStrike" cap="none" normalizeH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và HD học sinh tập thuần thức các động tác cơ thể.</a:t>
            </a:r>
            <a:endParaRPr kumimoji="0" lang="en-US" sz="40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01554"/>
            <a:ext cx="5688632" cy="110928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568" y="0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">
              <a:lnSpc>
                <a:spcPct val="150000"/>
              </a:lnSpc>
            </a:pPr>
            <a:r>
              <a:rPr lang="en-US" sz="3200" b="1">
                <a:solidFill>
                  <a:srgbClr val="FC330E"/>
                </a:solidFill>
                <a:latin typeface="Arial"/>
                <a:ea typeface="Arial"/>
              </a:rPr>
              <a:t>VẬN DỤNG – SÁNG TẠO</a:t>
            </a:r>
            <a:endParaRPr lang="en-US" sz="3200">
              <a:latin typeface="Times New Roman"/>
              <a:ea typeface="Calibri"/>
            </a:endParaRPr>
          </a:p>
          <a:p>
            <a:pPr>
              <a:lnSpc>
                <a:spcPct val="150000"/>
              </a:lnSpc>
              <a:tabLst>
                <a:tab pos="283210" algn="l"/>
              </a:tabLst>
            </a:pPr>
            <a:r>
              <a:rPr lang="en-US" sz="3200" b="1">
                <a:latin typeface="Times New Roman"/>
                <a:ea typeface="Times New Roman"/>
                <a:cs typeface="Arial"/>
              </a:rPr>
              <a:t>Đọc bài nhạc số 2 kết hợp vận động cơ thể.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711" y="6211866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53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52730"/>
            <a:ext cx="9144000" cy="42052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520" y="260648"/>
            <a:ext cx="8496944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smtClean="0">
                <a:solidFill>
                  <a:srgbClr val="000000"/>
                </a:solidFill>
                <a:latin typeface="Times New Roman"/>
                <a:ea typeface="Calibri"/>
              </a:rPr>
              <a:t>Miệng </a:t>
            </a:r>
            <a:r>
              <a:rPr lang="en-US" sz="2800">
                <a:solidFill>
                  <a:srgbClr val="000000"/>
                </a:solidFill>
                <a:latin typeface="Times New Roman"/>
                <a:ea typeface="Calibri"/>
              </a:rPr>
              <a:t>đọc nhạc kết hợp làm động tác cơ </a:t>
            </a:r>
            <a:r>
              <a:rPr lang="en-US" sz="2800" smtClean="0">
                <a:solidFill>
                  <a:srgbClr val="000000"/>
                </a:solidFill>
                <a:latin typeface="Times New Roman"/>
                <a:ea typeface="Calibri"/>
              </a:rPr>
              <a:t>thể mẫu sau đó HD HS thực hiện vào bài đọc nhạc với các hình thức</a:t>
            </a:r>
            <a:endParaRPr lang="en-US" sz="2800">
              <a:effectLst/>
              <a:latin typeface="Times New Roman"/>
              <a:ea typeface="Calibri"/>
            </a:endParaRPr>
          </a:p>
        </p:txBody>
      </p:sp>
      <p:pic>
        <p:nvPicPr>
          <p:cNvPr id="8" name="DOC NHAC 2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9912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27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4509"/>
            <a:ext cx="28700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156210" algn="l"/>
              </a:tabLst>
            </a:pPr>
            <a:r>
              <a:rPr lang="en-US" sz="2400" b="1" smtClean="0">
                <a:latin typeface="Arial"/>
                <a:ea typeface="Arial"/>
              </a:rPr>
              <a:t>Nghe nhạc bài:</a:t>
            </a:r>
            <a:endParaRPr lang="en-US" sz="2400" smtClean="0">
              <a:latin typeface="Times New Roman"/>
              <a:ea typeface="Calibri"/>
            </a:endParaRPr>
          </a:p>
          <a:p>
            <a:endParaRPr lang="en-US" sz="2400" b="1"/>
          </a:p>
        </p:txBody>
      </p:sp>
      <p:sp>
        <p:nvSpPr>
          <p:cNvPr id="3" name="Rectangle 2"/>
          <p:cNvSpPr/>
          <p:nvPr/>
        </p:nvSpPr>
        <p:spPr>
          <a:xfrm>
            <a:off x="203532" y="-155020"/>
            <a:ext cx="2124941" cy="6607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810" lvl="0">
              <a:lnSpc>
                <a:spcPct val="150000"/>
              </a:lnSpc>
            </a:pPr>
            <a:r>
              <a:rPr lang="en-US" sz="2800" b="1">
                <a:solidFill>
                  <a:srgbClr val="FC330E"/>
                </a:solidFill>
                <a:latin typeface="Arial"/>
                <a:ea typeface="Arial"/>
              </a:rPr>
              <a:t>KHÁM PHÁ</a:t>
            </a:r>
            <a:endParaRPr lang="en-US" sz="280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91680" y="4437112"/>
            <a:ext cx="5584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>
                <a:solidFill>
                  <a:srgbClr val="000000"/>
                </a:solidFill>
                <a:latin typeface="Times New Roman"/>
                <a:ea typeface="Times New Roman"/>
              </a:rPr>
              <a:t>Giới thiệu </a:t>
            </a:r>
            <a:r>
              <a:rPr lang="en-US" sz="2000" b="1">
                <a:solidFill>
                  <a:prstClr val="black"/>
                </a:solidFill>
                <a:latin typeface="Times New Roman"/>
                <a:ea typeface="Times New Roman"/>
              </a:rPr>
              <a:t>nội dung bài</a:t>
            </a:r>
            <a:r>
              <a:rPr lang="vi-VN" sz="2000" b="1">
                <a:solidFill>
                  <a:prstClr val="black"/>
                </a:solidFill>
                <a:latin typeface="Times New Roman"/>
                <a:ea typeface="Times New Roman"/>
              </a:rPr>
              <a:t> nghe nhạc</a:t>
            </a:r>
            <a:endParaRPr lang="en-US" sz="2000" b="1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0" y="-8656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vi-VN">
                <a:solidFill>
                  <a:srgbClr val="333333"/>
                </a:solidFill>
                <a:latin typeface="Times New Roman"/>
                <a:ea typeface="Calibri"/>
              </a:rPr>
              <a:t>Bài </a:t>
            </a:r>
            <a:r>
              <a:rPr lang="vi-VN" b="1" i="1">
                <a:solidFill>
                  <a:srgbClr val="333333"/>
                </a:solidFill>
                <a:latin typeface="Times New Roman"/>
                <a:ea typeface="Calibri"/>
              </a:rPr>
              <a:t>Vui đến trường</a:t>
            </a:r>
            <a:r>
              <a:rPr lang="vi-VN">
                <a:solidFill>
                  <a:srgbClr val="333333"/>
                </a:solidFill>
                <a:latin typeface="Times New Roman"/>
                <a:ea typeface="Calibri"/>
              </a:rPr>
              <a:t> nói về nội dung hân hoan chào các bạn học sinh với vẻ đẹp đa dạng của thiên nhiên. Lời ân của của thầy cô.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785" y="6115871"/>
            <a:ext cx="750289" cy="60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199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338</Words>
  <Application>Microsoft Office PowerPoint</Application>
  <PresentationFormat>On-screen Show (4:3)</PresentationFormat>
  <Paragraphs>31</Paragraphs>
  <Slides>15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20</cp:revision>
  <dcterms:created xsi:type="dcterms:W3CDTF">2021-06-19T11:12:44Z</dcterms:created>
  <dcterms:modified xsi:type="dcterms:W3CDTF">2021-06-20T00:40:42Z</dcterms:modified>
</cp:coreProperties>
</file>